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1" r:id="rId4"/>
    <p:sldMasterId id="2147483684" r:id="rId5"/>
    <p:sldMasterId id="2147483648" r:id="rId6"/>
  </p:sldMasterIdLst>
  <p:notesMasterIdLst>
    <p:notesMasterId r:id="rId33"/>
  </p:notesMasterIdLst>
  <p:handoutMasterIdLst>
    <p:handoutMasterId r:id="rId34"/>
  </p:handoutMasterIdLst>
  <p:sldIdLst>
    <p:sldId id="391" r:id="rId7"/>
    <p:sldId id="2824" r:id="rId8"/>
    <p:sldId id="2800" r:id="rId9"/>
    <p:sldId id="2813" r:id="rId10"/>
    <p:sldId id="2793" r:id="rId11"/>
    <p:sldId id="2798" r:id="rId12"/>
    <p:sldId id="2825" r:id="rId13"/>
    <p:sldId id="2799" r:id="rId14"/>
    <p:sldId id="2796" r:id="rId15"/>
    <p:sldId id="2805" r:id="rId16"/>
    <p:sldId id="2808" r:id="rId17"/>
    <p:sldId id="2806" r:id="rId18"/>
    <p:sldId id="2812" r:id="rId19"/>
    <p:sldId id="2810" r:id="rId20"/>
    <p:sldId id="2811" r:id="rId21"/>
    <p:sldId id="2809" r:id="rId22"/>
    <p:sldId id="2834" r:id="rId23"/>
    <p:sldId id="2835" r:id="rId24"/>
    <p:sldId id="2836" r:id="rId25"/>
    <p:sldId id="2837" r:id="rId26"/>
    <p:sldId id="2838" r:id="rId27"/>
    <p:sldId id="2839" r:id="rId28"/>
    <p:sldId id="2840" r:id="rId29"/>
    <p:sldId id="2841" r:id="rId30"/>
    <p:sldId id="2842" r:id="rId31"/>
    <p:sldId id="1371"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lvia Cheuy" initials="SC" lastIdx="3" clrIdx="0">
    <p:extLst>
      <p:ext uri="{19B8F6BF-5375-455C-9EA6-DF929625EA0E}">
        <p15:presenceInfo xmlns:p15="http://schemas.microsoft.com/office/powerpoint/2012/main" userId="8e9292ee0a3b7eca" providerId="Windows Live"/>
      </p:ext>
    </p:extLst>
  </p:cmAuthor>
  <p:cmAuthor id="2" name="Pamela Teitelbaum" initials="PT" lastIdx="3" clrIdx="1">
    <p:extLst>
      <p:ext uri="{19B8F6BF-5375-455C-9EA6-DF929625EA0E}">
        <p15:presenceInfo xmlns:p15="http://schemas.microsoft.com/office/powerpoint/2012/main" userId="S::pamela@tamarackcommunity.ca::60e7a9f0-0f4a-4499-9eb7-5644c9bf49e7" providerId="AD"/>
      </p:ext>
    </p:extLst>
  </p:cmAuthor>
  <p:cmAuthor id="3" name="Kimber Kunimoto" initials="KK" lastIdx="2" clrIdx="2">
    <p:extLst>
      <p:ext uri="{19B8F6BF-5375-455C-9EA6-DF929625EA0E}">
        <p15:presenceInfo xmlns:p15="http://schemas.microsoft.com/office/powerpoint/2012/main" userId="S::kimber@tamarackcommunity.ca::c1fa02c3-8717-4f51-9cf9-6cf59b90d72d" providerId="AD"/>
      </p:ext>
    </p:extLst>
  </p:cmAuthor>
  <p:cmAuthor id="4" name="Jorge Garza" initials="JG" lastIdx="5" clrIdx="3">
    <p:extLst>
      <p:ext uri="{19B8F6BF-5375-455C-9EA6-DF929625EA0E}">
        <p15:presenceInfo xmlns:p15="http://schemas.microsoft.com/office/powerpoint/2012/main" userId="S::jorge@tamarackcommunity.ca::120c895f-f567-4ee1-833e-1ba77e92c80e" providerId="AD"/>
      </p:ext>
    </p:extLst>
  </p:cmAuthor>
  <p:cmAuthor id="5" name="Laura Schnurr" initials="LS" lastIdx="3" clrIdx="4">
    <p:extLst>
      <p:ext uri="{19B8F6BF-5375-455C-9EA6-DF929625EA0E}">
        <p15:presenceInfo xmlns:p15="http://schemas.microsoft.com/office/powerpoint/2012/main" userId="S::laura@tamarackcommunity.ca::49998193-d080-43f2-a12f-dcf87048fc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9300"/>
    <a:srgbClr val="FF082B"/>
    <a:srgbClr val="170C9F"/>
    <a:srgbClr val="00918B"/>
    <a:srgbClr val="3F5F7F"/>
    <a:srgbClr val="004946"/>
    <a:srgbClr val="000000"/>
    <a:srgbClr val="009193"/>
    <a:srgbClr val="0167BB"/>
    <a:srgbClr val="F7E2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94668-E229-7A26-1C12-C7A0D0595CA8}" v="35" dt="2021-08-30T18:59:48.913"/>
    <p1510:client id="{15BAF4D3-9AFD-65A5-F40D-8B12E4706601}" v="27" dt="2020-11-17T15:46:43.257"/>
    <p1510:client id="{1A1547E8-091F-3D7D-1A2F-7B47AD27D762}" v="67" dt="2021-08-31T18:41:52.539"/>
    <p1510:client id="{1E4EB09D-21C2-632E-6B56-725EBBE7FA67}" v="2" dt="2021-09-01T15:26:30.505"/>
    <p1510:client id="{34ECEB84-F20A-2832-68C3-25DEF7DD5BEA}" v="180" dt="2021-08-31T21:36:13.333"/>
    <p1510:client id="{480456A8-37E7-B47A-4C2D-19BEA36CBAE9}" v="6" dt="2020-04-21T12:53:12.804"/>
    <p1510:client id="{52287C7B-F151-B8B9-EB1C-839742432223}" v="2" dt="2020-11-17T16:10:04.059"/>
    <p1510:client id="{6613D800-58D6-DD5B-5DC2-0ED21844875E}" v="20" dt="2021-09-01T15:09:37.061"/>
    <p1510:client id="{74E1A86F-ADA2-F64E-D8A1-F086168B1179}" v="297" dt="2020-04-21T13:22:57.089"/>
    <p1510:client id="{75A2481B-174A-36D1-7413-961E20BDAC32}" v="68" dt="2021-08-27T15:55:17.218"/>
    <p1510:client id="{95CB1320-4836-6281-485E-09A2E54316A5}" v="365" dt="2021-08-27T15:52:36.879"/>
    <p1510:client id="{AAE99032-B323-1EBE-B97F-F30E1005CF4B}" v="2" dt="2021-08-31T12:53:45.261"/>
    <p1510:client id="{B1F82906-EC91-1BE6-5BD4-9C2BAB66C986}" v="48" dt="2021-08-27T17:21:09.978"/>
    <p1510:client id="{BF9A6745-93FF-0C2B-78A6-EF17D057F3CF}" v="3315" dt="2021-08-27T17:30:16.900"/>
    <p1510:client id="{C343B644-B1AA-F3B3-4A24-CB97CA0B9CC4}" v="33" dt="2021-09-01T10:00:16.078"/>
    <p1510:client id="{C90F5A1B-5F5D-3613-1F79-8E0C7FC10D8E}" v="1" dt="2020-04-21T13:24:09.296"/>
    <p1510:client id="{FC39C200-8B5F-F877-1BFD-BE7BE34724B0}" v="137" dt="2021-08-26T20:25:00.3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ge Garza" userId="S::jorge@tamarackcommunity.ca::120c895f-f567-4ee1-833e-1ba77e92c80e" providerId="AD" clId="Web-{05694668-E229-7A26-1C12-C7A0D0595CA8}"/>
    <pc:docChg chg="modSld">
      <pc:chgData name="Jorge Garza" userId="S::jorge@tamarackcommunity.ca::120c895f-f567-4ee1-833e-1ba77e92c80e" providerId="AD" clId="Web-{05694668-E229-7A26-1C12-C7A0D0595CA8}" dt="2021-08-30T18:59:48.913" v="22"/>
      <pc:docMkLst>
        <pc:docMk/>
      </pc:docMkLst>
      <pc:sldChg chg="modSp addCm">
        <pc:chgData name="Jorge Garza" userId="S::jorge@tamarackcommunity.ca::120c895f-f567-4ee1-833e-1ba77e92c80e" providerId="AD" clId="Web-{05694668-E229-7A26-1C12-C7A0D0595CA8}" dt="2021-08-30T18:59:48.913" v="22"/>
        <pc:sldMkLst>
          <pc:docMk/>
          <pc:sldMk cId="2200586307" sldId="1371"/>
        </pc:sldMkLst>
        <pc:spChg chg="mod">
          <ac:chgData name="Jorge Garza" userId="S::jorge@tamarackcommunity.ca::120c895f-f567-4ee1-833e-1ba77e92c80e" providerId="AD" clId="Web-{05694668-E229-7A26-1C12-C7A0D0595CA8}" dt="2021-08-30T18:58:55.678" v="17" actId="14100"/>
          <ac:spMkLst>
            <pc:docMk/>
            <pc:sldMk cId="2200586307" sldId="1371"/>
            <ac:spMk id="3" creationId="{3D6B3786-E395-4F3A-8502-9F9B6F52BF9B}"/>
          </ac:spMkLst>
        </pc:spChg>
        <pc:spChg chg="mod">
          <ac:chgData name="Jorge Garza" userId="S::jorge@tamarackcommunity.ca::120c895f-f567-4ee1-833e-1ba77e92c80e" providerId="AD" clId="Web-{05694668-E229-7A26-1C12-C7A0D0595CA8}" dt="2021-08-30T18:59:23.944" v="21" actId="1076"/>
          <ac:spMkLst>
            <pc:docMk/>
            <pc:sldMk cId="2200586307" sldId="1371"/>
            <ac:spMk id="5" creationId="{740E5F60-4F51-5645-9E27-E4C195841F01}"/>
          </ac:spMkLst>
        </pc:spChg>
      </pc:sldChg>
    </pc:docChg>
  </pc:docChgLst>
  <pc:docChgLst>
    <pc:chgData name="Jorge Garza" userId="S::jorge@tamarackcommunity.ca::120c895f-f567-4ee1-833e-1ba77e92c80e" providerId="AD" clId="Web-{95CB1320-4836-6281-485E-09A2E54316A5}"/>
    <pc:docChg chg="modSld">
      <pc:chgData name="Jorge Garza" userId="S::jorge@tamarackcommunity.ca::120c895f-f567-4ee1-833e-1ba77e92c80e" providerId="AD" clId="Web-{95CB1320-4836-6281-485E-09A2E54316A5}" dt="2021-08-27T15:52:36.879" v="190" actId="20577"/>
      <pc:docMkLst>
        <pc:docMk/>
      </pc:docMkLst>
      <pc:sldChg chg="addSp delSp modSp addCm">
        <pc:chgData name="Jorge Garza" userId="S::jorge@tamarackcommunity.ca::120c895f-f567-4ee1-833e-1ba77e92c80e" providerId="AD" clId="Web-{95CB1320-4836-6281-485E-09A2E54316A5}" dt="2021-08-27T15:50:02.299" v="15" actId="1076"/>
        <pc:sldMkLst>
          <pc:docMk/>
          <pc:sldMk cId="285739499" sldId="391"/>
        </pc:sldMkLst>
        <pc:spChg chg="add del mod">
          <ac:chgData name="Jorge Garza" userId="S::jorge@tamarackcommunity.ca::120c895f-f567-4ee1-833e-1ba77e92c80e" providerId="AD" clId="Web-{95CB1320-4836-6281-485E-09A2E54316A5}" dt="2021-08-27T15:48:05.064" v="12" actId="1076"/>
          <ac:spMkLst>
            <pc:docMk/>
            <pc:sldMk cId="285739499" sldId="391"/>
            <ac:spMk id="5" creationId="{740E5F60-4F51-5645-9E27-E4C195841F01}"/>
          </ac:spMkLst>
        </pc:spChg>
        <pc:picChg chg="add del mod">
          <ac:chgData name="Jorge Garza" userId="S::jorge@tamarackcommunity.ca::120c895f-f567-4ee1-833e-1ba77e92c80e" providerId="AD" clId="Web-{95CB1320-4836-6281-485E-09A2E54316A5}" dt="2021-08-27T15:45:05.485" v="8"/>
          <ac:picMkLst>
            <pc:docMk/>
            <pc:sldMk cId="285739499" sldId="391"/>
            <ac:picMk id="3" creationId="{F75D42F8-ED5A-4AA2-9C71-EF214BD273F2}"/>
          </ac:picMkLst>
        </pc:picChg>
        <pc:picChg chg="mod">
          <ac:chgData name="Jorge Garza" userId="S::jorge@tamarackcommunity.ca::120c895f-f567-4ee1-833e-1ba77e92c80e" providerId="AD" clId="Web-{95CB1320-4836-6281-485E-09A2E54316A5}" dt="2021-08-27T15:47:54.736" v="11"/>
          <ac:picMkLst>
            <pc:docMk/>
            <pc:sldMk cId="285739499" sldId="391"/>
            <ac:picMk id="4" creationId="{0CA67455-5AE7-BA4C-95A5-77B0E1319D57}"/>
          </ac:picMkLst>
        </pc:picChg>
        <pc:picChg chg="del">
          <ac:chgData name="Jorge Garza" userId="S::jorge@tamarackcommunity.ca::120c895f-f567-4ee1-833e-1ba77e92c80e" providerId="AD" clId="Web-{95CB1320-4836-6281-485E-09A2E54316A5}" dt="2021-08-27T15:49:54.565" v="13"/>
          <ac:picMkLst>
            <pc:docMk/>
            <pc:sldMk cId="285739499" sldId="391"/>
            <ac:picMk id="6" creationId="{37805D29-F306-45A4-A54D-0B4A57D8FB8F}"/>
          </ac:picMkLst>
        </pc:picChg>
        <pc:picChg chg="add mod">
          <ac:chgData name="Jorge Garza" userId="S::jorge@tamarackcommunity.ca::120c895f-f567-4ee1-833e-1ba77e92c80e" providerId="AD" clId="Web-{95CB1320-4836-6281-485E-09A2E54316A5}" dt="2021-08-27T15:50:02.299" v="15" actId="1076"/>
          <ac:picMkLst>
            <pc:docMk/>
            <pc:sldMk cId="285739499" sldId="391"/>
            <ac:picMk id="8" creationId="{2C2A7E92-F963-46EC-8191-0F90133B7115}"/>
          </ac:picMkLst>
        </pc:picChg>
      </pc:sldChg>
      <pc:sldChg chg="modSp">
        <pc:chgData name="Jorge Garza" userId="S::jorge@tamarackcommunity.ca::120c895f-f567-4ee1-833e-1ba77e92c80e" providerId="AD" clId="Web-{95CB1320-4836-6281-485E-09A2E54316A5}" dt="2021-08-27T15:52:36.879" v="190" actId="20577"/>
        <pc:sldMkLst>
          <pc:docMk/>
          <pc:sldMk cId="2200586307" sldId="1371"/>
        </pc:sldMkLst>
        <pc:spChg chg="mod">
          <ac:chgData name="Jorge Garza" userId="S::jorge@tamarackcommunity.ca::120c895f-f567-4ee1-833e-1ba77e92c80e" providerId="AD" clId="Web-{95CB1320-4836-6281-485E-09A2E54316A5}" dt="2021-08-27T15:52:36.879" v="190" actId="20577"/>
          <ac:spMkLst>
            <pc:docMk/>
            <pc:sldMk cId="2200586307" sldId="1371"/>
            <ac:spMk id="3" creationId="{3D6B3786-E395-4F3A-8502-9F9B6F52BF9B}"/>
          </ac:spMkLst>
        </pc:spChg>
      </pc:sldChg>
    </pc:docChg>
  </pc:docChgLst>
  <pc:docChgLst>
    <pc:chgData name="Laura Schnurr" userId="S::laura@tamarackcommunity.ca::49998193-d080-43f2-a12f-dcf87048fce9" providerId="AD" clId="Web-{BF9A6745-93FF-0C2B-78A6-EF17D057F3CF}"/>
    <pc:docChg chg="addSld delSld modSld sldOrd">
      <pc:chgData name="Laura Schnurr" userId="S::laura@tamarackcommunity.ca::49998193-d080-43f2-a12f-dcf87048fce9" providerId="AD" clId="Web-{BF9A6745-93FF-0C2B-78A6-EF17D057F3CF}" dt="2021-08-27T17:30:16.900" v="1998" actId="1076"/>
      <pc:docMkLst>
        <pc:docMk/>
      </pc:docMkLst>
      <pc:sldChg chg="modSp addCm delCm">
        <pc:chgData name="Laura Schnurr" userId="S::laura@tamarackcommunity.ca::49998193-d080-43f2-a12f-dcf87048fce9" providerId="AD" clId="Web-{BF9A6745-93FF-0C2B-78A6-EF17D057F3CF}" dt="2021-08-27T16:41:41.620" v="1666"/>
        <pc:sldMkLst>
          <pc:docMk/>
          <pc:sldMk cId="285739499" sldId="391"/>
        </pc:sldMkLst>
        <pc:spChg chg="mod">
          <ac:chgData name="Laura Schnurr" userId="S::laura@tamarackcommunity.ca::49998193-d080-43f2-a12f-dcf87048fce9" providerId="AD" clId="Web-{BF9A6745-93FF-0C2B-78A6-EF17D057F3CF}" dt="2021-08-27T14:02:22.256" v="37" actId="20577"/>
          <ac:spMkLst>
            <pc:docMk/>
            <pc:sldMk cId="285739499" sldId="391"/>
            <ac:spMk id="7" creationId="{1A5CDEC9-2219-4D41-ABE9-FC63A9DA1927}"/>
          </ac:spMkLst>
        </pc:spChg>
        <pc:spChg chg="mod">
          <ac:chgData name="Laura Schnurr" userId="S::laura@tamarackcommunity.ca::49998193-d080-43f2-a12f-dcf87048fce9" providerId="AD" clId="Web-{BF9A6745-93FF-0C2B-78A6-EF17D057F3CF}" dt="2021-08-27T15:19:52.153" v="220" actId="20577"/>
          <ac:spMkLst>
            <pc:docMk/>
            <pc:sldMk cId="285739499" sldId="391"/>
            <ac:spMk id="12" creationId="{E0027DBA-B7B4-BA4A-AADA-06B93D71963F}"/>
          </ac:spMkLst>
        </pc:spChg>
      </pc:sldChg>
      <pc:sldChg chg="addSp delSp modSp">
        <pc:chgData name="Laura Schnurr" userId="S::laura@tamarackcommunity.ca::49998193-d080-43f2-a12f-dcf87048fce9" providerId="AD" clId="Web-{BF9A6745-93FF-0C2B-78A6-EF17D057F3CF}" dt="2021-08-27T14:06:34.981" v="123" actId="20577"/>
        <pc:sldMkLst>
          <pc:docMk/>
          <pc:sldMk cId="297903214" sldId="2793"/>
        </pc:sldMkLst>
        <pc:spChg chg="mod">
          <ac:chgData name="Laura Schnurr" userId="S::laura@tamarackcommunity.ca::49998193-d080-43f2-a12f-dcf87048fce9" providerId="AD" clId="Web-{BF9A6745-93FF-0C2B-78A6-EF17D057F3CF}" dt="2021-08-27T14:06:34.981" v="123" actId="20577"/>
          <ac:spMkLst>
            <pc:docMk/>
            <pc:sldMk cId="297903214" sldId="2793"/>
            <ac:spMk id="3" creationId="{33C57484-371B-4B8A-A8CE-0ECE585996B7}"/>
          </ac:spMkLst>
        </pc:spChg>
        <pc:picChg chg="add mod">
          <ac:chgData name="Laura Schnurr" userId="S::laura@tamarackcommunity.ca::49998193-d080-43f2-a12f-dcf87048fce9" providerId="AD" clId="Web-{BF9A6745-93FF-0C2B-78A6-EF17D057F3CF}" dt="2021-08-27T14:04:59.557" v="90" actId="1076"/>
          <ac:picMkLst>
            <pc:docMk/>
            <pc:sldMk cId="297903214" sldId="2793"/>
            <ac:picMk id="4" creationId="{9E172A17-201D-4A57-86A3-4B16FB1DBAF2}"/>
          </ac:picMkLst>
        </pc:picChg>
        <pc:picChg chg="del">
          <ac:chgData name="Laura Schnurr" userId="S::laura@tamarackcommunity.ca::49998193-d080-43f2-a12f-dcf87048fce9" providerId="AD" clId="Web-{BF9A6745-93FF-0C2B-78A6-EF17D057F3CF}" dt="2021-08-27T14:04:36.728" v="88"/>
          <ac:picMkLst>
            <pc:docMk/>
            <pc:sldMk cId="297903214" sldId="2793"/>
            <ac:picMk id="5" creationId="{8348AFFC-C936-4D46-A487-E9E8B7705BC1}"/>
          </ac:picMkLst>
        </pc:picChg>
      </pc:sldChg>
      <pc:sldChg chg="del">
        <pc:chgData name="Laura Schnurr" userId="S::laura@tamarackcommunity.ca::49998193-d080-43f2-a12f-dcf87048fce9" providerId="AD" clId="Web-{BF9A6745-93FF-0C2B-78A6-EF17D057F3CF}" dt="2021-08-27T17:14:30.911" v="1984"/>
        <pc:sldMkLst>
          <pc:docMk/>
          <pc:sldMk cId="299961653" sldId="2794"/>
        </pc:sldMkLst>
      </pc:sldChg>
      <pc:sldChg chg="del">
        <pc:chgData name="Laura Schnurr" userId="S::laura@tamarackcommunity.ca::49998193-d080-43f2-a12f-dcf87048fce9" providerId="AD" clId="Web-{BF9A6745-93FF-0C2B-78A6-EF17D057F3CF}" dt="2021-08-27T17:14:33.958" v="1985"/>
        <pc:sldMkLst>
          <pc:docMk/>
          <pc:sldMk cId="1078300222" sldId="2795"/>
        </pc:sldMkLst>
      </pc:sldChg>
      <pc:sldChg chg="addSp delSp modSp ord">
        <pc:chgData name="Laura Schnurr" userId="S::laura@tamarackcommunity.ca::49998193-d080-43f2-a12f-dcf87048fce9" providerId="AD" clId="Web-{BF9A6745-93FF-0C2B-78A6-EF17D057F3CF}" dt="2021-08-27T16:20:44.983" v="1569" actId="20577"/>
        <pc:sldMkLst>
          <pc:docMk/>
          <pc:sldMk cId="2910008075" sldId="2796"/>
        </pc:sldMkLst>
        <pc:spChg chg="mod">
          <ac:chgData name="Laura Schnurr" userId="S::laura@tamarackcommunity.ca::49998193-d080-43f2-a12f-dcf87048fce9" providerId="AD" clId="Web-{BF9A6745-93FF-0C2B-78A6-EF17D057F3CF}" dt="2021-08-27T16:20:44.983" v="1569" actId="20577"/>
          <ac:spMkLst>
            <pc:docMk/>
            <pc:sldMk cId="2910008075" sldId="2796"/>
            <ac:spMk id="2" creationId="{0FA49D10-7923-4861-A9C3-759913467490}"/>
          </ac:spMkLst>
        </pc:spChg>
        <pc:spChg chg="del">
          <ac:chgData name="Laura Schnurr" userId="S::laura@tamarackcommunity.ca::49998193-d080-43f2-a12f-dcf87048fce9" providerId="AD" clId="Web-{BF9A6745-93FF-0C2B-78A6-EF17D057F3CF}" dt="2021-08-27T15:34:41.782" v="421"/>
          <ac:spMkLst>
            <pc:docMk/>
            <pc:sldMk cId="2910008075" sldId="2796"/>
            <ac:spMk id="3" creationId="{F2EAEE45-6268-456C-B5E1-6C35A0578E65}"/>
          </ac:spMkLst>
        </pc:spChg>
        <pc:picChg chg="add mod ord">
          <ac:chgData name="Laura Schnurr" userId="S::laura@tamarackcommunity.ca::49998193-d080-43f2-a12f-dcf87048fce9" providerId="AD" clId="Web-{BF9A6745-93FF-0C2B-78A6-EF17D057F3CF}" dt="2021-08-27T15:34:50.767" v="425" actId="1076"/>
          <ac:picMkLst>
            <pc:docMk/>
            <pc:sldMk cId="2910008075" sldId="2796"/>
            <ac:picMk id="4" creationId="{14B3EE41-E9AC-448D-8602-1E74265074ED}"/>
          </ac:picMkLst>
        </pc:picChg>
      </pc:sldChg>
      <pc:sldChg chg="modSp ord">
        <pc:chgData name="Laura Schnurr" userId="S::laura@tamarackcommunity.ca::49998193-d080-43f2-a12f-dcf87048fce9" providerId="AD" clId="Web-{BF9A6745-93FF-0C2B-78A6-EF17D057F3CF}" dt="2021-08-27T16:20:29.671" v="1568" actId="20577"/>
        <pc:sldMkLst>
          <pc:docMk/>
          <pc:sldMk cId="3158471859" sldId="2798"/>
        </pc:sldMkLst>
        <pc:spChg chg="mod">
          <ac:chgData name="Laura Schnurr" userId="S::laura@tamarackcommunity.ca::49998193-d080-43f2-a12f-dcf87048fce9" providerId="AD" clId="Web-{BF9A6745-93FF-0C2B-78A6-EF17D057F3CF}" dt="2021-08-27T16:20:29.671" v="1568" actId="20577"/>
          <ac:spMkLst>
            <pc:docMk/>
            <pc:sldMk cId="3158471859" sldId="2798"/>
            <ac:spMk id="8" creationId="{9DA9B48C-D916-4A61-8A76-478EB241F51E}"/>
          </ac:spMkLst>
        </pc:spChg>
      </pc:sldChg>
      <pc:sldChg chg="addSp delSp modSp">
        <pc:chgData name="Laura Schnurr" userId="S::laura@tamarackcommunity.ca::49998193-d080-43f2-a12f-dcf87048fce9" providerId="AD" clId="Web-{BF9A6745-93FF-0C2B-78A6-EF17D057F3CF}" dt="2021-08-27T15:19:28.700" v="213" actId="1076"/>
        <pc:sldMkLst>
          <pc:docMk/>
          <pc:sldMk cId="3958215816" sldId="2799"/>
        </pc:sldMkLst>
        <pc:spChg chg="mod">
          <ac:chgData name="Laura Schnurr" userId="S::laura@tamarackcommunity.ca::49998193-d080-43f2-a12f-dcf87048fce9" providerId="AD" clId="Web-{BF9A6745-93FF-0C2B-78A6-EF17D057F3CF}" dt="2021-08-27T15:19:28.700" v="213" actId="1076"/>
          <ac:spMkLst>
            <pc:docMk/>
            <pc:sldMk cId="3958215816" sldId="2799"/>
            <ac:spMk id="8" creationId="{9DA9B48C-D916-4A61-8A76-478EB241F51E}"/>
          </ac:spMkLst>
        </pc:spChg>
        <pc:spChg chg="mod">
          <ac:chgData name="Laura Schnurr" userId="S::laura@tamarackcommunity.ca::49998193-d080-43f2-a12f-dcf87048fce9" providerId="AD" clId="Web-{BF9A6745-93FF-0C2B-78A6-EF17D057F3CF}" dt="2021-08-27T15:19:08.137" v="206" actId="1076"/>
          <ac:spMkLst>
            <pc:docMk/>
            <pc:sldMk cId="3958215816" sldId="2799"/>
            <ac:spMk id="14" creationId="{EA7E26FD-1CA3-9446-8868-6854BF4EB1FE}"/>
          </ac:spMkLst>
        </pc:spChg>
        <pc:picChg chg="add mod">
          <ac:chgData name="Laura Schnurr" userId="S::laura@tamarackcommunity.ca::49998193-d080-43f2-a12f-dcf87048fce9" providerId="AD" clId="Web-{BF9A6745-93FF-0C2B-78A6-EF17D057F3CF}" dt="2021-08-27T15:19:20.793" v="211" actId="14100"/>
          <ac:picMkLst>
            <pc:docMk/>
            <pc:sldMk cId="3958215816" sldId="2799"/>
            <ac:picMk id="3" creationId="{633478B3-7C82-4D1D-A74A-B3967AA20BAF}"/>
          </ac:picMkLst>
        </pc:picChg>
        <pc:picChg chg="del">
          <ac:chgData name="Laura Schnurr" userId="S::laura@tamarackcommunity.ca::49998193-d080-43f2-a12f-dcf87048fce9" providerId="AD" clId="Web-{BF9A6745-93FF-0C2B-78A6-EF17D057F3CF}" dt="2021-08-27T15:17:12.947" v="126"/>
          <ac:picMkLst>
            <pc:docMk/>
            <pc:sldMk cId="3958215816" sldId="2799"/>
            <ac:picMk id="4" creationId="{DA60E36C-20D0-BC41-8C50-703D507D636D}"/>
          </ac:picMkLst>
        </pc:picChg>
        <pc:picChg chg="add mod">
          <ac:chgData name="Laura Schnurr" userId="S::laura@tamarackcommunity.ca::49998193-d080-43f2-a12f-dcf87048fce9" providerId="AD" clId="Web-{BF9A6745-93FF-0C2B-78A6-EF17D057F3CF}" dt="2021-08-27T15:19:24.215" v="212" actId="14100"/>
          <ac:picMkLst>
            <pc:docMk/>
            <pc:sldMk cId="3958215816" sldId="2799"/>
            <ac:picMk id="5" creationId="{EACBEBE0-69BC-4F01-90A9-BC41836B7786}"/>
          </ac:picMkLst>
        </pc:picChg>
        <pc:picChg chg="del">
          <ac:chgData name="Laura Schnurr" userId="S::laura@tamarackcommunity.ca::49998193-d080-43f2-a12f-dcf87048fce9" providerId="AD" clId="Web-{BF9A6745-93FF-0C2B-78A6-EF17D057F3CF}" dt="2021-08-27T15:17:12.962" v="127"/>
          <ac:picMkLst>
            <pc:docMk/>
            <pc:sldMk cId="3958215816" sldId="2799"/>
            <ac:picMk id="13" creationId="{7A67D404-96F6-794C-B3C7-C21F3E5F1068}"/>
          </ac:picMkLst>
        </pc:picChg>
      </pc:sldChg>
      <pc:sldChg chg="del">
        <pc:chgData name="Laura Schnurr" userId="S::laura@tamarackcommunity.ca::49998193-d080-43f2-a12f-dcf87048fce9" providerId="AD" clId="Web-{BF9A6745-93FF-0C2B-78A6-EF17D057F3CF}" dt="2021-08-27T15:29:04.947" v="349"/>
        <pc:sldMkLst>
          <pc:docMk/>
          <pc:sldMk cId="1325040522" sldId="2801"/>
        </pc:sldMkLst>
      </pc:sldChg>
      <pc:sldChg chg="del">
        <pc:chgData name="Laura Schnurr" userId="S::laura@tamarackcommunity.ca::49998193-d080-43f2-a12f-dcf87048fce9" providerId="AD" clId="Web-{BF9A6745-93FF-0C2B-78A6-EF17D057F3CF}" dt="2021-08-27T15:29:02.712" v="348"/>
        <pc:sldMkLst>
          <pc:docMk/>
          <pc:sldMk cId="1897647878" sldId="2802"/>
        </pc:sldMkLst>
      </pc:sldChg>
      <pc:sldChg chg="del">
        <pc:chgData name="Laura Schnurr" userId="S::laura@tamarackcommunity.ca::49998193-d080-43f2-a12f-dcf87048fce9" providerId="AD" clId="Web-{BF9A6745-93FF-0C2B-78A6-EF17D057F3CF}" dt="2021-08-27T15:57:00.640" v="1192"/>
        <pc:sldMkLst>
          <pc:docMk/>
          <pc:sldMk cId="3621380138" sldId="2803"/>
        </pc:sldMkLst>
      </pc:sldChg>
      <pc:sldChg chg="ord">
        <pc:chgData name="Laura Schnurr" userId="S::laura@tamarackcommunity.ca::49998193-d080-43f2-a12f-dcf87048fce9" providerId="AD" clId="Web-{BF9A6745-93FF-0C2B-78A6-EF17D057F3CF}" dt="2021-08-27T17:14:40.083" v="1986"/>
        <pc:sldMkLst>
          <pc:docMk/>
          <pc:sldMk cId="782532748" sldId="2804"/>
        </pc:sldMkLst>
      </pc:sldChg>
      <pc:sldChg chg="addSp delSp modSp add replId">
        <pc:chgData name="Laura Schnurr" userId="S::laura@tamarackcommunity.ca::49998193-d080-43f2-a12f-dcf87048fce9" providerId="AD" clId="Web-{BF9A6745-93FF-0C2B-78A6-EF17D057F3CF}" dt="2021-08-27T17:30:16.900" v="1998" actId="1076"/>
        <pc:sldMkLst>
          <pc:docMk/>
          <pc:sldMk cId="2644441655" sldId="2805"/>
        </pc:sldMkLst>
        <pc:spChg chg="mod">
          <ac:chgData name="Laura Schnurr" userId="S::laura@tamarackcommunity.ca::49998193-d080-43f2-a12f-dcf87048fce9" providerId="AD" clId="Web-{BF9A6745-93FF-0C2B-78A6-EF17D057F3CF}" dt="2021-08-27T16:53:01.853" v="1757" actId="1076"/>
          <ac:spMkLst>
            <pc:docMk/>
            <pc:sldMk cId="2644441655" sldId="2805"/>
            <ac:spMk id="2" creationId="{0FA49D10-7923-4861-A9C3-759913467490}"/>
          </ac:spMkLst>
        </pc:spChg>
        <pc:spChg chg="mod">
          <ac:chgData name="Laura Schnurr" userId="S::laura@tamarackcommunity.ca::49998193-d080-43f2-a12f-dcf87048fce9" providerId="AD" clId="Web-{BF9A6745-93FF-0C2B-78A6-EF17D057F3CF}" dt="2021-08-27T16:53:04.618" v="1758" actId="1076"/>
          <ac:spMkLst>
            <pc:docMk/>
            <pc:sldMk cId="2644441655" sldId="2805"/>
            <ac:spMk id="3" creationId="{F2EAEE45-6268-456C-B5E1-6C35A0578E65}"/>
          </ac:spMkLst>
        </pc:spChg>
        <pc:picChg chg="add mod modCrop">
          <ac:chgData name="Laura Schnurr" userId="S::laura@tamarackcommunity.ca::49998193-d080-43f2-a12f-dcf87048fce9" providerId="AD" clId="Web-{BF9A6745-93FF-0C2B-78A6-EF17D057F3CF}" dt="2021-08-27T17:03:12.022" v="1906" actId="1076"/>
          <ac:picMkLst>
            <pc:docMk/>
            <pc:sldMk cId="2644441655" sldId="2805"/>
            <ac:picMk id="4" creationId="{7CBC0EBC-0C0A-4F00-979E-31C4F667C312}"/>
          </ac:picMkLst>
        </pc:picChg>
        <pc:picChg chg="add mod modCrop">
          <ac:chgData name="Laura Schnurr" userId="S::laura@tamarackcommunity.ca::49998193-d080-43f2-a12f-dcf87048fce9" providerId="AD" clId="Web-{BF9A6745-93FF-0C2B-78A6-EF17D057F3CF}" dt="2021-08-27T17:30:16.900" v="1998" actId="1076"/>
          <ac:picMkLst>
            <pc:docMk/>
            <pc:sldMk cId="2644441655" sldId="2805"/>
            <ac:picMk id="5" creationId="{0BBBA0E0-6E22-4D6B-A22E-6B9670FD6A1C}"/>
          </ac:picMkLst>
        </pc:picChg>
        <pc:picChg chg="mod">
          <ac:chgData name="Laura Schnurr" userId="S::laura@tamarackcommunity.ca::49998193-d080-43f2-a12f-dcf87048fce9" providerId="AD" clId="Web-{BF9A6745-93FF-0C2B-78A6-EF17D057F3CF}" dt="2021-08-27T16:53:08.181" v="1759" actId="1076"/>
          <ac:picMkLst>
            <pc:docMk/>
            <pc:sldMk cId="2644441655" sldId="2805"/>
            <ac:picMk id="6" creationId="{EA186344-7336-4D66-BF69-7B14A233F5BD}"/>
          </ac:picMkLst>
        </pc:picChg>
        <pc:picChg chg="add mod modCrop">
          <ac:chgData name="Laura Schnurr" userId="S::laura@tamarackcommunity.ca::49998193-d080-43f2-a12f-dcf87048fce9" providerId="AD" clId="Web-{BF9A6745-93FF-0C2B-78A6-EF17D057F3CF}" dt="2021-08-27T17:30:12.587" v="1995" actId="1076"/>
          <ac:picMkLst>
            <pc:docMk/>
            <pc:sldMk cId="2644441655" sldId="2805"/>
            <ac:picMk id="7" creationId="{5A7F8E6F-07E4-416C-B650-1EA3B0922F85}"/>
          </ac:picMkLst>
        </pc:picChg>
        <pc:picChg chg="add mod">
          <ac:chgData name="Laura Schnurr" userId="S::laura@tamarackcommunity.ca::49998193-d080-43f2-a12f-dcf87048fce9" providerId="AD" clId="Web-{BF9A6745-93FF-0C2B-78A6-EF17D057F3CF}" dt="2021-08-27T17:02:36.396" v="1894" actId="1076"/>
          <ac:picMkLst>
            <pc:docMk/>
            <pc:sldMk cId="2644441655" sldId="2805"/>
            <ac:picMk id="9" creationId="{D6E420AB-48F0-4C30-8103-90270B21C61F}"/>
          </ac:picMkLst>
        </pc:picChg>
        <pc:picChg chg="add mod modCrop">
          <ac:chgData name="Laura Schnurr" userId="S::laura@tamarackcommunity.ca::49998193-d080-43f2-a12f-dcf87048fce9" providerId="AD" clId="Web-{BF9A6745-93FF-0C2B-78A6-EF17D057F3CF}" dt="2021-08-27T17:02:42.115" v="1895" actId="1076"/>
          <ac:picMkLst>
            <pc:docMk/>
            <pc:sldMk cId="2644441655" sldId="2805"/>
            <ac:picMk id="11" creationId="{406985BA-F590-456A-86F4-ADAEF880C68A}"/>
          </ac:picMkLst>
        </pc:picChg>
        <pc:picChg chg="add mod modCrop">
          <ac:chgData name="Laura Schnurr" userId="S::laura@tamarackcommunity.ca::49998193-d080-43f2-a12f-dcf87048fce9" providerId="AD" clId="Web-{BF9A6745-93FF-0C2B-78A6-EF17D057F3CF}" dt="2021-08-27T17:02:54.693" v="1900" actId="14100"/>
          <ac:picMkLst>
            <pc:docMk/>
            <pc:sldMk cId="2644441655" sldId="2805"/>
            <ac:picMk id="13" creationId="{7AD23111-D110-4FE6-AF22-A292176D9FA2}"/>
          </ac:picMkLst>
        </pc:picChg>
        <pc:picChg chg="add mod modCrop">
          <ac:chgData name="Laura Schnurr" userId="S::laura@tamarackcommunity.ca::49998193-d080-43f2-a12f-dcf87048fce9" providerId="AD" clId="Web-{BF9A6745-93FF-0C2B-78A6-EF17D057F3CF}" dt="2021-08-27T17:30:15.931" v="1997" actId="1076"/>
          <ac:picMkLst>
            <pc:docMk/>
            <pc:sldMk cId="2644441655" sldId="2805"/>
            <ac:picMk id="14" creationId="{D1195786-6D7E-4F5B-8BAA-B87999DD55E3}"/>
          </ac:picMkLst>
        </pc:picChg>
        <pc:picChg chg="add mod modCrop">
          <ac:chgData name="Laura Schnurr" userId="S::laura@tamarackcommunity.ca::49998193-d080-43f2-a12f-dcf87048fce9" providerId="AD" clId="Web-{BF9A6745-93FF-0C2B-78A6-EF17D057F3CF}" dt="2021-08-27T17:03:02.584" v="1902" actId="1076"/>
          <ac:picMkLst>
            <pc:docMk/>
            <pc:sldMk cId="2644441655" sldId="2805"/>
            <ac:picMk id="15" creationId="{3E50F9FD-9EB8-4677-8713-3B57906907A6}"/>
          </ac:picMkLst>
        </pc:picChg>
        <pc:picChg chg="add mod modCrop">
          <ac:chgData name="Laura Schnurr" userId="S::laura@tamarackcommunity.ca::49998193-d080-43f2-a12f-dcf87048fce9" providerId="AD" clId="Web-{BF9A6745-93FF-0C2B-78A6-EF17D057F3CF}" dt="2021-08-27T17:03:08.694" v="1905" actId="1076"/>
          <ac:picMkLst>
            <pc:docMk/>
            <pc:sldMk cId="2644441655" sldId="2805"/>
            <ac:picMk id="16" creationId="{F238C078-17EC-49A7-8773-B60D9084110F}"/>
          </ac:picMkLst>
        </pc:picChg>
        <pc:picChg chg="add mod modCrop">
          <ac:chgData name="Laura Schnurr" userId="S::laura@tamarackcommunity.ca::49998193-d080-43f2-a12f-dcf87048fce9" providerId="AD" clId="Web-{BF9A6745-93FF-0C2B-78A6-EF17D057F3CF}" dt="2021-08-27T17:02:58.537" v="1901" actId="1076"/>
          <ac:picMkLst>
            <pc:docMk/>
            <pc:sldMk cId="2644441655" sldId="2805"/>
            <ac:picMk id="17" creationId="{B6A03E12-8A24-4D8F-BD7B-A7E581D2DB62}"/>
          </ac:picMkLst>
        </pc:picChg>
        <pc:picChg chg="add del mod modCrop">
          <ac:chgData name="Laura Schnurr" userId="S::laura@tamarackcommunity.ca::49998193-d080-43f2-a12f-dcf87048fce9" providerId="AD" clId="Web-{BF9A6745-93FF-0C2B-78A6-EF17D057F3CF}" dt="2021-08-27T17:30:15.134" v="1996" actId="1076"/>
          <ac:picMkLst>
            <pc:docMk/>
            <pc:sldMk cId="2644441655" sldId="2805"/>
            <ac:picMk id="18" creationId="{ABE974B1-0207-4EA0-888B-75AE23683531}"/>
          </ac:picMkLst>
        </pc:picChg>
        <pc:picChg chg="add mod modCrop">
          <ac:chgData name="Laura Schnurr" userId="S::laura@tamarackcommunity.ca::49998193-d080-43f2-a12f-dcf87048fce9" providerId="AD" clId="Web-{BF9A6745-93FF-0C2B-78A6-EF17D057F3CF}" dt="2021-08-27T17:02:30.115" v="1892"/>
          <ac:picMkLst>
            <pc:docMk/>
            <pc:sldMk cId="2644441655" sldId="2805"/>
            <ac:picMk id="19" creationId="{7D3AAA35-5639-446A-A706-5DBB5E434710}"/>
          </ac:picMkLst>
        </pc:picChg>
      </pc:sldChg>
      <pc:sldChg chg="modSp del">
        <pc:chgData name="Laura Schnurr" userId="S::laura@tamarackcommunity.ca::49998193-d080-43f2-a12f-dcf87048fce9" providerId="AD" clId="Web-{BF9A6745-93FF-0C2B-78A6-EF17D057F3CF}" dt="2021-08-27T15:29:45.463" v="352"/>
        <pc:sldMkLst>
          <pc:docMk/>
          <pc:sldMk cId="4098833900" sldId="2805"/>
        </pc:sldMkLst>
        <pc:picChg chg="mod">
          <ac:chgData name="Laura Schnurr" userId="S::laura@tamarackcommunity.ca::49998193-d080-43f2-a12f-dcf87048fce9" providerId="AD" clId="Web-{BF9A6745-93FF-0C2B-78A6-EF17D057F3CF}" dt="2021-08-27T15:29:36.073" v="350" actId="1076"/>
          <ac:picMkLst>
            <pc:docMk/>
            <pc:sldMk cId="4098833900" sldId="2805"/>
            <ac:picMk id="6" creationId="{EA186344-7336-4D66-BF69-7B14A233F5BD}"/>
          </ac:picMkLst>
        </pc:picChg>
      </pc:sldChg>
      <pc:sldChg chg="modSp add replId addCm delCm">
        <pc:chgData name="Laura Schnurr" userId="S::laura@tamarackcommunity.ca::49998193-d080-43f2-a12f-dcf87048fce9" providerId="AD" clId="Web-{BF9A6745-93FF-0C2B-78A6-EF17D057F3CF}" dt="2021-08-27T17:15:14.100" v="1989" actId="1076"/>
        <pc:sldMkLst>
          <pc:docMk/>
          <pc:sldMk cId="933184075" sldId="2806"/>
        </pc:sldMkLst>
        <pc:spChg chg="mod">
          <ac:chgData name="Laura Schnurr" userId="S::laura@tamarackcommunity.ca::49998193-d080-43f2-a12f-dcf87048fce9" providerId="AD" clId="Web-{BF9A6745-93FF-0C2B-78A6-EF17D057F3CF}" dt="2021-08-27T17:15:05.162" v="1987" actId="1076"/>
          <ac:spMkLst>
            <pc:docMk/>
            <pc:sldMk cId="933184075" sldId="2806"/>
            <ac:spMk id="2" creationId="{0FA49D10-7923-4861-A9C3-759913467490}"/>
          </ac:spMkLst>
        </pc:spChg>
        <pc:spChg chg="mod">
          <ac:chgData name="Laura Schnurr" userId="S::laura@tamarackcommunity.ca::49998193-d080-43f2-a12f-dcf87048fce9" providerId="AD" clId="Web-{BF9A6745-93FF-0C2B-78A6-EF17D057F3CF}" dt="2021-08-27T17:15:10.678" v="1988" actId="1076"/>
          <ac:spMkLst>
            <pc:docMk/>
            <pc:sldMk cId="933184075" sldId="2806"/>
            <ac:spMk id="3" creationId="{F2EAEE45-6268-456C-B5E1-6C35A0578E65}"/>
          </ac:spMkLst>
        </pc:spChg>
        <pc:picChg chg="mod">
          <ac:chgData name="Laura Schnurr" userId="S::laura@tamarackcommunity.ca::49998193-d080-43f2-a12f-dcf87048fce9" providerId="AD" clId="Web-{BF9A6745-93FF-0C2B-78A6-EF17D057F3CF}" dt="2021-08-27T17:15:14.100" v="1989" actId="1076"/>
          <ac:picMkLst>
            <pc:docMk/>
            <pc:sldMk cId="933184075" sldId="2806"/>
            <ac:picMk id="7" creationId="{B58CF13D-E1A3-488C-931A-DB6AFF79AB6E}"/>
          </ac:picMkLst>
        </pc:picChg>
      </pc:sldChg>
      <pc:sldChg chg="addSp delSp modSp add del replId">
        <pc:chgData name="Laura Schnurr" userId="S::laura@tamarackcommunity.ca::49998193-d080-43f2-a12f-dcf87048fce9" providerId="AD" clId="Web-{BF9A6745-93FF-0C2B-78A6-EF17D057F3CF}" dt="2021-08-27T17:29:07.508" v="1991"/>
        <pc:sldMkLst>
          <pc:docMk/>
          <pc:sldMk cId="3183274810" sldId="2807"/>
        </pc:sldMkLst>
        <pc:spChg chg="del mod">
          <ac:chgData name="Laura Schnurr" userId="S::laura@tamarackcommunity.ca::49998193-d080-43f2-a12f-dcf87048fce9" providerId="AD" clId="Web-{BF9A6745-93FF-0C2B-78A6-EF17D057F3CF}" dt="2021-08-27T15:38:38.256" v="493"/>
          <ac:spMkLst>
            <pc:docMk/>
            <pc:sldMk cId="3183274810" sldId="2807"/>
            <ac:spMk id="2" creationId="{0FA49D10-7923-4861-A9C3-759913467490}"/>
          </ac:spMkLst>
        </pc:spChg>
        <pc:spChg chg="del mod">
          <ac:chgData name="Laura Schnurr" userId="S::laura@tamarackcommunity.ca::49998193-d080-43f2-a12f-dcf87048fce9" providerId="AD" clId="Web-{BF9A6745-93FF-0C2B-78A6-EF17D057F3CF}" dt="2021-08-27T15:38:17.271" v="483"/>
          <ac:spMkLst>
            <pc:docMk/>
            <pc:sldMk cId="3183274810" sldId="2807"/>
            <ac:spMk id="3" creationId="{F2EAEE45-6268-456C-B5E1-6C35A0578E65}"/>
          </ac:spMkLst>
        </pc:spChg>
        <pc:spChg chg="add mod">
          <ac:chgData name="Laura Schnurr" userId="S::laura@tamarackcommunity.ca::49998193-d080-43f2-a12f-dcf87048fce9" providerId="AD" clId="Web-{BF9A6745-93FF-0C2B-78A6-EF17D057F3CF}" dt="2021-08-27T15:38:45.491" v="496" actId="1076"/>
          <ac:spMkLst>
            <pc:docMk/>
            <pc:sldMk cId="3183274810" sldId="2807"/>
            <ac:spMk id="5" creationId="{0DAEEF95-FF96-46A3-A44E-AA02379B606B}"/>
          </ac:spMkLst>
        </pc:spChg>
        <pc:spChg chg="add del mod">
          <ac:chgData name="Laura Schnurr" userId="S::laura@tamarackcommunity.ca::49998193-d080-43f2-a12f-dcf87048fce9" providerId="AD" clId="Web-{BF9A6745-93FF-0C2B-78A6-EF17D057F3CF}" dt="2021-08-27T15:38:41.350" v="495"/>
          <ac:spMkLst>
            <pc:docMk/>
            <pc:sldMk cId="3183274810" sldId="2807"/>
            <ac:spMk id="8" creationId="{717D7E74-2A5A-4701-B240-5C7AF9556183}"/>
          </ac:spMkLst>
        </pc:spChg>
        <pc:spChg chg="add mod">
          <ac:chgData name="Laura Schnurr" userId="S::laura@tamarackcommunity.ca::49998193-d080-43f2-a12f-dcf87048fce9" providerId="AD" clId="Web-{BF9A6745-93FF-0C2B-78A6-EF17D057F3CF}" dt="2021-08-27T15:43:52.029" v="588" actId="1076"/>
          <ac:spMkLst>
            <pc:docMk/>
            <pc:sldMk cId="3183274810" sldId="2807"/>
            <ac:spMk id="12" creationId="{552FD607-E2D3-450F-9C8D-8E16C35A2354}"/>
          </ac:spMkLst>
        </pc:spChg>
        <pc:spChg chg="add mod">
          <ac:chgData name="Laura Schnurr" userId="S::laura@tamarackcommunity.ca::49998193-d080-43f2-a12f-dcf87048fce9" providerId="AD" clId="Web-{BF9A6745-93FF-0C2B-78A6-EF17D057F3CF}" dt="2021-08-27T15:44:42.389" v="638" actId="14100"/>
          <ac:spMkLst>
            <pc:docMk/>
            <pc:sldMk cId="3183274810" sldId="2807"/>
            <ac:spMk id="27" creationId="{D1450682-3283-43B3-B2D5-88FD97D6502F}"/>
          </ac:spMkLst>
        </pc:spChg>
        <pc:spChg chg="add mod">
          <ac:chgData name="Laura Schnurr" userId="S::laura@tamarackcommunity.ca::49998193-d080-43f2-a12f-dcf87048fce9" providerId="AD" clId="Web-{BF9A6745-93FF-0C2B-78A6-EF17D057F3CF}" dt="2021-08-27T15:45:33.922" v="698" actId="20577"/>
          <ac:spMkLst>
            <pc:docMk/>
            <pc:sldMk cId="3183274810" sldId="2807"/>
            <ac:spMk id="28" creationId="{0CF2B123-2B6A-4848-9A90-1A049E05C8AD}"/>
          </ac:spMkLst>
        </pc:spChg>
        <pc:spChg chg="add mod">
          <ac:chgData name="Laura Schnurr" userId="S::laura@tamarackcommunity.ca::49998193-d080-43f2-a12f-dcf87048fce9" providerId="AD" clId="Web-{BF9A6745-93FF-0C2B-78A6-EF17D057F3CF}" dt="2021-08-27T15:47:04.939" v="798" actId="1076"/>
          <ac:spMkLst>
            <pc:docMk/>
            <pc:sldMk cId="3183274810" sldId="2807"/>
            <ac:spMk id="29" creationId="{912FDDF0-C500-4F19-B826-2C6BD7709C98}"/>
          </ac:spMkLst>
        </pc:spChg>
        <pc:spChg chg="add mod">
          <ac:chgData name="Laura Schnurr" userId="S::laura@tamarackcommunity.ca::49998193-d080-43f2-a12f-dcf87048fce9" providerId="AD" clId="Web-{BF9A6745-93FF-0C2B-78A6-EF17D057F3CF}" dt="2021-08-27T15:46:38.439" v="760" actId="20577"/>
          <ac:spMkLst>
            <pc:docMk/>
            <pc:sldMk cId="3183274810" sldId="2807"/>
            <ac:spMk id="30" creationId="{6C4B8EDA-B7ED-475F-87D6-D95024265162}"/>
          </ac:spMkLst>
        </pc:spChg>
        <pc:spChg chg="add mod">
          <ac:chgData name="Laura Schnurr" userId="S::laura@tamarackcommunity.ca::49998193-d080-43f2-a12f-dcf87048fce9" providerId="AD" clId="Web-{BF9A6745-93FF-0C2B-78A6-EF17D057F3CF}" dt="2021-08-27T15:47:54.300" v="864" actId="1076"/>
          <ac:spMkLst>
            <pc:docMk/>
            <pc:sldMk cId="3183274810" sldId="2807"/>
            <ac:spMk id="31" creationId="{98FE7EE9-C3DC-44EA-8FB5-6D1360D6B347}"/>
          </ac:spMkLst>
        </pc:spChg>
        <pc:spChg chg="add mod">
          <ac:chgData name="Laura Schnurr" userId="S::laura@tamarackcommunity.ca::49998193-d080-43f2-a12f-dcf87048fce9" providerId="AD" clId="Web-{BF9A6745-93FF-0C2B-78A6-EF17D057F3CF}" dt="2021-08-27T16:17:49.089" v="1486" actId="1076"/>
          <ac:spMkLst>
            <pc:docMk/>
            <pc:sldMk cId="3183274810" sldId="2807"/>
            <ac:spMk id="32" creationId="{09F708F7-A334-47D8-950C-0813742AD933}"/>
          </ac:spMkLst>
        </pc:spChg>
        <pc:spChg chg="add mod">
          <ac:chgData name="Laura Schnurr" userId="S::laura@tamarackcommunity.ca::49998193-d080-43f2-a12f-dcf87048fce9" providerId="AD" clId="Web-{BF9A6745-93FF-0C2B-78A6-EF17D057F3CF}" dt="2021-08-27T15:49:09.661" v="1004" actId="1076"/>
          <ac:spMkLst>
            <pc:docMk/>
            <pc:sldMk cId="3183274810" sldId="2807"/>
            <ac:spMk id="33" creationId="{09427088-9B31-4E41-B60A-328AFB99112F}"/>
          </ac:spMkLst>
        </pc:spChg>
        <pc:spChg chg="add mod">
          <ac:chgData name="Laura Schnurr" userId="S::laura@tamarackcommunity.ca::49998193-d080-43f2-a12f-dcf87048fce9" providerId="AD" clId="Web-{BF9A6745-93FF-0C2B-78A6-EF17D057F3CF}" dt="2021-08-27T16:18:55.294" v="1536" actId="20577"/>
          <ac:spMkLst>
            <pc:docMk/>
            <pc:sldMk cId="3183274810" sldId="2807"/>
            <ac:spMk id="34" creationId="{1EDA9DE0-50C2-4A6B-870D-5D862780422D}"/>
          </ac:spMkLst>
        </pc:spChg>
        <pc:picChg chg="add mod ord">
          <ac:chgData name="Laura Schnurr" userId="S::laura@tamarackcommunity.ca::49998193-d080-43f2-a12f-dcf87048fce9" providerId="AD" clId="Web-{BF9A6745-93FF-0C2B-78A6-EF17D057F3CF}" dt="2021-08-27T15:38:51.975" v="498" actId="1076"/>
          <ac:picMkLst>
            <pc:docMk/>
            <pc:sldMk cId="3183274810" sldId="2807"/>
            <ac:picMk id="4" creationId="{2D6B60C2-2542-48BE-846D-56C4044133E6}"/>
          </ac:picMkLst>
        </pc:picChg>
        <pc:picChg chg="del">
          <ac:chgData name="Laura Schnurr" userId="S::laura@tamarackcommunity.ca::49998193-d080-43f2-a12f-dcf87048fce9" providerId="AD" clId="Web-{BF9A6745-93FF-0C2B-78A6-EF17D057F3CF}" dt="2021-08-27T15:38:26.694" v="489"/>
          <ac:picMkLst>
            <pc:docMk/>
            <pc:sldMk cId="3183274810" sldId="2807"/>
            <ac:picMk id="6" creationId="{EA186344-7336-4D66-BF69-7B14A233F5BD}"/>
          </ac:picMkLst>
        </pc:picChg>
        <pc:picChg chg="add mod">
          <ac:chgData name="Laura Schnurr" userId="S::laura@tamarackcommunity.ca::49998193-d080-43f2-a12f-dcf87048fce9" providerId="AD" clId="Web-{BF9A6745-93FF-0C2B-78A6-EF17D057F3CF}" dt="2021-08-27T15:38:28.194" v="490" actId="1076"/>
          <ac:picMkLst>
            <pc:docMk/>
            <pc:sldMk cId="3183274810" sldId="2807"/>
            <ac:picMk id="9" creationId="{19D65571-3566-406F-91BB-2BEA3B3C85E8}"/>
          </ac:picMkLst>
        </pc:picChg>
        <pc:picChg chg="add del mod">
          <ac:chgData name="Laura Schnurr" userId="S::laura@tamarackcommunity.ca::49998193-d080-43f2-a12f-dcf87048fce9" providerId="AD" clId="Web-{BF9A6745-93FF-0C2B-78A6-EF17D057F3CF}" dt="2021-08-27T15:39:51.242" v="508"/>
          <ac:picMkLst>
            <pc:docMk/>
            <pc:sldMk cId="3183274810" sldId="2807"/>
            <ac:picMk id="11" creationId="{BE95B720-CC84-4EEE-A13F-A09EC69E8FC0}"/>
          </ac:picMkLst>
        </pc:picChg>
        <pc:picChg chg="add del mod">
          <ac:chgData name="Laura Schnurr" userId="S::laura@tamarackcommunity.ca::49998193-d080-43f2-a12f-dcf87048fce9" providerId="AD" clId="Web-{BF9A6745-93FF-0C2B-78A6-EF17D057F3CF}" dt="2021-08-27T15:39:52.117" v="509"/>
          <ac:picMkLst>
            <pc:docMk/>
            <pc:sldMk cId="3183274810" sldId="2807"/>
            <ac:picMk id="15" creationId="{06586C2D-E6B1-42EF-98FD-C7B067603278}"/>
          </ac:picMkLst>
        </pc:picChg>
        <pc:picChg chg="add mod">
          <ac:chgData name="Laura Schnurr" userId="S::laura@tamarackcommunity.ca::49998193-d080-43f2-a12f-dcf87048fce9" providerId="AD" clId="Web-{BF9A6745-93FF-0C2B-78A6-EF17D057F3CF}" dt="2021-08-27T15:39:49.008" v="507" actId="1076"/>
          <ac:picMkLst>
            <pc:docMk/>
            <pc:sldMk cId="3183274810" sldId="2807"/>
            <ac:picMk id="16" creationId="{535068B8-9CA0-4F22-8FB4-5601F8E269B8}"/>
          </ac:picMkLst>
        </pc:picChg>
        <pc:picChg chg="add mod">
          <ac:chgData name="Laura Schnurr" userId="S::laura@tamarackcommunity.ca::49998193-d080-43f2-a12f-dcf87048fce9" providerId="AD" clId="Web-{BF9A6745-93FF-0C2B-78A6-EF17D057F3CF}" dt="2021-08-27T15:40:06.743" v="511" actId="1076"/>
          <ac:picMkLst>
            <pc:docMk/>
            <pc:sldMk cId="3183274810" sldId="2807"/>
            <ac:picMk id="17" creationId="{60EE40A2-FC08-4D02-9FF8-F420EB54BED9}"/>
          </ac:picMkLst>
        </pc:picChg>
        <pc:picChg chg="add mod">
          <ac:chgData name="Laura Schnurr" userId="S::laura@tamarackcommunity.ca::49998193-d080-43f2-a12f-dcf87048fce9" providerId="AD" clId="Web-{BF9A6745-93FF-0C2B-78A6-EF17D057F3CF}" dt="2021-08-27T15:40:19.852" v="513" actId="1076"/>
          <ac:picMkLst>
            <pc:docMk/>
            <pc:sldMk cId="3183274810" sldId="2807"/>
            <ac:picMk id="18" creationId="{E91425B2-E2B7-4A59-958A-515436035AE1}"/>
          </ac:picMkLst>
        </pc:picChg>
        <pc:picChg chg="add mod">
          <ac:chgData name="Laura Schnurr" userId="S::laura@tamarackcommunity.ca::49998193-d080-43f2-a12f-dcf87048fce9" providerId="AD" clId="Web-{BF9A6745-93FF-0C2B-78A6-EF17D057F3CF}" dt="2021-08-27T15:41:02.463" v="516" actId="1076"/>
          <ac:picMkLst>
            <pc:docMk/>
            <pc:sldMk cId="3183274810" sldId="2807"/>
            <ac:picMk id="19" creationId="{07F06C07-4FBB-4B3A-8210-F787AD5AA04A}"/>
          </ac:picMkLst>
        </pc:picChg>
        <pc:picChg chg="add mod">
          <ac:chgData name="Laura Schnurr" userId="S::laura@tamarackcommunity.ca::49998193-d080-43f2-a12f-dcf87048fce9" providerId="AD" clId="Web-{BF9A6745-93FF-0C2B-78A6-EF17D057F3CF}" dt="2021-08-27T15:41:23.822" v="519" actId="1076"/>
          <ac:picMkLst>
            <pc:docMk/>
            <pc:sldMk cId="3183274810" sldId="2807"/>
            <ac:picMk id="20" creationId="{6AB1EB37-BFE2-43B9-AAA9-C7F2DC69FA8F}"/>
          </ac:picMkLst>
        </pc:picChg>
        <pc:picChg chg="add mod">
          <ac:chgData name="Laura Schnurr" userId="S::laura@tamarackcommunity.ca::49998193-d080-43f2-a12f-dcf87048fce9" providerId="AD" clId="Web-{BF9A6745-93FF-0C2B-78A6-EF17D057F3CF}" dt="2021-08-27T15:41:48.620" v="523" actId="1076"/>
          <ac:picMkLst>
            <pc:docMk/>
            <pc:sldMk cId="3183274810" sldId="2807"/>
            <ac:picMk id="21" creationId="{05413FF4-A9ED-4804-9933-028E4AECA958}"/>
          </ac:picMkLst>
        </pc:picChg>
        <pc:picChg chg="add mod">
          <ac:chgData name="Laura Schnurr" userId="S::laura@tamarackcommunity.ca::49998193-d080-43f2-a12f-dcf87048fce9" providerId="AD" clId="Web-{BF9A6745-93FF-0C2B-78A6-EF17D057F3CF}" dt="2021-08-27T15:41:54.526" v="525" actId="1076"/>
          <ac:picMkLst>
            <pc:docMk/>
            <pc:sldMk cId="3183274810" sldId="2807"/>
            <ac:picMk id="22" creationId="{3ADB1AF9-AC45-49D1-A220-049F3BFC9B33}"/>
          </ac:picMkLst>
        </pc:picChg>
        <pc:picChg chg="add mod">
          <ac:chgData name="Laura Schnurr" userId="S::laura@tamarackcommunity.ca::49998193-d080-43f2-a12f-dcf87048fce9" providerId="AD" clId="Web-{BF9A6745-93FF-0C2B-78A6-EF17D057F3CF}" dt="2021-08-27T15:42:18.636" v="528" actId="1076"/>
          <ac:picMkLst>
            <pc:docMk/>
            <pc:sldMk cId="3183274810" sldId="2807"/>
            <ac:picMk id="23" creationId="{3F2C4BA4-2347-4B7B-883A-9212F846A787}"/>
          </ac:picMkLst>
        </pc:picChg>
        <pc:picChg chg="add mod">
          <ac:chgData name="Laura Schnurr" userId="S::laura@tamarackcommunity.ca::49998193-d080-43f2-a12f-dcf87048fce9" providerId="AD" clId="Web-{BF9A6745-93FF-0C2B-78A6-EF17D057F3CF}" dt="2021-08-27T15:42:33.261" v="530" actId="1076"/>
          <ac:picMkLst>
            <pc:docMk/>
            <pc:sldMk cId="3183274810" sldId="2807"/>
            <ac:picMk id="24" creationId="{800850D7-702C-4CCF-BE7A-02784E472865}"/>
          </ac:picMkLst>
        </pc:picChg>
        <pc:picChg chg="add mod">
          <ac:chgData name="Laura Schnurr" userId="S::laura@tamarackcommunity.ca::49998193-d080-43f2-a12f-dcf87048fce9" providerId="AD" clId="Web-{BF9A6745-93FF-0C2B-78A6-EF17D057F3CF}" dt="2021-08-27T15:42:40.730" v="532" actId="1076"/>
          <ac:picMkLst>
            <pc:docMk/>
            <pc:sldMk cId="3183274810" sldId="2807"/>
            <ac:picMk id="25" creationId="{DE4884DC-E789-40F1-818C-129BE03EE5A5}"/>
          </ac:picMkLst>
        </pc:picChg>
      </pc:sldChg>
      <pc:sldChg chg="addSp delSp modSp add replId">
        <pc:chgData name="Laura Schnurr" userId="S::laura@tamarackcommunity.ca::49998193-d080-43f2-a12f-dcf87048fce9" providerId="AD" clId="Web-{BF9A6745-93FF-0C2B-78A6-EF17D057F3CF}" dt="2021-08-27T16:14:27.350" v="1416" actId="1076"/>
        <pc:sldMkLst>
          <pc:docMk/>
          <pc:sldMk cId="1445047498" sldId="2808"/>
        </pc:sldMkLst>
        <pc:spChg chg="mod">
          <ac:chgData name="Laura Schnurr" userId="S::laura@tamarackcommunity.ca::49998193-d080-43f2-a12f-dcf87048fce9" providerId="AD" clId="Web-{BF9A6745-93FF-0C2B-78A6-EF17D057F3CF}" dt="2021-08-27T16:14:24.678" v="1415" actId="1076"/>
          <ac:spMkLst>
            <pc:docMk/>
            <pc:sldMk cId="1445047498" sldId="2808"/>
            <ac:spMk id="2" creationId="{0FA49D10-7923-4861-A9C3-759913467490}"/>
          </ac:spMkLst>
        </pc:spChg>
        <pc:spChg chg="del">
          <ac:chgData name="Laura Schnurr" userId="S::laura@tamarackcommunity.ca::49998193-d080-43f2-a12f-dcf87048fce9" providerId="AD" clId="Web-{BF9A6745-93FF-0C2B-78A6-EF17D057F3CF}" dt="2021-08-27T15:59:54.409" v="1243"/>
          <ac:spMkLst>
            <pc:docMk/>
            <pc:sldMk cId="1445047498" sldId="2808"/>
            <ac:spMk id="3" creationId="{F2EAEE45-6268-456C-B5E1-6C35A0578E65}"/>
          </ac:spMkLst>
        </pc:spChg>
        <pc:spChg chg="add del mod">
          <ac:chgData name="Laura Schnurr" userId="S::laura@tamarackcommunity.ca::49998193-d080-43f2-a12f-dcf87048fce9" providerId="AD" clId="Web-{BF9A6745-93FF-0C2B-78A6-EF17D057F3CF}" dt="2021-08-27T16:00:57.551" v="1272"/>
          <ac:spMkLst>
            <pc:docMk/>
            <pc:sldMk cId="1445047498" sldId="2808"/>
            <ac:spMk id="7" creationId="{A9D70BC0-8EAE-4A2C-947F-AAC0FD28DF86}"/>
          </ac:spMkLst>
        </pc:spChg>
        <pc:spChg chg="add mod">
          <ac:chgData name="Laura Schnurr" userId="S::laura@tamarackcommunity.ca::49998193-d080-43f2-a12f-dcf87048fce9" providerId="AD" clId="Web-{BF9A6745-93FF-0C2B-78A6-EF17D057F3CF}" dt="2021-08-27T16:14:27.350" v="1416" actId="1076"/>
          <ac:spMkLst>
            <pc:docMk/>
            <pc:sldMk cId="1445047498" sldId="2808"/>
            <ac:spMk id="9" creationId="{5B153355-31B4-44B5-BD50-B2139BF70DF7}"/>
          </ac:spMkLst>
        </pc:spChg>
        <pc:picChg chg="add del mod ord">
          <ac:chgData name="Laura Schnurr" userId="S::laura@tamarackcommunity.ca::49998193-d080-43f2-a12f-dcf87048fce9" providerId="AD" clId="Web-{BF9A6745-93FF-0C2B-78A6-EF17D057F3CF}" dt="2021-08-27T16:00:48.332" v="1268"/>
          <ac:picMkLst>
            <pc:docMk/>
            <pc:sldMk cId="1445047498" sldId="2808"/>
            <ac:picMk id="4" creationId="{B9130C1C-7E83-4783-9EC5-FE209B617548}"/>
          </ac:picMkLst>
        </pc:picChg>
        <pc:picChg chg="add del mod">
          <ac:chgData name="Laura Schnurr" userId="S::laura@tamarackcommunity.ca::49998193-d080-43f2-a12f-dcf87048fce9" providerId="AD" clId="Web-{BF9A6745-93FF-0C2B-78A6-EF17D057F3CF}" dt="2021-08-27T16:00:50.629" v="1270"/>
          <ac:picMkLst>
            <pc:docMk/>
            <pc:sldMk cId="1445047498" sldId="2808"/>
            <ac:picMk id="5" creationId="{F1B2FF46-1C84-4565-962F-93C782A8B6E6}"/>
          </ac:picMkLst>
        </pc:picChg>
      </pc:sldChg>
      <pc:sldChg chg="addSp delSp modSp add ord replId">
        <pc:chgData name="Laura Schnurr" userId="S::laura@tamarackcommunity.ca::49998193-d080-43f2-a12f-dcf87048fce9" providerId="AD" clId="Web-{BF9A6745-93FF-0C2B-78A6-EF17D057F3CF}" dt="2021-08-27T16:38:58.100" v="1659" actId="20577"/>
        <pc:sldMkLst>
          <pc:docMk/>
          <pc:sldMk cId="3697863143" sldId="2809"/>
        </pc:sldMkLst>
        <pc:spChg chg="mod">
          <ac:chgData name="Laura Schnurr" userId="S::laura@tamarackcommunity.ca::49998193-d080-43f2-a12f-dcf87048fce9" providerId="AD" clId="Web-{BF9A6745-93FF-0C2B-78A6-EF17D057F3CF}" dt="2021-08-27T15:55:03.012" v="1117" actId="1076"/>
          <ac:spMkLst>
            <pc:docMk/>
            <pc:sldMk cId="3697863143" sldId="2809"/>
            <ac:spMk id="8" creationId="{9DA9B48C-D916-4A61-8A76-478EB241F51E}"/>
          </ac:spMkLst>
        </pc:spChg>
        <pc:spChg chg="del">
          <ac:chgData name="Laura Schnurr" userId="S::laura@tamarackcommunity.ca::49998193-d080-43f2-a12f-dcf87048fce9" providerId="AD" clId="Web-{BF9A6745-93FF-0C2B-78A6-EF17D057F3CF}" dt="2021-08-27T15:54:43.027" v="1112"/>
          <ac:spMkLst>
            <pc:docMk/>
            <pc:sldMk cId="3697863143" sldId="2809"/>
            <ac:spMk id="14" creationId="{EA7E26FD-1CA3-9446-8868-6854BF4EB1FE}"/>
          </ac:spMkLst>
        </pc:spChg>
        <pc:spChg chg="add mod">
          <ac:chgData name="Laura Schnurr" userId="S::laura@tamarackcommunity.ca::49998193-d080-43f2-a12f-dcf87048fce9" providerId="AD" clId="Web-{BF9A6745-93FF-0C2B-78A6-EF17D057F3CF}" dt="2021-08-27T15:55:46.185" v="1191" actId="20577"/>
          <ac:spMkLst>
            <pc:docMk/>
            <pc:sldMk cId="3697863143" sldId="2809"/>
            <ac:spMk id="15" creationId="{DF8CAE97-BE6A-4E79-B4CA-68E87834EC1C}"/>
          </ac:spMkLst>
        </pc:spChg>
        <pc:spChg chg="add mod">
          <ac:chgData name="Laura Schnurr" userId="S::laura@tamarackcommunity.ca::49998193-d080-43f2-a12f-dcf87048fce9" providerId="AD" clId="Web-{BF9A6745-93FF-0C2B-78A6-EF17D057F3CF}" dt="2021-08-27T16:38:58.100" v="1659" actId="20577"/>
          <ac:spMkLst>
            <pc:docMk/>
            <pc:sldMk cId="3697863143" sldId="2809"/>
            <ac:spMk id="16" creationId="{4FA8C145-A7FB-4E64-B4AD-9544DA35D9F2}"/>
          </ac:spMkLst>
        </pc:spChg>
        <pc:picChg chg="del">
          <ac:chgData name="Laura Schnurr" userId="S::laura@tamarackcommunity.ca::49998193-d080-43f2-a12f-dcf87048fce9" providerId="AD" clId="Web-{BF9A6745-93FF-0C2B-78A6-EF17D057F3CF}" dt="2021-08-27T15:49:53.146" v="1010"/>
          <ac:picMkLst>
            <pc:docMk/>
            <pc:sldMk cId="3697863143" sldId="2809"/>
            <ac:picMk id="3" creationId="{633478B3-7C82-4D1D-A74A-B3967AA20BAF}"/>
          </ac:picMkLst>
        </pc:picChg>
        <pc:picChg chg="add mod modCrop">
          <ac:chgData name="Laura Schnurr" userId="S::laura@tamarackcommunity.ca::49998193-d080-43f2-a12f-dcf87048fce9" providerId="AD" clId="Web-{BF9A6745-93FF-0C2B-78A6-EF17D057F3CF}" dt="2021-08-27T15:54:54.496" v="1116" actId="1076"/>
          <ac:picMkLst>
            <pc:docMk/>
            <pc:sldMk cId="3697863143" sldId="2809"/>
            <ac:picMk id="4" creationId="{2D0EA6D3-6DD5-496C-988F-E2C42031C17C}"/>
          </ac:picMkLst>
        </pc:picChg>
        <pc:picChg chg="del">
          <ac:chgData name="Laura Schnurr" userId="S::laura@tamarackcommunity.ca::49998193-d080-43f2-a12f-dcf87048fce9" providerId="AD" clId="Web-{BF9A6745-93FF-0C2B-78A6-EF17D057F3CF}" dt="2021-08-27T15:49:53.083" v="1009"/>
          <ac:picMkLst>
            <pc:docMk/>
            <pc:sldMk cId="3697863143" sldId="2809"/>
            <ac:picMk id="5" creationId="{EACBEBE0-69BC-4F01-90A9-BC41836B7786}"/>
          </ac:picMkLst>
        </pc:picChg>
        <pc:picChg chg="add mod modCrop">
          <ac:chgData name="Laura Schnurr" userId="S::laura@tamarackcommunity.ca::49998193-d080-43f2-a12f-dcf87048fce9" providerId="AD" clId="Web-{BF9A6745-93FF-0C2B-78A6-EF17D057F3CF}" dt="2021-08-27T15:54:52.418" v="1115" actId="1076"/>
          <ac:picMkLst>
            <pc:docMk/>
            <pc:sldMk cId="3697863143" sldId="2809"/>
            <ac:picMk id="7" creationId="{DF1CDC54-6B6B-4CA7-B08B-3A7EABE63835}"/>
          </ac:picMkLst>
        </pc:picChg>
        <pc:picChg chg="add mod">
          <ac:chgData name="Laura Schnurr" userId="S::laura@tamarackcommunity.ca::49998193-d080-43f2-a12f-dcf87048fce9" providerId="AD" clId="Web-{BF9A6745-93FF-0C2B-78A6-EF17D057F3CF}" dt="2021-08-27T15:54:49.965" v="1114" actId="1076"/>
          <ac:picMkLst>
            <pc:docMk/>
            <pc:sldMk cId="3697863143" sldId="2809"/>
            <ac:picMk id="9" creationId="{11FE1F09-1A1D-4002-B6EF-C2A1DE21372B}"/>
          </ac:picMkLst>
        </pc:picChg>
        <pc:picChg chg="mod">
          <ac:chgData name="Laura Schnurr" userId="S::laura@tamarackcommunity.ca::49998193-d080-43f2-a12f-dcf87048fce9" providerId="AD" clId="Web-{BF9A6745-93FF-0C2B-78A6-EF17D057F3CF}" dt="2021-08-27T15:54:47.106" v="1113" actId="1076"/>
          <ac:picMkLst>
            <pc:docMk/>
            <pc:sldMk cId="3697863143" sldId="2809"/>
            <ac:picMk id="12" creationId="{214EA39A-F5F8-2E4A-BECF-7F1748CC6108}"/>
          </ac:picMkLst>
        </pc:picChg>
      </pc:sldChg>
      <pc:sldChg chg="addSp delSp modSp add ord replId">
        <pc:chgData name="Laura Schnurr" userId="S::laura@tamarackcommunity.ca::49998193-d080-43f2-a12f-dcf87048fce9" providerId="AD" clId="Web-{BF9A6745-93FF-0C2B-78A6-EF17D057F3CF}" dt="2021-08-27T16:43:49.247" v="1694" actId="1076"/>
        <pc:sldMkLst>
          <pc:docMk/>
          <pc:sldMk cId="4272528726" sldId="2810"/>
        </pc:sldMkLst>
        <pc:spChg chg="mod">
          <ac:chgData name="Laura Schnurr" userId="S::laura@tamarackcommunity.ca::49998193-d080-43f2-a12f-dcf87048fce9" providerId="AD" clId="Web-{BF9A6745-93FF-0C2B-78A6-EF17D057F3CF}" dt="2021-08-27T16:19:40.591" v="1546" actId="20577"/>
          <ac:spMkLst>
            <pc:docMk/>
            <pc:sldMk cId="4272528726" sldId="2810"/>
            <ac:spMk id="2" creationId="{0FA49D10-7923-4861-A9C3-759913467490}"/>
          </ac:spMkLst>
        </pc:spChg>
        <pc:spChg chg="del">
          <ac:chgData name="Laura Schnurr" userId="S::laura@tamarackcommunity.ca::49998193-d080-43f2-a12f-dcf87048fce9" providerId="AD" clId="Web-{BF9A6745-93FF-0C2B-78A6-EF17D057F3CF}" dt="2021-08-27T16:24:41.988" v="1570"/>
          <ac:spMkLst>
            <pc:docMk/>
            <pc:sldMk cId="4272528726" sldId="2810"/>
            <ac:spMk id="3" creationId="{F2EAEE45-6268-456C-B5E1-6C35A0578E65}"/>
          </ac:spMkLst>
        </pc:spChg>
        <pc:spChg chg="add del mod">
          <ac:chgData name="Laura Schnurr" userId="S::laura@tamarackcommunity.ca::49998193-d080-43f2-a12f-dcf87048fce9" providerId="AD" clId="Web-{BF9A6745-93FF-0C2B-78A6-EF17D057F3CF}" dt="2021-08-27T16:24:43.473" v="1571"/>
          <ac:spMkLst>
            <pc:docMk/>
            <pc:sldMk cId="4272528726" sldId="2810"/>
            <ac:spMk id="5" creationId="{C16C566B-A968-441F-9E94-C083F48D4180}"/>
          </ac:spMkLst>
        </pc:spChg>
        <pc:spChg chg="add del mod">
          <ac:chgData name="Laura Schnurr" userId="S::laura@tamarackcommunity.ca::49998193-d080-43f2-a12f-dcf87048fce9" providerId="AD" clId="Web-{BF9A6745-93FF-0C2B-78A6-EF17D057F3CF}" dt="2021-08-27T16:25:58.365" v="1575"/>
          <ac:spMkLst>
            <pc:docMk/>
            <pc:sldMk cId="4272528726" sldId="2810"/>
            <ac:spMk id="9" creationId="{0F331237-5619-409F-95EA-EEC59970C79B}"/>
          </ac:spMkLst>
        </pc:spChg>
        <pc:picChg chg="del">
          <ac:chgData name="Laura Schnurr" userId="S::laura@tamarackcommunity.ca::49998193-d080-43f2-a12f-dcf87048fce9" providerId="AD" clId="Web-{BF9A6745-93FF-0C2B-78A6-EF17D057F3CF}" dt="2021-08-27T16:31:30.700" v="1605"/>
          <ac:picMkLst>
            <pc:docMk/>
            <pc:sldMk cId="4272528726" sldId="2810"/>
            <ac:picMk id="6" creationId="{EA186344-7336-4D66-BF69-7B14A233F5BD}"/>
          </ac:picMkLst>
        </pc:picChg>
        <pc:picChg chg="add del mod ord">
          <ac:chgData name="Laura Schnurr" userId="S::laura@tamarackcommunity.ca::49998193-d080-43f2-a12f-dcf87048fce9" providerId="AD" clId="Web-{BF9A6745-93FF-0C2B-78A6-EF17D057F3CF}" dt="2021-08-27T16:24:55.036" v="1574"/>
          <ac:picMkLst>
            <pc:docMk/>
            <pc:sldMk cId="4272528726" sldId="2810"/>
            <ac:picMk id="7" creationId="{7CC2665C-B439-4391-818F-5A205279597B}"/>
          </ac:picMkLst>
        </pc:picChg>
        <pc:picChg chg="add mod ord">
          <ac:chgData name="Laura Schnurr" userId="S::laura@tamarackcommunity.ca::49998193-d080-43f2-a12f-dcf87048fce9" providerId="AD" clId="Web-{BF9A6745-93FF-0C2B-78A6-EF17D057F3CF}" dt="2021-08-27T16:43:46.247" v="1693" actId="1076"/>
          <ac:picMkLst>
            <pc:docMk/>
            <pc:sldMk cId="4272528726" sldId="2810"/>
            <ac:picMk id="10" creationId="{0546ECD8-A763-4B2C-8D07-730F5BA42102}"/>
          </ac:picMkLst>
        </pc:picChg>
        <pc:picChg chg="add mod">
          <ac:chgData name="Laura Schnurr" userId="S::laura@tamarackcommunity.ca::49998193-d080-43f2-a12f-dcf87048fce9" providerId="AD" clId="Web-{BF9A6745-93FF-0C2B-78A6-EF17D057F3CF}" dt="2021-08-27T16:42:55.699" v="1671" actId="1076"/>
          <ac:picMkLst>
            <pc:docMk/>
            <pc:sldMk cId="4272528726" sldId="2810"/>
            <ac:picMk id="11" creationId="{F58E3FB5-AC1B-4C0B-B6F2-7E289CA6ADF5}"/>
          </ac:picMkLst>
        </pc:picChg>
        <pc:picChg chg="add mod">
          <ac:chgData name="Laura Schnurr" userId="S::laura@tamarackcommunity.ca::49998193-d080-43f2-a12f-dcf87048fce9" providerId="AD" clId="Web-{BF9A6745-93FF-0C2B-78A6-EF17D057F3CF}" dt="2021-08-27T16:36:14.394" v="1619" actId="14100"/>
          <ac:picMkLst>
            <pc:docMk/>
            <pc:sldMk cId="4272528726" sldId="2810"/>
            <ac:picMk id="12" creationId="{1FA9FC21-ADD7-475C-A95F-9178F156E389}"/>
          </ac:picMkLst>
        </pc:picChg>
        <pc:picChg chg="add mod">
          <ac:chgData name="Laura Schnurr" userId="S::laura@tamarackcommunity.ca::49998193-d080-43f2-a12f-dcf87048fce9" providerId="AD" clId="Web-{BF9A6745-93FF-0C2B-78A6-EF17D057F3CF}" dt="2021-08-27T16:43:15.872" v="1681" actId="1076"/>
          <ac:picMkLst>
            <pc:docMk/>
            <pc:sldMk cId="4272528726" sldId="2810"/>
            <ac:picMk id="13" creationId="{A2D6F453-459F-43E4-ABF1-75F584A1346A}"/>
          </ac:picMkLst>
        </pc:picChg>
        <pc:picChg chg="add mod">
          <ac:chgData name="Laura Schnurr" userId="S::laura@tamarackcommunity.ca::49998193-d080-43f2-a12f-dcf87048fce9" providerId="AD" clId="Web-{BF9A6745-93FF-0C2B-78A6-EF17D057F3CF}" dt="2021-08-27T16:36:20.785" v="1621" actId="14100"/>
          <ac:picMkLst>
            <pc:docMk/>
            <pc:sldMk cId="4272528726" sldId="2810"/>
            <ac:picMk id="14" creationId="{0947A271-D3A7-4E7C-8CAC-96DED2361692}"/>
          </ac:picMkLst>
        </pc:picChg>
        <pc:picChg chg="add mod">
          <ac:chgData name="Laura Schnurr" userId="S::laura@tamarackcommunity.ca::49998193-d080-43f2-a12f-dcf87048fce9" providerId="AD" clId="Web-{BF9A6745-93FF-0C2B-78A6-EF17D057F3CF}" dt="2021-08-27T16:30:45.981" v="1591" actId="1076"/>
          <ac:picMkLst>
            <pc:docMk/>
            <pc:sldMk cId="4272528726" sldId="2810"/>
            <ac:picMk id="15" creationId="{ADA5D17C-A132-4DD2-A9D4-D9314BE6C473}"/>
          </ac:picMkLst>
        </pc:picChg>
        <pc:picChg chg="add del mod">
          <ac:chgData name="Laura Schnurr" userId="S::laura@tamarackcommunity.ca::49998193-d080-43f2-a12f-dcf87048fce9" providerId="AD" clId="Web-{BF9A6745-93FF-0C2B-78A6-EF17D057F3CF}" dt="2021-08-27T16:32:48.389" v="1611"/>
          <ac:picMkLst>
            <pc:docMk/>
            <pc:sldMk cId="4272528726" sldId="2810"/>
            <ac:picMk id="16" creationId="{C857497B-BAC8-4EB2-818D-09BC0A91C025}"/>
          </ac:picMkLst>
        </pc:picChg>
        <pc:picChg chg="add mod">
          <ac:chgData name="Laura Schnurr" userId="S::laura@tamarackcommunity.ca::49998193-d080-43f2-a12f-dcf87048fce9" providerId="AD" clId="Web-{BF9A6745-93FF-0C2B-78A6-EF17D057F3CF}" dt="2021-08-27T16:43:19.700" v="1682" actId="1076"/>
          <ac:picMkLst>
            <pc:docMk/>
            <pc:sldMk cId="4272528726" sldId="2810"/>
            <ac:picMk id="17" creationId="{1B0CCA38-8C9E-4333-A0BA-01DB42181EB8}"/>
          </ac:picMkLst>
        </pc:picChg>
        <pc:picChg chg="add mod">
          <ac:chgData name="Laura Schnurr" userId="S::laura@tamarackcommunity.ca::49998193-d080-43f2-a12f-dcf87048fce9" providerId="AD" clId="Web-{BF9A6745-93FF-0C2B-78A6-EF17D057F3CF}" dt="2021-08-27T16:43:00.496" v="1673" actId="1076"/>
          <ac:picMkLst>
            <pc:docMk/>
            <pc:sldMk cId="4272528726" sldId="2810"/>
            <ac:picMk id="18" creationId="{A6DA5B96-FF7A-486A-A160-D34F92B4B47F}"/>
          </ac:picMkLst>
        </pc:picChg>
        <pc:picChg chg="add mod">
          <ac:chgData name="Laura Schnurr" userId="S::laura@tamarackcommunity.ca::49998193-d080-43f2-a12f-dcf87048fce9" providerId="AD" clId="Web-{BF9A6745-93FF-0C2B-78A6-EF17D057F3CF}" dt="2021-08-27T16:43:35.638" v="1688" actId="14100"/>
          <ac:picMkLst>
            <pc:docMk/>
            <pc:sldMk cId="4272528726" sldId="2810"/>
            <ac:picMk id="19" creationId="{72D2C234-C94F-4F15-8D84-38500DD2B376}"/>
          </ac:picMkLst>
        </pc:picChg>
        <pc:picChg chg="add mod">
          <ac:chgData name="Laura Schnurr" userId="S::laura@tamarackcommunity.ca::49998193-d080-43f2-a12f-dcf87048fce9" providerId="AD" clId="Web-{BF9A6745-93FF-0C2B-78A6-EF17D057F3CF}" dt="2021-08-27T16:43:30.841" v="1686" actId="1076"/>
          <ac:picMkLst>
            <pc:docMk/>
            <pc:sldMk cId="4272528726" sldId="2810"/>
            <ac:picMk id="20" creationId="{2EF54E72-270F-4542-9029-F5C94B583FC8}"/>
          </ac:picMkLst>
        </pc:picChg>
        <pc:picChg chg="add mod">
          <ac:chgData name="Laura Schnurr" userId="S::laura@tamarackcommunity.ca::49998193-d080-43f2-a12f-dcf87048fce9" providerId="AD" clId="Web-{BF9A6745-93FF-0C2B-78A6-EF17D057F3CF}" dt="2021-08-27T16:43:49.247" v="1694" actId="1076"/>
          <ac:picMkLst>
            <pc:docMk/>
            <pc:sldMk cId="4272528726" sldId="2810"/>
            <ac:picMk id="21" creationId="{BC948681-7596-47A6-886D-01BE13A6EB55}"/>
          </ac:picMkLst>
        </pc:picChg>
      </pc:sldChg>
      <pc:sldChg chg="addSp delSp modSp add replId">
        <pc:chgData name="Laura Schnurr" userId="S::laura@tamarackcommunity.ca::49998193-d080-43f2-a12f-dcf87048fce9" providerId="AD" clId="Web-{BF9A6745-93FF-0C2B-78A6-EF17D057F3CF}" dt="2021-08-27T17:14:07.176" v="1983" actId="1076"/>
        <pc:sldMkLst>
          <pc:docMk/>
          <pc:sldMk cId="95956396" sldId="2811"/>
        </pc:sldMkLst>
        <pc:spChg chg="mod">
          <ac:chgData name="Laura Schnurr" userId="S::laura@tamarackcommunity.ca::49998193-d080-43f2-a12f-dcf87048fce9" providerId="AD" clId="Web-{BF9A6745-93FF-0C2B-78A6-EF17D057F3CF}" dt="2021-08-27T16:44:31.654" v="1736" actId="20577"/>
          <ac:spMkLst>
            <pc:docMk/>
            <pc:sldMk cId="95956396" sldId="2811"/>
            <ac:spMk id="2" creationId="{0FA49D10-7923-4861-A9C3-759913467490}"/>
          </ac:spMkLst>
        </pc:spChg>
        <pc:spChg chg="add del mod">
          <ac:chgData name="Laura Schnurr" userId="S::laura@tamarackcommunity.ca::49998193-d080-43f2-a12f-dcf87048fce9" providerId="AD" clId="Web-{BF9A6745-93FF-0C2B-78A6-EF17D057F3CF}" dt="2021-08-27T16:44:15.810" v="1704"/>
          <ac:spMkLst>
            <pc:docMk/>
            <pc:sldMk cId="95956396" sldId="2811"/>
            <ac:spMk id="4" creationId="{067F42E4-8688-44D4-A099-4374E5495145}"/>
          </ac:spMkLst>
        </pc:spChg>
        <pc:spChg chg="add del mod">
          <ac:chgData name="Laura Schnurr" userId="S::laura@tamarackcommunity.ca::49998193-d080-43f2-a12f-dcf87048fce9" providerId="AD" clId="Web-{BF9A6745-93FF-0C2B-78A6-EF17D057F3CF}" dt="2021-08-27T17:13:53.598" v="1978"/>
          <ac:spMkLst>
            <pc:docMk/>
            <pc:sldMk cId="95956396" sldId="2811"/>
            <ac:spMk id="6" creationId="{FEE9005C-BEB2-4D74-8BA8-6F17C0CF013A}"/>
          </ac:spMkLst>
        </pc:spChg>
        <pc:spChg chg="add del mod">
          <ac:chgData name="Laura Schnurr" userId="S::laura@tamarackcommunity.ca::49998193-d080-43f2-a12f-dcf87048fce9" providerId="AD" clId="Web-{BF9A6745-93FF-0C2B-78A6-EF17D057F3CF}" dt="2021-08-27T17:10:11.234" v="1923"/>
          <ac:spMkLst>
            <pc:docMk/>
            <pc:sldMk cId="95956396" sldId="2811"/>
            <ac:spMk id="22" creationId="{064422B6-4C42-4A84-9F04-036EAD553097}"/>
          </ac:spMkLst>
        </pc:spChg>
        <pc:spChg chg="add mod">
          <ac:chgData name="Laura Schnurr" userId="S::laura@tamarackcommunity.ca::49998193-d080-43f2-a12f-dcf87048fce9" providerId="AD" clId="Web-{BF9A6745-93FF-0C2B-78A6-EF17D057F3CF}" dt="2021-08-27T17:10:35.859" v="1935" actId="14100"/>
          <ac:spMkLst>
            <pc:docMk/>
            <pc:sldMk cId="95956396" sldId="2811"/>
            <ac:spMk id="24" creationId="{605A1BE5-DA08-4A1C-958A-B2E9A6C3DBB4}"/>
          </ac:spMkLst>
        </pc:spChg>
        <pc:spChg chg="add mod">
          <ac:chgData name="Laura Schnurr" userId="S::laura@tamarackcommunity.ca::49998193-d080-43f2-a12f-dcf87048fce9" providerId="AD" clId="Web-{BF9A6745-93FF-0C2B-78A6-EF17D057F3CF}" dt="2021-08-27T17:13:56.723" v="1979" actId="1076"/>
          <ac:spMkLst>
            <pc:docMk/>
            <pc:sldMk cId="95956396" sldId="2811"/>
            <ac:spMk id="29" creationId="{DE0477FB-3C09-4B17-BCF3-57AF98E3C4E2}"/>
          </ac:spMkLst>
        </pc:spChg>
        <pc:grpChg chg="add mod">
          <ac:chgData name="Laura Schnurr" userId="S::laura@tamarackcommunity.ca::49998193-d080-43f2-a12f-dcf87048fce9" providerId="AD" clId="Web-{BF9A6745-93FF-0C2B-78A6-EF17D057F3CF}" dt="2021-08-27T17:14:04.520" v="1982" actId="1076"/>
          <ac:grpSpMkLst>
            <pc:docMk/>
            <pc:sldMk cId="95956396" sldId="2811"/>
            <ac:grpSpMk id="9" creationId="{D4C3E32E-3980-4F16-AAA5-3292AF215AC0}"/>
          </ac:grpSpMkLst>
        </pc:grpChg>
        <pc:grpChg chg="add mod">
          <ac:chgData name="Laura Schnurr" userId="S::laura@tamarackcommunity.ca::49998193-d080-43f2-a12f-dcf87048fce9" providerId="AD" clId="Web-{BF9A6745-93FF-0C2B-78A6-EF17D057F3CF}" dt="2021-08-27T17:14:02.817" v="1981" actId="1076"/>
          <ac:grpSpMkLst>
            <pc:docMk/>
            <pc:sldMk cId="95956396" sldId="2811"/>
            <ac:grpSpMk id="26" creationId="{F1562F2D-3764-4504-BD6B-B76CA2071D10}"/>
          </ac:grpSpMkLst>
        </pc:grpChg>
        <pc:picChg chg="add mod">
          <ac:chgData name="Laura Schnurr" userId="S::laura@tamarackcommunity.ca::49998193-d080-43f2-a12f-dcf87048fce9" providerId="AD" clId="Web-{BF9A6745-93FF-0C2B-78A6-EF17D057F3CF}" dt="2021-08-27T17:13:02.269" v="1966" actId="1076"/>
          <ac:picMkLst>
            <pc:docMk/>
            <pc:sldMk cId="95956396" sldId="2811"/>
            <ac:picMk id="5" creationId="{EBFD190E-7E5B-4DCE-8DFA-F018C5F8B274}"/>
          </ac:picMkLst>
        </pc:picChg>
        <pc:picChg chg="add mod">
          <ac:chgData name="Laura Schnurr" userId="S::laura@tamarackcommunity.ca::49998193-d080-43f2-a12f-dcf87048fce9" providerId="AD" clId="Web-{BF9A6745-93FF-0C2B-78A6-EF17D057F3CF}" dt="2021-08-27T17:12:44.956" v="1961" actId="1076"/>
          <ac:picMkLst>
            <pc:docMk/>
            <pc:sldMk cId="95956396" sldId="2811"/>
            <ac:picMk id="7" creationId="{1BE20B3E-795B-40B7-85ED-886C30BDC1B8}"/>
          </ac:picMkLst>
        </pc:picChg>
        <pc:picChg chg="add mod">
          <ac:chgData name="Laura Schnurr" userId="S::laura@tamarackcommunity.ca::49998193-d080-43f2-a12f-dcf87048fce9" providerId="AD" clId="Web-{BF9A6745-93FF-0C2B-78A6-EF17D057F3CF}" dt="2021-08-27T17:10:16.531" v="1924" actId="1076"/>
          <ac:picMkLst>
            <pc:docMk/>
            <pc:sldMk cId="95956396" sldId="2811"/>
            <ac:picMk id="8" creationId="{7D64795D-15DB-4DAE-B486-B0971C902552}"/>
          </ac:picMkLst>
        </pc:picChg>
        <pc:picChg chg="del">
          <ac:chgData name="Laura Schnurr" userId="S::laura@tamarackcommunity.ca::49998193-d080-43f2-a12f-dcf87048fce9" providerId="AD" clId="Web-{BF9A6745-93FF-0C2B-78A6-EF17D057F3CF}" dt="2021-08-27T16:44:04.982" v="1700"/>
          <ac:picMkLst>
            <pc:docMk/>
            <pc:sldMk cId="95956396" sldId="2811"/>
            <ac:picMk id="10" creationId="{0546ECD8-A763-4B2C-8D07-730F5BA42102}"/>
          </ac:picMkLst>
        </pc:picChg>
        <pc:picChg chg="del">
          <ac:chgData name="Laura Schnurr" userId="S::laura@tamarackcommunity.ca::49998193-d080-43f2-a12f-dcf87048fce9" providerId="AD" clId="Web-{BF9A6745-93FF-0C2B-78A6-EF17D057F3CF}" dt="2021-08-27T16:44:03.201" v="1697"/>
          <ac:picMkLst>
            <pc:docMk/>
            <pc:sldMk cId="95956396" sldId="2811"/>
            <ac:picMk id="11" creationId="{F58E3FB5-AC1B-4C0B-B6F2-7E289CA6ADF5}"/>
          </ac:picMkLst>
        </pc:picChg>
        <pc:picChg chg="del">
          <ac:chgData name="Laura Schnurr" userId="S::laura@tamarackcommunity.ca::49998193-d080-43f2-a12f-dcf87048fce9" providerId="AD" clId="Web-{BF9A6745-93FF-0C2B-78A6-EF17D057F3CF}" dt="2021-08-27T16:44:16.592" v="1705"/>
          <ac:picMkLst>
            <pc:docMk/>
            <pc:sldMk cId="95956396" sldId="2811"/>
            <ac:picMk id="12" creationId="{1FA9FC21-ADD7-475C-A95F-9178F156E389}"/>
          </ac:picMkLst>
        </pc:picChg>
        <pc:picChg chg="del">
          <ac:chgData name="Laura Schnurr" userId="S::laura@tamarackcommunity.ca::49998193-d080-43f2-a12f-dcf87048fce9" providerId="AD" clId="Web-{BF9A6745-93FF-0C2B-78A6-EF17D057F3CF}" dt="2021-08-27T16:44:18.795" v="1709"/>
          <ac:picMkLst>
            <pc:docMk/>
            <pc:sldMk cId="95956396" sldId="2811"/>
            <ac:picMk id="13" creationId="{A2D6F453-459F-43E4-ABF1-75F584A1346A}"/>
          </ac:picMkLst>
        </pc:picChg>
        <pc:picChg chg="del">
          <ac:chgData name="Laura Schnurr" userId="S::laura@tamarackcommunity.ca::49998193-d080-43f2-a12f-dcf87048fce9" providerId="AD" clId="Web-{BF9A6745-93FF-0C2B-78A6-EF17D057F3CF}" dt="2021-08-27T16:44:17.045" v="1706"/>
          <ac:picMkLst>
            <pc:docMk/>
            <pc:sldMk cId="95956396" sldId="2811"/>
            <ac:picMk id="14" creationId="{0947A271-D3A7-4E7C-8CAC-96DED2361692}"/>
          </ac:picMkLst>
        </pc:picChg>
        <pc:picChg chg="del">
          <ac:chgData name="Laura Schnurr" userId="S::laura@tamarackcommunity.ca::49998193-d080-43f2-a12f-dcf87048fce9" providerId="AD" clId="Web-{BF9A6745-93FF-0C2B-78A6-EF17D057F3CF}" dt="2021-08-27T16:44:02.685" v="1696"/>
          <ac:picMkLst>
            <pc:docMk/>
            <pc:sldMk cId="95956396" sldId="2811"/>
            <ac:picMk id="15" creationId="{ADA5D17C-A132-4DD2-A9D4-D9314BE6C473}"/>
          </ac:picMkLst>
        </pc:picChg>
        <pc:picChg chg="add mod">
          <ac:chgData name="Laura Schnurr" userId="S::laura@tamarackcommunity.ca::49998193-d080-43f2-a12f-dcf87048fce9" providerId="AD" clId="Web-{BF9A6745-93FF-0C2B-78A6-EF17D057F3CF}" dt="2021-08-27T17:12:38.800" v="1959" actId="1076"/>
          <ac:picMkLst>
            <pc:docMk/>
            <pc:sldMk cId="95956396" sldId="2811"/>
            <ac:picMk id="16" creationId="{33AE4E40-3F72-45DE-976D-D3CA90237B13}"/>
          </ac:picMkLst>
        </pc:picChg>
        <pc:picChg chg="del">
          <ac:chgData name="Laura Schnurr" userId="S::laura@tamarackcommunity.ca::49998193-d080-43f2-a12f-dcf87048fce9" providerId="AD" clId="Web-{BF9A6745-93FF-0C2B-78A6-EF17D057F3CF}" dt="2021-08-27T16:44:03.841" v="1698"/>
          <ac:picMkLst>
            <pc:docMk/>
            <pc:sldMk cId="95956396" sldId="2811"/>
            <ac:picMk id="17" creationId="{1B0CCA38-8C9E-4333-A0BA-01DB42181EB8}"/>
          </ac:picMkLst>
        </pc:picChg>
        <pc:picChg chg="del">
          <ac:chgData name="Laura Schnurr" userId="S::laura@tamarackcommunity.ca::49998193-d080-43f2-a12f-dcf87048fce9" providerId="AD" clId="Web-{BF9A6745-93FF-0C2B-78A6-EF17D057F3CF}" dt="2021-08-27T16:44:17.935" v="1707"/>
          <ac:picMkLst>
            <pc:docMk/>
            <pc:sldMk cId="95956396" sldId="2811"/>
            <ac:picMk id="18" creationId="{A6DA5B96-FF7A-486A-A160-D34F92B4B47F}"/>
          </ac:picMkLst>
        </pc:picChg>
        <pc:picChg chg="del">
          <ac:chgData name="Laura Schnurr" userId="S::laura@tamarackcommunity.ca::49998193-d080-43f2-a12f-dcf87048fce9" providerId="AD" clId="Web-{BF9A6745-93FF-0C2B-78A6-EF17D057F3CF}" dt="2021-08-27T16:44:05.232" v="1701"/>
          <ac:picMkLst>
            <pc:docMk/>
            <pc:sldMk cId="95956396" sldId="2811"/>
            <ac:picMk id="19" creationId="{72D2C234-C94F-4F15-8D84-38500DD2B376}"/>
          </ac:picMkLst>
        </pc:picChg>
        <pc:picChg chg="del">
          <ac:chgData name="Laura Schnurr" userId="S::laura@tamarackcommunity.ca::49998193-d080-43f2-a12f-dcf87048fce9" providerId="AD" clId="Web-{BF9A6745-93FF-0C2B-78A6-EF17D057F3CF}" dt="2021-08-27T16:44:18.232" v="1708"/>
          <ac:picMkLst>
            <pc:docMk/>
            <pc:sldMk cId="95956396" sldId="2811"/>
            <ac:picMk id="20" creationId="{2EF54E72-270F-4542-9029-F5C94B583FC8}"/>
          </ac:picMkLst>
        </pc:picChg>
        <pc:picChg chg="del">
          <ac:chgData name="Laura Schnurr" userId="S::laura@tamarackcommunity.ca::49998193-d080-43f2-a12f-dcf87048fce9" providerId="AD" clId="Web-{BF9A6745-93FF-0C2B-78A6-EF17D057F3CF}" dt="2021-08-27T16:44:04.263" v="1699"/>
          <ac:picMkLst>
            <pc:docMk/>
            <pc:sldMk cId="95956396" sldId="2811"/>
            <ac:picMk id="21" creationId="{BC948681-7596-47A6-886D-01BE13A6EB55}"/>
          </ac:picMkLst>
        </pc:picChg>
        <pc:picChg chg="add mod">
          <ac:chgData name="Laura Schnurr" userId="S::laura@tamarackcommunity.ca::49998193-d080-43f2-a12f-dcf87048fce9" providerId="AD" clId="Web-{BF9A6745-93FF-0C2B-78A6-EF17D057F3CF}" dt="2021-08-27T17:14:07.176" v="1983" actId="1076"/>
          <ac:picMkLst>
            <pc:docMk/>
            <pc:sldMk cId="95956396" sldId="2811"/>
            <ac:picMk id="23" creationId="{731E47F1-DC09-463A-A3C2-93DFB4F04ECD}"/>
          </ac:picMkLst>
        </pc:picChg>
        <pc:picChg chg="add mod">
          <ac:chgData name="Laura Schnurr" userId="S::laura@tamarackcommunity.ca::49998193-d080-43f2-a12f-dcf87048fce9" providerId="AD" clId="Web-{BF9A6745-93FF-0C2B-78A6-EF17D057F3CF}" dt="2021-08-27T17:13:41.645" v="1974" actId="1076"/>
          <ac:picMkLst>
            <pc:docMk/>
            <pc:sldMk cId="95956396" sldId="2811"/>
            <ac:picMk id="25" creationId="{B1738D10-49A2-407A-87A1-3C4ECA122F6C}"/>
          </ac:picMkLst>
        </pc:picChg>
      </pc:sldChg>
      <pc:sldChg chg="addSp modSp delCm">
        <pc:chgData name="Laura Schnurr" userId="S::laura@tamarackcommunity.ca::49998193-d080-43f2-a12f-dcf87048fce9" providerId="AD" clId="Web-{BF9A6745-93FF-0C2B-78A6-EF17D057F3CF}" dt="2021-08-27T17:29:20.368" v="1994"/>
        <pc:sldMkLst>
          <pc:docMk/>
          <pc:sldMk cId="843490" sldId="2812"/>
        </pc:sldMkLst>
        <pc:spChg chg="add">
          <ac:chgData name="Laura Schnurr" userId="S::laura@tamarackcommunity.ca::49998193-d080-43f2-a12f-dcf87048fce9" providerId="AD" clId="Web-{BF9A6745-93FF-0C2B-78A6-EF17D057F3CF}" dt="2021-08-27T17:29:04.883" v="1990"/>
          <ac:spMkLst>
            <pc:docMk/>
            <pc:sldMk cId="843490" sldId="2812"/>
            <ac:spMk id="6" creationId="{C2334C28-B9B8-466D-9A86-C0BD66AA6190}"/>
          </ac:spMkLst>
        </pc:spChg>
        <pc:picChg chg="add mod">
          <ac:chgData name="Laura Schnurr" userId="S::laura@tamarackcommunity.ca::49998193-d080-43f2-a12f-dcf87048fce9" providerId="AD" clId="Web-{BF9A6745-93FF-0C2B-78A6-EF17D057F3CF}" dt="2021-08-27T17:29:16.164" v="1993" actId="1076"/>
          <ac:picMkLst>
            <pc:docMk/>
            <pc:sldMk cId="843490" sldId="2812"/>
            <ac:picMk id="8" creationId="{9DAB0501-93A3-46E6-9A15-235493DA2041}"/>
          </ac:picMkLst>
        </pc:picChg>
      </pc:sldChg>
    </pc:docChg>
  </pc:docChgLst>
  <pc:docChgLst>
    <pc:chgData name="Jorge Garza" userId="S::jorge@tamarackcommunity.ca::120c895f-f567-4ee1-833e-1ba77e92c80e" providerId="AD" clId="Web-{75A2481B-174A-36D1-7413-961E20BDAC32}"/>
    <pc:docChg chg="modSld">
      <pc:chgData name="Jorge Garza" userId="S::jorge@tamarackcommunity.ca::120c895f-f567-4ee1-833e-1ba77e92c80e" providerId="AD" clId="Web-{75A2481B-174A-36D1-7413-961E20BDAC32}" dt="2021-08-27T15:55:17.218" v="35" actId="20577"/>
      <pc:docMkLst>
        <pc:docMk/>
      </pc:docMkLst>
      <pc:sldChg chg="modSp">
        <pc:chgData name="Jorge Garza" userId="S::jorge@tamarackcommunity.ca::120c895f-f567-4ee1-833e-1ba77e92c80e" providerId="AD" clId="Web-{75A2481B-174A-36D1-7413-961E20BDAC32}" dt="2021-08-27T15:55:17.218" v="35" actId="20577"/>
        <pc:sldMkLst>
          <pc:docMk/>
          <pc:sldMk cId="2200586307" sldId="1371"/>
        </pc:sldMkLst>
        <pc:spChg chg="mod">
          <ac:chgData name="Jorge Garza" userId="S::jorge@tamarackcommunity.ca::120c895f-f567-4ee1-833e-1ba77e92c80e" providerId="AD" clId="Web-{75A2481B-174A-36D1-7413-961E20BDAC32}" dt="2021-08-27T15:55:17.218" v="35" actId="20577"/>
          <ac:spMkLst>
            <pc:docMk/>
            <pc:sldMk cId="2200586307" sldId="1371"/>
            <ac:spMk id="3" creationId="{3D6B3786-E395-4F3A-8502-9F9B6F52BF9B}"/>
          </ac:spMkLst>
        </pc:spChg>
      </pc:sldChg>
    </pc:docChg>
  </pc:docChgLst>
  <pc:docChgLst>
    <pc:chgData name="Jorge Garza" userId="S::jorge@tamarackcommunity.ca::120c895f-f567-4ee1-833e-1ba77e92c80e" providerId="AD" clId="Web-{1A1547E8-091F-3D7D-1A2F-7B47AD27D762}"/>
    <pc:docChg chg="addSld delSld modSld sldOrd addMainMaster">
      <pc:chgData name="Jorge Garza" userId="S::jorge@tamarackcommunity.ca::120c895f-f567-4ee1-833e-1ba77e92c80e" providerId="AD" clId="Web-{1A1547E8-091F-3D7D-1A2F-7B47AD27D762}" dt="2021-08-31T18:41:52.539" v="65"/>
      <pc:docMkLst>
        <pc:docMk/>
      </pc:docMkLst>
      <pc:sldChg chg="mod ord modShow">
        <pc:chgData name="Jorge Garza" userId="S::jorge@tamarackcommunity.ca::120c895f-f567-4ee1-833e-1ba77e92c80e" providerId="AD" clId="Web-{1A1547E8-091F-3D7D-1A2F-7B47AD27D762}" dt="2021-08-31T18:41:52.539" v="65"/>
        <pc:sldMkLst>
          <pc:docMk/>
          <pc:sldMk cId="285739499" sldId="391"/>
        </pc:sldMkLst>
      </pc:sldChg>
      <pc:sldChg chg="new del">
        <pc:chgData name="Jorge Garza" userId="S::jorge@tamarackcommunity.ca::120c895f-f567-4ee1-833e-1ba77e92c80e" providerId="AD" clId="Web-{1A1547E8-091F-3D7D-1A2F-7B47AD27D762}" dt="2021-08-31T18:28:35.560" v="10"/>
        <pc:sldMkLst>
          <pc:docMk/>
          <pc:sldMk cId="237320156" sldId="2814"/>
        </pc:sldMkLst>
      </pc:sldChg>
      <pc:sldChg chg="modSp add">
        <pc:chgData name="Jorge Garza" userId="S::jorge@tamarackcommunity.ca::120c895f-f567-4ee1-833e-1ba77e92c80e" providerId="AD" clId="Web-{1A1547E8-091F-3D7D-1A2F-7B47AD27D762}" dt="2021-08-31T18:29:34.421" v="11" actId="1076"/>
        <pc:sldMkLst>
          <pc:docMk/>
          <pc:sldMk cId="148097407" sldId="2815"/>
        </pc:sldMkLst>
        <pc:spChg chg="mod">
          <ac:chgData name="Jorge Garza" userId="S::jorge@tamarackcommunity.ca::120c895f-f567-4ee1-833e-1ba77e92c80e" providerId="AD" clId="Web-{1A1547E8-091F-3D7D-1A2F-7B47AD27D762}" dt="2021-08-31T18:29:34.421" v="11" actId="1076"/>
          <ac:spMkLst>
            <pc:docMk/>
            <pc:sldMk cId="148097407" sldId="2815"/>
            <ac:spMk id="207" creationId="{00000000-0000-0000-0000-000000000000}"/>
          </ac:spMkLst>
        </pc:spChg>
      </pc:sldChg>
      <pc:sldChg chg="add">
        <pc:chgData name="Jorge Garza" userId="S::jorge@tamarackcommunity.ca::120c895f-f567-4ee1-833e-1ba77e92c80e" providerId="AD" clId="Web-{1A1547E8-091F-3D7D-1A2F-7B47AD27D762}" dt="2021-08-31T18:28:22.325" v="2"/>
        <pc:sldMkLst>
          <pc:docMk/>
          <pc:sldMk cId="2898361794" sldId="2816"/>
        </pc:sldMkLst>
      </pc:sldChg>
      <pc:sldChg chg="add">
        <pc:chgData name="Jorge Garza" userId="S::jorge@tamarackcommunity.ca::120c895f-f567-4ee1-833e-1ba77e92c80e" providerId="AD" clId="Web-{1A1547E8-091F-3D7D-1A2F-7B47AD27D762}" dt="2021-08-31T18:28:22.434" v="3"/>
        <pc:sldMkLst>
          <pc:docMk/>
          <pc:sldMk cId="1358222804" sldId="2817"/>
        </pc:sldMkLst>
      </pc:sldChg>
      <pc:sldChg chg="add">
        <pc:chgData name="Jorge Garza" userId="S::jorge@tamarackcommunity.ca::120c895f-f567-4ee1-833e-1ba77e92c80e" providerId="AD" clId="Web-{1A1547E8-091F-3D7D-1A2F-7B47AD27D762}" dt="2021-08-31T18:28:22.497" v="4"/>
        <pc:sldMkLst>
          <pc:docMk/>
          <pc:sldMk cId="436325492" sldId="2818"/>
        </pc:sldMkLst>
      </pc:sldChg>
      <pc:sldChg chg="add">
        <pc:chgData name="Jorge Garza" userId="S::jorge@tamarackcommunity.ca::120c895f-f567-4ee1-833e-1ba77e92c80e" providerId="AD" clId="Web-{1A1547E8-091F-3D7D-1A2F-7B47AD27D762}" dt="2021-08-31T18:28:22.543" v="5"/>
        <pc:sldMkLst>
          <pc:docMk/>
          <pc:sldMk cId="3782763592" sldId="2819"/>
        </pc:sldMkLst>
      </pc:sldChg>
      <pc:sldChg chg="add">
        <pc:chgData name="Jorge Garza" userId="S::jorge@tamarackcommunity.ca::120c895f-f567-4ee1-833e-1ba77e92c80e" providerId="AD" clId="Web-{1A1547E8-091F-3D7D-1A2F-7B47AD27D762}" dt="2021-08-31T18:28:22.653" v="6"/>
        <pc:sldMkLst>
          <pc:docMk/>
          <pc:sldMk cId="1226221206" sldId="2820"/>
        </pc:sldMkLst>
      </pc:sldChg>
      <pc:sldChg chg="add">
        <pc:chgData name="Jorge Garza" userId="S::jorge@tamarackcommunity.ca::120c895f-f567-4ee1-833e-1ba77e92c80e" providerId="AD" clId="Web-{1A1547E8-091F-3D7D-1A2F-7B47AD27D762}" dt="2021-08-31T18:28:22.918" v="7"/>
        <pc:sldMkLst>
          <pc:docMk/>
          <pc:sldMk cId="1344284772" sldId="2821"/>
        </pc:sldMkLst>
      </pc:sldChg>
      <pc:sldChg chg="add">
        <pc:chgData name="Jorge Garza" userId="S::jorge@tamarackcommunity.ca::120c895f-f567-4ee1-833e-1ba77e92c80e" providerId="AD" clId="Web-{1A1547E8-091F-3D7D-1A2F-7B47AD27D762}" dt="2021-08-31T18:28:23.419" v="8"/>
        <pc:sldMkLst>
          <pc:docMk/>
          <pc:sldMk cId="3175218757" sldId="2822"/>
        </pc:sldMkLst>
      </pc:sldChg>
      <pc:sldChg chg="add">
        <pc:chgData name="Jorge Garza" userId="S::jorge@tamarackcommunity.ca::120c895f-f567-4ee1-833e-1ba77e92c80e" providerId="AD" clId="Web-{1A1547E8-091F-3D7D-1A2F-7B47AD27D762}" dt="2021-08-31T18:28:24.059" v="9"/>
        <pc:sldMkLst>
          <pc:docMk/>
          <pc:sldMk cId="509748697" sldId="2823"/>
        </pc:sldMkLst>
      </pc:sldChg>
      <pc:sldChg chg="addSp delSp modSp new add del">
        <pc:chgData name="Jorge Garza" userId="S::jorge@tamarackcommunity.ca::120c895f-f567-4ee1-833e-1ba77e92c80e" providerId="AD" clId="Web-{1A1547E8-091F-3D7D-1A2F-7B47AD27D762}" dt="2021-08-31T18:41:47.101" v="64"/>
        <pc:sldMkLst>
          <pc:docMk/>
          <pc:sldMk cId="1980310063" sldId="2824"/>
        </pc:sldMkLst>
        <pc:spChg chg="del">
          <ac:chgData name="Jorge Garza" userId="S::jorge@tamarackcommunity.ca::120c895f-f567-4ee1-833e-1ba77e92c80e" providerId="AD" clId="Web-{1A1547E8-091F-3D7D-1A2F-7B47AD27D762}" dt="2021-08-31T18:33:59.461" v="19"/>
          <ac:spMkLst>
            <pc:docMk/>
            <pc:sldMk cId="1980310063" sldId="2824"/>
            <ac:spMk id="2" creationId="{E9534CAB-611B-4A86-8D59-B03F9EDA6553}"/>
          </ac:spMkLst>
        </pc:spChg>
        <pc:spChg chg="del">
          <ac:chgData name="Jorge Garza" userId="S::jorge@tamarackcommunity.ca::120c895f-f567-4ee1-833e-1ba77e92c80e" providerId="AD" clId="Web-{1A1547E8-091F-3D7D-1A2F-7B47AD27D762}" dt="2021-08-31T18:33:59.461" v="18"/>
          <ac:spMkLst>
            <pc:docMk/>
            <pc:sldMk cId="1980310063" sldId="2824"/>
            <ac:spMk id="3" creationId="{988BACE0-630B-4989-B8B9-3E91A789632D}"/>
          </ac:spMkLst>
        </pc:spChg>
        <pc:spChg chg="add del mod">
          <ac:chgData name="Jorge Garza" userId="S::jorge@tamarackcommunity.ca::120c895f-f567-4ee1-833e-1ba77e92c80e" providerId="AD" clId="Web-{1A1547E8-091F-3D7D-1A2F-7B47AD27D762}" dt="2021-08-31T18:33:54.664" v="17"/>
          <ac:spMkLst>
            <pc:docMk/>
            <pc:sldMk cId="1980310063" sldId="2824"/>
            <ac:spMk id="4" creationId="{099995BC-BB1B-444B-982D-DF36A7513320}"/>
          </ac:spMkLst>
        </pc:spChg>
        <pc:spChg chg="add del mod">
          <ac:chgData name="Jorge Garza" userId="S::jorge@tamarackcommunity.ca::120c895f-f567-4ee1-833e-1ba77e92c80e" providerId="AD" clId="Web-{1A1547E8-091F-3D7D-1A2F-7B47AD27D762}" dt="2021-08-31T18:35:09.088" v="22"/>
          <ac:spMkLst>
            <pc:docMk/>
            <pc:sldMk cId="1980310063" sldId="2824"/>
            <ac:spMk id="5" creationId="{285C65EB-0C69-4868-B415-F85EB624E81E}"/>
          </ac:spMkLst>
        </pc:spChg>
        <pc:spChg chg="add del mod">
          <ac:chgData name="Jorge Garza" userId="S::jorge@tamarackcommunity.ca::120c895f-f567-4ee1-833e-1ba77e92c80e" providerId="AD" clId="Web-{1A1547E8-091F-3D7D-1A2F-7B47AD27D762}" dt="2021-08-31T18:35:37.636" v="25"/>
          <ac:spMkLst>
            <pc:docMk/>
            <pc:sldMk cId="1980310063" sldId="2824"/>
            <ac:spMk id="6" creationId="{A6FEED64-94C6-4F50-91CB-980A7AFD1B31}"/>
          </ac:spMkLst>
        </pc:spChg>
        <pc:picChg chg="add del mod modCrop">
          <ac:chgData name="Jorge Garza" userId="S::jorge@tamarackcommunity.ca::120c895f-f567-4ee1-833e-1ba77e92c80e" providerId="AD" clId="Web-{1A1547E8-091F-3D7D-1A2F-7B47AD27D762}" dt="2021-08-31T18:37:47.218" v="45"/>
          <ac:picMkLst>
            <pc:docMk/>
            <pc:sldMk cId="1980310063" sldId="2824"/>
            <ac:picMk id="7" creationId="{30476CEB-FF36-4F79-BD85-285E8BCBD53F}"/>
          </ac:picMkLst>
        </pc:picChg>
        <pc:picChg chg="add mod">
          <ac:chgData name="Jorge Garza" userId="S::jorge@tamarackcommunity.ca::120c895f-f567-4ee1-833e-1ba77e92c80e" providerId="AD" clId="Web-{1A1547E8-091F-3D7D-1A2F-7B47AD27D762}" dt="2021-08-31T18:39:55.754" v="58" actId="1076"/>
          <ac:picMkLst>
            <pc:docMk/>
            <pc:sldMk cId="1980310063" sldId="2824"/>
            <ac:picMk id="8" creationId="{9E63F932-15B5-469F-AF02-D11784D08F2C}"/>
          </ac:picMkLst>
        </pc:picChg>
      </pc:sldChg>
      <pc:sldChg chg="new del">
        <pc:chgData name="Jorge Garza" userId="S::jorge@tamarackcommunity.ca::120c895f-f567-4ee1-833e-1ba77e92c80e" providerId="AD" clId="Web-{1A1547E8-091F-3D7D-1A2F-7B47AD27D762}" dt="2021-08-31T18:41:09.069" v="60"/>
        <pc:sldMkLst>
          <pc:docMk/>
          <pc:sldMk cId="705374106" sldId="2825"/>
        </pc:sldMkLst>
      </pc:sldChg>
      <pc:sldMasterChg chg="add addSldLayout">
        <pc:chgData name="Jorge Garza" userId="S::jorge@tamarackcommunity.ca::120c895f-f567-4ee1-833e-1ba77e92c80e" providerId="AD" clId="Web-{1A1547E8-091F-3D7D-1A2F-7B47AD27D762}" dt="2021-08-31T18:28:22.278" v="1"/>
        <pc:sldMasterMkLst>
          <pc:docMk/>
          <pc:sldMasterMk cId="4268445951" sldId="2147483648"/>
        </pc:sldMasterMkLst>
        <pc:sldLayoutChg chg="add">
          <pc:chgData name="Jorge Garza" userId="S::jorge@tamarackcommunity.ca::120c895f-f567-4ee1-833e-1ba77e92c80e" providerId="AD" clId="Web-{1A1547E8-091F-3D7D-1A2F-7B47AD27D762}" dt="2021-08-31T18:28:22.278" v="1"/>
          <pc:sldLayoutMkLst>
            <pc:docMk/>
            <pc:sldMasterMk cId="4268445951" sldId="2147483648"/>
            <pc:sldLayoutMk cId="1058913562" sldId="2147483649"/>
          </pc:sldLayoutMkLst>
        </pc:sldLayoutChg>
        <pc:sldLayoutChg chg="add">
          <pc:chgData name="Jorge Garza" userId="S::jorge@tamarackcommunity.ca::120c895f-f567-4ee1-833e-1ba77e92c80e" providerId="AD" clId="Web-{1A1547E8-091F-3D7D-1A2F-7B47AD27D762}" dt="2021-08-31T18:28:22.278" v="1"/>
          <pc:sldLayoutMkLst>
            <pc:docMk/>
            <pc:sldMasterMk cId="4268445951" sldId="2147483648"/>
            <pc:sldLayoutMk cId="3723395860" sldId="2147483650"/>
          </pc:sldLayoutMkLst>
        </pc:sldLayoutChg>
        <pc:sldLayoutChg chg="add">
          <pc:chgData name="Jorge Garza" userId="S::jorge@tamarackcommunity.ca::120c895f-f567-4ee1-833e-1ba77e92c80e" providerId="AD" clId="Web-{1A1547E8-091F-3D7D-1A2F-7B47AD27D762}" dt="2021-08-31T18:28:22.278" v="1"/>
          <pc:sldLayoutMkLst>
            <pc:docMk/>
            <pc:sldMasterMk cId="4268445951" sldId="2147483648"/>
            <pc:sldLayoutMk cId="1562104521" sldId="2147483651"/>
          </pc:sldLayoutMkLst>
        </pc:sldLayoutChg>
        <pc:sldLayoutChg chg="add">
          <pc:chgData name="Jorge Garza" userId="S::jorge@tamarackcommunity.ca::120c895f-f567-4ee1-833e-1ba77e92c80e" providerId="AD" clId="Web-{1A1547E8-091F-3D7D-1A2F-7B47AD27D762}" dt="2021-08-31T18:28:22.278" v="1"/>
          <pc:sldLayoutMkLst>
            <pc:docMk/>
            <pc:sldMasterMk cId="4268445951" sldId="2147483648"/>
            <pc:sldLayoutMk cId="2935692106" sldId="2147483652"/>
          </pc:sldLayoutMkLst>
        </pc:sldLayoutChg>
        <pc:sldLayoutChg chg="add">
          <pc:chgData name="Jorge Garza" userId="S::jorge@tamarackcommunity.ca::120c895f-f567-4ee1-833e-1ba77e92c80e" providerId="AD" clId="Web-{1A1547E8-091F-3D7D-1A2F-7B47AD27D762}" dt="2021-08-31T18:28:22.278" v="1"/>
          <pc:sldLayoutMkLst>
            <pc:docMk/>
            <pc:sldMasterMk cId="4268445951" sldId="2147483648"/>
            <pc:sldLayoutMk cId="3589063035" sldId="2147483653"/>
          </pc:sldLayoutMkLst>
        </pc:sldLayoutChg>
        <pc:sldLayoutChg chg="add">
          <pc:chgData name="Jorge Garza" userId="S::jorge@tamarackcommunity.ca::120c895f-f567-4ee1-833e-1ba77e92c80e" providerId="AD" clId="Web-{1A1547E8-091F-3D7D-1A2F-7B47AD27D762}" dt="2021-08-31T18:28:22.278" v="1"/>
          <pc:sldLayoutMkLst>
            <pc:docMk/>
            <pc:sldMasterMk cId="4268445951" sldId="2147483648"/>
            <pc:sldLayoutMk cId="3419572348" sldId="2147483654"/>
          </pc:sldLayoutMkLst>
        </pc:sldLayoutChg>
        <pc:sldLayoutChg chg="add">
          <pc:chgData name="Jorge Garza" userId="S::jorge@tamarackcommunity.ca::120c895f-f567-4ee1-833e-1ba77e92c80e" providerId="AD" clId="Web-{1A1547E8-091F-3D7D-1A2F-7B47AD27D762}" dt="2021-08-31T18:28:22.278" v="1"/>
          <pc:sldLayoutMkLst>
            <pc:docMk/>
            <pc:sldMasterMk cId="4268445951" sldId="2147483648"/>
            <pc:sldLayoutMk cId="2050953475" sldId="2147483655"/>
          </pc:sldLayoutMkLst>
        </pc:sldLayoutChg>
        <pc:sldLayoutChg chg="add">
          <pc:chgData name="Jorge Garza" userId="S::jorge@tamarackcommunity.ca::120c895f-f567-4ee1-833e-1ba77e92c80e" providerId="AD" clId="Web-{1A1547E8-091F-3D7D-1A2F-7B47AD27D762}" dt="2021-08-31T18:28:22.278" v="1"/>
          <pc:sldLayoutMkLst>
            <pc:docMk/>
            <pc:sldMasterMk cId="4268445951" sldId="2147483648"/>
            <pc:sldLayoutMk cId="3142998549" sldId="2147483656"/>
          </pc:sldLayoutMkLst>
        </pc:sldLayoutChg>
        <pc:sldLayoutChg chg="add">
          <pc:chgData name="Jorge Garza" userId="S::jorge@tamarackcommunity.ca::120c895f-f567-4ee1-833e-1ba77e92c80e" providerId="AD" clId="Web-{1A1547E8-091F-3D7D-1A2F-7B47AD27D762}" dt="2021-08-31T18:28:22.278" v="1"/>
          <pc:sldLayoutMkLst>
            <pc:docMk/>
            <pc:sldMasterMk cId="4268445951" sldId="2147483648"/>
            <pc:sldLayoutMk cId="1453355720" sldId="2147483657"/>
          </pc:sldLayoutMkLst>
        </pc:sldLayoutChg>
        <pc:sldLayoutChg chg="add">
          <pc:chgData name="Jorge Garza" userId="S::jorge@tamarackcommunity.ca::120c895f-f567-4ee1-833e-1ba77e92c80e" providerId="AD" clId="Web-{1A1547E8-091F-3D7D-1A2F-7B47AD27D762}" dt="2021-08-31T18:28:22.278" v="1"/>
          <pc:sldLayoutMkLst>
            <pc:docMk/>
            <pc:sldMasterMk cId="4268445951" sldId="2147483648"/>
            <pc:sldLayoutMk cId="144671297" sldId="2147483658"/>
          </pc:sldLayoutMkLst>
        </pc:sldLayoutChg>
        <pc:sldLayoutChg chg="add">
          <pc:chgData name="Jorge Garza" userId="S::jorge@tamarackcommunity.ca::120c895f-f567-4ee1-833e-1ba77e92c80e" providerId="AD" clId="Web-{1A1547E8-091F-3D7D-1A2F-7B47AD27D762}" dt="2021-08-31T18:28:22.278" v="1"/>
          <pc:sldLayoutMkLst>
            <pc:docMk/>
            <pc:sldMasterMk cId="4268445951" sldId="2147483648"/>
            <pc:sldLayoutMk cId="3490753878" sldId="2147483659"/>
          </pc:sldLayoutMkLst>
        </pc:sldLayoutChg>
        <pc:sldLayoutChg chg="add">
          <pc:chgData name="Jorge Garza" userId="S::jorge@tamarackcommunity.ca::120c895f-f567-4ee1-833e-1ba77e92c80e" providerId="AD" clId="Web-{1A1547E8-091F-3D7D-1A2F-7B47AD27D762}" dt="2021-08-31T18:28:22.278" v="1"/>
          <pc:sldLayoutMkLst>
            <pc:docMk/>
            <pc:sldMasterMk cId="4268445951" sldId="2147483648"/>
            <pc:sldLayoutMk cId="3953812059" sldId="2147483660"/>
          </pc:sldLayoutMkLst>
        </pc:sldLayoutChg>
      </pc:sldMasterChg>
    </pc:docChg>
  </pc:docChgLst>
  <pc:docChgLst>
    <pc:chgData name="Jorge Garza" userId="S::jorge@tamarackcommunity.ca::120c895f-f567-4ee1-833e-1ba77e92c80e" providerId="AD" clId="Web-{B1F82906-EC91-1BE6-5BD4-9C2BAB66C986}"/>
    <pc:docChg chg="addSld modSld">
      <pc:chgData name="Jorge Garza" userId="S::jorge@tamarackcommunity.ca::120c895f-f567-4ee1-833e-1ba77e92c80e" providerId="AD" clId="Web-{B1F82906-EC91-1BE6-5BD4-9C2BAB66C986}" dt="2021-08-27T17:21:09.978" v="46"/>
      <pc:docMkLst>
        <pc:docMk/>
      </pc:docMkLst>
      <pc:sldChg chg="addSp delSp modSp addCm">
        <pc:chgData name="Jorge Garza" userId="S::jorge@tamarackcommunity.ca::120c895f-f567-4ee1-833e-1ba77e92c80e" providerId="AD" clId="Web-{B1F82906-EC91-1BE6-5BD4-9C2BAB66C986}" dt="2021-08-27T16:55:31.715" v="33"/>
        <pc:sldMkLst>
          <pc:docMk/>
          <pc:sldMk cId="933184075" sldId="2806"/>
        </pc:sldMkLst>
        <pc:spChg chg="mod">
          <ac:chgData name="Jorge Garza" userId="S::jorge@tamarackcommunity.ca::120c895f-f567-4ee1-833e-1ba77e92c80e" providerId="AD" clId="Web-{B1F82906-EC91-1BE6-5BD4-9C2BAB66C986}" dt="2021-08-27T16:55:12.949" v="32" actId="14100"/>
          <ac:spMkLst>
            <pc:docMk/>
            <pc:sldMk cId="933184075" sldId="2806"/>
            <ac:spMk id="2" creationId="{0FA49D10-7923-4861-A9C3-759913467490}"/>
          </ac:spMkLst>
        </pc:spChg>
        <pc:spChg chg="mod">
          <ac:chgData name="Jorge Garza" userId="S::jorge@tamarackcommunity.ca::120c895f-f567-4ee1-833e-1ba77e92c80e" providerId="AD" clId="Web-{B1F82906-EC91-1BE6-5BD4-9C2BAB66C986}" dt="2021-08-27T16:55:01.793" v="30" actId="14100"/>
          <ac:spMkLst>
            <pc:docMk/>
            <pc:sldMk cId="933184075" sldId="2806"/>
            <ac:spMk id="3" creationId="{F2EAEE45-6268-456C-B5E1-6C35A0578E65}"/>
          </ac:spMkLst>
        </pc:spChg>
        <pc:spChg chg="add del mod">
          <ac:chgData name="Jorge Garza" userId="S::jorge@tamarackcommunity.ca::120c895f-f567-4ee1-833e-1ba77e92c80e" providerId="AD" clId="Web-{B1F82906-EC91-1BE6-5BD4-9C2BAB66C986}" dt="2021-08-27T16:51:29.028" v="16"/>
          <ac:spMkLst>
            <pc:docMk/>
            <pc:sldMk cId="933184075" sldId="2806"/>
            <ac:spMk id="5" creationId="{1D737ADC-584E-423C-9CDA-91BCFDD5D45B}"/>
          </ac:spMkLst>
        </pc:spChg>
        <pc:picChg chg="add del mod modCrop">
          <ac:chgData name="Jorge Garza" userId="S::jorge@tamarackcommunity.ca::120c895f-f567-4ee1-833e-1ba77e92c80e" providerId="AD" clId="Web-{B1F82906-EC91-1BE6-5BD4-9C2BAB66C986}" dt="2021-08-27T16:42:32.263" v="8"/>
          <ac:picMkLst>
            <pc:docMk/>
            <pc:sldMk cId="933184075" sldId="2806"/>
            <ac:picMk id="4" creationId="{4E7506B8-136B-45C9-9D1E-7CBB592879E1}"/>
          </ac:picMkLst>
        </pc:picChg>
        <pc:picChg chg="add mod modCrop">
          <ac:chgData name="Jorge Garza" userId="S::jorge@tamarackcommunity.ca::120c895f-f567-4ee1-833e-1ba77e92c80e" providerId="AD" clId="Web-{B1F82906-EC91-1BE6-5BD4-9C2BAB66C986}" dt="2021-08-27T16:54:44.512" v="28" actId="1076"/>
          <ac:picMkLst>
            <pc:docMk/>
            <pc:sldMk cId="933184075" sldId="2806"/>
            <ac:picMk id="7" creationId="{B58CF13D-E1A3-488C-931A-DB6AFF79AB6E}"/>
          </ac:picMkLst>
        </pc:picChg>
      </pc:sldChg>
      <pc:sldChg chg="addSp delSp modSp new addCm">
        <pc:chgData name="Jorge Garza" userId="S::jorge@tamarackcommunity.ca::120c895f-f567-4ee1-833e-1ba77e92c80e" providerId="AD" clId="Web-{B1F82906-EC91-1BE6-5BD4-9C2BAB66C986}" dt="2021-08-27T17:21:09.978" v="46"/>
        <pc:sldMkLst>
          <pc:docMk/>
          <pc:sldMk cId="843490" sldId="2812"/>
        </pc:sldMkLst>
        <pc:spChg chg="del">
          <ac:chgData name="Jorge Garza" userId="S::jorge@tamarackcommunity.ca::120c895f-f567-4ee1-833e-1ba77e92c80e" providerId="AD" clId="Web-{B1F82906-EC91-1BE6-5BD4-9C2BAB66C986}" dt="2021-08-27T17:19:17.415" v="36"/>
          <ac:spMkLst>
            <pc:docMk/>
            <pc:sldMk cId="843490" sldId="2812"/>
            <ac:spMk id="2" creationId="{3D59449F-B341-47E0-8B4D-51A9F9923FD1}"/>
          </ac:spMkLst>
        </pc:spChg>
        <pc:spChg chg="del">
          <ac:chgData name="Jorge Garza" userId="S::jorge@tamarackcommunity.ca::120c895f-f567-4ee1-833e-1ba77e92c80e" providerId="AD" clId="Web-{B1F82906-EC91-1BE6-5BD4-9C2BAB66C986}" dt="2021-08-27T17:19:17.415" v="35"/>
          <ac:spMkLst>
            <pc:docMk/>
            <pc:sldMk cId="843490" sldId="2812"/>
            <ac:spMk id="3" creationId="{52E4141A-9A31-42FC-8F3B-877C113FC54E}"/>
          </ac:spMkLst>
        </pc:spChg>
        <pc:picChg chg="add mod modCrop">
          <ac:chgData name="Jorge Garza" userId="S::jorge@tamarackcommunity.ca::120c895f-f567-4ee1-833e-1ba77e92c80e" providerId="AD" clId="Web-{B1F82906-EC91-1BE6-5BD4-9C2BAB66C986}" dt="2021-08-27T17:20:38.321" v="45"/>
          <ac:picMkLst>
            <pc:docMk/>
            <pc:sldMk cId="843490" sldId="2812"/>
            <ac:picMk id="4" creationId="{5B6C5DDC-D9A3-4BCD-B9FC-85E69461900A}"/>
          </ac:picMkLst>
        </pc:picChg>
      </pc:sldChg>
    </pc:docChg>
  </pc:docChgLst>
  <pc:docChgLst>
    <pc:chgData name="Jorge Garza" userId="S::jorge@tamarackcommunity.ca::120c895f-f567-4ee1-833e-1ba77e92c80e" providerId="AD" clId="Web-{FC39C200-8B5F-F877-1BFD-BE7BE34724B0}"/>
    <pc:docChg chg="addSld delSld modSld sldOrd addMainMaster">
      <pc:chgData name="Jorge Garza" userId="S::jorge@tamarackcommunity.ca::120c895f-f567-4ee1-833e-1ba77e92c80e" providerId="AD" clId="Web-{FC39C200-8B5F-F877-1BFD-BE7BE34724B0}" dt="2021-08-26T20:25:00.313" v="80" actId="20577"/>
      <pc:docMkLst>
        <pc:docMk/>
      </pc:docMkLst>
      <pc:sldChg chg="modSp">
        <pc:chgData name="Jorge Garza" userId="S::jorge@tamarackcommunity.ca::120c895f-f567-4ee1-833e-1ba77e92c80e" providerId="AD" clId="Web-{FC39C200-8B5F-F877-1BFD-BE7BE34724B0}" dt="2021-08-26T20:25:00.313" v="80" actId="20577"/>
        <pc:sldMkLst>
          <pc:docMk/>
          <pc:sldMk cId="285739499" sldId="391"/>
        </pc:sldMkLst>
        <pc:spChg chg="mod">
          <ac:chgData name="Jorge Garza" userId="S::jorge@tamarackcommunity.ca::120c895f-f567-4ee1-833e-1ba77e92c80e" providerId="AD" clId="Web-{FC39C200-8B5F-F877-1BFD-BE7BE34724B0}" dt="2021-08-26T20:19:47.522" v="58" actId="20577"/>
          <ac:spMkLst>
            <pc:docMk/>
            <pc:sldMk cId="285739499" sldId="391"/>
            <ac:spMk id="7" creationId="{1A5CDEC9-2219-4D41-ABE9-FC63A9DA1927}"/>
          </ac:spMkLst>
        </pc:spChg>
        <pc:spChg chg="mod">
          <ac:chgData name="Jorge Garza" userId="S::jorge@tamarackcommunity.ca::120c895f-f567-4ee1-833e-1ba77e92c80e" providerId="AD" clId="Web-{FC39C200-8B5F-F877-1BFD-BE7BE34724B0}" dt="2021-08-26T20:20:00.242" v="61" actId="20577"/>
          <ac:spMkLst>
            <pc:docMk/>
            <pc:sldMk cId="285739499" sldId="391"/>
            <ac:spMk id="10" creationId="{3235870B-444B-A94F-849C-EAE96CA4BAF2}"/>
          </ac:spMkLst>
        </pc:spChg>
        <pc:spChg chg="mod">
          <ac:chgData name="Jorge Garza" userId="S::jorge@tamarackcommunity.ca::120c895f-f567-4ee1-833e-1ba77e92c80e" providerId="AD" clId="Web-{FC39C200-8B5F-F877-1BFD-BE7BE34724B0}" dt="2021-08-26T20:25:00.313" v="80" actId="20577"/>
          <ac:spMkLst>
            <pc:docMk/>
            <pc:sldMk cId="285739499" sldId="391"/>
            <ac:spMk id="12" creationId="{E0027DBA-B7B4-BA4A-AADA-06B93D71963F}"/>
          </ac:spMkLst>
        </pc:spChg>
      </pc:sldChg>
      <pc:sldChg chg="del">
        <pc:chgData name="Jorge Garza" userId="S::jorge@tamarackcommunity.ca::120c895f-f567-4ee1-833e-1ba77e92c80e" providerId="AD" clId="Web-{FC39C200-8B5F-F877-1BFD-BE7BE34724B0}" dt="2021-08-26T19:57:43.006" v="5"/>
        <pc:sldMkLst>
          <pc:docMk/>
          <pc:sldMk cId="1720921286" sldId="1345"/>
        </pc:sldMkLst>
      </pc:sldChg>
      <pc:sldChg chg="del">
        <pc:chgData name="Jorge Garza" userId="S::jorge@tamarackcommunity.ca::120c895f-f567-4ee1-833e-1ba77e92c80e" providerId="AD" clId="Web-{FC39C200-8B5F-F877-1BFD-BE7BE34724B0}" dt="2021-08-26T19:59:13.399" v="15"/>
        <pc:sldMkLst>
          <pc:docMk/>
          <pc:sldMk cId="2192115139" sldId="1375"/>
        </pc:sldMkLst>
      </pc:sldChg>
      <pc:sldChg chg="del">
        <pc:chgData name="Jorge Garza" userId="S::jorge@tamarackcommunity.ca::120c895f-f567-4ee1-833e-1ba77e92c80e" providerId="AD" clId="Web-{FC39C200-8B5F-F877-1BFD-BE7BE34724B0}" dt="2021-08-26T20:00:00.072" v="19"/>
        <pc:sldMkLst>
          <pc:docMk/>
          <pc:sldMk cId="3078612366" sldId="1377"/>
        </pc:sldMkLst>
      </pc:sldChg>
      <pc:sldChg chg="del">
        <pc:chgData name="Jorge Garza" userId="S::jorge@tamarackcommunity.ca::120c895f-f567-4ee1-833e-1ba77e92c80e" providerId="AD" clId="Web-{FC39C200-8B5F-F877-1BFD-BE7BE34724B0}" dt="2021-08-26T19:59:15.743" v="16"/>
        <pc:sldMkLst>
          <pc:docMk/>
          <pc:sldMk cId="2846877367" sldId="1378"/>
        </pc:sldMkLst>
      </pc:sldChg>
      <pc:sldChg chg="del">
        <pc:chgData name="Jorge Garza" userId="S::jorge@tamarackcommunity.ca::120c895f-f567-4ee1-833e-1ba77e92c80e" providerId="AD" clId="Web-{FC39C200-8B5F-F877-1BFD-BE7BE34724B0}" dt="2021-08-26T19:59:46.884" v="17"/>
        <pc:sldMkLst>
          <pc:docMk/>
          <pc:sldMk cId="3576870487" sldId="1383"/>
        </pc:sldMkLst>
      </pc:sldChg>
      <pc:sldChg chg="del">
        <pc:chgData name="Jorge Garza" userId="S::jorge@tamarackcommunity.ca::120c895f-f567-4ee1-833e-1ba77e92c80e" providerId="AD" clId="Web-{FC39C200-8B5F-F877-1BFD-BE7BE34724B0}" dt="2021-08-26T19:59:51.572" v="18"/>
        <pc:sldMkLst>
          <pc:docMk/>
          <pc:sldMk cId="2212118408" sldId="2783"/>
        </pc:sldMkLst>
      </pc:sldChg>
      <pc:sldChg chg="ord">
        <pc:chgData name="Jorge Garza" userId="S::jorge@tamarackcommunity.ca::120c895f-f567-4ee1-833e-1ba77e92c80e" providerId="AD" clId="Web-{FC39C200-8B5F-F877-1BFD-BE7BE34724B0}" dt="2021-08-26T19:58:47.414" v="14"/>
        <pc:sldMkLst>
          <pc:docMk/>
          <pc:sldMk cId="297903214" sldId="2793"/>
        </pc:sldMkLst>
      </pc:sldChg>
      <pc:sldChg chg="new del">
        <pc:chgData name="Jorge Garza" userId="S::jorge@tamarackcommunity.ca::120c895f-f567-4ee1-833e-1ba77e92c80e" providerId="AD" clId="Web-{FC39C200-8B5F-F877-1BFD-BE7BE34724B0}" dt="2021-08-26T19:57:35.631" v="4"/>
        <pc:sldMkLst>
          <pc:docMk/>
          <pc:sldMk cId="93738394" sldId="2797"/>
        </pc:sldMkLst>
      </pc:sldChg>
      <pc:sldChg chg="add">
        <pc:chgData name="Jorge Garza" userId="S::jorge@tamarackcommunity.ca::120c895f-f567-4ee1-833e-1ba77e92c80e" providerId="AD" clId="Web-{FC39C200-8B5F-F877-1BFD-BE7BE34724B0}" dt="2021-08-26T19:57:29.740" v="1"/>
        <pc:sldMkLst>
          <pc:docMk/>
          <pc:sldMk cId="3158471859" sldId="2798"/>
        </pc:sldMkLst>
      </pc:sldChg>
      <pc:sldChg chg="add">
        <pc:chgData name="Jorge Garza" userId="S::jorge@tamarackcommunity.ca::120c895f-f567-4ee1-833e-1ba77e92c80e" providerId="AD" clId="Web-{FC39C200-8B5F-F877-1BFD-BE7BE34724B0}" dt="2021-08-26T19:57:29.834" v="2"/>
        <pc:sldMkLst>
          <pc:docMk/>
          <pc:sldMk cId="3958215816" sldId="2799"/>
        </pc:sldMkLst>
      </pc:sldChg>
      <pc:sldChg chg="add">
        <pc:chgData name="Jorge Garza" userId="S::jorge@tamarackcommunity.ca::120c895f-f567-4ee1-833e-1ba77e92c80e" providerId="AD" clId="Web-{FC39C200-8B5F-F877-1BFD-BE7BE34724B0}" dt="2021-08-26T19:57:29.927" v="3"/>
        <pc:sldMkLst>
          <pc:docMk/>
          <pc:sldMk cId="116442823" sldId="2800"/>
        </pc:sldMkLst>
      </pc:sldChg>
      <pc:sldChg chg="add">
        <pc:chgData name="Jorge Garza" userId="S::jorge@tamarackcommunity.ca::120c895f-f567-4ee1-833e-1ba77e92c80e" providerId="AD" clId="Web-{FC39C200-8B5F-F877-1BFD-BE7BE34724B0}" dt="2021-08-26T19:58:18.710" v="6"/>
        <pc:sldMkLst>
          <pc:docMk/>
          <pc:sldMk cId="1325040522" sldId="2801"/>
        </pc:sldMkLst>
      </pc:sldChg>
      <pc:sldChg chg="add">
        <pc:chgData name="Jorge Garza" userId="S::jorge@tamarackcommunity.ca::120c895f-f567-4ee1-833e-1ba77e92c80e" providerId="AD" clId="Web-{FC39C200-8B5F-F877-1BFD-BE7BE34724B0}" dt="2021-08-26T19:58:19.382" v="7"/>
        <pc:sldMkLst>
          <pc:docMk/>
          <pc:sldMk cId="1897647878" sldId="2802"/>
        </pc:sldMkLst>
      </pc:sldChg>
      <pc:sldChg chg="add">
        <pc:chgData name="Jorge Garza" userId="S::jorge@tamarackcommunity.ca::120c895f-f567-4ee1-833e-1ba77e92c80e" providerId="AD" clId="Web-{FC39C200-8B5F-F877-1BFD-BE7BE34724B0}" dt="2021-08-26T19:58:19.569" v="8"/>
        <pc:sldMkLst>
          <pc:docMk/>
          <pc:sldMk cId="3621380138" sldId="2803"/>
        </pc:sldMkLst>
      </pc:sldChg>
      <pc:sldChg chg="add">
        <pc:chgData name="Jorge Garza" userId="S::jorge@tamarackcommunity.ca::120c895f-f567-4ee1-833e-1ba77e92c80e" providerId="AD" clId="Web-{FC39C200-8B5F-F877-1BFD-BE7BE34724B0}" dt="2021-08-26T19:58:19.632" v="9"/>
        <pc:sldMkLst>
          <pc:docMk/>
          <pc:sldMk cId="782532748" sldId="2804"/>
        </pc:sldMkLst>
      </pc:sldChg>
      <pc:sldChg chg="add">
        <pc:chgData name="Jorge Garza" userId="S::jorge@tamarackcommunity.ca::120c895f-f567-4ee1-833e-1ba77e92c80e" providerId="AD" clId="Web-{FC39C200-8B5F-F877-1BFD-BE7BE34724B0}" dt="2021-08-26T19:58:19.679" v="10"/>
        <pc:sldMkLst>
          <pc:docMk/>
          <pc:sldMk cId="4098833900" sldId="2805"/>
        </pc:sldMkLst>
      </pc:sldChg>
      <pc:sldMasterChg chg="add addSldLayout">
        <pc:chgData name="Jorge Garza" userId="S::jorge@tamarackcommunity.ca::120c895f-f567-4ee1-833e-1ba77e92c80e" providerId="AD" clId="Web-{FC39C200-8B5F-F877-1BFD-BE7BE34724B0}" dt="2021-08-26T19:57:29.740" v="1"/>
        <pc:sldMasterMkLst>
          <pc:docMk/>
          <pc:sldMasterMk cId="1179529219" sldId="2147483684"/>
        </pc:sldMasterMkLst>
        <pc:sldLayoutChg chg="add">
          <pc:chgData name="Jorge Garza" userId="S::jorge@tamarackcommunity.ca::120c895f-f567-4ee1-833e-1ba77e92c80e" providerId="AD" clId="Web-{FC39C200-8B5F-F877-1BFD-BE7BE34724B0}" dt="2021-08-26T19:57:29.740" v="1"/>
          <pc:sldLayoutMkLst>
            <pc:docMk/>
            <pc:sldMasterMk cId="1179529219" sldId="2147483684"/>
            <pc:sldLayoutMk cId="2315171552" sldId="2147483685"/>
          </pc:sldLayoutMkLst>
        </pc:sldLayoutChg>
        <pc:sldLayoutChg chg="add">
          <pc:chgData name="Jorge Garza" userId="S::jorge@tamarackcommunity.ca::120c895f-f567-4ee1-833e-1ba77e92c80e" providerId="AD" clId="Web-{FC39C200-8B5F-F877-1BFD-BE7BE34724B0}" dt="2021-08-26T19:57:29.740" v="1"/>
          <pc:sldLayoutMkLst>
            <pc:docMk/>
            <pc:sldMasterMk cId="1179529219" sldId="2147483684"/>
            <pc:sldLayoutMk cId="3036202764" sldId="2147483686"/>
          </pc:sldLayoutMkLst>
        </pc:sldLayoutChg>
        <pc:sldLayoutChg chg="add">
          <pc:chgData name="Jorge Garza" userId="S::jorge@tamarackcommunity.ca::120c895f-f567-4ee1-833e-1ba77e92c80e" providerId="AD" clId="Web-{FC39C200-8B5F-F877-1BFD-BE7BE34724B0}" dt="2021-08-26T19:57:29.740" v="1"/>
          <pc:sldLayoutMkLst>
            <pc:docMk/>
            <pc:sldMasterMk cId="1179529219" sldId="2147483684"/>
            <pc:sldLayoutMk cId="697385724" sldId="2147483687"/>
          </pc:sldLayoutMkLst>
        </pc:sldLayoutChg>
        <pc:sldLayoutChg chg="add">
          <pc:chgData name="Jorge Garza" userId="S::jorge@tamarackcommunity.ca::120c895f-f567-4ee1-833e-1ba77e92c80e" providerId="AD" clId="Web-{FC39C200-8B5F-F877-1BFD-BE7BE34724B0}" dt="2021-08-26T19:57:29.740" v="1"/>
          <pc:sldLayoutMkLst>
            <pc:docMk/>
            <pc:sldMasterMk cId="1179529219" sldId="2147483684"/>
            <pc:sldLayoutMk cId="2258218567" sldId="2147483688"/>
          </pc:sldLayoutMkLst>
        </pc:sldLayoutChg>
        <pc:sldLayoutChg chg="add">
          <pc:chgData name="Jorge Garza" userId="S::jorge@tamarackcommunity.ca::120c895f-f567-4ee1-833e-1ba77e92c80e" providerId="AD" clId="Web-{FC39C200-8B5F-F877-1BFD-BE7BE34724B0}" dt="2021-08-26T19:57:29.740" v="1"/>
          <pc:sldLayoutMkLst>
            <pc:docMk/>
            <pc:sldMasterMk cId="1179529219" sldId="2147483684"/>
            <pc:sldLayoutMk cId="1272890325" sldId="2147483689"/>
          </pc:sldLayoutMkLst>
        </pc:sldLayoutChg>
        <pc:sldLayoutChg chg="add">
          <pc:chgData name="Jorge Garza" userId="S::jorge@tamarackcommunity.ca::120c895f-f567-4ee1-833e-1ba77e92c80e" providerId="AD" clId="Web-{FC39C200-8B5F-F877-1BFD-BE7BE34724B0}" dt="2021-08-26T19:57:29.740" v="1"/>
          <pc:sldLayoutMkLst>
            <pc:docMk/>
            <pc:sldMasterMk cId="1179529219" sldId="2147483684"/>
            <pc:sldLayoutMk cId="2860785360" sldId="2147483690"/>
          </pc:sldLayoutMkLst>
        </pc:sldLayoutChg>
        <pc:sldLayoutChg chg="add">
          <pc:chgData name="Jorge Garza" userId="S::jorge@tamarackcommunity.ca::120c895f-f567-4ee1-833e-1ba77e92c80e" providerId="AD" clId="Web-{FC39C200-8B5F-F877-1BFD-BE7BE34724B0}" dt="2021-08-26T19:57:29.740" v="1"/>
          <pc:sldLayoutMkLst>
            <pc:docMk/>
            <pc:sldMasterMk cId="1179529219" sldId="2147483684"/>
            <pc:sldLayoutMk cId="238510069" sldId="2147483691"/>
          </pc:sldLayoutMkLst>
        </pc:sldLayoutChg>
        <pc:sldLayoutChg chg="add">
          <pc:chgData name="Jorge Garza" userId="S::jorge@tamarackcommunity.ca::120c895f-f567-4ee1-833e-1ba77e92c80e" providerId="AD" clId="Web-{FC39C200-8B5F-F877-1BFD-BE7BE34724B0}" dt="2021-08-26T19:57:29.740" v="1"/>
          <pc:sldLayoutMkLst>
            <pc:docMk/>
            <pc:sldMasterMk cId="1179529219" sldId="2147483684"/>
            <pc:sldLayoutMk cId="604912818" sldId="2147483692"/>
          </pc:sldLayoutMkLst>
        </pc:sldLayoutChg>
        <pc:sldLayoutChg chg="add">
          <pc:chgData name="Jorge Garza" userId="S::jorge@tamarackcommunity.ca::120c895f-f567-4ee1-833e-1ba77e92c80e" providerId="AD" clId="Web-{FC39C200-8B5F-F877-1BFD-BE7BE34724B0}" dt="2021-08-26T19:57:29.740" v="1"/>
          <pc:sldLayoutMkLst>
            <pc:docMk/>
            <pc:sldMasterMk cId="1179529219" sldId="2147483684"/>
            <pc:sldLayoutMk cId="1732323396" sldId="2147483693"/>
          </pc:sldLayoutMkLst>
        </pc:sldLayoutChg>
        <pc:sldLayoutChg chg="add">
          <pc:chgData name="Jorge Garza" userId="S::jorge@tamarackcommunity.ca::120c895f-f567-4ee1-833e-1ba77e92c80e" providerId="AD" clId="Web-{FC39C200-8B5F-F877-1BFD-BE7BE34724B0}" dt="2021-08-26T19:57:29.740" v="1"/>
          <pc:sldLayoutMkLst>
            <pc:docMk/>
            <pc:sldMasterMk cId="1179529219" sldId="2147483684"/>
            <pc:sldLayoutMk cId="4086539421" sldId="2147483694"/>
          </pc:sldLayoutMkLst>
        </pc:sldLayoutChg>
        <pc:sldLayoutChg chg="add">
          <pc:chgData name="Jorge Garza" userId="S::jorge@tamarackcommunity.ca::120c895f-f567-4ee1-833e-1ba77e92c80e" providerId="AD" clId="Web-{FC39C200-8B5F-F877-1BFD-BE7BE34724B0}" dt="2021-08-26T19:57:29.740" v="1"/>
          <pc:sldLayoutMkLst>
            <pc:docMk/>
            <pc:sldMasterMk cId="1179529219" sldId="2147483684"/>
            <pc:sldLayoutMk cId="3165270306" sldId="2147483695"/>
          </pc:sldLayoutMkLst>
        </pc:sldLayoutChg>
      </pc:sldMasterChg>
      <pc:sldMasterChg chg="add addSldLayout">
        <pc:chgData name="Jorge Garza" userId="S::jorge@tamarackcommunity.ca::120c895f-f567-4ee1-833e-1ba77e92c80e" providerId="AD" clId="Web-{FC39C200-8B5F-F877-1BFD-BE7BE34724B0}" dt="2021-08-26T19:58:18.710" v="6"/>
        <pc:sldMasterMkLst>
          <pc:docMk/>
          <pc:sldMasterMk cId="1580397367" sldId="2147483696"/>
        </pc:sldMasterMkLst>
        <pc:sldLayoutChg chg="add">
          <pc:chgData name="Jorge Garza" userId="S::jorge@tamarackcommunity.ca::120c895f-f567-4ee1-833e-1ba77e92c80e" providerId="AD" clId="Web-{FC39C200-8B5F-F877-1BFD-BE7BE34724B0}" dt="2021-08-26T19:58:18.710" v="6"/>
          <pc:sldLayoutMkLst>
            <pc:docMk/>
            <pc:sldMasterMk cId="1580397367" sldId="2147483696"/>
            <pc:sldLayoutMk cId="1604945929" sldId="2147483697"/>
          </pc:sldLayoutMkLst>
        </pc:sldLayoutChg>
        <pc:sldLayoutChg chg="add">
          <pc:chgData name="Jorge Garza" userId="S::jorge@tamarackcommunity.ca::120c895f-f567-4ee1-833e-1ba77e92c80e" providerId="AD" clId="Web-{FC39C200-8B5F-F877-1BFD-BE7BE34724B0}" dt="2021-08-26T19:58:18.710" v="6"/>
          <pc:sldLayoutMkLst>
            <pc:docMk/>
            <pc:sldMasterMk cId="1580397367" sldId="2147483696"/>
            <pc:sldLayoutMk cId="3906613394" sldId="2147483698"/>
          </pc:sldLayoutMkLst>
        </pc:sldLayoutChg>
        <pc:sldLayoutChg chg="add">
          <pc:chgData name="Jorge Garza" userId="S::jorge@tamarackcommunity.ca::120c895f-f567-4ee1-833e-1ba77e92c80e" providerId="AD" clId="Web-{FC39C200-8B5F-F877-1BFD-BE7BE34724B0}" dt="2021-08-26T19:58:18.710" v="6"/>
          <pc:sldLayoutMkLst>
            <pc:docMk/>
            <pc:sldMasterMk cId="1580397367" sldId="2147483696"/>
            <pc:sldLayoutMk cId="4240267473" sldId="2147483699"/>
          </pc:sldLayoutMkLst>
        </pc:sldLayoutChg>
        <pc:sldLayoutChg chg="add">
          <pc:chgData name="Jorge Garza" userId="S::jorge@tamarackcommunity.ca::120c895f-f567-4ee1-833e-1ba77e92c80e" providerId="AD" clId="Web-{FC39C200-8B5F-F877-1BFD-BE7BE34724B0}" dt="2021-08-26T19:58:18.710" v="6"/>
          <pc:sldLayoutMkLst>
            <pc:docMk/>
            <pc:sldMasterMk cId="1580397367" sldId="2147483696"/>
            <pc:sldLayoutMk cId="512850310" sldId="2147483700"/>
          </pc:sldLayoutMkLst>
        </pc:sldLayoutChg>
        <pc:sldLayoutChg chg="add">
          <pc:chgData name="Jorge Garza" userId="S::jorge@tamarackcommunity.ca::120c895f-f567-4ee1-833e-1ba77e92c80e" providerId="AD" clId="Web-{FC39C200-8B5F-F877-1BFD-BE7BE34724B0}" dt="2021-08-26T19:58:18.710" v="6"/>
          <pc:sldLayoutMkLst>
            <pc:docMk/>
            <pc:sldMasterMk cId="1580397367" sldId="2147483696"/>
            <pc:sldLayoutMk cId="250800124" sldId="2147483701"/>
          </pc:sldLayoutMkLst>
        </pc:sldLayoutChg>
        <pc:sldLayoutChg chg="add">
          <pc:chgData name="Jorge Garza" userId="S::jorge@tamarackcommunity.ca::120c895f-f567-4ee1-833e-1ba77e92c80e" providerId="AD" clId="Web-{FC39C200-8B5F-F877-1BFD-BE7BE34724B0}" dt="2021-08-26T19:58:18.710" v="6"/>
          <pc:sldLayoutMkLst>
            <pc:docMk/>
            <pc:sldMasterMk cId="1580397367" sldId="2147483696"/>
            <pc:sldLayoutMk cId="3706234461" sldId="2147483702"/>
          </pc:sldLayoutMkLst>
        </pc:sldLayoutChg>
        <pc:sldLayoutChg chg="add">
          <pc:chgData name="Jorge Garza" userId="S::jorge@tamarackcommunity.ca::120c895f-f567-4ee1-833e-1ba77e92c80e" providerId="AD" clId="Web-{FC39C200-8B5F-F877-1BFD-BE7BE34724B0}" dt="2021-08-26T19:58:18.710" v="6"/>
          <pc:sldLayoutMkLst>
            <pc:docMk/>
            <pc:sldMasterMk cId="1580397367" sldId="2147483696"/>
            <pc:sldLayoutMk cId="3065699041" sldId="2147483703"/>
          </pc:sldLayoutMkLst>
        </pc:sldLayoutChg>
        <pc:sldLayoutChg chg="add">
          <pc:chgData name="Jorge Garza" userId="S::jorge@tamarackcommunity.ca::120c895f-f567-4ee1-833e-1ba77e92c80e" providerId="AD" clId="Web-{FC39C200-8B5F-F877-1BFD-BE7BE34724B0}" dt="2021-08-26T19:58:18.710" v="6"/>
          <pc:sldLayoutMkLst>
            <pc:docMk/>
            <pc:sldMasterMk cId="1580397367" sldId="2147483696"/>
            <pc:sldLayoutMk cId="2915021803" sldId="2147483704"/>
          </pc:sldLayoutMkLst>
        </pc:sldLayoutChg>
        <pc:sldLayoutChg chg="add">
          <pc:chgData name="Jorge Garza" userId="S::jorge@tamarackcommunity.ca::120c895f-f567-4ee1-833e-1ba77e92c80e" providerId="AD" clId="Web-{FC39C200-8B5F-F877-1BFD-BE7BE34724B0}" dt="2021-08-26T19:58:18.710" v="6"/>
          <pc:sldLayoutMkLst>
            <pc:docMk/>
            <pc:sldMasterMk cId="1580397367" sldId="2147483696"/>
            <pc:sldLayoutMk cId="1035004285" sldId="2147483705"/>
          </pc:sldLayoutMkLst>
        </pc:sldLayoutChg>
        <pc:sldLayoutChg chg="add">
          <pc:chgData name="Jorge Garza" userId="S::jorge@tamarackcommunity.ca::120c895f-f567-4ee1-833e-1ba77e92c80e" providerId="AD" clId="Web-{FC39C200-8B5F-F877-1BFD-BE7BE34724B0}" dt="2021-08-26T19:58:18.710" v="6"/>
          <pc:sldLayoutMkLst>
            <pc:docMk/>
            <pc:sldMasterMk cId="1580397367" sldId="2147483696"/>
            <pc:sldLayoutMk cId="393803525" sldId="2147483706"/>
          </pc:sldLayoutMkLst>
        </pc:sldLayoutChg>
        <pc:sldLayoutChg chg="add">
          <pc:chgData name="Jorge Garza" userId="S::jorge@tamarackcommunity.ca::120c895f-f567-4ee1-833e-1ba77e92c80e" providerId="AD" clId="Web-{FC39C200-8B5F-F877-1BFD-BE7BE34724B0}" dt="2021-08-26T19:58:18.710" v="6"/>
          <pc:sldLayoutMkLst>
            <pc:docMk/>
            <pc:sldMasterMk cId="1580397367" sldId="2147483696"/>
            <pc:sldLayoutMk cId="139655335" sldId="2147483707"/>
          </pc:sldLayoutMkLst>
        </pc:sldLayoutChg>
      </pc:sldMasterChg>
    </pc:docChg>
  </pc:docChgLst>
  <pc:docChgLst>
    <pc:chgData name="Laura Schnurr" userId="S::laura@tamarackcommunity.ca::49998193-d080-43f2-a12f-dcf87048fce9" providerId="AD" clId="Web-{34ECEB84-F20A-2832-68C3-25DEF7DD5BEA}"/>
    <pc:docChg chg="addSld delSld modSld sldOrd">
      <pc:chgData name="Laura Schnurr" userId="S::laura@tamarackcommunity.ca::49998193-d080-43f2-a12f-dcf87048fce9" providerId="AD" clId="Web-{34ECEB84-F20A-2832-68C3-25DEF7DD5BEA}" dt="2021-08-31T21:36:13.333" v="120" actId="14100"/>
      <pc:docMkLst>
        <pc:docMk/>
      </pc:docMkLst>
      <pc:sldChg chg="modSp">
        <pc:chgData name="Laura Schnurr" userId="S::laura@tamarackcommunity.ca::49998193-d080-43f2-a12f-dcf87048fce9" providerId="AD" clId="Web-{34ECEB84-F20A-2832-68C3-25DEF7DD5BEA}" dt="2021-08-31T18:00:25.167" v="93" actId="20577"/>
        <pc:sldMkLst>
          <pc:docMk/>
          <pc:sldMk cId="3158471859" sldId="2798"/>
        </pc:sldMkLst>
        <pc:spChg chg="mod">
          <ac:chgData name="Laura Schnurr" userId="S::laura@tamarackcommunity.ca::49998193-d080-43f2-a12f-dcf87048fce9" providerId="AD" clId="Web-{34ECEB84-F20A-2832-68C3-25DEF7DD5BEA}" dt="2021-08-31T18:00:25.167" v="93" actId="20577"/>
          <ac:spMkLst>
            <pc:docMk/>
            <pc:sldMk cId="3158471859" sldId="2798"/>
            <ac:spMk id="8" creationId="{9DA9B48C-D916-4A61-8A76-478EB241F51E}"/>
          </ac:spMkLst>
        </pc:spChg>
      </pc:sldChg>
      <pc:sldChg chg="delSp modSp">
        <pc:chgData name="Laura Schnurr" userId="S::laura@tamarackcommunity.ca::49998193-d080-43f2-a12f-dcf87048fce9" providerId="AD" clId="Web-{34ECEB84-F20A-2832-68C3-25DEF7DD5BEA}" dt="2021-08-31T17:12:22.477" v="10" actId="1076"/>
        <pc:sldMkLst>
          <pc:docMk/>
          <pc:sldMk cId="3958215816" sldId="2799"/>
        </pc:sldMkLst>
        <pc:spChg chg="mod">
          <ac:chgData name="Laura Schnurr" userId="S::laura@tamarackcommunity.ca::49998193-d080-43f2-a12f-dcf87048fce9" providerId="AD" clId="Web-{34ECEB84-F20A-2832-68C3-25DEF7DD5BEA}" dt="2021-08-31T17:12:21.258" v="9" actId="1076"/>
          <ac:spMkLst>
            <pc:docMk/>
            <pc:sldMk cId="3958215816" sldId="2799"/>
            <ac:spMk id="8" creationId="{9DA9B48C-D916-4A61-8A76-478EB241F51E}"/>
          </ac:spMkLst>
        </pc:spChg>
        <pc:spChg chg="del">
          <ac:chgData name="Laura Schnurr" userId="S::laura@tamarackcommunity.ca::49998193-d080-43f2-a12f-dcf87048fce9" providerId="AD" clId="Web-{34ECEB84-F20A-2832-68C3-25DEF7DD5BEA}" dt="2021-08-31T17:11:11.881" v="0"/>
          <ac:spMkLst>
            <pc:docMk/>
            <pc:sldMk cId="3958215816" sldId="2799"/>
            <ac:spMk id="14" creationId="{EA7E26FD-1CA3-9446-8868-6854BF4EB1FE}"/>
          </ac:spMkLst>
        </pc:spChg>
        <pc:picChg chg="mod">
          <ac:chgData name="Laura Schnurr" userId="S::laura@tamarackcommunity.ca::49998193-d080-43f2-a12f-dcf87048fce9" providerId="AD" clId="Web-{34ECEB84-F20A-2832-68C3-25DEF7DD5BEA}" dt="2021-08-31T17:12:22.477" v="10" actId="1076"/>
          <ac:picMkLst>
            <pc:docMk/>
            <pc:sldMk cId="3958215816" sldId="2799"/>
            <ac:picMk id="3" creationId="{633478B3-7C82-4D1D-A74A-B3967AA20BAF}"/>
          </ac:picMkLst>
        </pc:picChg>
        <pc:picChg chg="del">
          <ac:chgData name="Laura Schnurr" userId="S::laura@tamarackcommunity.ca::49998193-d080-43f2-a12f-dcf87048fce9" providerId="AD" clId="Web-{34ECEB84-F20A-2832-68C3-25DEF7DD5BEA}" dt="2021-08-31T17:11:12.600" v="1"/>
          <ac:picMkLst>
            <pc:docMk/>
            <pc:sldMk cId="3958215816" sldId="2799"/>
            <ac:picMk id="5" creationId="{EACBEBE0-69BC-4F01-90A9-BC41836B7786}"/>
          </ac:picMkLst>
        </pc:picChg>
      </pc:sldChg>
      <pc:sldChg chg="delCm">
        <pc:chgData name="Laura Schnurr" userId="S::laura@tamarackcommunity.ca::49998193-d080-43f2-a12f-dcf87048fce9" providerId="AD" clId="Web-{34ECEB84-F20A-2832-68C3-25DEF7DD5BEA}" dt="2021-08-31T17:50:43.135" v="63"/>
        <pc:sldMkLst>
          <pc:docMk/>
          <pc:sldMk cId="116442823" sldId="2800"/>
        </pc:sldMkLst>
      </pc:sldChg>
      <pc:sldChg chg="modSp">
        <pc:chgData name="Laura Schnurr" userId="S::laura@tamarackcommunity.ca::49998193-d080-43f2-a12f-dcf87048fce9" providerId="AD" clId="Web-{34ECEB84-F20A-2832-68C3-25DEF7DD5BEA}" dt="2021-08-31T17:28:08.050" v="62" actId="1076"/>
        <pc:sldMkLst>
          <pc:docMk/>
          <pc:sldMk cId="2644441655" sldId="2805"/>
        </pc:sldMkLst>
        <pc:picChg chg="mod">
          <ac:chgData name="Laura Schnurr" userId="S::laura@tamarackcommunity.ca::49998193-d080-43f2-a12f-dcf87048fce9" providerId="AD" clId="Web-{34ECEB84-F20A-2832-68C3-25DEF7DD5BEA}" dt="2021-08-31T17:28:08.050" v="62" actId="1076"/>
          <ac:picMkLst>
            <pc:docMk/>
            <pc:sldMk cId="2644441655" sldId="2805"/>
            <ac:picMk id="18" creationId="{ABE974B1-0207-4EA0-888B-75AE23683531}"/>
          </ac:picMkLst>
        </pc:picChg>
      </pc:sldChg>
      <pc:sldChg chg="addSp modSp">
        <pc:chgData name="Laura Schnurr" userId="S::laura@tamarackcommunity.ca::49998193-d080-43f2-a12f-dcf87048fce9" providerId="AD" clId="Web-{34ECEB84-F20A-2832-68C3-25DEF7DD5BEA}" dt="2021-08-31T17:15:29.107" v="61" actId="20577"/>
        <pc:sldMkLst>
          <pc:docMk/>
          <pc:sldMk cId="3697863143" sldId="2809"/>
        </pc:sldMkLst>
        <pc:spChg chg="mod">
          <ac:chgData name="Laura Schnurr" userId="S::laura@tamarackcommunity.ca::49998193-d080-43f2-a12f-dcf87048fce9" providerId="AD" clId="Web-{34ECEB84-F20A-2832-68C3-25DEF7DD5BEA}" dt="2021-08-31T17:14:24.808" v="28" actId="14100"/>
          <ac:spMkLst>
            <pc:docMk/>
            <pc:sldMk cId="3697863143" sldId="2809"/>
            <ac:spMk id="8" creationId="{9DA9B48C-D916-4A61-8A76-478EB241F51E}"/>
          </ac:spMkLst>
        </pc:spChg>
        <pc:spChg chg="mod">
          <ac:chgData name="Laura Schnurr" userId="S::laura@tamarackcommunity.ca::49998193-d080-43f2-a12f-dcf87048fce9" providerId="AD" clId="Web-{34ECEB84-F20A-2832-68C3-25DEF7DD5BEA}" dt="2021-08-31T17:14:19.511" v="27" actId="14100"/>
          <ac:spMkLst>
            <pc:docMk/>
            <pc:sldMk cId="3697863143" sldId="2809"/>
            <ac:spMk id="15" creationId="{DF8CAE97-BE6A-4E79-B4CA-68E87834EC1C}"/>
          </ac:spMkLst>
        </pc:spChg>
        <pc:spChg chg="mod">
          <ac:chgData name="Laura Schnurr" userId="S::laura@tamarackcommunity.ca::49998193-d080-43f2-a12f-dcf87048fce9" providerId="AD" clId="Web-{34ECEB84-F20A-2832-68C3-25DEF7DD5BEA}" dt="2021-08-31T17:14:31.824" v="30" actId="1076"/>
          <ac:spMkLst>
            <pc:docMk/>
            <pc:sldMk cId="3697863143" sldId="2809"/>
            <ac:spMk id="16" creationId="{4FA8C145-A7FB-4E64-B4AD-9544DA35D9F2}"/>
          </ac:spMkLst>
        </pc:spChg>
        <pc:spChg chg="add mod">
          <ac:chgData name="Laura Schnurr" userId="S::laura@tamarackcommunity.ca::49998193-d080-43f2-a12f-dcf87048fce9" providerId="AD" clId="Web-{34ECEB84-F20A-2832-68C3-25DEF7DD5BEA}" dt="2021-08-31T17:15:29.107" v="61" actId="20577"/>
          <ac:spMkLst>
            <pc:docMk/>
            <pc:sldMk cId="3697863143" sldId="2809"/>
            <ac:spMk id="17" creationId="{F3430D8A-7529-4C2F-857B-A025E59CFD19}"/>
          </ac:spMkLst>
        </pc:spChg>
        <pc:picChg chg="add mod">
          <ac:chgData name="Laura Schnurr" userId="S::laura@tamarackcommunity.ca::49998193-d080-43f2-a12f-dcf87048fce9" providerId="AD" clId="Web-{34ECEB84-F20A-2832-68C3-25DEF7DD5BEA}" dt="2021-08-31T17:13:54.917" v="21" actId="1076"/>
          <ac:picMkLst>
            <pc:docMk/>
            <pc:sldMk cId="3697863143" sldId="2809"/>
            <ac:picMk id="3" creationId="{4D4453D2-15BF-4FC0-93B9-7C98F5FA478D}"/>
          </ac:picMkLst>
        </pc:picChg>
        <pc:picChg chg="mod">
          <ac:chgData name="Laura Schnurr" userId="S::laura@tamarackcommunity.ca::49998193-d080-43f2-a12f-dcf87048fce9" providerId="AD" clId="Web-{34ECEB84-F20A-2832-68C3-25DEF7DD5BEA}" dt="2021-08-31T17:13:56.417" v="22" actId="1076"/>
          <ac:picMkLst>
            <pc:docMk/>
            <pc:sldMk cId="3697863143" sldId="2809"/>
            <ac:picMk id="4" creationId="{2D0EA6D3-6DD5-496C-988F-E2C42031C17C}"/>
          </ac:picMkLst>
        </pc:picChg>
        <pc:picChg chg="mod">
          <ac:chgData name="Laura Schnurr" userId="S::laura@tamarackcommunity.ca::49998193-d080-43f2-a12f-dcf87048fce9" providerId="AD" clId="Web-{34ECEB84-F20A-2832-68C3-25DEF7DD5BEA}" dt="2021-08-31T17:13:58.198" v="23" actId="1076"/>
          <ac:picMkLst>
            <pc:docMk/>
            <pc:sldMk cId="3697863143" sldId="2809"/>
            <ac:picMk id="7" creationId="{DF1CDC54-6B6B-4CA7-B08B-3A7EABE63835}"/>
          </ac:picMkLst>
        </pc:picChg>
        <pc:picChg chg="mod">
          <ac:chgData name="Laura Schnurr" userId="S::laura@tamarackcommunity.ca::49998193-d080-43f2-a12f-dcf87048fce9" providerId="AD" clId="Web-{34ECEB84-F20A-2832-68C3-25DEF7DD5BEA}" dt="2021-08-31T17:13:47.010" v="18" actId="1076"/>
          <ac:picMkLst>
            <pc:docMk/>
            <pc:sldMk cId="3697863143" sldId="2809"/>
            <ac:picMk id="9" creationId="{11FE1F09-1A1D-4002-B6EF-C2A1DE21372B}"/>
          </ac:picMkLst>
        </pc:picChg>
      </pc:sldChg>
      <pc:sldChg chg="add ord">
        <pc:chgData name="Laura Schnurr" userId="S::laura@tamarackcommunity.ca::49998193-d080-43f2-a12f-dcf87048fce9" providerId="AD" clId="Web-{34ECEB84-F20A-2832-68C3-25DEF7DD5BEA}" dt="2021-08-31T18:22:25.361" v="95"/>
        <pc:sldMkLst>
          <pc:docMk/>
          <pc:sldMk cId="1537184110" sldId="2813"/>
        </pc:sldMkLst>
      </pc:sldChg>
      <pc:sldChg chg="del">
        <pc:chgData name="Laura Schnurr" userId="S::laura@tamarackcommunity.ca::49998193-d080-43f2-a12f-dcf87048fce9" providerId="AD" clId="Web-{34ECEB84-F20A-2832-68C3-25DEF7DD5BEA}" dt="2021-08-31T18:56:37.208" v="105"/>
        <pc:sldMkLst>
          <pc:docMk/>
          <pc:sldMk cId="148097407" sldId="2815"/>
        </pc:sldMkLst>
      </pc:sldChg>
      <pc:sldChg chg="del">
        <pc:chgData name="Laura Schnurr" userId="S::laura@tamarackcommunity.ca::49998193-d080-43f2-a12f-dcf87048fce9" providerId="AD" clId="Web-{34ECEB84-F20A-2832-68C3-25DEF7DD5BEA}" dt="2021-08-31T18:56:36.270" v="104"/>
        <pc:sldMkLst>
          <pc:docMk/>
          <pc:sldMk cId="2898361794" sldId="2816"/>
        </pc:sldMkLst>
      </pc:sldChg>
      <pc:sldChg chg="del">
        <pc:chgData name="Laura Schnurr" userId="S::laura@tamarackcommunity.ca::49998193-d080-43f2-a12f-dcf87048fce9" providerId="AD" clId="Web-{34ECEB84-F20A-2832-68C3-25DEF7DD5BEA}" dt="2021-08-31T18:56:35.505" v="103"/>
        <pc:sldMkLst>
          <pc:docMk/>
          <pc:sldMk cId="1358222804" sldId="2817"/>
        </pc:sldMkLst>
      </pc:sldChg>
      <pc:sldChg chg="del">
        <pc:chgData name="Laura Schnurr" userId="S::laura@tamarackcommunity.ca::49998193-d080-43f2-a12f-dcf87048fce9" providerId="AD" clId="Web-{34ECEB84-F20A-2832-68C3-25DEF7DD5BEA}" dt="2021-08-31T18:56:34.786" v="102"/>
        <pc:sldMkLst>
          <pc:docMk/>
          <pc:sldMk cId="436325492" sldId="2818"/>
        </pc:sldMkLst>
      </pc:sldChg>
      <pc:sldChg chg="del">
        <pc:chgData name="Laura Schnurr" userId="S::laura@tamarackcommunity.ca::49998193-d080-43f2-a12f-dcf87048fce9" providerId="AD" clId="Web-{34ECEB84-F20A-2832-68C3-25DEF7DD5BEA}" dt="2021-08-31T18:56:33.411" v="101"/>
        <pc:sldMkLst>
          <pc:docMk/>
          <pc:sldMk cId="3782763592" sldId="2819"/>
        </pc:sldMkLst>
      </pc:sldChg>
      <pc:sldChg chg="del">
        <pc:chgData name="Laura Schnurr" userId="S::laura@tamarackcommunity.ca::49998193-d080-43f2-a12f-dcf87048fce9" providerId="AD" clId="Web-{34ECEB84-F20A-2832-68C3-25DEF7DD5BEA}" dt="2021-08-31T18:56:32.614" v="100"/>
        <pc:sldMkLst>
          <pc:docMk/>
          <pc:sldMk cId="1226221206" sldId="2820"/>
        </pc:sldMkLst>
      </pc:sldChg>
      <pc:sldChg chg="del">
        <pc:chgData name="Laura Schnurr" userId="S::laura@tamarackcommunity.ca::49998193-d080-43f2-a12f-dcf87048fce9" providerId="AD" clId="Web-{34ECEB84-F20A-2832-68C3-25DEF7DD5BEA}" dt="2021-08-31T18:56:32.239" v="99"/>
        <pc:sldMkLst>
          <pc:docMk/>
          <pc:sldMk cId="1344284772" sldId="2821"/>
        </pc:sldMkLst>
      </pc:sldChg>
      <pc:sldChg chg="del">
        <pc:chgData name="Laura Schnurr" userId="S::laura@tamarackcommunity.ca::49998193-d080-43f2-a12f-dcf87048fce9" providerId="AD" clId="Web-{34ECEB84-F20A-2832-68C3-25DEF7DD5BEA}" dt="2021-08-31T18:56:31.364" v="98"/>
        <pc:sldMkLst>
          <pc:docMk/>
          <pc:sldMk cId="3175218757" sldId="2822"/>
        </pc:sldMkLst>
      </pc:sldChg>
      <pc:sldChg chg="del">
        <pc:chgData name="Laura Schnurr" userId="S::laura@tamarackcommunity.ca::49998193-d080-43f2-a12f-dcf87048fce9" providerId="AD" clId="Web-{34ECEB84-F20A-2832-68C3-25DEF7DD5BEA}" dt="2021-08-31T18:56:30.348" v="97"/>
        <pc:sldMkLst>
          <pc:docMk/>
          <pc:sldMk cId="509748697" sldId="2823"/>
        </pc:sldMkLst>
      </pc:sldChg>
      <pc:sldChg chg="ord">
        <pc:chgData name="Laura Schnurr" userId="S::laura@tamarackcommunity.ca::49998193-d080-43f2-a12f-dcf87048fce9" providerId="AD" clId="Web-{34ECEB84-F20A-2832-68C3-25DEF7DD5BEA}" dt="2021-08-31T18:50:42.542" v="96"/>
        <pc:sldMkLst>
          <pc:docMk/>
          <pc:sldMk cId="1980310063" sldId="2824"/>
        </pc:sldMkLst>
      </pc:sldChg>
      <pc:sldChg chg="addSp delSp modSp add ord replId">
        <pc:chgData name="Laura Schnurr" userId="S::laura@tamarackcommunity.ca::49998193-d080-43f2-a12f-dcf87048fce9" providerId="AD" clId="Web-{34ECEB84-F20A-2832-68C3-25DEF7DD5BEA}" dt="2021-08-31T21:36:13.333" v="120" actId="14100"/>
        <pc:sldMkLst>
          <pc:docMk/>
          <pc:sldMk cId="3855582656" sldId="2825"/>
        </pc:sldMkLst>
        <pc:spChg chg="mod">
          <ac:chgData name="Laura Schnurr" userId="S::laura@tamarackcommunity.ca::49998193-d080-43f2-a12f-dcf87048fce9" providerId="AD" clId="Web-{34ECEB84-F20A-2832-68C3-25DEF7DD5BEA}" dt="2021-08-31T21:32:39.803" v="113" actId="20577"/>
          <ac:spMkLst>
            <pc:docMk/>
            <pc:sldMk cId="3855582656" sldId="2825"/>
            <ac:spMk id="2" creationId="{4151D82D-0656-4DF7-A31C-C23C2A99C0C1}"/>
          </ac:spMkLst>
        </pc:spChg>
        <pc:spChg chg="del">
          <ac:chgData name="Laura Schnurr" userId="S::laura@tamarackcommunity.ca::49998193-d080-43f2-a12f-dcf87048fce9" providerId="AD" clId="Web-{34ECEB84-F20A-2832-68C3-25DEF7DD5BEA}" dt="2021-08-31T21:32:39.866" v="114"/>
          <ac:spMkLst>
            <pc:docMk/>
            <pc:sldMk cId="3855582656" sldId="2825"/>
            <ac:spMk id="3" creationId="{33C57484-371B-4B8A-A8CE-0ECE585996B7}"/>
          </ac:spMkLst>
        </pc:spChg>
        <pc:spChg chg="add del mod">
          <ac:chgData name="Laura Schnurr" userId="S::laura@tamarackcommunity.ca::49998193-d080-43f2-a12f-dcf87048fce9" providerId="AD" clId="Web-{34ECEB84-F20A-2832-68C3-25DEF7DD5BEA}" dt="2021-08-31T21:33:25.791" v="115"/>
          <ac:spMkLst>
            <pc:docMk/>
            <pc:sldMk cId="3855582656" sldId="2825"/>
            <ac:spMk id="6" creationId="{8D040200-3180-417C-8206-64A3C001ADCD}"/>
          </ac:spMkLst>
        </pc:spChg>
        <pc:picChg chg="del">
          <ac:chgData name="Laura Schnurr" userId="S::laura@tamarackcommunity.ca::49998193-d080-43f2-a12f-dcf87048fce9" providerId="AD" clId="Web-{34ECEB84-F20A-2832-68C3-25DEF7DD5BEA}" dt="2021-08-31T21:33:34.994" v="117"/>
          <ac:picMkLst>
            <pc:docMk/>
            <pc:sldMk cId="3855582656" sldId="2825"/>
            <ac:picMk id="4" creationId="{9E172A17-201D-4A57-86A3-4B16FB1DBAF2}"/>
          </ac:picMkLst>
        </pc:picChg>
        <pc:picChg chg="add mod ord">
          <ac:chgData name="Laura Schnurr" userId="S::laura@tamarackcommunity.ca::49998193-d080-43f2-a12f-dcf87048fce9" providerId="AD" clId="Web-{34ECEB84-F20A-2832-68C3-25DEF7DD5BEA}" dt="2021-08-31T21:36:13.333" v="120" actId="14100"/>
          <ac:picMkLst>
            <pc:docMk/>
            <pc:sldMk cId="3855582656" sldId="2825"/>
            <ac:picMk id="7" creationId="{F84AD314-5C76-4FC6-95DA-5B0600DBC411}"/>
          </ac:picMkLst>
        </pc:picChg>
        <pc:picChg chg="add">
          <ac:chgData name="Laura Schnurr" userId="S::laura@tamarackcommunity.ca::49998193-d080-43f2-a12f-dcf87048fce9" providerId="AD" clId="Web-{34ECEB84-F20A-2832-68C3-25DEF7DD5BEA}" dt="2021-08-31T21:33:35.307" v="118"/>
          <ac:picMkLst>
            <pc:docMk/>
            <pc:sldMk cId="3855582656" sldId="2825"/>
            <ac:picMk id="9" creationId="{50E2500B-9C3F-47F8-9E57-8CA76553CA9A}"/>
          </ac:picMkLst>
        </pc:picChg>
      </pc:sldChg>
    </pc:docChg>
  </pc:docChgLst>
  <pc:docChgLst>
    <pc:chgData name="Jorge Garza" userId="S::jorge@tamarackcommunity.ca::120c895f-f567-4ee1-833e-1ba77e92c80e" providerId="AD" clId="Web-{C343B644-B1AA-F3B3-4A24-CB97CA0B9CC4}"/>
    <pc:docChg chg="addSld delSld modSld addMainMaster delMainMaster">
      <pc:chgData name="Jorge Garza" userId="S::jorge@tamarackcommunity.ca::120c895f-f567-4ee1-833e-1ba77e92c80e" providerId="AD" clId="Web-{C343B644-B1AA-F3B3-4A24-CB97CA0B9CC4}" dt="2021-09-01T15:14:51.947" v="29"/>
      <pc:docMkLst>
        <pc:docMk/>
      </pc:docMkLst>
      <pc:sldChg chg="modNotes">
        <pc:chgData name="Jorge Garza" userId="S::jorge@tamarackcommunity.ca::120c895f-f567-4ee1-833e-1ba77e92c80e" providerId="AD" clId="Web-{C343B644-B1AA-F3B3-4A24-CB97CA0B9CC4}" dt="2021-09-01T15:14:44.494" v="28"/>
        <pc:sldMkLst>
          <pc:docMk/>
          <pc:sldMk cId="285739499" sldId="391"/>
        </pc:sldMkLst>
      </pc:sldChg>
      <pc:sldChg chg="modNotes">
        <pc:chgData name="Jorge Garza" userId="S::jorge@tamarackcommunity.ca::120c895f-f567-4ee1-833e-1ba77e92c80e" providerId="AD" clId="Web-{C343B644-B1AA-F3B3-4A24-CB97CA0B9CC4}" dt="2021-09-01T15:14:51.947" v="29"/>
        <pc:sldMkLst>
          <pc:docMk/>
          <pc:sldMk cId="2200586307" sldId="1371"/>
        </pc:sldMkLst>
      </pc:sldChg>
      <pc:sldChg chg="add del">
        <pc:chgData name="Jorge Garza" userId="S::jorge@tamarackcommunity.ca::120c895f-f567-4ee1-833e-1ba77e92c80e" providerId="AD" clId="Web-{C343B644-B1AA-F3B3-4A24-CB97CA0B9CC4}" dt="2021-09-01T09:59:28.609" v="15"/>
        <pc:sldMkLst>
          <pc:docMk/>
          <pc:sldMk cId="1733732614" sldId="2826"/>
        </pc:sldMkLst>
      </pc:sldChg>
      <pc:sldChg chg="add del">
        <pc:chgData name="Jorge Garza" userId="S::jorge@tamarackcommunity.ca::120c895f-f567-4ee1-833e-1ba77e92c80e" providerId="AD" clId="Web-{C343B644-B1AA-F3B3-4A24-CB97CA0B9CC4}" dt="2021-09-01T09:59:28.593" v="14"/>
        <pc:sldMkLst>
          <pc:docMk/>
          <pc:sldMk cId="1634385221" sldId="2827"/>
        </pc:sldMkLst>
      </pc:sldChg>
      <pc:sldChg chg="add del">
        <pc:chgData name="Jorge Garza" userId="S::jorge@tamarackcommunity.ca::120c895f-f567-4ee1-833e-1ba77e92c80e" providerId="AD" clId="Web-{C343B644-B1AA-F3B3-4A24-CB97CA0B9CC4}" dt="2021-09-01T09:59:28.593" v="13"/>
        <pc:sldMkLst>
          <pc:docMk/>
          <pc:sldMk cId="92177959" sldId="2828"/>
        </pc:sldMkLst>
      </pc:sldChg>
      <pc:sldChg chg="add del">
        <pc:chgData name="Jorge Garza" userId="S::jorge@tamarackcommunity.ca::120c895f-f567-4ee1-833e-1ba77e92c80e" providerId="AD" clId="Web-{C343B644-B1AA-F3B3-4A24-CB97CA0B9CC4}" dt="2021-09-01T09:59:28.578" v="12"/>
        <pc:sldMkLst>
          <pc:docMk/>
          <pc:sldMk cId="2281202470" sldId="2829"/>
        </pc:sldMkLst>
      </pc:sldChg>
      <pc:sldChg chg="add del">
        <pc:chgData name="Jorge Garza" userId="S::jorge@tamarackcommunity.ca::120c895f-f567-4ee1-833e-1ba77e92c80e" providerId="AD" clId="Web-{C343B644-B1AA-F3B3-4A24-CB97CA0B9CC4}" dt="2021-09-01T09:59:28.578" v="11"/>
        <pc:sldMkLst>
          <pc:docMk/>
          <pc:sldMk cId="1437975054" sldId="2830"/>
        </pc:sldMkLst>
      </pc:sldChg>
      <pc:sldChg chg="add del">
        <pc:chgData name="Jorge Garza" userId="S::jorge@tamarackcommunity.ca::120c895f-f567-4ee1-833e-1ba77e92c80e" providerId="AD" clId="Web-{C343B644-B1AA-F3B3-4A24-CB97CA0B9CC4}" dt="2021-09-01T09:59:28.578" v="10"/>
        <pc:sldMkLst>
          <pc:docMk/>
          <pc:sldMk cId="1924993944" sldId="2831"/>
        </pc:sldMkLst>
      </pc:sldChg>
      <pc:sldChg chg="add del">
        <pc:chgData name="Jorge Garza" userId="S::jorge@tamarackcommunity.ca::120c895f-f567-4ee1-833e-1ba77e92c80e" providerId="AD" clId="Web-{C343B644-B1AA-F3B3-4A24-CB97CA0B9CC4}" dt="2021-09-01T09:59:28.578" v="9"/>
        <pc:sldMkLst>
          <pc:docMk/>
          <pc:sldMk cId="667179024" sldId="2832"/>
        </pc:sldMkLst>
      </pc:sldChg>
      <pc:sldChg chg="add del">
        <pc:chgData name="Jorge Garza" userId="S::jorge@tamarackcommunity.ca::120c895f-f567-4ee1-833e-1ba77e92c80e" providerId="AD" clId="Web-{C343B644-B1AA-F3B3-4A24-CB97CA0B9CC4}" dt="2021-09-01T09:59:28.578" v="8"/>
        <pc:sldMkLst>
          <pc:docMk/>
          <pc:sldMk cId="3926407560" sldId="2833"/>
        </pc:sldMkLst>
      </pc:sldChg>
      <pc:sldChg chg="add">
        <pc:chgData name="Jorge Garza" userId="S::jorge@tamarackcommunity.ca::120c895f-f567-4ee1-833e-1ba77e92c80e" providerId="AD" clId="Web-{C343B644-B1AA-F3B3-4A24-CB97CA0B9CC4}" dt="2021-09-01T09:59:42.656" v="23"/>
        <pc:sldMkLst>
          <pc:docMk/>
          <pc:sldMk cId="1537440096" sldId="2834"/>
        </pc:sldMkLst>
      </pc:sldChg>
      <pc:sldChg chg="add">
        <pc:chgData name="Jorge Garza" userId="S::jorge@tamarackcommunity.ca::120c895f-f567-4ee1-833e-1ba77e92c80e" providerId="AD" clId="Web-{C343B644-B1AA-F3B3-4A24-CB97CA0B9CC4}" dt="2021-09-01T09:59:42.468" v="22"/>
        <pc:sldMkLst>
          <pc:docMk/>
          <pc:sldMk cId="3087679888" sldId="2835"/>
        </pc:sldMkLst>
      </pc:sldChg>
      <pc:sldChg chg="add">
        <pc:chgData name="Jorge Garza" userId="S::jorge@tamarackcommunity.ca::120c895f-f567-4ee1-833e-1ba77e92c80e" providerId="AD" clId="Web-{C343B644-B1AA-F3B3-4A24-CB97CA0B9CC4}" dt="2021-09-01T09:59:42.015" v="21"/>
        <pc:sldMkLst>
          <pc:docMk/>
          <pc:sldMk cId="514660574" sldId="2836"/>
        </pc:sldMkLst>
      </pc:sldChg>
      <pc:sldChg chg="add">
        <pc:chgData name="Jorge Garza" userId="S::jorge@tamarackcommunity.ca::120c895f-f567-4ee1-833e-1ba77e92c80e" providerId="AD" clId="Web-{C343B644-B1AA-F3B3-4A24-CB97CA0B9CC4}" dt="2021-09-01T09:59:41.750" v="20"/>
        <pc:sldMkLst>
          <pc:docMk/>
          <pc:sldMk cId="683455888" sldId="2837"/>
        </pc:sldMkLst>
      </pc:sldChg>
      <pc:sldChg chg="add">
        <pc:chgData name="Jorge Garza" userId="S::jorge@tamarackcommunity.ca::120c895f-f567-4ee1-833e-1ba77e92c80e" providerId="AD" clId="Web-{C343B644-B1AA-F3B3-4A24-CB97CA0B9CC4}" dt="2021-09-01T09:59:41.484" v="19"/>
        <pc:sldMkLst>
          <pc:docMk/>
          <pc:sldMk cId="4060495193" sldId="2838"/>
        </pc:sldMkLst>
      </pc:sldChg>
      <pc:sldChg chg="add">
        <pc:chgData name="Jorge Garza" userId="S::jorge@tamarackcommunity.ca::120c895f-f567-4ee1-833e-1ba77e92c80e" providerId="AD" clId="Web-{C343B644-B1AA-F3B3-4A24-CB97CA0B9CC4}" dt="2021-09-01T09:59:41.109" v="18"/>
        <pc:sldMkLst>
          <pc:docMk/>
          <pc:sldMk cId="3664647168" sldId="2839"/>
        </pc:sldMkLst>
      </pc:sldChg>
      <pc:sldChg chg="add">
        <pc:chgData name="Jorge Garza" userId="S::jorge@tamarackcommunity.ca::120c895f-f567-4ee1-833e-1ba77e92c80e" providerId="AD" clId="Web-{C343B644-B1AA-F3B3-4A24-CB97CA0B9CC4}" dt="2021-09-01T09:59:40.828" v="17"/>
        <pc:sldMkLst>
          <pc:docMk/>
          <pc:sldMk cId="780570486" sldId="2840"/>
        </pc:sldMkLst>
      </pc:sldChg>
      <pc:sldChg chg="modSp add">
        <pc:chgData name="Jorge Garza" userId="S::jorge@tamarackcommunity.ca::120c895f-f567-4ee1-833e-1ba77e92c80e" providerId="AD" clId="Web-{C343B644-B1AA-F3B3-4A24-CB97CA0B9CC4}" dt="2021-09-01T10:00:16.078" v="27" actId="20577"/>
        <pc:sldMkLst>
          <pc:docMk/>
          <pc:sldMk cId="3324742941" sldId="2841"/>
        </pc:sldMkLst>
        <pc:spChg chg="mod">
          <ac:chgData name="Jorge Garza" userId="S::jorge@tamarackcommunity.ca::120c895f-f567-4ee1-833e-1ba77e92c80e" providerId="AD" clId="Web-{C343B644-B1AA-F3B3-4A24-CB97CA0B9CC4}" dt="2021-09-01T10:00:16.078" v="27" actId="20577"/>
          <ac:spMkLst>
            <pc:docMk/>
            <pc:sldMk cId="3324742941" sldId="2841"/>
            <ac:spMk id="2" creationId="{42379FBF-1A4A-4797-9F93-EE2926294F8D}"/>
          </ac:spMkLst>
        </pc:spChg>
      </pc:sldChg>
      <pc:sldMasterChg chg="add del addSldLayout delSldLayout">
        <pc:chgData name="Jorge Garza" userId="S::jorge@tamarackcommunity.ca::120c895f-f567-4ee1-833e-1ba77e92c80e" providerId="AD" clId="Web-{C343B644-B1AA-F3B3-4A24-CB97CA0B9CC4}" dt="2021-09-01T09:59:40.547" v="16"/>
        <pc:sldMasterMkLst>
          <pc:docMk/>
          <pc:sldMasterMk cId="0" sldId="2147483648"/>
        </pc:sldMasterMkLst>
        <pc:sldLayoutChg chg="add del">
          <pc:chgData name="Jorge Garza" userId="S::jorge@tamarackcommunity.ca::120c895f-f567-4ee1-833e-1ba77e92c80e" providerId="AD" clId="Web-{C343B644-B1AA-F3B3-4A24-CB97CA0B9CC4}" dt="2021-09-01T09:59:40.547" v="16"/>
          <pc:sldLayoutMkLst>
            <pc:docMk/>
            <pc:sldMasterMk cId="0" sldId="2147483648"/>
            <pc:sldLayoutMk cId="0" sldId="2147483649"/>
          </pc:sldLayoutMkLst>
        </pc:sldLayoutChg>
        <pc:sldLayoutChg chg="add del">
          <pc:chgData name="Jorge Garza" userId="S::jorge@tamarackcommunity.ca::120c895f-f567-4ee1-833e-1ba77e92c80e" providerId="AD" clId="Web-{C343B644-B1AA-F3B3-4A24-CB97CA0B9CC4}" dt="2021-09-01T09:59:40.547" v="16"/>
          <pc:sldLayoutMkLst>
            <pc:docMk/>
            <pc:sldMasterMk cId="0" sldId="2147483648"/>
            <pc:sldLayoutMk cId="0" sldId="2147483650"/>
          </pc:sldLayoutMkLst>
        </pc:sldLayoutChg>
        <pc:sldLayoutChg chg="add del">
          <pc:chgData name="Jorge Garza" userId="S::jorge@tamarackcommunity.ca::120c895f-f567-4ee1-833e-1ba77e92c80e" providerId="AD" clId="Web-{C343B644-B1AA-F3B3-4A24-CB97CA0B9CC4}" dt="2021-09-01T09:59:40.547" v="16"/>
          <pc:sldLayoutMkLst>
            <pc:docMk/>
            <pc:sldMasterMk cId="0" sldId="2147483648"/>
            <pc:sldLayoutMk cId="0" sldId="2147483652"/>
          </pc:sldLayoutMkLst>
        </pc:sldLayoutChg>
        <pc:sldLayoutChg chg="add del">
          <pc:chgData name="Jorge Garza" userId="S::jorge@tamarackcommunity.ca::120c895f-f567-4ee1-833e-1ba77e92c80e" providerId="AD" clId="Web-{C343B644-B1AA-F3B3-4A24-CB97CA0B9CC4}" dt="2021-09-01T09:59:40.547" v="16"/>
          <pc:sldLayoutMkLst>
            <pc:docMk/>
            <pc:sldMasterMk cId="0" sldId="2147483648"/>
            <pc:sldLayoutMk cId="0" sldId="2147483653"/>
          </pc:sldLayoutMkLst>
        </pc:sldLayoutChg>
        <pc:sldLayoutChg chg="add del">
          <pc:chgData name="Jorge Garza" userId="S::jorge@tamarackcommunity.ca::120c895f-f567-4ee1-833e-1ba77e92c80e" providerId="AD" clId="Web-{C343B644-B1AA-F3B3-4A24-CB97CA0B9CC4}" dt="2021-09-01T09:59:40.547" v="16"/>
          <pc:sldLayoutMkLst>
            <pc:docMk/>
            <pc:sldMasterMk cId="0" sldId="2147483648"/>
            <pc:sldLayoutMk cId="0" sldId="2147483654"/>
          </pc:sldLayoutMkLst>
        </pc:sldLayoutChg>
        <pc:sldLayoutChg chg="add del">
          <pc:chgData name="Jorge Garza" userId="S::jorge@tamarackcommunity.ca::120c895f-f567-4ee1-833e-1ba77e92c80e" providerId="AD" clId="Web-{C343B644-B1AA-F3B3-4A24-CB97CA0B9CC4}" dt="2021-09-01T09:59:40.547" v="16"/>
          <pc:sldLayoutMkLst>
            <pc:docMk/>
            <pc:sldMasterMk cId="0" sldId="2147483648"/>
            <pc:sldLayoutMk cId="0" sldId="2147483657"/>
          </pc:sldLayoutMkLst>
        </pc:sldLayoutChg>
        <pc:sldLayoutChg chg="add del">
          <pc:chgData name="Jorge Garza" userId="S::jorge@tamarackcommunity.ca::120c895f-f567-4ee1-833e-1ba77e92c80e" providerId="AD" clId="Web-{C343B644-B1AA-F3B3-4A24-CB97CA0B9CC4}" dt="2021-09-01T09:59:40.547" v="16"/>
          <pc:sldLayoutMkLst>
            <pc:docMk/>
            <pc:sldMasterMk cId="0" sldId="2147483648"/>
            <pc:sldLayoutMk cId="0" sldId="2147483658"/>
          </pc:sldLayoutMkLst>
        </pc:sldLayoutChg>
        <pc:sldLayoutChg chg="add del">
          <pc:chgData name="Jorge Garza" userId="S::jorge@tamarackcommunity.ca::120c895f-f567-4ee1-833e-1ba77e92c80e" providerId="AD" clId="Web-{C343B644-B1AA-F3B3-4A24-CB97CA0B9CC4}" dt="2021-09-01T09:59:40.547" v="16"/>
          <pc:sldLayoutMkLst>
            <pc:docMk/>
            <pc:sldMasterMk cId="0" sldId="2147483648"/>
            <pc:sldLayoutMk cId="0" sldId="2147483659"/>
          </pc:sldLayoutMkLst>
        </pc:sldLayoutChg>
      </pc:sldMasterChg>
    </pc:docChg>
  </pc:docChgLst>
  <pc:docChgLst>
    <pc:chgData name="Laura Schnurr" userId="S::laura@tamarackcommunity.ca::49998193-d080-43f2-a12f-dcf87048fce9" providerId="AD" clId="Web-{AAE99032-B323-1EBE-B97F-F30E1005CF4B}"/>
    <pc:docChg chg="delSld">
      <pc:chgData name="Laura Schnurr" userId="S::laura@tamarackcommunity.ca::49998193-d080-43f2-a12f-dcf87048fce9" providerId="AD" clId="Web-{AAE99032-B323-1EBE-B97F-F30E1005CF4B}" dt="2021-08-31T12:53:45.261" v="1"/>
      <pc:docMkLst>
        <pc:docMk/>
      </pc:docMkLst>
      <pc:sldChg chg="addCm">
        <pc:chgData name="Laura Schnurr" userId="S::laura@tamarackcommunity.ca::49998193-d080-43f2-a12f-dcf87048fce9" providerId="AD" clId="Web-{AAE99032-B323-1EBE-B97F-F30E1005CF4B}" dt="2021-08-30T19:51:03.729" v="0"/>
        <pc:sldMkLst>
          <pc:docMk/>
          <pc:sldMk cId="116442823" sldId="2800"/>
        </pc:sldMkLst>
      </pc:sldChg>
      <pc:sldChg chg="del">
        <pc:chgData name="Laura Schnurr" userId="S::laura@tamarackcommunity.ca::49998193-d080-43f2-a12f-dcf87048fce9" providerId="AD" clId="Web-{AAE99032-B323-1EBE-B97F-F30E1005CF4B}" dt="2021-08-31T12:53:45.261" v="1"/>
        <pc:sldMkLst>
          <pc:docMk/>
          <pc:sldMk cId="782532748" sldId="2804"/>
        </pc:sldMkLst>
      </pc:sldChg>
    </pc:docChg>
  </pc:docChgLst>
  <pc:docChgLst>
    <pc:chgData name="Laura Schnurr" userId="S::laura@tamarackcommunity.ca::49998193-d080-43f2-a12f-dcf87048fce9" providerId="AD" clId="Web-{1E4EB09D-21C2-632E-6B56-725EBBE7FA67}"/>
    <pc:docChg chg="modSld">
      <pc:chgData name="Laura Schnurr" userId="S::laura@tamarackcommunity.ca::49998193-d080-43f2-a12f-dcf87048fce9" providerId="AD" clId="Web-{1E4EB09D-21C2-632E-6B56-725EBBE7FA67}" dt="2021-09-01T15:26:30.505" v="1" actId="1076"/>
      <pc:docMkLst>
        <pc:docMk/>
      </pc:docMkLst>
      <pc:sldChg chg="modSp">
        <pc:chgData name="Laura Schnurr" userId="S::laura@tamarackcommunity.ca::49998193-d080-43f2-a12f-dcf87048fce9" providerId="AD" clId="Web-{1E4EB09D-21C2-632E-6B56-725EBBE7FA67}" dt="2021-09-01T15:26:30.505" v="1" actId="1076"/>
        <pc:sldMkLst>
          <pc:docMk/>
          <pc:sldMk cId="3697863143" sldId="2809"/>
        </pc:sldMkLst>
        <pc:spChg chg="mod">
          <ac:chgData name="Laura Schnurr" userId="S::laura@tamarackcommunity.ca::49998193-d080-43f2-a12f-dcf87048fce9" providerId="AD" clId="Web-{1E4EB09D-21C2-632E-6B56-725EBBE7FA67}" dt="2021-09-01T15:26:30.505" v="1" actId="1076"/>
          <ac:spMkLst>
            <pc:docMk/>
            <pc:sldMk cId="3697863143" sldId="2809"/>
            <ac:spMk id="8" creationId="{9DA9B48C-D916-4A61-8A76-478EB241F51E}"/>
          </ac:spMkLst>
        </pc:spChg>
      </pc:sldChg>
    </pc:docChg>
  </pc:docChgLst>
  <pc:docChgLst>
    <pc:chgData name="Laura Schnurr" userId="S::laura@tamarackcommunity.ca::49998193-d080-43f2-a12f-dcf87048fce9" providerId="AD" clId="Web-{6613D800-58D6-DD5B-5DC2-0ED21844875E}"/>
    <pc:docChg chg="addSld delSld modSld sldOrd">
      <pc:chgData name="Laura Schnurr" userId="S::laura@tamarackcommunity.ca::49998193-d080-43f2-a12f-dcf87048fce9" providerId="AD" clId="Web-{6613D800-58D6-DD5B-5DC2-0ED21844875E}" dt="2021-09-01T15:09:37.061" v="13" actId="1076"/>
      <pc:docMkLst>
        <pc:docMk/>
      </pc:docMkLst>
      <pc:sldChg chg="del">
        <pc:chgData name="Laura Schnurr" userId="S::laura@tamarackcommunity.ca::49998193-d080-43f2-a12f-dcf87048fce9" providerId="AD" clId="Web-{6613D800-58D6-DD5B-5DC2-0ED21844875E}" dt="2021-09-01T14:56:57.978" v="10"/>
        <pc:sldMkLst>
          <pc:docMk/>
          <pc:sldMk cId="252154959" sldId="1370"/>
        </pc:sldMkLst>
      </pc:sldChg>
      <pc:sldChg chg="delCm">
        <pc:chgData name="Laura Schnurr" userId="S::laura@tamarackcommunity.ca::49998193-d080-43f2-a12f-dcf87048fce9" providerId="AD" clId="Web-{6613D800-58D6-DD5B-5DC2-0ED21844875E}" dt="2021-09-01T14:57:04.697" v="11"/>
        <pc:sldMkLst>
          <pc:docMk/>
          <pc:sldMk cId="2200586307" sldId="1371"/>
        </pc:sldMkLst>
      </pc:sldChg>
      <pc:sldChg chg="modSp">
        <pc:chgData name="Laura Schnurr" userId="S::laura@tamarackcommunity.ca::49998193-d080-43f2-a12f-dcf87048fce9" providerId="AD" clId="Web-{6613D800-58D6-DD5B-5DC2-0ED21844875E}" dt="2021-09-01T15:09:37.061" v="13" actId="1076"/>
        <pc:sldMkLst>
          <pc:docMk/>
          <pc:sldMk cId="2644441655" sldId="2805"/>
        </pc:sldMkLst>
        <pc:spChg chg="mod">
          <ac:chgData name="Laura Schnurr" userId="S::laura@tamarackcommunity.ca::49998193-d080-43f2-a12f-dcf87048fce9" providerId="AD" clId="Web-{6613D800-58D6-DD5B-5DC2-0ED21844875E}" dt="2021-09-01T15:09:29.326" v="12" actId="1076"/>
          <ac:spMkLst>
            <pc:docMk/>
            <pc:sldMk cId="2644441655" sldId="2805"/>
            <ac:spMk id="2" creationId="{0FA49D10-7923-4861-A9C3-759913467490}"/>
          </ac:spMkLst>
        </pc:spChg>
        <pc:spChg chg="mod">
          <ac:chgData name="Laura Schnurr" userId="S::laura@tamarackcommunity.ca::49998193-d080-43f2-a12f-dcf87048fce9" providerId="AD" clId="Web-{6613D800-58D6-DD5B-5DC2-0ED21844875E}" dt="2021-09-01T15:09:37.061" v="13" actId="1076"/>
          <ac:spMkLst>
            <pc:docMk/>
            <pc:sldMk cId="2644441655" sldId="2805"/>
            <ac:spMk id="3" creationId="{F2EAEE45-6268-456C-B5E1-6C35A0578E65}"/>
          </ac:spMkLst>
        </pc:spChg>
      </pc:sldChg>
      <pc:sldChg chg="modSp">
        <pc:chgData name="Laura Schnurr" userId="S::laura@tamarackcommunity.ca::49998193-d080-43f2-a12f-dcf87048fce9" providerId="AD" clId="Web-{6613D800-58D6-DD5B-5DC2-0ED21844875E}" dt="2021-09-01T14:41:13.500" v="5" actId="20577"/>
        <pc:sldMkLst>
          <pc:docMk/>
          <pc:sldMk cId="1537184110" sldId="2813"/>
        </pc:sldMkLst>
        <pc:spChg chg="mod">
          <ac:chgData name="Laura Schnurr" userId="S::laura@tamarackcommunity.ca::49998193-d080-43f2-a12f-dcf87048fce9" providerId="AD" clId="Web-{6613D800-58D6-DD5B-5DC2-0ED21844875E}" dt="2021-09-01T14:41:13.500" v="5" actId="20577"/>
          <ac:spMkLst>
            <pc:docMk/>
            <pc:sldMk cId="1537184110" sldId="2813"/>
            <ac:spMk id="8" creationId="{9DA9B48C-D916-4A61-8A76-478EB241F51E}"/>
          </ac:spMkLst>
        </pc:spChg>
      </pc:sldChg>
      <pc:sldChg chg="ord">
        <pc:chgData name="Laura Schnurr" userId="S::laura@tamarackcommunity.ca::49998193-d080-43f2-a12f-dcf87048fce9" providerId="AD" clId="Web-{6613D800-58D6-DD5B-5DC2-0ED21844875E}" dt="2021-09-01T14:54:11.146" v="9"/>
        <pc:sldMkLst>
          <pc:docMk/>
          <pc:sldMk cId="3324742941" sldId="2841"/>
        </pc:sldMkLst>
      </pc:sldChg>
      <pc:sldChg chg="add ord replId">
        <pc:chgData name="Laura Schnurr" userId="S::laura@tamarackcommunity.ca::49998193-d080-43f2-a12f-dcf87048fce9" providerId="AD" clId="Web-{6613D800-58D6-DD5B-5DC2-0ED21844875E}" dt="2021-09-01T14:52:00.892" v="8"/>
        <pc:sldMkLst>
          <pc:docMk/>
          <pc:sldMk cId="4068880685" sldId="284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FC2BA61C-B826-884B-B577-AEDBF255B58A}" type="datetimeFigureOut">
              <a:rPr lang="en-CA"/>
              <a:pPr>
                <a:defRPr/>
              </a:pPr>
              <a:t>2021-09-01</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ＭＳ Ｐゴシック" panose="020B0600070205080204" pitchFamily="34" charset="-128"/>
              </a:defRPr>
            </a:lvl1pPr>
          </a:lstStyle>
          <a:p>
            <a:pPr>
              <a:defRPr/>
            </a:pPr>
            <a:fld id="{126EB975-DBB8-2345-A612-F2AB5F00F723}" type="slidenum">
              <a:rPr lang="en-CA" altLang="en-US"/>
              <a:pPr>
                <a:defRPr/>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ea typeface="ＭＳ Ｐゴシック" charset="-128"/>
              </a:defRPr>
            </a:lvl1pPr>
          </a:lstStyle>
          <a:p>
            <a:pPr>
              <a:defRPr/>
            </a:pPr>
            <a:endParaRPr lang="en-US" altLang="en-US"/>
          </a:p>
        </p:txBody>
      </p:sp>
      <p:sp>
        <p:nvSpPr>
          <p:cNvPr id="307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charset="0"/>
                <a:ea typeface="ＭＳ Ｐゴシック" charset="-128"/>
              </a:defRPr>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3177" tIns="46589" rIns="93177" bIns="46589" numCol="1" anchor="t" anchorCtr="0" compatLnSpc="1">
            <a:prstTxWarp prst="textNoShape">
              <a:avLst/>
            </a:prstTxWarp>
          </a:bodyPr>
          <a:lstStyle/>
          <a:p>
            <a:pPr lvl="0"/>
            <a:r>
              <a:rPr lang="en-CA" altLang="en-US" noProof="0"/>
              <a:t>Click to edit Master text styles</a:t>
            </a:r>
          </a:p>
          <a:p>
            <a:pPr lvl="1"/>
            <a:r>
              <a:rPr lang="en-CA" altLang="en-US" noProof="0"/>
              <a:t>Second level</a:t>
            </a:r>
          </a:p>
          <a:p>
            <a:pPr lvl="2"/>
            <a:r>
              <a:rPr lang="en-CA" altLang="en-US" noProof="0"/>
              <a:t>Third level</a:t>
            </a:r>
          </a:p>
          <a:p>
            <a:pPr lvl="3"/>
            <a:r>
              <a:rPr lang="en-CA" altLang="en-US" noProof="0"/>
              <a:t>Fourth level</a:t>
            </a:r>
          </a:p>
          <a:p>
            <a:pPr lvl="4"/>
            <a:r>
              <a:rPr lang="en-CA" altLang="en-US" noProof="0"/>
              <a:t>Fifth level</a:t>
            </a:r>
          </a:p>
        </p:txBody>
      </p:sp>
      <p:sp>
        <p:nvSpPr>
          <p:cNvPr id="307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ea typeface="ＭＳ Ｐゴシック" charset="-128"/>
              </a:defRPr>
            </a:lvl1pPr>
          </a:lstStyle>
          <a:p>
            <a:pPr>
              <a:defRPr/>
            </a:pPr>
            <a:endParaRPr lang="en-US" altLang="en-US"/>
          </a:p>
        </p:txBody>
      </p:sp>
      <p:sp>
        <p:nvSpPr>
          <p:cNvPr id="307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Arial" panose="020B0604020202020204" pitchFamily="34" charset="0"/>
                <a:ea typeface="ＭＳ Ｐゴシック" panose="020B0600070205080204" pitchFamily="34" charset="-128"/>
              </a:defRPr>
            </a:lvl1pPr>
          </a:lstStyle>
          <a:p>
            <a:pPr>
              <a:defRPr/>
            </a:pPr>
            <a:fld id="{BA888B90-17D8-2F40-8ACC-AE3DD468C240}"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pPr>
              <a:defRPr/>
            </a:pPr>
            <a:fld id="{BA888B90-17D8-2F40-8ACC-AE3DD468C240}" type="slidenum">
              <a:rPr lang="en-CA" altLang="en-US" smtClean="0"/>
              <a:pPr>
                <a:defRPr/>
              </a:pPr>
              <a:t>1</a:t>
            </a:fld>
            <a:endParaRPr lang="en-CA" altLang="en-US"/>
          </a:p>
        </p:txBody>
      </p:sp>
    </p:spTree>
    <p:extLst>
      <p:ext uri="{BB962C8B-B14F-4D97-AF65-F5344CB8AC3E}">
        <p14:creationId xmlns:p14="http://schemas.microsoft.com/office/powerpoint/2010/main" val="4258464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E5F5D1E-66F2-40A5-81A2-854EE5BAFA28}" type="slidenum">
              <a:rPr lang="en-US" smtClean="0"/>
              <a:t>14</a:t>
            </a:fld>
            <a:endParaRPr lang="en-US"/>
          </a:p>
        </p:txBody>
      </p:sp>
    </p:spTree>
    <p:extLst>
      <p:ext uri="{BB962C8B-B14F-4D97-AF65-F5344CB8AC3E}">
        <p14:creationId xmlns:p14="http://schemas.microsoft.com/office/powerpoint/2010/main" val="3825632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E5F5D1E-66F2-40A5-81A2-854EE5BAFA28}" type="slidenum">
              <a:rPr lang="en-US" smtClean="0"/>
              <a:t>15</a:t>
            </a:fld>
            <a:endParaRPr lang="en-US"/>
          </a:p>
        </p:txBody>
      </p:sp>
    </p:spTree>
    <p:extLst>
      <p:ext uri="{BB962C8B-B14F-4D97-AF65-F5344CB8AC3E}">
        <p14:creationId xmlns:p14="http://schemas.microsoft.com/office/powerpoint/2010/main" val="1251434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1963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nSpc>
                <a:spcPct val="107000"/>
              </a:lnSpc>
              <a:spcAft>
                <a:spcPts val="800"/>
              </a:spcAft>
            </a:pPr>
            <a:endParaRPr lang="en-CA"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1408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6204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7720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5979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1607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6786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BA888B90-17D8-2F40-8ACC-AE3DD468C240}"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22013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endParaRPr lang="en-CA">
              <a:cs typeface="Arial"/>
            </a:endParaRPr>
          </a:p>
        </p:txBody>
      </p:sp>
      <p:sp>
        <p:nvSpPr>
          <p:cNvPr id="4" name="Slide Number Placeholder 3"/>
          <p:cNvSpPr>
            <a:spLocks noGrp="1"/>
          </p:cNvSpPr>
          <p:nvPr>
            <p:ph type="sldNum" sz="quarter" idx="5"/>
          </p:nvPr>
        </p:nvSpPr>
        <p:spPr/>
        <p:txBody>
          <a:bodyPr/>
          <a:lstStyle/>
          <a:p>
            <a:pPr>
              <a:defRPr/>
            </a:pPr>
            <a:fld id="{BA888B90-17D8-2F40-8ACC-AE3DD468C240}" type="slidenum">
              <a:rPr lang="en-CA" altLang="en-US" smtClean="0"/>
              <a:pPr>
                <a:defRPr/>
              </a:pPr>
              <a:t>26</a:t>
            </a:fld>
            <a:endParaRPr lang="en-CA" altLang="en-US"/>
          </a:p>
        </p:txBody>
      </p:sp>
    </p:spTree>
    <p:extLst>
      <p:ext uri="{BB962C8B-B14F-4D97-AF65-F5344CB8AC3E}">
        <p14:creationId xmlns:p14="http://schemas.microsoft.com/office/powerpoint/2010/main" val="1556943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960285" fontAlgn="base">
              <a:spcBef>
                <a:spcPct val="0"/>
              </a:spcBef>
              <a:spcAft>
                <a:spcPct val="0"/>
              </a:spcAft>
              <a:defRPr/>
            </a:pPr>
            <a:fld id="{BA888B90-17D8-2F40-8ACC-AE3DD468C240}" type="slidenum">
              <a:rPr lang="en-CA" altLang="en-US">
                <a:solidFill>
                  <a:srgbClr val="000000"/>
                </a:solidFill>
                <a:latin typeface="Arial" panose="020B0604020202020204" pitchFamily="34" charset="0"/>
                <a:ea typeface="ＭＳ Ｐゴシック" panose="020B0600070205080204" pitchFamily="34" charset="-128"/>
              </a:rPr>
              <a:pPr defTabSz="960285" fontAlgn="base">
                <a:spcBef>
                  <a:spcPct val="0"/>
                </a:spcBef>
                <a:spcAft>
                  <a:spcPct val="0"/>
                </a:spcAft>
                <a:defRPr/>
              </a:pPr>
              <a:t>4</a:t>
            </a:fld>
            <a:endParaRPr lang="en-CA"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22013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Explain technical considerations</a:t>
            </a:r>
          </a:p>
        </p:txBody>
      </p:sp>
      <p:sp>
        <p:nvSpPr>
          <p:cNvPr id="4" name="Slide Number Placeholder 3"/>
          <p:cNvSpPr>
            <a:spLocks noGrp="1"/>
          </p:cNvSpPr>
          <p:nvPr>
            <p:ph type="sldNum" sz="quarter" idx="5"/>
          </p:nvPr>
        </p:nvSpPr>
        <p:spPr/>
        <p:txBody>
          <a:bodyPr/>
          <a:lstStyle/>
          <a:p>
            <a:pPr>
              <a:defRPr/>
            </a:pPr>
            <a:fld id="{BA888B90-17D8-2F40-8ACC-AE3DD468C240}" type="slidenum">
              <a:rPr lang="en-CA" altLang="en-US" smtClean="0"/>
              <a:pPr>
                <a:defRPr/>
              </a:pPr>
              <a:t>5</a:t>
            </a:fld>
            <a:endParaRPr lang="en-CA" altLang="en-US"/>
          </a:p>
        </p:txBody>
      </p:sp>
    </p:spTree>
    <p:extLst>
      <p:ext uri="{BB962C8B-B14F-4D97-AF65-F5344CB8AC3E}">
        <p14:creationId xmlns:p14="http://schemas.microsoft.com/office/powerpoint/2010/main" val="1432683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Explain technical considerations</a:t>
            </a:r>
          </a:p>
        </p:txBody>
      </p:sp>
      <p:sp>
        <p:nvSpPr>
          <p:cNvPr id="4" name="Slide Number Placeholder 3"/>
          <p:cNvSpPr>
            <a:spLocks noGrp="1"/>
          </p:cNvSpPr>
          <p:nvPr>
            <p:ph type="sldNum" sz="quarter" idx="5"/>
          </p:nvPr>
        </p:nvSpPr>
        <p:spPr/>
        <p:txBody>
          <a:bodyPr/>
          <a:lstStyle/>
          <a:p>
            <a:pPr>
              <a:defRPr/>
            </a:pPr>
            <a:fld id="{BA888B90-17D8-2F40-8ACC-AE3DD468C240}" type="slidenum">
              <a:rPr lang="en-CA" altLang="en-US" smtClean="0"/>
              <a:pPr>
                <a:defRPr/>
              </a:pPr>
              <a:t>7</a:t>
            </a:fld>
            <a:endParaRPr lang="en-CA" altLang="en-US"/>
          </a:p>
        </p:txBody>
      </p:sp>
    </p:spTree>
    <p:extLst>
      <p:ext uri="{BB962C8B-B14F-4D97-AF65-F5344CB8AC3E}">
        <p14:creationId xmlns:p14="http://schemas.microsoft.com/office/powerpoint/2010/main" val="1074201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E5F5D1E-66F2-40A5-81A2-854EE5BAFA28}" type="slidenum">
              <a:rPr lang="en-US" smtClean="0"/>
              <a:t>9</a:t>
            </a:fld>
            <a:endParaRPr lang="en-US"/>
          </a:p>
        </p:txBody>
      </p:sp>
    </p:spTree>
    <p:extLst>
      <p:ext uri="{BB962C8B-B14F-4D97-AF65-F5344CB8AC3E}">
        <p14:creationId xmlns:p14="http://schemas.microsoft.com/office/powerpoint/2010/main" val="2053005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E5F5D1E-66F2-40A5-81A2-854EE5BAFA28}" type="slidenum">
              <a:rPr lang="en-US" smtClean="0"/>
              <a:t>10</a:t>
            </a:fld>
            <a:endParaRPr lang="en-US"/>
          </a:p>
        </p:txBody>
      </p:sp>
    </p:spTree>
    <p:extLst>
      <p:ext uri="{BB962C8B-B14F-4D97-AF65-F5344CB8AC3E}">
        <p14:creationId xmlns:p14="http://schemas.microsoft.com/office/powerpoint/2010/main" val="3551546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E5F5D1E-66F2-40A5-81A2-854EE5BAFA28}" type="slidenum">
              <a:rPr lang="en-US" smtClean="0"/>
              <a:t>11</a:t>
            </a:fld>
            <a:endParaRPr lang="en-US"/>
          </a:p>
        </p:txBody>
      </p:sp>
    </p:spTree>
    <p:extLst>
      <p:ext uri="{BB962C8B-B14F-4D97-AF65-F5344CB8AC3E}">
        <p14:creationId xmlns:p14="http://schemas.microsoft.com/office/powerpoint/2010/main" val="1111703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E5F5D1E-66F2-40A5-81A2-854EE5BAFA28}" type="slidenum">
              <a:rPr lang="en-US" smtClean="0"/>
              <a:t>12</a:t>
            </a:fld>
            <a:endParaRPr lang="en-US"/>
          </a:p>
        </p:txBody>
      </p:sp>
    </p:spTree>
    <p:extLst>
      <p:ext uri="{BB962C8B-B14F-4D97-AF65-F5344CB8AC3E}">
        <p14:creationId xmlns:p14="http://schemas.microsoft.com/office/powerpoint/2010/main" val="837757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31663-BFE1-4D8C-960F-C2C87DA27545}"/>
              </a:ext>
            </a:extLst>
          </p:cNvPr>
          <p:cNvSpPr>
            <a:spLocks noGrp="1"/>
          </p:cNvSpPr>
          <p:nvPr>
            <p:ph type="ctrTitle"/>
          </p:nvPr>
        </p:nvSpPr>
        <p:spPr>
          <a:xfrm>
            <a:off x="1143000" y="1122363"/>
            <a:ext cx="6858000" cy="2387600"/>
          </a:xfrm>
        </p:spPr>
        <p:txBody>
          <a:bodyPr anchor="b"/>
          <a:lstStyle>
            <a:lvl1pPr algn="ctr">
              <a:defRPr sz="4500">
                <a:solidFill>
                  <a:schemeClr val="bg1"/>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10C8663B-F5EF-4105-95AA-23BCC7A433A2}"/>
              </a:ext>
            </a:extLst>
          </p:cNvPr>
          <p:cNvSpPr>
            <a:spLocks noGrp="1"/>
          </p:cNvSpPr>
          <p:nvPr>
            <p:ph type="subTitle" idx="1"/>
          </p:nvPr>
        </p:nvSpPr>
        <p:spPr>
          <a:xfrm>
            <a:off x="1143000" y="3602038"/>
            <a:ext cx="6858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DF66F0A-264E-4030-A9D2-1F8900B5A43B}"/>
              </a:ext>
            </a:extLst>
          </p:cNvPr>
          <p:cNvSpPr>
            <a:spLocks noGrp="1"/>
          </p:cNvSpPr>
          <p:nvPr>
            <p:ph type="dt" sz="half" idx="10"/>
          </p:nvPr>
        </p:nvSpPr>
        <p:spPr/>
        <p:txBody>
          <a:bodyPr/>
          <a:lstStyle/>
          <a:p>
            <a:pPr>
              <a:defRPr/>
            </a:pPr>
            <a:fld id="{720B4126-0FF4-A447-82E1-A53BC06C8CEB}" type="datetime1">
              <a:rPr lang="en-US" altLang="en-US" smtClean="0"/>
              <a:pPr>
                <a:defRPr/>
              </a:pPr>
              <a:t>9/1/2021</a:t>
            </a:fld>
            <a:endParaRPr lang="en-CA" altLang="en-US"/>
          </a:p>
        </p:txBody>
      </p:sp>
      <p:sp>
        <p:nvSpPr>
          <p:cNvPr id="5" name="Footer Placeholder 4">
            <a:extLst>
              <a:ext uri="{FF2B5EF4-FFF2-40B4-BE49-F238E27FC236}">
                <a16:creationId xmlns:a16="http://schemas.microsoft.com/office/drawing/2014/main" id="{C6B4ECEE-4344-4E81-919F-E7B2D6FC1CFF}"/>
              </a:ext>
            </a:extLst>
          </p:cNvPr>
          <p:cNvSpPr>
            <a:spLocks noGrp="1"/>
          </p:cNvSpPr>
          <p:nvPr>
            <p:ph type="ftr" sz="quarter" idx="11"/>
          </p:nvPr>
        </p:nvSpPr>
        <p:spPr/>
        <p:txBody>
          <a:bodyPr/>
          <a:lstStyle/>
          <a:p>
            <a:pPr>
              <a:defRPr/>
            </a:pPr>
            <a:endParaRPr lang="en-CA" altLang="en-US"/>
          </a:p>
        </p:txBody>
      </p:sp>
      <p:sp>
        <p:nvSpPr>
          <p:cNvPr id="6" name="Slide Number Placeholder 5">
            <a:extLst>
              <a:ext uri="{FF2B5EF4-FFF2-40B4-BE49-F238E27FC236}">
                <a16:creationId xmlns:a16="http://schemas.microsoft.com/office/drawing/2014/main" id="{0AE00F63-28C2-4347-B395-7AF3425BBC75}"/>
              </a:ext>
            </a:extLst>
          </p:cNvPr>
          <p:cNvSpPr>
            <a:spLocks noGrp="1"/>
          </p:cNvSpPr>
          <p:nvPr>
            <p:ph type="sldNum" sz="quarter" idx="12"/>
          </p:nvPr>
        </p:nvSpPr>
        <p:spPr/>
        <p:txBody>
          <a:bodyPr/>
          <a:lstStyle/>
          <a:p>
            <a:pPr>
              <a:defRPr/>
            </a:pPr>
            <a:fld id="{E6C3DA11-CDC9-D943-93CD-82DB968DAD5F}" type="slidenum">
              <a:rPr lang="en-US" smtClean="0"/>
              <a:pPr>
                <a:defRPr/>
              </a:pPr>
              <a:t>‹#›</a:t>
            </a:fld>
            <a:endParaRPr lang="en-US"/>
          </a:p>
        </p:txBody>
      </p:sp>
    </p:spTree>
    <p:extLst>
      <p:ext uri="{BB962C8B-B14F-4D97-AF65-F5344CB8AC3E}">
        <p14:creationId xmlns:p14="http://schemas.microsoft.com/office/powerpoint/2010/main" val="3592288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F552-B2DD-43F9-9A85-338DAC07CFD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97B2294-EDEA-44B2-865D-560F4A2A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88FB069-E9FB-4315-9B81-1A58C53F66A3}"/>
              </a:ext>
            </a:extLst>
          </p:cNvPr>
          <p:cNvSpPr>
            <a:spLocks noGrp="1"/>
          </p:cNvSpPr>
          <p:nvPr>
            <p:ph type="dt" sz="half" idx="10"/>
          </p:nvPr>
        </p:nvSpPr>
        <p:spPr/>
        <p:txBody>
          <a:bodyPr/>
          <a:lstStyle/>
          <a:p>
            <a:pPr>
              <a:defRPr/>
            </a:pPr>
            <a:fld id="{8B95504E-A676-4449-9AAA-5B1B5C3D7AD5}" type="datetime1">
              <a:rPr lang="en-US" altLang="en-US" smtClean="0"/>
              <a:pPr>
                <a:defRPr/>
              </a:pPr>
              <a:t>9/1/2021</a:t>
            </a:fld>
            <a:endParaRPr lang="en-CA" altLang="en-US"/>
          </a:p>
        </p:txBody>
      </p:sp>
      <p:sp>
        <p:nvSpPr>
          <p:cNvPr id="5" name="Footer Placeholder 4">
            <a:extLst>
              <a:ext uri="{FF2B5EF4-FFF2-40B4-BE49-F238E27FC236}">
                <a16:creationId xmlns:a16="http://schemas.microsoft.com/office/drawing/2014/main" id="{08977C5E-386D-432D-BBA0-5DBEEB3D33F3}"/>
              </a:ext>
            </a:extLst>
          </p:cNvPr>
          <p:cNvSpPr>
            <a:spLocks noGrp="1"/>
          </p:cNvSpPr>
          <p:nvPr>
            <p:ph type="ftr" sz="quarter" idx="11"/>
          </p:nvPr>
        </p:nvSpPr>
        <p:spPr/>
        <p:txBody>
          <a:bodyPr/>
          <a:lstStyle/>
          <a:p>
            <a:pPr>
              <a:defRPr/>
            </a:pPr>
            <a:endParaRPr lang="en-CA" altLang="en-US"/>
          </a:p>
        </p:txBody>
      </p:sp>
      <p:sp>
        <p:nvSpPr>
          <p:cNvPr id="6" name="Slide Number Placeholder 5">
            <a:extLst>
              <a:ext uri="{FF2B5EF4-FFF2-40B4-BE49-F238E27FC236}">
                <a16:creationId xmlns:a16="http://schemas.microsoft.com/office/drawing/2014/main" id="{AB89F521-CCE8-400A-BA03-A5480D387F95}"/>
              </a:ext>
            </a:extLst>
          </p:cNvPr>
          <p:cNvSpPr>
            <a:spLocks noGrp="1"/>
          </p:cNvSpPr>
          <p:nvPr>
            <p:ph type="sldNum" sz="quarter" idx="12"/>
          </p:nvPr>
        </p:nvSpPr>
        <p:spPr/>
        <p:txBody>
          <a:bodyPr/>
          <a:lstStyle/>
          <a:p>
            <a:pPr>
              <a:defRPr/>
            </a:pPr>
            <a:fld id="{E31907CD-DF9B-AA40-A9A5-111DF67F13E1}" type="slidenum">
              <a:rPr lang="en-US" smtClean="0"/>
              <a:pPr>
                <a:defRPr/>
              </a:pPr>
              <a:t>‹#›</a:t>
            </a:fld>
            <a:endParaRPr lang="en-US"/>
          </a:p>
        </p:txBody>
      </p:sp>
    </p:spTree>
    <p:extLst>
      <p:ext uri="{BB962C8B-B14F-4D97-AF65-F5344CB8AC3E}">
        <p14:creationId xmlns:p14="http://schemas.microsoft.com/office/powerpoint/2010/main" val="135687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894BD5-3CF2-44F4-AF4A-9B61ABC30036}"/>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054893E-B3DD-489D-A6EB-5556FDDC791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B317F00-7A8D-412F-A850-21DE07B56B96}"/>
              </a:ext>
            </a:extLst>
          </p:cNvPr>
          <p:cNvSpPr>
            <a:spLocks noGrp="1"/>
          </p:cNvSpPr>
          <p:nvPr>
            <p:ph type="dt" sz="half" idx="10"/>
          </p:nvPr>
        </p:nvSpPr>
        <p:spPr/>
        <p:txBody>
          <a:bodyPr/>
          <a:lstStyle/>
          <a:p>
            <a:pPr>
              <a:defRPr/>
            </a:pPr>
            <a:fld id="{151E2379-1294-974C-8EA0-C98D3A14ABE5}" type="datetime1">
              <a:rPr lang="en-US" altLang="en-US" smtClean="0"/>
              <a:pPr>
                <a:defRPr/>
              </a:pPr>
              <a:t>9/1/2021</a:t>
            </a:fld>
            <a:endParaRPr lang="en-CA" altLang="en-US"/>
          </a:p>
        </p:txBody>
      </p:sp>
      <p:sp>
        <p:nvSpPr>
          <p:cNvPr id="5" name="Footer Placeholder 4">
            <a:extLst>
              <a:ext uri="{FF2B5EF4-FFF2-40B4-BE49-F238E27FC236}">
                <a16:creationId xmlns:a16="http://schemas.microsoft.com/office/drawing/2014/main" id="{9E4B4BA8-A0B5-46D2-B720-C84CB0CD1B6B}"/>
              </a:ext>
            </a:extLst>
          </p:cNvPr>
          <p:cNvSpPr>
            <a:spLocks noGrp="1"/>
          </p:cNvSpPr>
          <p:nvPr>
            <p:ph type="ftr" sz="quarter" idx="11"/>
          </p:nvPr>
        </p:nvSpPr>
        <p:spPr/>
        <p:txBody>
          <a:bodyPr/>
          <a:lstStyle/>
          <a:p>
            <a:pPr>
              <a:defRPr/>
            </a:pPr>
            <a:endParaRPr lang="en-CA" altLang="en-US"/>
          </a:p>
        </p:txBody>
      </p:sp>
      <p:sp>
        <p:nvSpPr>
          <p:cNvPr id="6" name="Slide Number Placeholder 5">
            <a:extLst>
              <a:ext uri="{FF2B5EF4-FFF2-40B4-BE49-F238E27FC236}">
                <a16:creationId xmlns:a16="http://schemas.microsoft.com/office/drawing/2014/main" id="{8366A629-44E4-4AD0-B384-6B5FEA657ADD}"/>
              </a:ext>
            </a:extLst>
          </p:cNvPr>
          <p:cNvSpPr>
            <a:spLocks noGrp="1"/>
          </p:cNvSpPr>
          <p:nvPr>
            <p:ph type="sldNum" sz="quarter" idx="12"/>
          </p:nvPr>
        </p:nvSpPr>
        <p:spPr/>
        <p:txBody>
          <a:bodyPr/>
          <a:lstStyle/>
          <a:p>
            <a:pPr>
              <a:defRPr/>
            </a:pPr>
            <a:fld id="{71DFB0AE-4F67-7940-9F0F-F51760B65F2B}" type="slidenum">
              <a:rPr lang="en-US" smtClean="0"/>
              <a:pPr>
                <a:defRPr/>
              </a:pPr>
              <a:t>‹#›</a:t>
            </a:fld>
            <a:endParaRPr lang="en-US"/>
          </a:p>
        </p:txBody>
      </p:sp>
    </p:spTree>
    <p:extLst>
      <p:ext uri="{BB962C8B-B14F-4D97-AF65-F5344CB8AC3E}">
        <p14:creationId xmlns:p14="http://schemas.microsoft.com/office/powerpoint/2010/main" val="2548196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50394B5-49C6-42DD-AE64-F18F00B39052}" type="datetimeFigureOut">
              <a:rPr lang="en-CA" smtClean="0"/>
              <a:t>2021-09-01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270D3F0-AFD7-4836-9077-2E8591B1E88D}" type="slidenum">
              <a:rPr lang="en-CA" smtClean="0"/>
              <a:t>‹#›</a:t>
            </a:fld>
            <a:endParaRPr lang="en-CA"/>
          </a:p>
        </p:txBody>
      </p:sp>
    </p:spTree>
    <p:extLst>
      <p:ext uri="{BB962C8B-B14F-4D97-AF65-F5344CB8AC3E}">
        <p14:creationId xmlns:p14="http://schemas.microsoft.com/office/powerpoint/2010/main" val="2315171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394B5-49C6-42DD-AE64-F18F00B39052}" type="datetimeFigureOut">
              <a:rPr lang="en-CA" smtClean="0"/>
              <a:t>2021-09-01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270D3F0-AFD7-4836-9077-2E8591B1E88D}" type="slidenum">
              <a:rPr lang="en-CA" smtClean="0"/>
              <a:t>‹#›</a:t>
            </a:fld>
            <a:endParaRPr lang="en-CA"/>
          </a:p>
        </p:txBody>
      </p:sp>
    </p:spTree>
    <p:extLst>
      <p:ext uri="{BB962C8B-B14F-4D97-AF65-F5344CB8AC3E}">
        <p14:creationId xmlns:p14="http://schemas.microsoft.com/office/powerpoint/2010/main" val="3036202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0394B5-49C6-42DD-AE64-F18F00B39052}" type="datetimeFigureOut">
              <a:rPr lang="en-CA" smtClean="0"/>
              <a:t>2021-09-01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270D3F0-AFD7-4836-9077-2E8591B1E88D}" type="slidenum">
              <a:rPr lang="en-CA" smtClean="0"/>
              <a:t>‹#›</a:t>
            </a:fld>
            <a:endParaRPr lang="en-CA"/>
          </a:p>
        </p:txBody>
      </p:sp>
    </p:spTree>
    <p:extLst>
      <p:ext uri="{BB962C8B-B14F-4D97-AF65-F5344CB8AC3E}">
        <p14:creationId xmlns:p14="http://schemas.microsoft.com/office/powerpoint/2010/main" val="697385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0394B5-49C6-42DD-AE64-F18F00B39052}" type="datetimeFigureOut">
              <a:rPr lang="en-CA" smtClean="0"/>
              <a:t>2021-09-01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270D3F0-AFD7-4836-9077-2E8591B1E88D}" type="slidenum">
              <a:rPr lang="en-CA" smtClean="0"/>
              <a:t>‹#›</a:t>
            </a:fld>
            <a:endParaRPr lang="en-CA"/>
          </a:p>
        </p:txBody>
      </p:sp>
    </p:spTree>
    <p:extLst>
      <p:ext uri="{BB962C8B-B14F-4D97-AF65-F5344CB8AC3E}">
        <p14:creationId xmlns:p14="http://schemas.microsoft.com/office/powerpoint/2010/main" val="2258218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0394B5-49C6-42DD-AE64-F18F00B39052}" type="datetimeFigureOut">
              <a:rPr lang="en-CA" smtClean="0"/>
              <a:t>2021-09-01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270D3F0-AFD7-4836-9077-2E8591B1E88D}" type="slidenum">
              <a:rPr lang="en-CA" smtClean="0"/>
              <a:t>‹#›</a:t>
            </a:fld>
            <a:endParaRPr lang="en-CA"/>
          </a:p>
        </p:txBody>
      </p:sp>
    </p:spTree>
    <p:extLst>
      <p:ext uri="{BB962C8B-B14F-4D97-AF65-F5344CB8AC3E}">
        <p14:creationId xmlns:p14="http://schemas.microsoft.com/office/powerpoint/2010/main" val="1272890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0394B5-49C6-42DD-AE64-F18F00B39052}" type="datetimeFigureOut">
              <a:rPr lang="en-CA" smtClean="0"/>
              <a:t>2021-09-01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270D3F0-AFD7-4836-9077-2E8591B1E88D}" type="slidenum">
              <a:rPr lang="en-CA" smtClean="0"/>
              <a:t>‹#›</a:t>
            </a:fld>
            <a:endParaRPr lang="en-CA"/>
          </a:p>
        </p:txBody>
      </p:sp>
    </p:spTree>
    <p:extLst>
      <p:ext uri="{BB962C8B-B14F-4D97-AF65-F5344CB8AC3E}">
        <p14:creationId xmlns:p14="http://schemas.microsoft.com/office/powerpoint/2010/main" val="2860785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0394B5-49C6-42DD-AE64-F18F00B39052}" type="datetimeFigureOut">
              <a:rPr lang="en-CA" smtClean="0"/>
              <a:t>2021-09-01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270D3F0-AFD7-4836-9077-2E8591B1E88D}" type="slidenum">
              <a:rPr lang="en-CA" smtClean="0"/>
              <a:t>‹#›</a:t>
            </a:fld>
            <a:endParaRPr lang="en-CA"/>
          </a:p>
        </p:txBody>
      </p:sp>
    </p:spTree>
    <p:extLst>
      <p:ext uri="{BB962C8B-B14F-4D97-AF65-F5344CB8AC3E}">
        <p14:creationId xmlns:p14="http://schemas.microsoft.com/office/powerpoint/2010/main" val="238510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50394B5-49C6-42DD-AE64-F18F00B39052}" type="datetimeFigureOut">
              <a:rPr lang="en-CA" smtClean="0"/>
              <a:t>2021-09-01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270D3F0-AFD7-4836-9077-2E8591B1E88D}" type="slidenum">
              <a:rPr lang="en-CA" smtClean="0"/>
              <a:t>‹#›</a:t>
            </a:fld>
            <a:endParaRPr lang="en-CA"/>
          </a:p>
        </p:txBody>
      </p:sp>
    </p:spTree>
    <p:extLst>
      <p:ext uri="{BB962C8B-B14F-4D97-AF65-F5344CB8AC3E}">
        <p14:creationId xmlns:p14="http://schemas.microsoft.com/office/powerpoint/2010/main" val="604912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89B08-030B-48E2-9358-49B2EEFA6F2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E27CF69-D4E6-4948-AE51-820EEF02139A}"/>
              </a:ext>
            </a:extLst>
          </p:cNvPr>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83948E2-19B5-4A74-996B-2752A97A5FA3}"/>
              </a:ext>
            </a:extLst>
          </p:cNvPr>
          <p:cNvSpPr>
            <a:spLocks noGrp="1"/>
          </p:cNvSpPr>
          <p:nvPr>
            <p:ph type="dt" sz="half" idx="10"/>
          </p:nvPr>
        </p:nvSpPr>
        <p:spPr/>
        <p:txBody>
          <a:bodyPr/>
          <a:lstStyle/>
          <a:p>
            <a:pPr>
              <a:defRPr/>
            </a:pPr>
            <a:fld id="{C46A763F-2ED5-F44C-A893-1000BFB7C368}" type="datetime1">
              <a:rPr lang="en-US" altLang="en-US" smtClean="0"/>
              <a:pPr>
                <a:defRPr/>
              </a:pPr>
              <a:t>9/1/2021</a:t>
            </a:fld>
            <a:endParaRPr lang="en-CA" altLang="en-US"/>
          </a:p>
        </p:txBody>
      </p:sp>
      <p:sp>
        <p:nvSpPr>
          <p:cNvPr id="5" name="Footer Placeholder 4">
            <a:extLst>
              <a:ext uri="{FF2B5EF4-FFF2-40B4-BE49-F238E27FC236}">
                <a16:creationId xmlns:a16="http://schemas.microsoft.com/office/drawing/2014/main" id="{A2FC974E-F123-46A2-8D86-FED5F7A846A6}"/>
              </a:ext>
            </a:extLst>
          </p:cNvPr>
          <p:cNvSpPr>
            <a:spLocks noGrp="1"/>
          </p:cNvSpPr>
          <p:nvPr>
            <p:ph type="ftr" sz="quarter" idx="11"/>
          </p:nvPr>
        </p:nvSpPr>
        <p:spPr/>
        <p:txBody>
          <a:bodyPr/>
          <a:lstStyle/>
          <a:p>
            <a:pPr>
              <a:defRPr/>
            </a:pPr>
            <a:endParaRPr lang="en-CA" altLang="en-US"/>
          </a:p>
        </p:txBody>
      </p:sp>
      <p:sp>
        <p:nvSpPr>
          <p:cNvPr id="6" name="Slide Number Placeholder 5">
            <a:extLst>
              <a:ext uri="{FF2B5EF4-FFF2-40B4-BE49-F238E27FC236}">
                <a16:creationId xmlns:a16="http://schemas.microsoft.com/office/drawing/2014/main" id="{3834C42D-6EE6-4D4A-9CB0-79710E8213ED}"/>
              </a:ext>
            </a:extLst>
          </p:cNvPr>
          <p:cNvSpPr>
            <a:spLocks noGrp="1"/>
          </p:cNvSpPr>
          <p:nvPr>
            <p:ph type="sldNum" sz="quarter" idx="12"/>
          </p:nvPr>
        </p:nvSpPr>
        <p:spPr/>
        <p:txBody>
          <a:bodyPr/>
          <a:lstStyle/>
          <a:p>
            <a:pPr>
              <a:defRPr/>
            </a:pPr>
            <a:fld id="{7D794409-2DC8-434E-A26E-301F3740E1CD}" type="slidenum">
              <a:rPr lang="en-US" smtClean="0"/>
              <a:pPr>
                <a:defRPr/>
              </a:pPr>
              <a:t>‹#›</a:t>
            </a:fld>
            <a:endParaRPr lang="en-US"/>
          </a:p>
        </p:txBody>
      </p:sp>
    </p:spTree>
    <p:extLst>
      <p:ext uri="{BB962C8B-B14F-4D97-AF65-F5344CB8AC3E}">
        <p14:creationId xmlns:p14="http://schemas.microsoft.com/office/powerpoint/2010/main" val="3631603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750394B5-49C6-42DD-AE64-F18F00B39052}" type="datetimeFigureOut">
              <a:rPr lang="en-CA" smtClean="0"/>
              <a:t>2021-09-01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270D3F0-AFD7-4836-9077-2E8591B1E88D}" type="slidenum">
              <a:rPr lang="en-CA" smtClean="0"/>
              <a:t>‹#›</a:t>
            </a:fld>
            <a:endParaRPr lang="en-CA"/>
          </a:p>
        </p:txBody>
      </p:sp>
    </p:spTree>
    <p:extLst>
      <p:ext uri="{BB962C8B-B14F-4D97-AF65-F5344CB8AC3E}">
        <p14:creationId xmlns:p14="http://schemas.microsoft.com/office/powerpoint/2010/main" val="1732323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394B5-49C6-42DD-AE64-F18F00B39052}" type="datetimeFigureOut">
              <a:rPr lang="en-CA" smtClean="0"/>
              <a:t>2021-09-01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270D3F0-AFD7-4836-9077-2E8591B1E88D}" type="slidenum">
              <a:rPr lang="en-CA" smtClean="0"/>
              <a:t>‹#›</a:t>
            </a:fld>
            <a:endParaRPr lang="en-CA"/>
          </a:p>
        </p:txBody>
      </p:sp>
    </p:spTree>
    <p:extLst>
      <p:ext uri="{BB962C8B-B14F-4D97-AF65-F5344CB8AC3E}">
        <p14:creationId xmlns:p14="http://schemas.microsoft.com/office/powerpoint/2010/main" val="4086539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394B5-49C6-42DD-AE64-F18F00B39052}" type="datetimeFigureOut">
              <a:rPr lang="en-CA" smtClean="0"/>
              <a:t>2021-09-01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270D3F0-AFD7-4836-9077-2E8591B1E88D}" type="slidenum">
              <a:rPr lang="en-CA" smtClean="0"/>
              <a:t>‹#›</a:t>
            </a:fld>
            <a:endParaRPr lang="en-CA"/>
          </a:p>
        </p:txBody>
      </p:sp>
    </p:spTree>
    <p:extLst>
      <p:ext uri="{BB962C8B-B14F-4D97-AF65-F5344CB8AC3E}">
        <p14:creationId xmlns:p14="http://schemas.microsoft.com/office/powerpoint/2010/main" val="3165270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40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4" name="Google Shape;24;p18"/>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10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800"/>
            </a:lvl4pPr>
            <a:lvl5pPr marL="1714500" lvl="4" indent="-171450" algn="l">
              <a:lnSpc>
                <a:spcPct val="90000"/>
              </a:lnSpc>
              <a:spcBef>
                <a:spcPts val="375"/>
              </a:spcBef>
              <a:spcAft>
                <a:spcPts val="0"/>
              </a:spcAft>
              <a:buClr>
                <a:schemeClr val="dk1"/>
              </a:buClr>
              <a:buSzPts val="1000"/>
              <a:buNone/>
              <a:defRPr sz="800"/>
            </a:lvl5pPr>
            <a:lvl6pPr marL="2057400" lvl="5" indent="-171450" algn="l">
              <a:lnSpc>
                <a:spcPct val="90000"/>
              </a:lnSpc>
              <a:spcBef>
                <a:spcPts val="375"/>
              </a:spcBef>
              <a:spcAft>
                <a:spcPts val="0"/>
              </a:spcAft>
              <a:buClr>
                <a:schemeClr val="dk1"/>
              </a:buClr>
              <a:buSzPts val="1000"/>
              <a:buNone/>
              <a:defRPr sz="800"/>
            </a:lvl6pPr>
            <a:lvl7pPr marL="2400300" lvl="6" indent="-171450" algn="l">
              <a:lnSpc>
                <a:spcPct val="90000"/>
              </a:lnSpc>
              <a:spcBef>
                <a:spcPts val="375"/>
              </a:spcBef>
              <a:spcAft>
                <a:spcPts val="0"/>
              </a:spcAft>
              <a:buClr>
                <a:schemeClr val="dk1"/>
              </a:buClr>
              <a:buSzPts val="1000"/>
              <a:buNone/>
              <a:defRPr sz="800"/>
            </a:lvl7pPr>
            <a:lvl8pPr marL="2743200" lvl="7" indent="-171450" algn="l">
              <a:lnSpc>
                <a:spcPct val="90000"/>
              </a:lnSpc>
              <a:spcBef>
                <a:spcPts val="375"/>
              </a:spcBef>
              <a:spcAft>
                <a:spcPts val="0"/>
              </a:spcAft>
              <a:buClr>
                <a:schemeClr val="dk1"/>
              </a:buClr>
              <a:buSzPts val="1000"/>
              <a:buNone/>
              <a:defRPr sz="800"/>
            </a:lvl8pPr>
            <a:lvl9pPr marL="3086100" lvl="8" indent="-171450" algn="l">
              <a:lnSpc>
                <a:spcPct val="90000"/>
              </a:lnSpc>
              <a:spcBef>
                <a:spcPts val="375"/>
              </a:spcBef>
              <a:spcAft>
                <a:spcPts val="0"/>
              </a:spcAft>
              <a:buClr>
                <a:schemeClr val="dk1"/>
              </a:buClr>
              <a:buSzPts val="1000"/>
              <a:buNone/>
              <a:defRPr sz="800"/>
            </a:lvl9pPr>
          </a:lstStyle>
          <a:p>
            <a:endParaRPr/>
          </a:p>
        </p:txBody>
      </p:sp>
      <p:sp>
        <p:nvSpPr>
          <p:cNvPr id="25" name="Google Shape;25;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1"/>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11"/>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8" name="Google Shape;38;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3"/>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40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44" name="Google Shape;44;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14"/>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4"/>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40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0" name="Google Shape;50;p14"/>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14"/>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40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2" name="Google Shape;52;p14"/>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3" name="Google Shape;53;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7"/>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8" name="Google Shape;68;p17"/>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10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800"/>
            </a:lvl4pPr>
            <a:lvl5pPr marL="1714500" lvl="4" indent="-171450" algn="l">
              <a:lnSpc>
                <a:spcPct val="90000"/>
              </a:lnSpc>
              <a:spcBef>
                <a:spcPts val="375"/>
              </a:spcBef>
              <a:spcAft>
                <a:spcPts val="0"/>
              </a:spcAft>
              <a:buClr>
                <a:schemeClr val="dk1"/>
              </a:buClr>
              <a:buSzPts val="1000"/>
              <a:buNone/>
              <a:defRPr sz="800"/>
            </a:lvl5pPr>
            <a:lvl6pPr marL="2057400" lvl="5" indent="-171450" algn="l">
              <a:lnSpc>
                <a:spcPct val="90000"/>
              </a:lnSpc>
              <a:spcBef>
                <a:spcPts val="375"/>
              </a:spcBef>
              <a:spcAft>
                <a:spcPts val="0"/>
              </a:spcAft>
              <a:buClr>
                <a:schemeClr val="dk1"/>
              </a:buClr>
              <a:buSzPts val="1000"/>
              <a:buNone/>
              <a:defRPr sz="800"/>
            </a:lvl6pPr>
            <a:lvl7pPr marL="2400300" lvl="6" indent="-171450" algn="l">
              <a:lnSpc>
                <a:spcPct val="90000"/>
              </a:lnSpc>
              <a:spcBef>
                <a:spcPts val="375"/>
              </a:spcBef>
              <a:spcAft>
                <a:spcPts val="0"/>
              </a:spcAft>
              <a:buClr>
                <a:schemeClr val="dk1"/>
              </a:buClr>
              <a:buSzPts val="1000"/>
              <a:buNone/>
              <a:defRPr sz="800"/>
            </a:lvl7pPr>
            <a:lvl8pPr marL="2743200" lvl="7" indent="-171450" algn="l">
              <a:lnSpc>
                <a:spcPct val="90000"/>
              </a:lnSpc>
              <a:spcBef>
                <a:spcPts val="375"/>
              </a:spcBef>
              <a:spcAft>
                <a:spcPts val="0"/>
              </a:spcAft>
              <a:buClr>
                <a:schemeClr val="dk1"/>
              </a:buClr>
              <a:buSzPts val="1000"/>
              <a:buNone/>
              <a:defRPr sz="800"/>
            </a:lvl8pPr>
            <a:lvl9pPr marL="3086100" lvl="8" indent="-171450" algn="l">
              <a:lnSpc>
                <a:spcPct val="90000"/>
              </a:lnSpc>
              <a:spcBef>
                <a:spcPts val="375"/>
              </a:spcBef>
              <a:spcAft>
                <a:spcPts val="0"/>
              </a:spcAft>
              <a:buClr>
                <a:schemeClr val="dk1"/>
              </a:buClr>
              <a:buSzPts val="1000"/>
              <a:buNone/>
              <a:defRPr sz="800"/>
            </a:lvl9pPr>
          </a:lstStyle>
          <a:p>
            <a:endParaRPr/>
          </a:p>
        </p:txBody>
      </p:sp>
      <p:sp>
        <p:nvSpPr>
          <p:cNvPr id="69" name="Google Shape;69;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9"/>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A353E-9D77-4230-B536-2CFDB5700B2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E24076A-CBA7-481F-BBBD-0A83F1B39BF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0166E4-F71E-452A-BA61-A505ABDCE99A}"/>
              </a:ext>
            </a:extLst>
          </p:cNvPr>
          <p:cNvSpPr>
            <a:spLocks noGrp="1"/>
          </p:cNvSpPr>
          <p:nvPr>
            <p:ph type="dt" sz="half" idx="10"/>
          </p:nvPr>
        </p:nvSpPr>
        <p:spPr/>
        <p:txBody>
          <a:bodyPr/>
          <a:lstStyle/>
          <a:p>
            <a:pPr>
              <a:defRPr/>
            </a:pPr>
            <a:fld id="{25034AEA-35FF-644B-93BE-EAFD305AEC55}" type="datetime1">
              <a:rPr lang="en-US" altLang="en-US" smtClean="0"/>
              <a:pPr>
                <a:defRPr/>
              </a:pPr>
              <a:t>9/1/2021</a:t>
            </a:fld>
            <a:endParaRPr lang="en-CA" altLang="en-US"/>
          </a:p>
        </p:txBody>
      </p:sp>
      <p:sp>
        <p:nvSpPr>
          <p:cNvPr id="5" name="Footer Placeholder 4">
            <a:extLst>
              <a:ext uri="{FF2B5EF4-FFF2-40B4-BE49-F238E27FC236}">
                <a16:creationId xmlns:a16="http://schemas.microsoft.com/office/drawing/2014/main" id="{99790C83-988E-4449-B08D-790AF28022A4}"/>
              </a:ext>
            </a:extLst>
          </p:cNvPr>
          <p:cNvSpPr>
            <a:spLocks noGrp="1"/>
          </p:cNvSpPr>
          <p:nvPr>
            <p:ph type="ftr" sz="quarter" idx="11"/>
          </p:nvPr>
        </p:nvSpPr>
        <p:spPr/>
        <p:txBody>
          <a:bodyPr/>
          <a:lstStyle/>
          <a:p>
            <a:pPr>
              <a:defRPr/>
            </a:pPr>
            <a:endParaRPr lang="en-CA" altLang="en-US"/>
          </a:p>
        </p:txBody>
      </p:sp>
      <p:sp>
        <p:nvSpPr>
          <p:cNvPr id="6" name="Slide Number Placeholder 5">
            <a:extLst>
              <a:ext uri="{FF2B5EF4-FFF2-40B4-BE49-F238E27FC236}">
                <a16:creationId xmlns:a16="http://schemas.microsoft.com/office/drawing/2014/main" id="{1D87C35E-A5A4-4D33-A09A-B9F6297D00A9}"/>
              </a:ext>
            </a:extLst>
          </p:cNvPr>
          <p:cNvSpPr>
            <a:spLocks noGrp="1"/>
          </p:cNvSpPr>
          <p:nvPr>
            <p:ph type="sldNum" sz="quarter" idx="12"/>
          </p:nvPr>
        </p:nvSpPr>
        <p:spPr/>
        <p:txBody>
          <a:bodyPr/>
          <a:lstStyle/>
          <a:p>
            <a:pPr>
              <a:defRPr/>
            </a:pPr>
            <a:fld id="{5EB88AFA-BF57-6243-BF27-7AE1F5BC363D}" type="slidenum">
              <a:rPr lang="en-US" smtClean="0"/>
              <a:pPr>
                <a:defRPr/>
              </a:pPr>
              <a:t>‹#›</a:t>
            </a:fld>
            <a:endParaRPr lang="en-US"/>
          </a:p>
        </p:txBody>
      </p:sp>
    </p:spTree>
    <p:extLst>
      <p:ext uri="{BB962C8B-B14F-4D97-AF65-F5344CB8AC3E}">
        <p14:creationId xmlns:p14="http://schemas.microsoft.com/office/powerpoint/2010/main" val="2010468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0"/>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DDAC-7356-4F05-8CD5-AC638ADE7C0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6BCF552-40A6-49E0-8CBD-89113FA08399}"/>
              </a:ext>
            </a:extLst>
          </p:cNvPr>
          <p:cNvSpPr>
            <a:spLocks noGrp="1"/>
          </p:cNvSpPr>
          <p:nvPr>
            <p:ph sz="half" idx="1"/>
          </p:nvPr>
        </p:nvSpPr>
        <p:spPr>
          <a:xfrm>
            <a:off x="628650" y="1825625"/>
            <a:ext cx="38862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02B59FD-AD33-45B3-AA95-D2E3FF270101}"/>
              </a:ext>
            </a:extLst>
          </p:cNvPr>
          <p:cNvSpPr>
            <a:spLocks noGrp="1"/>
          </p:cNvSpPr>
          <p:nvPr>
            <p:ph sz="half" idx="2"/>
          </p:nvPr>
        </p:nvSpPr>
        <p:spPr>
          <a:xfrm>
            <a:off x="4629150" y="1825625"/>
            <a:ext cx="38862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70633FF-3E77-45A5-82DB-C5899335BE1C}"/>
              </a:ext>
            </a:extLst>
          </p:cNvPr>
          <p:cNvSpPr>
            <a:spLocks noGrp="1"/>
          </p:cNvSpPr>
          <p:nvPr>
            <p:ph type="dt" sz="half" idx="10"/>
          </p:nvPr>
        </p:nvSpPr>
        <p:spPr/>
        <p:txBody>
          <a:bodyPr/>
          <a:lstStyle/>
          <a:p>
            <a:pPr>
              <a:defRPr/>
            </a:pPr>
            <a:fld id="{49D5D46C-E02E-3C4A-9713-DACCA32009A4}" type="datetime1">
              <a:rPr lang="en-US" altLang="en-US" smtClean="0"/>
              <a:pPr>
                <a:defRPr/>
              </a:pPr>
              <a:t>9/1/2021</a:t>
            </a:fld>
            <a:endParaRPr lang="en-CA" altLang="en-US"/>
          </a:p>
        </p:txBody>
      </p:sp>
      <p:sp>
        <p:nvSpPr>
          <p:cNvPr id="6" name="Footer Placeholder 5">
            <a:extLst>
              <a:ext uri="{FF2B5EF4-FFF2-40B4-BE49-F238E27FC236}">
                <a16:creationId xmlns:a16="http://schemas.microsoft.com/office/drawing/2014/main" id="{2A8EB66E-43A5-4C22-A91E-3F11AC12209E}"/>
              </a:ext>
            </a:extLst>
          </p:cNvPr>
          <p:cNvSpPr>
            <a:spLocks noGrp="1"/>
          </p:cNvSpPr>
          <p:nvPr>
            <p:ph type="ftr" sz="quarter" idx="11"/>
          </p:nvPr>
        </p:nvSpPr>
        <p:spPr/>
        <p:txBody>
          <a:bodyPr/>
          <a:lstStyle/>
          <a:p>
            <a:pPr>
              <a:defRPr/>
            </a:pPr>
            <a:endParaRPr lang="en-CA" altLang="en-US"/>
          </a:p>
        </p:txBody>
      </p:sp>
      <p:sp>
        <p:nvSpPr>
          <p:cNvPr id="7" name="Slide Number Placeholder 6">
            <a:extLst>
              <a:ext uri="{FF2B5EF4-FFF2-40B4-BE49-F238E27FC236}">
                <a16:creationId xmlns:a16="http://schemas.microsoft.com/office/drawing/2014/main" id="{BA294250-75C8-4A94-B31B-1E2064BE1849}"/>
              </a:ext>
            </a:extLst>
          </p:cNvPr>
          <p:cNvSpPr>
            <a:spLocks noGrp="1"/>
          </p:cNvSpPr>
          <p:nvPr>
            <p:ph type="sldNum" sz="quarter" idx="12"/>
          </p:nvPr>
        </p:nvSpPr>
        <p:spPr/>
        <p:txBody>
          <a:bodyPr/>
          <a:lstStyle/>
          <a:p>
            <a:pPr>
              <a:defRPr/>
            </a:pPr>
            <a:fld id="{CF3ADF93-C4C3-7C4C-A630-EEDC836298B0}" type="slidenum">
              <a:rPr lang="en-US" smtClean="0"/>
              <a:pPr>
                <a:defRPr/>
              </a:pPr>
              <a:t>‹#›</a:t>
            </a:fld>
            <a:endParaRPr lang="en-US"/>
          </a:p>
        </p:txBody>
      </p:sp>
    </p:spTree>
    <p:extLst>
      <p:ext uri="{BB962C8B-B14F-4D97-AF65-F5344CB8AC3E}">
        <p14:creationId xmlns:p14="http://schemas.microsoft.com/office/powerpoint/2010/main" val="1328833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3653-FA97-41FF-AEB1-050850DC7292}"/>
              </a:ext>
            </a:extLst>
          </p:cNvPr>
          <p:cNvSpPr>
            <a:spLocks noGrp="1"/>
          </p:cNvSpPr>
          <p:nvPr>
            <p:ph type="title"/>
          </p:nvPr>
        </p:nvSpPr>
        <p:spPr>
          <a:xfrm>
            <a:off x="629841" y="365126"/>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071EA98-E29A-4CB4-BEFC-646A6D8BC98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821D973-764C-4508-86B3-5E003C6AD7B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DE90208-E3CA-4580-9D1F-9D47E642CA5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922252F-5C43-4C4E-AFEB-F1D4272D254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4A1830C-C585-4C5F-A674-9C7CD90934CA}"/>
              </a:ext>
            </a:extLst>
          </p:cNvPr>
          <p:cNvSpPr>
            <a:spLocks noGrp="1"/>
          </p:cNvSpPr>
          <p:nvPr>
            <p:ph type="dt" sz="half" idx="10"/>
          </p:nvPr>
        </p:nvSpPr>
        <p:spPr/>
        <p:txBody>
          <a:bodyPr/>
          <a:lstStyle/>
          <a:p>
            <a:pPr>
              <a:defRPr/>
            </a:pPr>
            <a:fld id="{2A0FA00A-EFD7-4B4E-89F6-FD9863BDF0ED}" type="datetime1">
              <a:rPr lang="en-US" altLang="en-US" smtClean="0"/>
              <a:pPr>
                <a:defRPr/>
              </a:pPr>
              <a:t>9/1/2021</a:t>
            </a:fld>
            <a:endParaRPr lang="en-CA" altLang="en-US"/>
          </a:p>
        </p:txBody>
      </p:sp>
      <p:sp>
        <p:nvSpPr>
          <p:cNvPr id="8" name="Footer Placeholder 7">
            <a:extLst>
              <a:ext uri="{FF2B5EF4-FFF2-40B4-BE49-F238E27FC236}">
                <a16:creationId xmlns:a16="http://schemas.microsoft.com/office/drawing/2014/main" id="{E5792422-3B01-4D7E-96AB-9ED2F7158175}"/>
              </a:ext>
            </a:extLst>
          </p:cNvPr>
          <p:cNvSpPr>
            <a:spLocks noGrp="1"/>
          </p:cNvSpPr>
          <p:nvPr>
            <p:ph type="ftr" sz="quarter" idx="11"/>
          </p:nvPr>
        </p:nvSpPr>
        <p:spPr/>
        <p:txBody>
          <a:bodyPr/>
          <a:lstStyle/>
          <a:p>
            <a:pPr>
              <a:defRPr/>
            </a:pPr>
            <a:endParaRPr lang="en-CA" altLang="en-US"/>
          </a:p>
        </p:txBody>
      </p:sp>
      <p:sp>
        <p:nvSpPr>
          <p:cNvPr id="9" name="Slide Number Placeholder 8">
            <a:extLst>
              <a:ext uri="{FF2B5EF4-FFF2-40B4-BE49-F238E27FC236}">
                <a16:creationId xmlns:a16="http://schemas.microsoft.com/office/drawing/2014/main" id="{4DC5B7C0-5123-45E2-811E-91DA7D400862}"/>
              </a:ext>
            </a:extLst>
          </p:cNvPr>
          <p:cNvSpPr>
            <a:spLocks noGrp="1"/>
          </p:cNvSpPr>
          <p:nvPr>
            <p:ph type="sldNum" sz="quarter" idx="12"/>
          </p:nvPr>
        </p:nvSpPr>
        <p:spPr/>
        <p:txBody>
          <a:bodyPr/>
          <a:lstStyle/>
          <a:p>
            <a:pPr>
              <a:defRPr/>
            </a:pPr>
            <a:fld id="{405C103E-1E1F-1442-915F-916D00E27A95}" type="slidenum">
              <a:rPr lang="en-US" smtClean="0"/>
              <a:pPr>
                <a:defRPr/>
              </a:pPr>
              <a:t>‹#›</a:t>
            </a:fld>
            <a:endParaRPr lang="en-US"/>
          </a:p>
        </p:txBody>
      </p:sp>
    </p:spTree>
    <p:extLst>
      <p:ext uri="{BB962C8B-B14F-4D97-AF65-F5344CB8AC3E}">
        <p14:creationId xmlns:p14="http://schemas.microsoft.com/office/powerpoint/2010/main" val="84308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BCBCC-1E5B-48C7-9FB3-2A7EE5B0B74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C65C1AB-5ADD-41D8-B968-24FD69DA8A2F}"/>
              </a:ext>
            </a:extLst>
          </p:cNvPr>
          <p:cNvSpPr>
            <a:spLocks noGrp="1"/>
          </p:cNvSpPr>
          <p:nvPr>
            <p:ph type="dt" sz="half" idx="10"/>
          </p:nvPr>
        </p:nvSpPr>
        <p:spPr/>
        <p:txBody>
          <a:bodyPr/>
          <a:lstStyle/>
          <a:p>
            <a:pPr>
              <a:defRPr/>
            </a:pPr>
            <a:fld id="{E758A1E2-4BB5-EC41-8396-89129516DD4B}" type="datetime1">
              <a:rPr lang="en-US" altLang="en-US" smtClean="0"/>
              <a:pPr>
                <a:defRPr/>
              </a:pPr>
              <a:t>9/1/2021</a:t>
            </a:fld>
            <a:endParaRPr lang="en-CA" altLang="en-US"/>
          </a:p>
        </p:txBody>
      </p:sp>
      <p:sp>
        <p:nvSpPr>
          <p:cNvPr id="4" name="Footer Placeholder 3">
            <a:extLst>
              <a:ext uri="{FF2B5EF4-FFF2-40B4-BE49-F238E27FC236}">
                <a16:creationId xmlns:a16="http://schemas.microsoft.com/office/drawing/2014/main" id="{5F9B0825-E204-4761-849B-26E92F45EC3A}"/>
              </a:ext>
            </a:extLst>
          </p:cNvPr>
          <p:cNvSpPr>
            <a:spLocks noGrp="1"/>
          </p:cNvSpPr>
          <p:nvPr>
            <p:ph type="ftr" sz="quarter" idx="11"/>
          </p:nvPr>
        </p:nvSpPr>
        <p:spPr/>
        <p:txBody>
          <a:bodyPr/>
          <a:lstStyle/>
          <a:p>
            <a:pPr>
              <a:defRPr/>
            </a:pPr>
            <a:endParaRPr lang="en-CA" altLang="en-US"/>
          </a:p>
        </p:txBody>
      </p:sp>
      <p:sp>
        <p:nvSpPr>
          <p:cNvPr id="5" name="Slide Number Placeholder 4">
            <a:extLst>
              <a:ext uri="{FF2B5EF4-FFF2-40B4-BE49-F238E27FC236}">
                <a16:creationId xmlns:a16="http://schemas.microsoft.com/office/drawing/2014/main" id="{2BF16A43-9377-4C6F-B7DF-9DD0E61C6C65}"/>
              </a:ext>
            </a:extLst>
          </p:cNvPr>
          <p:cNvSpPr>
            <a:spLocks noGrp="1"/>
          </p:cNvSpPr>
          <p:nvPr>
            <p:ph type="sldNum" sz="quarter" idx="12"/>
          </p:nvPr>
        </p:nvSpPr>
        <p:spPr/>
        <p:txBody>
          <a:bodyPr/>
          <a:lstStyle/>
          <a:p>
            <a:pPr>
              <a:defRPr/>
            </a:pPr>
            <a:fld id="{4878ED20-AFFF-1040-822B-85E02C7F395C}" type="slidenum">
              <a:rPr lang="en-US" smtClean="0"/>
              <a:pPr>
                <a:defRPr/>
              </a:pPr>
              <a:t>‹#›</a:t>
            </a:fld>
            <a:endParaRPr lang="en-US"/>
          </a:p>
        </p:txBody>
      </p:sp>
    </p:spTree>
    <p:extLst>
      <p:ext uri="{BB962C8B-B14F-4D97-AF65-F5344CB8AC3E}">
        <p14:creationId xmlns:p14="http://schemas.microsoft.com/office/powerpoint/2010/main" val="1434455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BF37C2-69A1-44DC-A356-2475129C335B}"/>
              </a:ext>
            </a:extLst>
          </p:cNvPr>
          <p:cNvSpPr>
            <a:spLocks noGrp="1"/>
          </p:cNvSpPr>
          <p:nvPr>
            <p:ph type="dt" sz="half" idx="10"/>
          </p:nvPr>
        </p:nvSpPr>
        <p:spPr/>
        <p:txBody>
          <a:bodyPr/>
          <a:lstStyle/>
          <a:p>
            <a:pPr>
              <a:defRPr/>
            </a:pPr>
            <a:fld id="{769B8C1E-D0EA-C24C-9809-5BF1327EA911}" type="datetime1">
              <a:rPr lang="en-US" altLang="en-US" smtClean="0"/>
              <a:pPr>
                <a:defRPr/>
              </a:pPr>
              <a:t>9/1/2021</a:t>
            </a:fld>
            <a:endParaRPr lang="en-CA" altLang="en-US"/>
          </a:p>
        </p:txBody>
      </p:sp>
      <p:sp>
        <p:nvSpPr>
          <p:cNvPr id="3" name="Footer Placeholder 2">
            <a:extLst>
              <a:ext uri="{FF2B5EF4-FFF2-40B4-BE49-F238E27FC236}">
                <a16:creationId xmlns:a16="http://schemas.microsoft.com/office/drawing/2014/main" id="{299E6CD1-5343-45CF-8DF4-F44453678739}"/>
              </a:ext>
            </a:extLst>
          </p:cNvPr>
          <p:cNvSpPr>
            <a:spLocks noGrp="1"/>
          </p:cNvSpPr>
          <p:nvPr>
            <p:ph type="ftr" sz="quarter" idx="11"/>
          </p:nvPr>
        </p:nvSpPr>
        <p:spPr/>
        <p:txBody>
          <a:bodyPr/>
          <a:lstStyle/>
          <a:p>
            <a:pPr>
              <a:defRPr/>
            </a:pPr>
            <a:endParaRPr lang="en-CA" altLang="en-US"/>
          </a:p>
        </p:txBody>
      </p:sp>
      <p:sp>
        <p:nvSpPr>
          <p:cNvPr id="4" name="Slide Number Placeholder 3">
            <a:extLst>
              <a:ext uri="{FF2B5EF4-FFF2-40B4-BE49-F238E27FC236}">
                <a16:creationId xmlns:a16="http://schemas.microsoft.com/office/drawing/2014/main" id="{E791BEB3-DC03-4A34-8224-0D6EF88F0D13}"/>
              </a:ext>
            </a:extLst>
          </p:cNvPr>
          <p:cNvSpPr>
            <a:spLocks noGrp="1"/>
          </p:cNvSpPr>
          <p:nvPr>
            <p:ph type="sldNum" sz="quarter" idx="12"/>
          </p:nvPr>
        </p:nvSpPr>
        <p:spPr/>
        <p:txBody>
          <a:bodyPr/>
          <a:lstStyle/>
          <a:p>
            <a:pPr>
              <a:defRPr/>
            </a:pPr>
            <a:fld id="{FD43FBA6-40A8-714B-8D51-2508A71B5456}" type="slidenum">
              <a:rPr lang="en-US" smtClean="0"/>
              <a:pPr>
                <a:defRPr/>
              </a:pPr>
              <a:t>‹#›</a:t>
            </a:fld>
            <a:endParaRPr lang="en-US"/>
          </a:p>
        </p:txBody>
      </p:sp>
    </p:spTree>
    <p:extLst>
      <p:ext uri="{BB962C8B-B14F-4D97-AF65-F5344CB8AC3E}">
        <p14:creationId xmlns:p14="http://schemas.microsoft.com/office/powerpoint/2010/main" val="877528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9075-E87A-41C9-8BC2-C81B5E738CE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1709533-8D2B-4A65-905D-73772F91156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B00B4C8-6F7A-4F6D-8C2D-05D6BA86721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79070A-301A-499F-AD7A-C506C637F5D5}"/>
              </a:ext>
            </a:extLst>
          </p:cNvPr>
          <p:cNvSpPr>
            <a:spLocks noGrp="1"/>
          </p:cNvSpPr>
          <p:nvPr>
            <p:ph type="dt" sz="half" idx="10"/>
          </p:nvPr>
        </p:nvSpPr>
        <p:spPr/>
        <p:txBody>
          <a:bodyPr/>
          <a:lstStyle/>
          <a:p>
            <a:pPr>
              <a:defRPr/>
            </a:pPr>
            <a:fld id="{7711D446-65EC-B846-B17E-7D954C40DA8D}" type="datetime1">
              <a:rPr lang="en-US" altLang="en-US" smtClean="0"/>
              <a:pPr>
                <a:defRPr/>
              </a:pPr>
              <a:t>9/1/2021</a:t>
            </a:fld>
            <a:endParaRPr lang="en-CA" altLang="en-US"/>
          </a:p>
        </p:txBody>
      </p:sp>
      <p:sp>
        <p:nvSpPr>
          <p:cNvPr id="6" name="Footer Placeholder 5">
            <a:extLst>
              <a:ext uri="{FF2B5EF4-FFF2-40B4-BE49-F238E27FC236}">
                <a16:creationId xmlns:a16="http://schemas.microsoft.com/office/drawing/2014/main" id="{2286DF77-16DE-4FE9-A4A6-F8FB8E241559}"/>
              </a:ext>
            </a:extLst>
          </p:cNvPr>
          <p:cNvSpPr>
            <a:spLocks noGrp="1"/>
          </p:cNvSpPr>
          <p:nvPr>
            <p:ph type="ftr" sz="quarter" idx="11"/>
          </p:nvPr>
        </p:nvSpPr>
        <p:spPr/>
        <p:txBody>
          <a:bodyPr/>
          <a:lstStyle/>
          <a:p>
            <a:pPr>
              <a:defRPr/>
            </a:pPr>
            <a:endParaRPr lang="en-CA" altLang="en-US"/>
          </a:p>
        </p:txBody>
      </p:sp>
      <p:sp>
        <p:nvSpPr>
          <p:cNvPr id="7" name="Slide Number Placeholder 6">
            <a:extLst>
              <a:ext uri="{FF2B5EF4-FFF2-40B4-BE49-F238E27FC236}">
                <a16:creationId xmlns:a16="http://schemas.microsoft.com/office/drawing/2014/main" id="{374B8A1E-2B14-4A96-8CF0-7C1506182BC4}"/>
              </a:ext>
            </a:extLst>
          </p:cNvPr>
          <p:cNvSpPr>
            <a:spLocks noGrp="1"/>
          </p:cNvSpPr>
          <p:nvPr>
            <p:ph type="sldNum" sz="quarter" idx="12"/>
          </p:nvPr>
        </p:nvSpPr>
        <p:spPr/>
        <p:txBody>
          <a:bodyPr/>
          <a:lstStyle/>
          <a:p>
            <a:pPr>
              <a:defRPr/>
            </a:pPr>
            <a:fld id="{B6E1FF07-0218-2441-AE9E-46B695028E4E}" type="slidenum">
              <a:rPr lang="en-US" smtClean="0"/>
              <a:pPr>
                <a:defRPr/>
              </a:pPr>
              <a:t>‹#›</a:t>
            </a:fld>
            <a:endParaRPr lang="en-US"/>
          </a:p>
        </p:txBody>
      </p:sp>
    </p:spTree>
    <p:extLst>
      <p:ext uri="{BB962C8B-B14F-4D97-AF65-F5344CB8AC3E}">
        <p14:creationId xmlns:p14="http://schemas.microsoft.com/office/powerpoint/2010/main" val="3616205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D54C9-82A5-4E57-90A7-536E35CC929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5F66909-0A21-43E3-8219-14BC6609D8F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CA"/>
          </a:p>
        </p:txBody>
      </p:sp>
      <p:sp>
        <p:nvSpPr>
          <p:cNvPr id="4" name="Text Placeholder 3">
            <a:extLst>
              <a:ext uri="{FF2B5EF4-FFF2-40B4-BE49-F238E27FC236}">
                <a16:creationId xmlns:a16="http://schemas.microsoft.com/office/drawing/2014/main" id="{FE6116DB-E1D3-4A2C-AF95-3DFDAD4651F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EBB4CC-90AD-4247-8E9C-E25FE5D257BB}"/>
              </a:ext>
            </a:extLst>
          </p:cNvPr>
          <p:cNvSpPr>
            <a:spLocks noGrp="1"/>
          </p:cNvSpPr>
          <p:nvPr>
            <p:ph type="dt" sz="half" idx="10"/>
          </p:nvPr>
        </p:nvSpPr>
        <p:spPr/>
        <p:txBody>
          <a:bodyPr/>
          <a:lstStyle/>
          <a:p>
            <a:pPr>
              <a:defRPr/>
            </a:pPr>
            <a:fld id="{81AF0546-9B0D-6F48-9BBD-3E7538677E5E}" type="datetime1">
              <a:rPr lang="en-US" altLang="en-US" smtClean="0"/>
              <a:pPr>
                <a:defRPr/>
              </a:pPr>
              <a:t>9/1/2021</a:t>
            </a:fld>
            <a:endParaRPr lang="en-CA" altLang="en-US"/>
          </a:p>
        </p:txBody>
      </p:sp>
      <p:sp>
        <p:nvSpPr>
          <p:cNvPr id="6" name="Footer Placeholder 5">
            <a:extLst>
              <a:ext uri="{FF2B5EF4-FFF2-40B4-BE49-F238E27FC236}">
                <a16:creationId xmlns:a16="http://schemas.microsoft.com/office/drawing/2014/main" id="{8987452A-6661-4BE2-B304-C1DD4F7A3311}"/>
              </a:ext>
            </a:extLst>
          </p:cNvPr>
          <p:cNvSpPr>
            <a:spLocks noGrp="1"/>
          </p:cNvSpPr>
          <p:nvPr>
            <p:ph type="ftr" sz="quarter" idx="11"/>
          </p:nvPr>
        </p:nvSpPr>
        <p:spPr/>
        <p:txBody>
          <a:bodyPr/>
          <a:lstStyle/>
          <a:p>
            <a:pPr>
              <a:defRPr/>
            </a:pPr>
            <a:endParaRPr lang="en-CA" altLang="en-US"/>
          </a:p>
        </p:txBody>
      </p:sp>
      <p:sp>
        <p:nvSpPr>
          <p:cNvPr id="7" name="Slide Number Placeholder 6">
            <a:extLst>
              <a:ext uri="{FF2B5EF4-FFF2-40B4-BE49-F238E27FC236}">
                <a16:creationId xmlns:a16="http://schemas.microsoft.com/office/drawing/2014/main" id="{52D0DC44-9BDF-4CC4-B9C6-363D6C96C273}"/>
              </a:ext>
            </a:extLst>
          </p:cNvPr>
          <p:cNvSpPr>
            <a:spLocks noGrp="1"/>
          </p:cNvSpPr>
          <p:nvPr>
            <p:ph type="sldNum" sz="quarter" idx="12"/>
          </p:nvPr>
        </p:nvSpPr>
        <p:spPr/>
        <p:txBody>
          <a:bodyPr/>
          <a:lstStyle/>
          <a:p>
            <a:pPr>
              <a:defRPr/>
            </a:pPr>
            <a:fld id="{99FD23AD-C4ED-F541-A45B-E2B0F3506DA9}" type="slidenum">
              <a:rPr lang="en-US" smtClean="0"/>
              <a:pPr>
                <a:defRPr/>
              </a:pPr>
              <a:t>‹#›</a:t>
            </a:fld>
            <a:endParaRPr lang="en-US"/>
          </a:p>
        </p:txBody>
      </p:sp>
    </p:spTree>
    <p:extLst>
      <p:ext uri="{BB962C8B-B14F-4D97-AF65-F5344CB8AC3E}">
        <p14:creationId xmlns:p14="http://schemas.microsoft.com/office/powerpoint/2010/main" val="1056545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0AE219-06FF-40A5-B76D-6664707B4A7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51A9B48-BB96-477F-AF5F-BE67CB79C29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3831A1D-D08F-478D-8148-9AF69626E5C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48B4C980-E7A9-D143-94D5-5973A0BAEB9D}" type="datetime1">
              <a:rPr lang="en-US" altLang="en-US" smtClean="0"/>
              <a:pPr>
                <a:defRPr/>
              </a:pPr>
              <a:t>9/1/2021</a:t>
            </a:fld>
            <a:endParaRPr lang="en-CA" altLang="en-US"/>
          </a:p>
        </p:txBody>
      </p:sp>
      <p:sp>
        <p:nvSpPr>
          <p:cNvPr id="5" name="Footer Placeholder 4">
            <a:extLst>
              <a:ext uri="{FF2B5EF4-FFF2-40B4-BE49-F238E27FC236}">
                <a16:creationId xmlns:a16="http://schemas.microsoft.com/office/drawing/2014/main" id="{BDC22BBF-2F8B-4367-9381-5DFBE333AA6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CA" altLang="en-US"/>
          </a:p>
        </p:txBody>
      </p:sp>
      <p:sp>
        <p:nvSpPr>
          <p:cNvPr id="6" name="Slide Number Placeholder 5">
            <a:extLst>
              <a:ext uri="{FF2B5EF4-FFF2-40B4-BE49-F238E27FC236}">
                <a16:creationId xmlns:a16="http://schemas.microsoft.com/office/drawing/2014/main" id="{B163EDD8-CC29-4DEF-9D50-9D067880664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CA8B3D7-5534-DE46-8600-31123908D143}" type="slidenum">
              <a:rPr lang="en-US" smtClean="0"/>
              <a:pPr>
                <a:defRPr/>
              </a:pPr>
              <a:t>‹#›</a:t>
            </a:fld>
            <a:endParaRPr lang="en-US"/>
          </a:p>
        </p:txBody>
      </p:sp>
    </p:spTree>
    <p:extLst>
      <p:ext uri="{BB962C8B-B14F-4D97-AF65-F5344CB8AC3E}">
        <p14:creationId xmlns:p14="http://schemas.microsoft.com/office/powerpoint/2010/main" val="2196219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50394B5-49C6-42DD-AE64-F18F00B39052}" type="datetimeFigureOut">
              <a:rPr lang="en-CA" smtClean="0"/>
              <a:t>2021-09-01</a:t>
            </a:fld>
            <a:endParaRPr lang="en-CA"/>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70D3F0-AFD7-4836-9077-2E8591B1E88D}" type="slidenum">
              <a:rPr lang="en-CA" smtClean="0"/>
              <a:t>‹#›</a:t>
            </a:fld>
            <a:endParaRPr lang="en-CA"/>
          </a:p>
        </p:txBody>
      </p:sp>
    </p:spTree>
    <p:extLst>
      <p:ext uri="{BB962C8B-B14F-4D97-AF65-F5344CB8AC3E}">
        <p14:creationId xmlns:p14="http://schemas.microsoft.com/office/powerpoint/2010/main" val="11795292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4" name="Google Shape;1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9.jpe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0XTBYMfZyrM?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brookings.edu/research/who-and-what-gets-left-behind-assessing-canadas-domestic-status-on-the-sustainable-development-goals/" TargetMode="External"/><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hyperlink" Target="https://globalcompact.ca/world-council-city-data-wccd-sdg-awards-2017/" TargetMode="External"/><Relationship Id="rId5" Type="http://schemas.openxmlformats.org/officeDocument/2006/relationships/hyperlink" Target="https://sustainable-development-goals.iisd.org/city-data" TargetMode="External"/><Relationship Id="rId4" Type="http://schemas.openxmlformats.org/officeDocument/2006/relationships/hyperlink" Target="https://www.bccic.ca/category/whats-new/resources/"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16.xml"/><Relationship Id="rId16" Type="http://schemas.openxmlformats.org/officeDocument/2006/relationships/image" Target="../media/image59.png"/><Relationship Id="rId1" Type="http://schemas.openxmlformats.org/officeDocument/2006/relationships/slideLayout" Target="../slideLayouts/slideLayout25.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hyperlink" Target="http://www.trc.ca/websites/trcinstitution/File/2015/Findings/Calls_to_Action_English2.pdf" TargetMode="External"/><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9.jpe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6975" y="4053385"/>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0CA67455-5AE7-BA4C-95A5-77B0E1319D57}"/>
              </a:ext>
            </a:extLst>
          </p:cNvPr>
          <p:cNvPicPr>
            <a:picLocks noChangeAspect="1"/>
          </p:cNvPicPr>
          <p:nvPr/>
        </p:nvPicPr>
        <p:blipFill rotWithShape="1">
          <a:blip r:embed="rId3"/>
          <a:srcRect l="6523" r="6523"/>
          <a:stretch/>
        </p:blipFill>
        <p:spPr>
          <a:xfrm>
            <a:off x="-27295" y="-85452"/>
            <a:ext cx="9171295" cy="6131105"/>
          </a:xfrm>
          <a:prstGeom prst="rect">
            <a:avLst/>
          </a:prstGeom>
        </p:spPr>
      </p:pic>
      <p:sp>
        <p:nvSpPr>
          <p:cNvPr id="5" name="Rectangle 4">
            <a:extLst>
              <a:ext uri="{FF2B5EF4-FFF2-40B4-BE49-F238E27FC236}">
                <a16:creationId xmlns:a16="http://schemas.microsoft.com/office/drawing/2014/main" id="{740E5F60-4F51-5645-9E27-E4C195841F01}"/>
              </a:ext>
            </a:extLst>
          </p:cNvPr>
          <p:cNvSpPr/>
          <p:nvPr/>
        </p:nvSpPr>
        <p:spPr>
          <a:xfrm>
            <a:off x="-28519" y="-85452"/>
            <a:ext cx="9171295" cy="6131105"/>
          </a:xfrm>
          <a:prstGeom prst="rect">
            <a:avLst/>
          </a:prstGeom>
          <a:solidFill>
            <a:srgbClr val="3F5F7F">
              <a:alpha val="4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Rectangle 6">
            <a:extLst>
              <a:ext uri="{FF2B5EF4-FFF2-40B4-BE49-F238E27FC236}">
                <a16:creationId xmlns:a16="http://schemas.microsoft.com/office/drawing/2014/main" id="{1A5CDEC9-2219-4D41-ABE9-FC63A9DA1927}"/>
              </a:ext>
            </a:extLst>
          </p:cNvPr>
          <p:cNvSpPr/>
          <p:nvPr/>
        </p:nvSpPr>
        <p:spPr>
          <a:xfrm>
            <a:off x="13648" y="1647614"/>
            <a:ext cx="9051216" cy="2554545"/>
          </a:xfrm>
          <a:prstGeom prst="rect">
            <a:avLst/>
          </a:prstGeom>
        </p:spPr>
        <p:txBody>
          <a:bodyPr wrap="square" lIns="91440" tIns="45720" rIns="91440" bIns="45720" anchor="t">
            <a:spAutoFit/>
          </a:bodyPr>
          <a:lstStyle/>
          <a:p>
            <a:pPr algn="ctr"/>
            <a:r>
              <a:rPr lang="en-US" sz="4400" b="1">
                <a:solidFill>
                  <a:schemeClr val="bg1"/>
                </a:solidFill>
                <a:latin typeface="Calibri"/>
                <a:ea typeface="ＭＳ Ｐゴシック"/>
                <a:cs typeface="Calibri"/>
              </a:rPr>
              <a:t>Advancing the Sustainable Development Goals in your Community</a:t>
            </a:r>
            <a:endParaRPr lang="en-US">
              <a:solidFill>
                <a:schemeClr val="bg1"/>
              </a:solidFill>
            </a:endParaRPr>
          </a:p>
          <a:p>
            <a:pPr algn="ctr"/>
            <a:r>
              <a:rPr lang="en-US" sz="2800">
                <a:solidFill>
                  <a:schemeClr val="bg1"/>
                </a:solidFill>
                <a:latin typeface="Calibri"/>
                <a:ea typeface="ＭＳ Ｐゴシック"/>
                <a:cs typeface="Calibri"/>
              </a:rPr>
              <a:t>Launching a new publication on localizing the SDGs</a:t>
            </a:r>
            <a:endParaRPr lang="en-US" sz="2800">
              <a:solidFill>
                <a:schemeClr val="bg1"/>
              </a:solidFill>
              <a:latin typeface="Calibri"/>
              <a:cs typeface="Calibri"/>
            </a:endParaRPr>
          </a:p>
        </p:txBody>
      </p:sp>
      <p:sp>
        <p:nvSpPr>
          <p:cNvPr id="10" name="TextBox 9">
            <a:extLst>
              <a:ext uri="{FF2B5EF4-FFF2-40B4-BE49-F238E27FC236}">
                <a16:creationId xmlns:a16="http://schemas.microsoft.com/office/drawing/2014/main" id="{3235870B-444B-A94F-849C-EAE96CA4BAF2}"/>
              </a:ext>
            </a:extLst>
          </p:cNvPr>
          <p:cNvSpPr txBox="1"/>
          <p:nvPr/>
        </p:nvSpPr>
        <p:spPr>
          <a:xfrm>
            <a:off x="2689613" y="934614"/>
            <a:ext cx="3007555" cy="369332"/>
          </a:xfrm>
          <a:prstGeom prst="rect">
            <a:avLst/>
          </a:prstGeom>
          <a:noFill/>
        </p:spPr>
        <p:txBody>
          <a:bodyPr wrap="none" lIns="91440" tIns="45720" rIns="91440" bIns="45720" rtlCol="0" anchor="t">
            <a:spAutoFit/>
          </a:bodyPr>
          <a:lstStyle/>
          <a:p>
            <a:pPr algn="ctr"/>
            <a:r>
              <a:rPr lang="en-US" i="1">
                <a:solidFill>
                  <a:schemeClr val="bg1"/>
                </a:solidFill>
                <a:latin typeface="Baskerville"/>
                <a:ea typeface="Baskerville" panose="02020502070401020303" pitchFamily="18" charset="0"/>
              </a:rPr>
              <a:t>A Tamarack Institute Webinar</a:t>
            </a:r>
            <a:endParaRPr lang="en-US"/>
          </a:p>
        </p:txBody>
      </p:sp>
      <p:sp>
        <p:nvSpPr>
          <p:cNvPr id="12" name="Rectangle 11">
            <a:extLst>
              <a:ext uri="{FF2B5EF4-FFF2-40B4-BE49-F238E27FC236}">
                <a16:creationId xmlns:a16="http://schemas.microsoft.com/office/drawing/2014/main" id="{E0027DBA-B7B4-BA4A-AADA-06B93D71963F}"/>
              </a:ext>
            </a:extLst>
          </p:cNvPr>
          <p:cNvSpPr/>
          <p:nvPr/>
        </p:nvSpPr>
        <p:spPr>
          <a:xfrm>
            <a:off x="1484817" y="4426110"/>
            <a:ext cx="5869195" cy="923330"/>
          </a:xfrm>
          <a:prstGeom prst="rect">
            <a:avLst/>
          </a:prstGeom>
        </p:spPr>
        <p:txBody>
          <a:bodyPr wrap="square" lIns="91440" tIns="45720" rIns="91440" bIns="45720" anchor="t">
            <a:spAutoFit/>
          </a:bodyPr>
          <a:lstStyle/>
          <a:p>
            <a:pPr algn="ctr"/>
            <a:endParaRPr lang="en-US">
              <a:solidFill>
                <a:schemeClr val="bg1"/>
              </a:solidFill>
              <a:cs typeface="Calibri"/>
            </a:endParaRPr>
          </a:p>
          <a:p>
            <a:pPr algn="ctr"/>
            <a:r>
              <a:rPr lang="en-US">
                <a:solidFill>
                  <a:schemeClr val="bg1"/>
                </a:solidFill>
                <a:latin typeface="Calibri"/>
                <a:cs typeface="Calibri"/>
              </a:rPr>
              <a:t>Moderator: Laura Schnurr</a:t>
            </a:r>
          </a:p>
          <a:p>
            <a:pPr algn="ctr"/>
            <a:r>
              <a:rPr lang="en-US">
                <a:solidFill>
                  <a:schemeClr val="bg1"/>
                </a:solidFill>
                <a:latin typeface="Calibri"/>
                <a:cs typeface="Calibri"/>
              </a:rPr>
              <a:t>Community Climate Transitions</a:t>
            </a:r>
            <a:endParaRPr lang="en-US">
              <a:solidFill>
                <a:schemeClr val="bg1"/>
              </a:solidFill>
              <a:cs typeface="Calibri" panose="020F0502020204030204"/>
            </a:endParaRPr>
          </a:p>
        </p:txBody>
      </p:sp>
      <p:pic>
        <p:nvPicPr>
          <p:cNvPr id="8" name="Picture 5" descr="Graphical user interface, text, chat or text message&#10;&#10;Description automatically generated">
            <a:extLst>
              <a:ext uri="{FF2B5EF4-FFF2-40B4-BE49-F238E27FC236}">
                <a16:creationId xmlns:a16="http://schemas.microsoft.com/office/drawing/2014/main" id="{2C2A7E92-F963-46EC-8191-0F90133B7115}"/>
              </a:ext>
            </a:extLst>
          </p:cNvPr>
          <p:cNvPicPr>
            <a:picLocks noChangeAspect="1"/>
          </p:cNvPicPr>
          <p:nvPr/>
        </p:nvPicPr>
        <p:blipFill>
          <a:blip r:embed="rId4"/>
          <a:stretch>
            <a:fillRect/>
          </a:stretch>
        </p:blipFill>
        <p:spPr>
          <a:xfrm>
            <a:off x="119177" y="6065686"/>
            <a:ext cx="2126751" cy="840870"/>
          </a:xfrm>
          <a:prstGeom prst="rect">
            <a:avLst/>
          </a:prstGeom>
        </p:spPr>
      </p:pic>
    </p:spTree>
    <p:extLst>
      <p:ext uri="{BB962C8B-B14F-4D97-AF65-F5344CB8AC3E}">
        <p14:creationId xmlns:p14="http://schemas.microsoft.com/office/powerpoint/2010/main" val="28573949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6" name="Picture 5">
            <a:extLst>
              <a:ext uri="{FF2B5EF4-FFF2-40B4-BE49-F238E27FC236}">
                <a16:creationId xmlns:a16="http://schemas.microsoft.com/office/drawing/2014/main" id="{EA186344-7336-4D66-BF69-7B14A233F5BD}"/>
              </a:ext>
            </a:extLst>
          </p:cNvPr>
          <p:cNvPicPr/>
          <p:nvPr/>
        </p:nvPicPr>
        <p:blipFill>
          <a:blip r:embed="rId3" cstate="screen">
            <a:extLst>
              <a:ext uri="{28A0092B-C50C-407E-A947-70E740481C1C}">
                <a14:useLocalDpi xmlns:a14="http://schemas.microsoft.com/office/drawing/2010/main"/>
              </a:ext>
            </a:extLst>
          </a:blip>
          <a:stretch>
            <a:fillRect/>
          </a:stretch>
        </p:blipFill>
        <p:spPr>
          <a:xfrm>
            <a:off x="121584" y="6237209"/>
            <a:ext cx="1689387" cy="519580"/>
          </a:xfrm>
          <a:prstGeom prst="rect">
            <a:avLst/>
          </a:prstGeom>
        </p:spPr>
      </p:pic>
      <p:sp>
        <p:nvSpPr>
          <p:cNvPr id="2" name="Title 1">
            <a:extLst>
              <a:ext uri="{FF2B5EF4-FFF2-40B4-BE49-F238E27FC236}">
                <a16:creationId xmlns:a16="http://schemas.microsoft.com/office/drawing/2014/main" id="{0FA49D10-7923-4861-A9C3-759913467490}"/>
              </a:ext>
            </a:extLst>
          </p:cNvPr>
          <p:cNvSpPr>
            <a:spLocks noGrp="1"/>
          </p:cNvSpPr>
          <p:nvPr>
            <p:ph type="title"/>
          </p:nvPr>
        </p:nvSpPr>
        <p:spPr>
          <a:xfrm>
            <a:off x="762913" y="-74491"/>
            <a:ext cx="7886700" cy="1325563"/>
          </a:xfrm>
        </p:spPr>
        <p:txBody>
          <a:bodyPr/>
          <a:lstStyle/>
          <a:p>
            <a:r>
              <a:rPr lang="en-CA">
                <a:cs typeface="Calibri Light"/>
              </a:rPr>
              <a:t>10 Guide Advisory Group</a:t>
            </a:r>
            <a:endParaRPr lang="en-CA"/>
          </a:p>
        </p:txBody>
      </p:sp>
      <p:sp>
        <p:nvSpPr>
          <p:cNvPr id="3" name="Content Placeholder 2">
            <a:extLst>
              <a:ext uri="{FF2B5EF4-FFF2-40B4-BE49-F238E27FC236}">
                <a16:creationId xmlns:a16="http://schemas.microsoft.com/office/drawing/2014/main" id="{F2EAEE45-6268-456C-B5E1-6C35A0578E65}"/>
              </a:ext>
            </a:extLst>
          </p:cNvPr>
          <p:cNvSpPr>
            <a:spLocks noGrp="1"/>
          </p:cNvSpPr>
          <p:nvPr>
            <p:ph idx="1"/>
          </p:nvPr>
        </p:nvSpPr>
        <p:spPr>
          <a:xfrm>
            <a:off x="705706" y="873608"/>
            <a:ext cx="7886700" cy="4351338"/>
          </a:xfrm>
        </p:spPr>
        <p:txBody>
          <a:bodyPr vert="horz" lIns="91440" tIns="45720" rIns="91440" bIns="45720" rtlCol="0" anchor="t">
            <a:normAutofit lnSpcReduction="10000"/>
          </a:bodyPr>
          <a:lstStyle/>
          <a:p>
            <a:pPr marL="0" indent="0">
              <a:buNone/>
            </a:pPr>
            <a:r>
              <a:rPr lang="en-CA" b="1">
                <a:ea typeface="+mn-lt"/>
                <a:cs typeface="+mn-lt"/>
              </a:rPr>
              <a:t>Alison Sidney</a:t>
            </a:r>
            <a:r>
              <a:rPr lang="en-CA">
                <a:ea typeface="+mn-lt"/>
                <a:cs typeface="+mn-lt"/>
              </a:rPr>
              <a:t>, Community Foundations of Canada</a:t>
            </a:r>
            <a:endParaRPr lang="en-CA">
              <a:cs typeface="Calibri" panose="020F0502020204030204"/>
            </a:endParaRPr>
          </a:p>
          <a:p>
            <a:pPr marL="0" indent="0">
              <a:buNone/>
            </a:pPr>
            <a:r>
              <a:rPr lang="en-CA" b="1">
                <a:ea typeface="+mn-lt"/>
                <a:cs typeface="+mn-lt"/>
              </a:rPr>
              <a:t>Celeste Alcena</a:t>
            </a:r>
            <a:r>
              <a:rPr lang="en-CA">
                <a:ea typeface="+mn-lt"/>
                <a:cs typeface="+mn-lt"/>
              </a:rPr>
              <a:t>, Youth Climate Lab</a:t>
            </a:r>
            <a:endParaRPr lang="en-CA">
              <a:cs typeface="Calibri" panose="020F0502020204030204"/>
            </a:endParaRPr>
          </a:p>
          <a:p>
            <a:pPr marL="0" indent="0">
              <a:buNone/>
            </a:pPr>
            <a:r>
              <a:rPr lang="en-CA" b="1">
                <a:ea typeface="+mn-lt"/>
                <a:cs typeface="+mn-lt"/>
              </a:rPr>
              <a:t>Charles Beaudry</a:t>
            </a:r>
            <a:r>
              <a:rPr lang="en-CA">
                <a:ea typeface="+mn-lt"/>
                <a:cs typeface="+mn-lt"/>
              </a:rPr>
              <a:t>, Accélérer 2030</a:t>
            </a:r>
            <a:endParaRPr lang="en-CA">
              <a:cs typeface="Calibri" panose="020F0502020204030204"/>
            </a:endParaRPr>
          </a:p>
          <a:p>
            <a:pPr marL="0" indent="0">
              <a:buNone/>
            </a:pPr>
            <a:r>
              <a:rPr lang="en-CA" b="1">
                <a:ea typeface="+mn-lt"/>
                <a:cs typeface="+mn-lt"/>
              </a:rPr>
              <a:t>Elena Pierce</a:t>
            </a:r>
            <a:r>
              <a:rPr lang="en-CA">
                <a:ea typeface="+mn-lt"/>
                <a:cs typeface="+mn-lt"/>
              </a:rPr>
              <a:t>, Federation of Canadian Municipalities</a:t>
            </a:r>
            <a:endParaRPr lang="en-CA">
              <a:cs typeface="Calibri" panose="020F0502020204030204"/>
            </a:endParaRPr>
          </a:p>
          <a:p>
            <a:pPr marL="0" indent="0">
              <a:buNone/>
            </a:pPr>
            <a:r>
              <a:rPr lang="en-CA" b="1">
                <a:ea typeface="+mn-lt"/>
                <a:cs typeface="+mn-lt"/>
              </a:rPr>
              <a:t>Jon Beale</a:t>
            </a:r>
            <a:r>
              <a:rPr lang="en-CA">
                <a:ea typeface="+mn-lt"/>
                <a:cs typeface="+mn-lt"/>
              </a:rPr>
              <a:t>, Sustainable Development Solutions Network Canada</a:t>
            </a:r>
            <a:endParaRPr lang="en-CA">
              <a:cs typeface="Calibri" panose="020F0502020204030204"/>
            </a:endParaRPr>
          </a:p>
          <a:p>
            <a:pPr marL="0" indent="0">
              <a:buNone/>
            </a:pPr>
            <a:r>
              <a:rPr lang="en-CA" b="1">
                <a:ea typeface="+mn-lt"/>
                <a:cs typeface="+mn-lt"/>
              </a:rPr>
              <a:t>Julie Cosgrove</a:t>
            </a:r>
            <a:r>
              <a:rPr lang="en-CA">
                <a:ea typeface="+mn-lt"/>
                <a:cs typeface="+mn-lt"/>
              </a:rPr>
              <a:t>, Kawartha World Issues Centre</a:t>
            </a:r>
            <a:endParaRPr lang="en-CA">
              <a:cs typeface="Calibri" panose="020F0502020204030204"/>
            </a:endParaRPr>
          </a:p>
          <a:p>
            <a:pPr marL="0" indent="0">
              <a:buNone/>
            </a:pPr>
            <a:r>
              <a:rPr lang="en-CA" b="1">
                <a:ea typeface="+mn-lt"/>
                <a:cs typeface="+mn-lt"/>
              </a:rPr>
              <a:t>Julie Wright</a:t>
            </a:r>
            <a:r>
              <a:rPr lang="en-CA">
                <a:ea typeface="+mn-lt"/>
                <a:cs typeface="+mn-lt"/>
              </a:rPr>
              <a:t>, University of Waterloo</a:t>
            </a:r>
            <a:endParaRPr lang="en-CA">
              <a:cs typeface="Calibri"/>
            </a:endParaRPr>
          </a:p>
          <a:p>
            <a:pPr marL="0" indent="0">
              <a:buNone/>
            </a:pPr>
            <a:r>
              <a:rPr lang="en-CA" b="1">
                <a:ea typeface="+mn-lt"/>
                <a:cs typeface="+mn-lt"/>
              </a:rPr>
              <a:t>Kusum Wijesekera</a:t>
            </a:r>
            <a:r>
              <a:rPr lang="en-CA">
                <a:ea typeface="+mn-lt"/>
                <a:cs typeface="+mn-lt"/>
              </a:rPr>
              <a:t>, BC Council for International Cooperation</a:t>
            </a:r>
            <a:endParaRPr lang="en-CA">
              <a:cs typeface="Calibri" panose="020F0502020204030204"/>
            </a:endParaRPr>
          </a:p>
          <a:p>
            <a:pPr marL="0" indent="0">
              <a:buNone/>
            </a:pPr>
            <a:r>
              <a:rPr lang="en-CA" b="1">
                <a:ea typeface="+mn-lt"/>
                <a:cs typeface="+mn-lt"/>
              </a:rPr>
              <a:t>Liliana Diaz</a:t>
            </a:r>
            <a:r>
              <a:rPr lang="en-CA">
                <a:ea typeface="+mn-lt"/>
                <a:cs typeface="+mn-lt"/>
              </a:rPr>
              <a:t>, University of Laval</a:t>
            </a:r>
            <a:endParaRPr lang="en-CA">
              <a:cs typeface="Calibri" panose="020F0502020204030204"/>
            </a:endParaRPr>
          </a:p>
          <a:p>
            <a:pPr marL="0" indent="0">
              <a:buNone/>
            </a:pPr>
            <a:r>
              <a:rPr lang="en-CA" b="1">
                <a:ea typeface="+mn-lt"/>
                <a:cs typeface="+mn-lt"/>
              </a:rPr>
              <a:t>Luis Patricio</a:t>
            </a:r>
            <a:r>
              <a:rPr lang="en-CA">
                <a:ea typeface="+mn-lt"/>
                <a:cs typeface="+mn-lt"/>
              </a:rPr>
              <a:t>, Pillar Nonprofit Network</a:t>
            </a:r>
            <a:endParaRPr lang="en-CA">
              <a:cs typeface="Calibri" panose="020F0502020204030204"/>
            </a:endParaRPr>
          </a:p>
          <a:p>
            <a:pPr marL="0" indent="0">
              <a:buNone/>
            </a:pPr>
            <a:r>
              <a:rPr lang="en-CA" b="1">
                <a:ea typeface="+mn-lt"/>
                <a:cs typeface="+mn-lt"/>
              </a:rPr>
              <a:t>Shaelyn Wabegijig</a:t>
            </a:r>
            <a:r>
              <a:rPr lang="en-CA">
                <a:ea typeface="+mn-lt"/>
                <a:cs typeface="+mn-lt"/>
              </a:rPr>
              <a:t>, Kawartha World Issues Centre</a:t>
            </a:r>
            <a:endParaRPr lang="en-CA">
              <a:cs typeface="Calibri" panose="020F0502020204030204"/>
            </a:endParaRPr>
          </a:p>
          <a:p>
            <a:pPr marL="0" indent="0">
              <a:buNone/>
            </a:pPr>
            <a:r>
              <a:rPr lang="en-CA" b="1">
                <a:ea typeface="+mn-lt"/>
                <a:cs typeface="+mn-lt"/>
              </a:rPr>
              <a:t>Stefan Jungcurt</a:t>
            </a:r>
            <a:r>
              <a:rPr lang="en-CA">
                <a:ea typeface="+mn-lt"/>
                <a:cs typeface="+mn-lt"/>
              </a:rPr>
              <a:t>, International Institute for Sustainable Development</a:t>
            </a:r>
            <a:endParaRPr lang="en-CA">
              <a:cs typeface="Calibri" panose="020F0502020204030204"/>
            </a:endParaRPr>
          </a:p>
          <a:p>
            <a:endParaRPr lang="en-CA">
              <a:cs typeface="Calibri" panose="020F0502020204030204"/>
            </a:endParaRPr>
          </a:p>
        </p:txBody>
      </p:sp>
      <p:pic>
        <p:nvPicPr>
          <p:cNvPr id="4" name="Picture 9" descr="A picture containing person, indoor, clothing&#10;&#10;Description automatically generated">
            <a:extLst>
              <a:ext uri="{FF2B5EF4-FFF2-40B4-BE49-F238E27FC236}">
                <a16:creationId xmlns:a16="http://schemas.microsoft.com/office/drawing/2014/main" id="{7CBC0EBC-0C0A-4F00-979E-31C4F667C312}"/>
              </a:ext>
            </a:extLst>
          </p:cNvPr>
          <p:cNvPicPr>
            <a:picLocks noChangeAspect="1"/>
          </p:cNvPicPr>
          <p:nvPr/>
        </p:nvPicPr>
        <p:blipFill rotWithShape="1">
          <a:blip r:embed="rId4"/>
          <a:srcRect l="15569" t="-508" r="6587" b="508"/>
          <a:stretch/>
        </p:blipFill>
        <p:spPr>
          <a:xfrm>
            <a:off x="5500903" y="5158441"/>
            <a:ext cx="798240" cy="1026017"/>
          </a:xfrm>
          <a:prstGeom prst="rect">
            <a:avLst/>
          </a:prstGeom>
        </p:spPr>
      </p:pic>
      <p:pic>
        <p:nvPicPr>
          <p:cNvPr id="5" name="Picture 8">
            <a:extLst>
              <a:ext uri="{FF2B5EF4-FFF2-40B4-BE49-F238E27FC236}">
                <a16:creationId xmlns:a16="http://schemas.microsoft.com/office/drawing/2014/main" id="{0BBBA0E0-6E22-4D6B-A22E-6B9670FD6A1C}"/>
              </a:ext>
            </a:extLst>
          </p:cNvPr>
          <p:cNvPicPr>
            <a:picLocks noChangeAspect="1"/>
          </p:cNvPicPr>
          <p:nvPr/>
        </p:nvPicPr>
        <p:blipFill rotWithShape="1">
          <a:blip r:embed="rId5"/>
          <a:srcRect l="13415" r="18293" b="10695"/>
          <a:stretch/>
        </p:blipFill>
        <p:spPr>
          <a:xfrm>
            <a:off x="8367744" y="5164223"/>
            <a:ext cx="685938" cy="1022510"/>
          </a:xfrm>
          <a:prstGeom prst="rect">
            <a:avLst/>
          </a:prstGeom>
        </p:spPr>
      </p:pic>
      <p:pic>
        <p:nvPicPr>
          <p:cNvPr id="7" name="Picture 6">
            <a:extLst>
              <a:ext uri="{FF2B5EF4-FFF2-40B4-BE49-F238E27FC236}">
                <a16:creationId xmlns:a16="http://schemas.microsoft.com/office/drawing/2014/main" id="{5A7F8E6F-07E4-416C-B650-1EA3B0922F85}"/>
              </a:ext>
            </a:extLst>
          </p:cNvPr>
          <p:cNvPicPr>
            <a:picLocks noChangeAspect="1"/>
          </p:cNvPicPr>
          <p:nvPr/>
        </p:nvPicPr>
        <p:blipFill rotWithShape="1">
          <a:blip r:embed="rId6"/>
          <a:srcRect l="13966" r="16760" b="9730"/>
          <a:stretch/>
        </p:blipFill>
        <p:spPr>
          <a:xfrm>
            <a:off x="6295730" y="5163076"/>
            <a:ext cx="762870" cy="1022419"/>
          </a:xfrm>
          <a:prstGeom prst="rect">
            <a:avLst/>
          </a:prstGeom>
        </p:spPr>
      </p:pic>
      <p:pic>
        <p:nvPicPr>
          <p:cNvPr id="9" name="Picture 10">
            <a:extLst>
              <a:ext uri="{FF2B5EF4-FFF2-40B4-BE49-F238E27FC236}">
                <a16:creationId xmlns:a16="http://schemas.microsoft.com/office/drawing/2014/main" id="{D6E420AB-48F0-4C30-8103-90270B21C61F}"/>
              </a:ext>
            </a:extLst>
          </p:cNvPr>
          <p:cNvPicPr>
            <a:picLocks noChangeAspect="1"/>
          </p:cNvPicPr>
          <p:nvPr/>
        </p:nvPicPr>
        <p:blipFill>
          <a:blip r:embed="rId7"/>
          <a:stretch>
            <a:fillRect/>
          </a:stretch>
        </p:blipFill>
        <p:spPr>
          <a:xfrm>
            <a:off x="669252" y="5170772"/>
            <a:ext cx="1008783" cy="1027169"/>
          </a:xfrm>
          <a:prstGeom prst="rect">
            <a:avLst/>
          </a:prstGeom>
        </p:spPr>
      </p:pic>
      <p:pic>
        <p:nvPicPr>
          <p:cNvPr id="11" name="Picture 12">
            <a:extLst>
              <a:ext uri="{FF2B5EF4-FFF2-40B4-BE49-F238E27FC236}">
                <a16:creationId xmlns:a16="http://schemas.microsoft.com/office/drawing/2014/main" id="{406985BA-F590-456A-86F4-ADAEF880C68A}"/>
              </a:ext>
            </a:extLst>
          </p:cNvPr>
          <p:cNvPicPr>
            <a:picLocks noChangeAspect="1"/>
          </p:cNvPicPr>
          <p:nvPr/>
        </p:nvPicPr>
        <p:blipFill rotWithShape="1">
          <a:blip r:embed="rId8"/>
          <a:srcRect l="23636" t="600" r="29818" b="-5"/>
          <a:stretch/>
        </p:blipFill>
        <p:spPr>
          <a:xfrm>
            <a:off x="1502756" y="5164976"/>
            <a:ext cx="784764" cy="1024220"/>
          </a:xfrm>
          <a:prstGeom prst="rect">
            <a:avLst/>
          </a:prstGeom>
        </p:spPr>
      </p:pic>
      <p:pic>
        <p:nvPicPr>
          <p:cNvPr id="13" name="Picture 13">
            <a:extLst>
              <a:ext uri="{FF2B5EF4-FFF2-40B4-BE49-F238E27FC236}">
                <a16:creationId xmlns:a16="http://schemas.microsoft.com/office/drawing/2014/main" id="{7AD23111-D110-4FE6-AF22-A292176D9FA2}"/>
              </a:ext>
            </a:extLst>
          </p:cNvPr>
          <p:cNvPicPr>
            <a:picLocks noChangeAspect="1"/>
          </p:cNvPicPr>
          <p:nvPr/>
        </p:nvPicPr>
        <p:blipFill rotWithShape="1">
          <a:blip r:embed="rId9"/>
          <a:srcRect l="17470" t="-606" r="14458" b="1201"/>
          <a:stretch/>
        </p:blipFill>
        <p:spPr>
          <a:xfrm>
            <a:off x="2287226" y="5164533"/>
            <a:ext cx="707304" cy="1027183"/>
          </a:xfrm>
          <a:prstGeom prst="rect">
            <a:avLst/>
          </a:prstGeom>
        </p:spPr>
      </p:pic>
      <p:pic>
        <p:nvPicPr>
          <p:cNvPr id="14" name="Picture 14" descr="A picture containing person, wall, indoor, shirt&#10;&#10;Description automatically generated">
            <a:extLst>
              <a:ext uri="{FF2B5EF4-FFF2-40B4-BE49-F238E27FC236}">
                <a16:creationId xmlns:a16="http://schemas.microsoft.com/office/drawing/2014/main" id="{D1195786-6D7E-4F5B-8BAA-B87999DD55E3}"/>
              </a:ext>
            </a:extLst>
          </p:cNvPr>
          <p:cNvPicPr>
            <a:picLocks noChangeAspect="1"/>
          </p:cNvPicPr>
          <p:nvPr/>
        </p:nvPicPr>
        <p:blipFill rotWithShape="1">
          <a:blip r:embed="rId10"/>
          <a:srcRect l="39568" r="19792" b="595"/>
          <a:stretch/>
        </p:blipFill>
        <p:spPr>
          <a:xfrm>
            <a:off x="7698855" y="5164326"/>
            <a:ext cx="693911" cy="1021687"/>
          </a:xfrm>
          <a:prstGeom prst="rect">
            <a:avLst/>
          </a:prstGeom>
        </p:spPr>
      </p:pic>
      <p:pic>
        <p:nvPicPr>
          <p:cNvPr id="15" name="Picture 15">
            <a:extLst>
              <a:ext uri="{FF2B5EF4-FFF2-40B4-BE49-F238E27FC236}">
                <a16:creationId xmlns:a16="http://schemas.microsoft.com/office/drawing/2014/main" id="{3E50F9FD-9EB8-4677-8713-3B57906907A6}"/>
              </a:ext>
            </a:extLst>
          </p:cNvPr>
          <p:cNvPicPr>
            <a:picLocks noChangeAspect="1"/>
          </p:cNvPicPr>
          <p:nvPr/>
        </p:nvPicPr>
        <p:blipFill rotWithShape="1">
          <a:blip r:embed="rId11"/>
          <a:srcRect l="29966" t="-315" r="13889" b="-288"/>
          <a:stretch/>
        </p:blipFill>
        <p:spPr>
          <a:xfrm>
            <a:off x="3641666" y="5164336"/>
            <a:ext cx="1023845" cy="1023458"/>
          </a:xfrm>
          <a:prstGeom prst="rect">
            <a:avLst/>
          </a:prstGeom>
        </p:spPr>
      </p:pic>
      <p:pic>
        <p:nvPicPr>
          <p:cNvPr id="16" name="Picture 16" descr="A close-up of a person smiling&#10;&#10;Description automatically generated">
            <a:extLst>
              <a:ext uri="{FF2B5EF4-FFF2-40B4-BE49-F238E27FC236}">
                <a16:creationId xmlns:a16="http://schemas.microsoft.com/office/drawing/2014/main" id="{F238C078-17EC-49A7-8773-B60D9084110F}"/>
              </a:ext>
            </a:extLst>
          </p:cNvPr>
          <p:cNvPicPr>
            <a:picLocks noChangeAspect="1"/>
          </p:cNvPicPr>
          <p:nvPr/>
        </p:nvPicPr>
        <p:blipFill rotWithShape="1">
          <a:blip r:embed="rId12"/>
          <a:srcRect l="6024" t="466" r="12651" b="129"/>
          <a:stretch/>
        </p:blipFill>
        <p:spPr>
          <a:xfrm>
            <a:off x="4665156" y="5163316"/>
            <a:ext cx="830366" cy="1021056"/>
          </a:xfrm>
          <a:prstGeom prst="rect">
            <a:avLst/>
          </a:prstGeom>
        </p:spPr>
      </p:pic>
      <p:pic>
        <p:nvPicPr>
          <p:cNvPr id="17" name="Picture 17">
            <a:extLst>
              <a:ext uri="{FF2B5EF4-FFF2-40B4-BE49-F238E27FC236}">
                <a16:creationId xmlns:a16="http://schemas.microsoft.com/office/drawing/2014/main" id="{B6A03E12-8A24-4D8F-BD7B-A7E581D2DB62}"/>
              </a:ext>
            </a:extLst>
          </p:cNvPr>
          <p:cNvPicPr>
            <a:picLocks noChangeAspect="1"/>
          </p:cNvPicPr>
          <p:nvPr/>
        </p:nvPicPr>
        <p:blipFill rotWithShape="1">
          <a:blip r:embed="rId13"/>
          <a:srcRect l="10843" t="2748" r="12199" b="22364"/>
          <a:stretch/>
        </p:blipFill>
        <p:spPr>
          <a:xfrm>
            <a:off x="2998153" y="5168337"/>
            <a:ext cx="784025" cy="1023409"/>
          </a:xfrm>
          <a:prstGeom prst="rect">
            <a:avLst/>
          </a:prstGeom>
        </p:spPr>
      </p:pic>
      <p:pic>
        <p:nvPicPr>
          <p:cNvPr id="18" name="Picture 18" descr="A picture containing person, person, orange&#10;&#10;Description automatically generated">
            <a:extLst>
              <a:ext uri="{FF2B5EF4-FFF2-40B4-BE49-F238E27FC236}">
                <a16:creationId xmlns:a16="http://schemas.microsoft.com/office/drawing/2014/main" id="{ABE974B1-0207-4EA0-888B-75AE23683531}"/>
              </a:ext>
            </a:extLst>
          </p:cNvPr>
          <p:cNvPicPr>
            <a:picLocks noChangeAspect="1"/>
          </p:cNvPicPr>
          <p:nvPr/>
        </p:nvPicPr>
        <p:blipFill rotWithShape="1">
          <a:blip r:embed="rId14"/>
          <a:srcRect l="20833" t="384" r="14881" b="-313"/>
          <a:stretch/>
        </p:blipFill>
        <p:spPr>
          <a:xfrm>
            <a:off x="7057693" y="5163779"/>
            <a:ext cx="661244" cy="1021747"/>
          </a:xfrm>
          <a:prstGeom prst="rect">
            <a:avLst/>
          </a:prstGeom>
        </p:spPr>
      </p:pic>
      <p:pic>
        <p:nvPicPr>
          <p:cNvPr id="19" name="Picture 19">
            <a:extLst>
              <a:ext uri="{FF2B5EF4-FFF2-40B4-BE49-F238E27FC236}">
                <a16:creationId xmlns:a16="http://schemas.microsoft.com/office/drawing/2014/main" id="{7D3AAA35-5639-446A-A706-5DBB5E434710}"/>
              </a:ext>
            </a:extLst>
          </p:cNvPr>
          <p:cNvPicPr>
            <a:picLocks noChangeAspect="1"/>
          </p:cNvPicPr>
          <p:nvPr/>
        </p:nvPicPr>
        <p:blipFill rotWithShape="1">
          <a:blip r:embed="rId15"/>
          <a:srcRect l="32734" t="3475" r="30216" b="36453"/>
          <a:stretch/>
        </p:blipFill>
        <p:spPr>
          <a:xfrm>
            <a:off x="148314" y="5168067"/>
            <a:ext cx="633546" cy="1024438"/>
          </a:xfrm>
          <a:prstGeom prst="rect">
            <a:avLst/>
          </a:prstGeom>
        </p:spPr>
      </p:pic>
    </p:spTree>
    <p:extLst>
      <p:ext uri="{BB962C8B-B14F-4D97-AF65-F5344CB8AC3E}">
        <p14:creationId xmlns:p14="http://schemas.microsoft.com/office/powerpoint/2010/main" val="2644441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6" name="Picture 5">
            <a:extLst>
              <a:ext uri="{FF2B5EF4-FFF2-40B4-BE49-F238E27FC236}">
                <a16:creationId xmlns:a16="http://schemas.microsoft.com/office/drawing/2014/main" id="{EA186344-7336-4D66-BF69-7B14A233F5BD}"/>
              </a:ext>
            </a:extLst>
          </p:cNvPr>
          <p:cNvPicPr/>
          <p:nvPr/>
        </p:nvPicPr>
        <p:blipFill>
          <a:blip r:embed="rId3" cstate="screen">
            <a:extLst>
              <a:ext uri="{28A0092B-C50C-407E-A947-70E740481C1C}">
                <a14:useLocalDpi xmlns:a14="http://schemas.microsoft.com/office/drawing/2010/main"/>
              </a:ext>
            </a:extLst>
          </a:blip>
          <a:stretch>
            <a:fillRect/>
          </a:stretch>
        </p:blipFill>
        <p:spPr>
          <a:xfrm>
            <a:off x="703809" y="6151407"/>
            <a:ext cx="1689387" cy="519580"/>
          </a:xfrm>
          <a:prstGeom prst="rect">
            <a:avLst/>
          </a:prstGeom>
        </p:spPr>
      </p:pic>
      <p:sp>
        <p:nvSpPr>
          <p:cNvPr id="2" name="Title 1">
            <a:extLst>
              <a:ext uri="{FF2B5EF4-FFF2-40B4-BE49-F238E27FC236}">
                <a16:creationId xmlns:a16="http://schemas.microsoft.com/office/drawing/2014/main" id="{0FA49D10-7923-4861-A9C3-759913467490}"/>
              </a:ext>
            </a:extLst>
          </p:cNvPr>
          <p:cNvSpPr>
            <a:spLocks noGrp="1"/>
          </p:cNvSpPr>
          <p:nvPr>
            <p:ph type="title"/>
          </p:nvPr>
        </p:nvSpPr>
        <p:spPr>
          <a:xfrm>
            <a:off x="654335" y="159643"/>
            <a:ext cx="8072919" cy="1325563"/>
          </a:xfrm>
        </p:spPr>
        <p:txBody>
          <a:bodyPr/>
          <a:lstStyle/>
          <a:p>
            <a:r>
              <a:rPr lang="en-CA">
                <a:cs typeface="Calibri Light"/>
              </a:rPr>
              <a:t>10 Questions for Assessing Your Self-Readiness</a:t>
            </a:r>
            <a:endParaRPr lang="en-CA"/>
          </a:p>
        </p:txBody>
      </p:sp>
      <p:sp>
        <p:nvSpPr>
          <p:cNvPr id="9" name="Content Placeholder 8">
            <a:extLst>
              <a:ext uri="{FF2B5EF4-FFF2-40B4-BE49-F238E27FC236}">
                <a16:creationId xmlns:a16="http://schemas.microsoft.com/office/drawing/2014/main" id="{5B153355-31B4-44B5-BD50-B2139BF70DF7}"/>
              </a:ext>
            </a:extLst>
          </p:cNvPr>
          <p:cNvSpPr>
            <a:spLocks noGrp="1"/>
          </p:cNvSpPr>
          <p:nvPr>
            <p:ph idx="1"/>
          </p:nvPr>
        </p:nvSpPr>
        <p:spPr>
          <a:xfrm>
            <a:off x="705706" y="1324760"/>
            <a:ext cx="7931649" cy="4698091"/>
          </a:xfrm>
        </p:spPr>
        <p:txBody>
          <a:bodyPr vert="horz" lIns="91440" tIns="45720" rIns="91440" bIns="45720" rtlCol="0" anchor="t">
            <a:normAutofit fontScale="62500" lnSpcReduction="20000"/>
          </a:bodyPr>
          <a:lstStyle/>
          <a:p>
            <a:pPr marL="457200" indent="-457200">
              <a:lnSpc>
                <a:spcPct val="120000"/>
              </a:lnSpc>
              <a:buAutoNum type="arabicPeriod"/>
            </a:pPr>
            <a:r>
              <a:rPr lang="en-US" b="1">
                <a:cs typeface="Calibri" panose="020F0502020204030204"/>
              </a:rPr>
              <a:t>Are</a:t>
            </a:r>
            <a:r>
              <a:rPr lang="en-US" b="1">
                <a:ea typeface="+mn-lt"/>
                <a:cs typeface="+mn-lt"/>
              </a:rPr>
              <a:t> you/your organization</a:t>
            </a:r>
            <a:r>
              <a:rPr lang="en-US">
                <a:ea typeface="+mn-lt"/>
                <a:cs typeface="+mn-lt"/>
              </a:rPr>
              <a:t> </a:t>
            </a:r>
            <a:r>
              <a:rPr lang="en-US" b="1">
                <a:ea typeface="+mn-lt"/>
                <a:cs typeface="+mn-lt"/>
              </a:rPr>
              <a:t>familiar with the SDGs</a:t>
            </a:r>
            <a:r>
              <a:rPr lang="en-US">
                <a:ea typeface="+mn-lt"/>
                <a:cs typeface="+mn-lt"/>
              </a:rPr>
              <a:t> and their potential as a shared vision and framework for action, both globally and locally?</a:t>
            </a:r>
            <a:endParaRPr lang="en-US"/>
          </a:p>
          <a:p>
            <a:pPr marL="457200" indent="-457200">
              <a:lnSpc>
                <a:spcPct val="120000"/>
              </a:lnSpc>
              <a:buAutoNum type="arabicPeriod"/>
            </a:pPr>
            <a:r>
              <a:rPr lang="en-US" b="1">
                <a:ea typeface="+mn-lt"/>
                <a:cs typeface="+mn-lt"/>
              </a:rPr>
              <a:t>Are members of your community aware of the SDGs</a:t>
            </a:r>
            <a:r>
              <a:rPr lang="en-US">
                <a:ea typeface="+mn-lt"/>
                <a:cs typeface="+mn-lt"/>
              </a:rPr>
              <a:t> and how they are relevant locally? Has there been public engagement or other educational efforts related to the SDGs?</a:t>
            </a:r>
            <a:endParaRPr lang="en-US">
              <a:cs typeface="Calibri"/>
            </a:endParaRPr>
          </a:p>
          <a:p>
            <a:pPr marL="457200" indent="-457200">
              <a:lnSpc>
                <a:spcPct val="120000"/>
              </a:lnSpc>
              <a:buAutoNum type="arabicPeriod"/>
            </a:pPr>
            <a:r>
              <a:rPr lang="en-US">
                <a:ea typeface="+mn-lt"/>
                <a:cs typeface="+mn-lt"/>
              </a:rPr>
              <a:t>Has your community developed</a:t>
            </a:r>
            <a:r>
              <a:rPr lang="en-US" b="1">
                <a:ea typeface="+mn-lt"/>
                <a:cs typeface="+mn-lt"/>
              </a:rPr>
              <a:t> a long-term vision</a:t>
            </a:r>
            <a:r>
              <a:rPr lang="en-US">
                <a:ea typeface="+mn-lt"/>
                <a:cs typeface="+mn-lt"/>
              </a:rPr>
              <a:t> – including shared, local goals for inclusive community wellbeing – that could be mapped to the SDGs?</a:t>
            </a:r>
          </a:p>
          <a:p>
            <a:pPr marL="457200" indent="-457200">
              <a:lnSpc>
                <a:spcPct val="120000"/>
              </a:lnSpc>
              <a:buAutoNum type="arabicPeriod"/>
            </a:pPr>
            <a:r>
              <a:rPr lang="en-US">
                <a:ea typeface="+mn-lt"/>
                <a:cs typeface="+mn-lt"/>
              </a:rPr>
              <a:t>Do you have a strong, </a:t>
            </a:r>
            <a:r>
              <a:rPr lang="en-US" b="1">
                <a:ea typeface="+mn-lt"/>
                <a:cs typeface="+mn-lt"/>
              </a:rPr>
              <a:t>diverse network of people and organizations</a:t>
            </a:r>
            <a:r>
              <a:rPr lang="en-US">
                <a:ea typeface="+mn-lt"/>
                <a:cs typeface="+mn-lt"/>
              </a:rPr>
              <a:t> from across industries and sectors that can contribute to your long-term vision and form a coalition to advance this work?</a:t>
            </a:r>
            <a:endParaRPr lang="en-US">
              <a:cs typeface="Calibri"/>
            </a:endParaRPr>
          </a:p>
          <a:p>
            <a:pPr marL="457200" indent="-457200">
              <a:lnSpc>
                <a:spcPct val="120000"/>
              </a:lnSpc>
              <a:buAutoNum type="arabicPeriod"/>
            </a:pPr>
            <a:r>
              <a:rPr lang="en-US">
                <a:ea typeface="+mn-lt"/>
                <a:cs typeface="+mn-lt"/>
              </a:rPr>
              <a:t>Do you know who in your community is </a:t>
            </a:r>
            <a:r>
              <a:rPr lang="en-US" b="1">
                <a:ea typeface="+mn-lt"/>
                <a:cs typeface="+mn-lt"/>
              </a:rPr>
              <a:t>most at risk </a:t>
            </a:r>
            <a:r>
              <a:rPr lang="en-US">
                <a:ea typeface="+mn-lt"/>
                <a:cs typeface="+mn-lt"/>
              </a:rPr>
              <a:t>of being</a:t>
            </a:r>
            <a:r>
              <a:rPr lang="en-US" b="1">
                <a:ea typeface="+mn-lt"/>
                <a:cs typeface="+mn-lt"/>
              </a:rPr>
              <a:t> 'left behind'</a:t>
            </a:r>
            <a:r>
              <a:rPr lang="en-US">
                <a:ea typeface="+mn-lt"/>
                <a:cs typeface="+mn-lt"/>
              </a:rPr>
              <a:t> and why?</a:t>
            </a:r>
            <a:endParaRPr lang="en-US">
              <a:cs typeface="Calibri"/>
            </a:endParaRPr>
          </a:p>
          <a:p>
            <a:pPr marL="457200" indent="-457200">
              <a:lnSpc>
                <a:spcPct val="120000"/>
              </a:lnSpc>
              <a:buAutoNum type="arabicPeriod"/>
            </a:pPr>
            <a:r>
              <a:rPr lang="en-US">
                <a:ea typeface="+mn-lt"/>
                <a:cs typeface="+mn-lt"/>
              </a:rPr>
              <a:t>Have you developed the </a:t>
            </a:r>
            <a:r>
              <a:rPr lang="en-US" b="1">
                <a:ea typeface="+mn-lt"/>
                <a:cs typeface="+mn-lt"/>
              </a:rPr>
              <a:t>relationships and partnerships</a:t>
            </a:r>
            <a:r>
              <a:rPr lang="en-US">
                <a:ea typeface="+mn-lt"/>
                <a:cs typeface="+mn-lt"/>
              </a:rPr>
              <a:t> needed to welcome in and </a:t>
            </a:r>
            <a:r>
              <a:rPr lang="en-US" b="1">
                <a:ea typeface="+mn-lt"/>
                <a:cs typeface="+mn-lt"/>
              </a:rPr>
              <a:t>centre the voices of vulnerable communities</a:t>
            </a:r>
            <a:r>
              <a:rPr lang="en-US">
                <a:ea typeface="+mn-lt"/>
                <a:cs typeface="+mn-lt"/>
              </a:rPr>
              <a:t>? Have you invited them to join you on this work?</a:t>
            </a:r>
          </a:p>
          <a:p>
            <a:pPr marL="457200" indent="-457200">
              <a:lnSpc>
                <a:spcPct val="120000"/>
              </a:lnSpc>
              <a:buAutoNum type="arabicPeriod"/>
            </a:pPr>
            <a:r>
              <a:rPr lang="en-US">
                <a:ea typeface="+mn-lt"/>
                <a:cs typeface="+mn-lt"/>
              </a:rPr>
              <a:t>Is there </a:t>
            </a:r>
            <a:r>
              <a:rPr lang="en-US" b="1">
                <a:ea typeface="+mn-lt"/>
                <a:cs typeface="+mn-lt"/>
              </a:rPr>
              <a:t>sufficient trust</a:t>
            </a:r>
            <a:r>
              <a:rPr lang="en-US">
                <a:ea typeface="+mn-lt"/>
                <a:cs typeface="+mn-lt"/>
              </a:rPr>
              <a:t> across sectors and between community members for people to have open and honest conversations about the future they want and the actions needed to achieve it?</a:t>
            </a:r>
          </a:p>
          <a:p>
            <a:pPr marL="457200" indent="-457200">
              <a:lnSpc>
                <a:spcPct val="120000"/>
              </a:lnSpc>
              <a:buAutoNum type="arabicPeriod"/>
            </a:pPr>
            <a:r>
              <a:rPr lang="en-US">
                <a:ea typeface="+mn-lt"/>
                <a:cs typeface="+mn-lt"/>
              </a:rPr>
              <a:t>Does your community use </a:t>
            </a:r>
            <a:r>
              <a:rPr lang="en-US" b="1">
                <a:ea typeface="+mn-lt"/>
                <a:cs typeface="+mn-lt"/>
              </a:rPr>
              <a:t>data </a:t>
            </a:r>
            <a:r>
              <a:rPr lang="en-US">
                <a:ea typeface="+mn-lt"/>
                <a:cs typeface="+mn-lt"/>
              </a:rPr>
              <a:t>to track and report progress on local goals or other projects that align well with the SDGs?</a:t>
            </a:r>
            <a:endParaRPr lang="en-US" b="1">
              <a:ea typeface="+mn-lt"/>
              <a:cs typeface="+mn-lt"/>
            </a:endParaRPr>
          </a:p>
          <a:p>
            <a:pPr marL="457200" indent="-457200">
              <a:lnSpc>
                <a:spcPct val="120000"/>
              </a:lnSpc>
              <a:buAutoNum type="arabicPeriod"/>
            </a:pPr>
            <a:r>
              <a:rPr lang="en-US">
                <a:ea typeface="+mn-lt"/>
                <a:cs typeface="+mn-lt"/>
              </a:rPr>
              <a:t>Are there regular opportunities in your community to participate in </a:t>
            </a:r>
            <a:r>
              <a:rPr lang="en-US" b="1">
                <a:ea typeface="+mn-lt"/>
                <a:cs typeface="+mn-lt"/>
              </a:rPr>
              <a:t>planning, monitoring and review? </a:t>
            </a:r>
            <a:endParaRPr lang="en-US">
              <a:ea typeface="+mn-lt"/>
              <a:cs typeface="+mn-lt"/>
            </a:endParaRPr>
          </a:p>
          <a:p>
            <a:pPr marL="457200" indent="-457200">
              <a:lnSpc>
                <a:spcPct val="120000"/>
              </a:lnSpc>
              <a:buAutoNum type="arabicPeriod"/>
            </a:pPr>
            <a:r>
              <a:rPr lang="en-US">
                <a:ea typeface="+mn-lt"/>
                <a:cs typeface="+mn-lt"/>
              </a:rPr>
              <a:t>Do you know who in your network might have </a:t>
            </a:r>
            <a:r>
              <a:rPr lang="en-US" b="1">
                <a:ea typeface="+mn-lt"/>
                <a:cs typeface="+mn-lt"/>
              </a:rPr>
              <a:t>access to resourcing</a:t>
            </a:r>
            <a:r>
              <a:rPr lang="en-US">
                <a:ea typeface="+mn-lt"/>
                <a:cs typeface="+mn-lt"/>
              </a:rPr>
              <a:t> (funding, human capital, data) and an interest in partnering/funding this work?</a:t>
            </a:r>
            <a:endParaRPr lang="en-US">
              <a:cs typeface="Calibri"/>
            </a:endParaRPr>
          </a:p>
          <a:p>
            <a:pPr>
              <a:buNone/>
            </a:pPr>
            <a:endParaRPr lang="en-US">
              <a:cs typeface="Calibri"/>
            </a:endParaRPr>
          </a:p>
          <a:p>
            <a:pPr>
              <a:buNone/>
            </a:pPr>
            <a:endParaRPr lang="en-US">
              <a:cs typeface="Calibri"/>
            </a:endParaRPr>
          </a:p>
          <a:p>
            <a:pPr>
              <a:buNone/>
            </a:pPr>
            <a:endParaRPr lang="en-US">
              <a:cs typeface="Calibri"/>
            </a:endParaRPr>
          </a:p>
          <a:p>
            <a:pPr>
              <a:buNone/>
            </a:pPr>
            <a:endParaRPr lang="en-US">
              <a:cs typeface="Calibri"/>
            </a:endParaRPr>
          </a:p>
          <a:p>
            <a:pPr>
              <a:buNone/>
            </a:pPr>
            <a:endParaRPr lang="en-US">
              <a:cs typeface="Calibri"/>
            </a:endParaRPr>
          </a:p>
          <a:p>
            <a:pPr marL="0" indent="0">
              <a:buNone/>
            </a:pPr>
            <a:endParaRPr lang="en-US">
              <a:cs typeface="Calibri"/>
            </a:endParaRPr>
          </a:p>
          <a:p>
            <a:pPr marL="0" indent="0">
              <a:buNone/>
            </a:pPr>
            <a:endParaRPr lang="en-US">
              <a:cs typeface="Calibri"/>
            </a:endParaRPr>
          </a:p>
        </p:txBody>
      </p:sp>
    </p:spTree>
    <p:extLst>
      <p:ext uri="{BB962C8B-B14F-4D97-AF65-F5344CB8AC3E}">
        <p14:creationId xmlns:p14="http://schemas.microsoft.com/office/powerpoint/2010/main" val="1445047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6" name="Picture 5">
            <a:extLst>
              <a:ext uri="{FF2B5EF4-FFF2-40B4-BE49-F238E27FC236}">
                <a16:creationId xmlns:a16="http://schemas.microsoft.com/office/drawing/2014/main" id="{EA186344-7336-4D66-BF69-7B14A233F5BD}"/>
              </a:ext>
            </a:extLst>
          </p:cNvPr>
          <p:cNvPicPr/>
          <p:nvPr/>
        </p:nvPicPr>
        <p:blipFill>
          <a:blip r:embed="rId3" cstate="screen">
            <a:extLst>
              <a:ext uri="{28A0092B-C50C-407E-A947-70E740481C1C}">
                <a14:useLocalDpi xmlns:a14="http://schemas.microsoft.com/office/drawing/2010/main"/>
              </a:ext>
            </a:extLst>
          </a:blip>
          <a:stretch>
            <a:fillRect/>
          </a:stretch>
        </p:blipFill>
        <p:spPr>
          <a:xfrm>
            <a:off x="703809" y="6151407"/>
            <a:ext cx="1689387" cy="519580"/>
          </a:xfrm>
          <a:prstGeom prst="rect">
            <a:avLst/>
          </a:prstGeom>
        </p:spPr>
      </p:pic>
      <p:sp>
        <p:nvSpPr>
          <p:cNvPr id="2" name="Title 1">
            <a:extLst>
              <a:ext uri="{FF2B5EF4-FFF2-40B4-BE49-F238E27FC236}">
                <a16:creationId xmlns:a16="http://schemas.microsoft.com/office/drawing/2014/main" id="{0FA49D10-7923-4861-A9C3-759913467490}"/>
              </a:ext>
            </a:extLst>
          </p:cNvPr>
          <p:cNvSpPr>
            <a:spLocks noGrp="1"/>
          </p:cNvSpPr>
          <p:nvPr>
            <p:ph type="title"/>
          </p:nvPr>
        </p:nvSpPr>
        <p:spPr>
          <a:xfrm>
            <a:off x="628650" y="245300"/>
            <a:ext cx="7886700" cy="737498"/>
          </a:xfrm>
        </p:spPr>
        <p:txBody>
          <a:bodyPr/>
          <a:lstStyle/>
          <a:p>
            <a:r>
              <a:rPr lang="en-CA">
                <a:cs typeface="Calibri Light"/>
              </a:rPr>
              <a:t>10 Really Good Ideas</a:t>
            </a:r>
            <a:endParaRPr lang="en-CA"/>
          </a:p>
        </p:txBody>
      </p:sp>
      <p:sp>
        <p:nvSpPr>
          <p:cNvPr id="3" name="Content Placeholder 2">
            <a:extLst>
              <a:ext uri="{FF2B5EF4-FFF2-40B4-BE49-F238E27FC236}">
                <a16:creationId xmlns:a16="http://schemas.microsoft.com/office/drawing/2014/main" id="{F2EAEE45-6268-456C-B5E1-6C35A0578E65}"/>
              </a:ext>
            </a:extLst>
          </p:cNvPr>
          <p:cNvSpPr>
            <a:spLocks noGrp="1"/>
          </p:cNvSpPr>
          <p:nvPr>
            <p:ph idx="1"/>
          </p:nvPr>
        </p:nvSpPr>
        <p:spPr>
          <a:xfrm>
            <a:off x="628650" y="1185525"/>
            <a:ext cx="4797288" cy="4877283"/>
          </a:xfrm>
        </p:spPr>
        <p:txBody>
          <a:bodyPr vert="horz" lIns="91440" tIns="45720" rIns="91440" bIns="45720" rtlCol="0" anchor="t">
            <a:normAutofit fontScale="62500" lnSpcReduction="20000"/>
          </a:bodyPr>
          <a:lstStyle/>
          <a:p>
            <a:pPr marL="457200" indent="-457200">
              <a:lnSpc>
                <a:spcPct val="120000"/>
              </a:lnSpc>
              <a:buAutoNum type="arabicPeriod"/>
            </a:pPr>
            <a:r>
              <a:rPr lang="en-CA" b="1">
                <a:ea typeface="+mn-lt"/>
                <a:cs typeface="+mn-lt"/>
              </a:rPr>
              <a:t>Raise awareness</a:t>
            </a:r>
            <a:r>
              <a:rPr lang="en-CA">
                <a:ea typeface="+mn-lt"/>
                <a:cs typeface="+mn-lt"/>
              </a:rPr>
              <a:t> through broad community engagement, connecting the SDGs to community issues to inspire and build momentum for change</a:t>
            </a:r>
            <a:endParaRPr lang="en-CA">
              <a:cs typeface="Calibri" panose="020F0502020204030204"/>
            </a:endParaRPr>
          </a:p>
          <a:p>
            <a:pPr marL="457200" indent="-457200">
              <a:lnSpc>
                <a:spcPct val="120000"/>
              </a:lnSpc>
              <a:buAutoNum type="arabicPeriod"/>
            </a:pPr>
            <a:r>
              <a:rPr lang="en-CA" b="1">
                <a:ea typeface="+mn-lt"/>
                <a:cs typeface="+mn-lt"/>
              </a:rPr>
              <a:t>Consult on local priorities</a:t>
            </a:r>
            <a:r>
              <a:rPr lang="en-CA">
                <a:ea typeface="+mn-lt"/>
                <a:cs typeface="+mn-lt"/>
              </a:rPr>
              <a:t> to develop a shared vision</a:t>
            </a:r>
          </a:p>
          <a:p>
            <a:pPr marL="457200" indent="-457200">
              <a:lnSpc>
                <a:spcPct val="120000"/>
              </a:lnSpc>
              <a:buAutoNum type="arabicPeriod"/>
            </a:pPr>
            <a:r>
              <a:rPr lang="en-CA" b="1">
                <a:ea typeface="+mn-lt"/>
                <a:cs typeface="+mn-lt"/>
              </a:rPr>
              <a:t>Understand your community’s progress</a:t>
            </a:r>
            <a:r>
              <a:rPr lang="en-CA">
                <a:ea typeface="+mn-lt"/>
                <a:cs typeface="+mn-lt"/>
              </a:rPr>
              <a:t> to celebrate success and galvanize action</a:t>
            </a:r>
          </a:p>
          <a:p>
            <a:pPr marL="457200" indent="-457200">
              <a:lnSpc>
                <a:spcPct val="120000"/>
              </a:lnSpc>
              <a:buAutoNum type="arabicPeriod"/>
            </a:pPr>
            <a:r>
              <a:rPr lang="en-CA" b="1">
                <a:ea typeface="+mn-lt"/>
                <a:cs typeface="+mn-lt"/>
              </a:rPr>
              <a:t>Align existing local plans</a:t>
            </a:r>
            <a:r>
              <a:rPr lang="en-CA">
                <a:ea typeface="+mn-lt"/>
                <a:cs typeface="+mn-lt"/>
              </a:rPr>
              <a:t> with the Global Goals</a:t>
            </a:r>
            <a:endParaRPr lang="en-CA">
              <a:cs typeface="Calibri" panose="020F0502020204030204"/>
            </a:endParaRPr>
          </a:p>
          <a:p>
            <a:pPr marL="457200" indent="-457200">
              <a:lnSpc>
                <a:spcPct val="120000"/>
              </a:lnSpc>
              <a:buAutoNum type="arabicPeriod"/>
            </a:pPr>
            <a:r>
              <a:rPr lang="en-CA">
                <a:ea typeface="+mn-lt"/>
                <a:cs typeface="+mn-lt"/>
              </a:rPr>
              <a:t>Develop a </a:t>
            </a:r>
            <a:r>
              <a:rPr lang="en-CA" b="1">
                <a:ea typeface="+mn-lt"/>
                <a:cs typeface="+mn-lt"/>
              </a:rPr>
              <a:t>community plan</a:t>
            </a:r>
            <a:r>
              <a:rPr lang="en-CA">
                <a:ea typeface="+mn-lt"/>
                <a:cs typeface="+mn-lt"/>
              </a:rPr>
              <a:t> for advancing priority goals, such as ending poverty and tackling climate change</a:t>
            </a:r>
            <a:endParaRPr lang="en-CA">
              <a:cs typeface="Calibri" panose="020F0502020204030204"/>
            </a:endParaRPr>
          </a:p>
          <a:p>
            <a:pPr marL="457200" indent="-457200">
              <a:lnSpc>
                <a:spcPct val="120000"/>
              </a:lnSpc>
              <a:buAutoNum type="arabicPeriod"/>
            </a:pPr>
            <a:r>
              <a:rPr lang="en-CA">
                <a:ea typeface="+mn-lt"/>
                <a:cs typeface="+mn-lt"/>
              </a:rPr>
              <a:t>Invite </a:t>
            </a:r>
            <a:r>
              <a:rPr lang="en-CA" b="1">
                <a:ea typeface="+mn-lt"/>
                <a:cs typeface="+mn-lt"/>
              </a:rPr>
              <a:t>diverse voices to lead</a:t>
            </a:r>
            <a:r>
              <a:rPr lang="en-CA">
                <a:ea typeface="+mn-lt"/>
                <a:cs typeface="+mn-lt"/>
              </a:rPr>
              <a:t>, offering support to enable participation</a:t>
            </a:r>
          </a:p>
          <a:p>
            <a:pPr marL="457200" indent="-457200">
              <a:lnSpc>
                <a:spcPct val="120000"/>
              </a:lnSpc>
              <a:buAutoNum type="arabicPeriod"/>
            </a:pPr>
            <a:r>
              <a:rPr lang="en-CA" b="1">
                <a:ea typeface="+mn-lt"/>
                <a:cs typeface="+mn-lt"/>
              </a:rPr>
              <a:t>Identify meaningful indicators</a:t>
            </a:r>
            <a:r>
              <a:rPr lang="en-CA">
                <a:ea typeface="+mn-lt"/>
                <a:cs typeface="+mn-lt"/>
              </a:rPr>
              <a:t> that resonate with your community to measure progress</a:t>
            </a:r>
          </a:p>
          <a:p>
            <a:pPr marL="457200" indent="-457200">
              <a:lnSpc>
                <a:spcPct val="120000"/>
              </a:lnSpc>
              <a:buAutoNum type="arabicPeriod"/>
            </a:pPr>
            <a:r>
              <a:rPr lang="en-CA">
                <a:ea typeface="+mn-lt"/>
                <a:cs typeface="+mn-lt"/>
              </a:rPr>
              <a:t>Conduct a </a:t>
            </a:r>
            <a:r>
              <a:rPr lang="en-CA" b="1">
                <a:ea typeface="+mn-lt"/>
                <a:cs typeface="+mn-lt"/>
              </a:rPr>
              <a:t>Voluntary Local Review</a:t>
            </a:r>
            <a:r>
              <a:rPr lang="en-CA">
                <a:ea typeface="+mn-lt"/>
                <a:cs typeface="+mn-lt"/>
              </a:rPr>
              <a:t> to affirm commitment to the SDGs and report on progress</a:t>
            </a:r>
            <a:endParaRPr lang="en-CA">
              <a:cs typeface="Calibri" panose="020F0502020204030204"/>
            </a:endParaRPr>
          </a:p>
          <a:p>
            <a:pPr marL="457200" indent="-457200">
              <a:lnSpc>
                <a:spcPct val="120000"/>
              </a:lnSpc>
              <a:buAutoNum type="arabicPeriod"/>
            </a:pPr>
            <a:r>
              <a:rPr lang="en-CA" b="1">
                <a:ea typeface="+mn-lt"/>
                <a:cs typeface="+mn-lt"/>
              </a:rPr>
              <a:t>Track progress</a:t>
            </a:r>
            <a:r>
              <a:rPr lang="en-CA">
                <a:ea typeface="+mn-lt"/>
                <a:cs typeface="+mn-lt"/>
              </a:rPr>
              <a:t> through an open and transparent approach</a:t>
            </a:r>
            <a:endParaRPr lang="en-CA">
              <a:cs typeface="Calibri" panose="020F0502020204030204"/>
            </a:endParaRPr>
          </a:p>
          <a:p>
            <a:pPr marL="457200" indent="-457200">
              <a:lnSpc>
                <a:spcPct val="120000"/>
              </a:lnSpc>
              <a:buAutoNum type="arabicPeriod"/>
            </a:pPr>
            <a:r>
              <a:rPr lang="en-CA" b="1">
                <a:ea typeface="+mn-lt"/>
                <a:cs typeface="+mn-lt"/>
              </a:rPr>
              <a:t>Share stories</a:t>
            </a:r>
            <a:r>
              <a:rPr lang="en-CA">
                <a:ea typeface="+mn-lt"/>
                <a:cs typeface="+mn-lt"/>
              </a:rPr>
              <a:t> from your community to inspire and connect with others</a:t>
            </a:r>
            <a:endParaRPr lang="en-CA">
              <a:cs typeface="Calibri" panose="020F0502020204030204"/>
            </a:endParaRPr>
          </a:p>
          <a:p>
            <a:pPr>
              <a:lnSpc>
                <a:spcPct val="120000"/>
              </a:lnSpc>
            </a:pPr>
            <a:endParaRPr lang="en-CA">
              <a:cs typeface="Calibri" panose="020F0502020204030204"/>
            </a:endParaRPr>
          </a:p>
        </p:txBody>
      </p:sp>
      <p:pic>
        <p:nvPicPr>
          <p:cNvPr id="7" name="Picture 7">
            <a:extLst>
              <a:ext uri="{FF2B5EF4-FFF2-40B4-BE49-F238E27FC236}">
                <a16:creationId xmlns:a16="http://schemas.microsoft.com/office/drawing/2014/main" id="{B58CF13D-E1A3-488C-931A-DB6AFF79AB6E}"/>
              </a:ext>
            </a:extLst>
          </p:cNvPr>
          <p:cNvPicPr>
            <a:picLocks noChangeAspect="1"/>
          </p:cNvPicPr>
          <p:nvPr/>
        </p:nvPicPr>
        <p:blipFill rotWithShape="1">
          <a:blip r:embed="rId4"/>
          <a:srcRect l="16129" r="25596" b="14235"/>
          <a:stretch/>
        </p:blipFill>
        <p:spPr>
          <a:xfrm>
            <a:off x="5405561" y="1141936"/>
            <a:ext cx="3440353" cy="4967615"/>
          </a:xfrm>
          <a:prstGeom prst="rect">
            <a:avLst/>
          </a:prstGeom>
        </p:spPr>
      </p:pic>
    </p:spTree>
    <p:extLst>
      <p:ext uri="{BB962C8B-B14F-4D97-AF65-F5344CB8AC3E}">
        <p14:creationId xmlns:p14="http://schemas.microsoft.com/office/powerpoint/2010/main" val="933184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5B6C5DDC-D9A3-4BCD-B9FC-85E69461900A}"/>
              </a:ext>
            </a:extLst>
          </p:cNvPr>
          <p:cNvPicPr>
            <a:picLocks noChangeAspect="1"/>
          </p:cNvPicPr>
          <p:nvPr/>
        </p:nvPicPr>
        <p:blipFill rotWithShape="1">
          <a:blip r:embed="rId2"/>
          <a:srcRect l="548" t="867" r="878" b="681"/>
          <a:stretch/>
        </p:blipFill>
        <p:spPr>
          <a:xfrm>
            <a:off x="1519031" y="82148"/>
            <a:ext cx="7439469" cy="6581911"/>
          </a:xfrm>
          <a:prstGeom prst="rect">
            <a:avLst/>
          </a:prstGeom>
        </p:spPr>
      </p:pic>
      <p:sp>
        <p:nvSpPr>
          <p:cNvPr id="6" name="Title 1">
            <a:extLst>
              <a:ext uri="{FF2B5EF4-FFF2-40B4-BE49-F238E27FC236}">
                <a16:creationId xmlns:a16="http://schemas.microsoft.com/office/drawing/2014/main" id="{C2334C28-B9B8-466D-9A86-C0BD66AA6190}"/>
              </a:ext>
            </a:extLst>
          </p:cNvPr>
          <p:cNvSpPr txBox="1">
            <a:spLocks/>
          </p:cNvSpPr>
          <p:nvPr/>
        </p:nvSpPr>
        <p:spPr>
          <a:xfrm>
            <a:off x="492089" y="-47553"/>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CA">
                <a:cs typeface="Calibri Light"/>
              </a:rPr>
              <a:t>10 Inspiring Stories</a:t>
            </a:r>
            <a:endParaRPr lang="en-CA"/>
          </a:p>
        </p:txBody>
      </p:sp>
      <p:pic>
        <p:nvPicPr>
          <p:cNvPr id="8" name="Picture 7">
            <a:extLst>
              <a:ext uri="{FF2B5EF4-FFF2-40B4-BE49-F238E27FC236}">
                <a16:creationId xmlns:a16="http://schemas.microsoft.com/office/drawing/2014/main" id="{9DAB0501-93A3-46E6-9A15-235493DA2041}"/>
              </a:ext>
            </a:extLst>
          </p:cNvPr>
          <p:cNvPicPr/>
          <p:nvPr/>
        </p:nvPicPr>
        <p:blipFill>
          <a:blip r:embed="rId3" cstate="screen">
            <a:extLst>
              <a:ext uri="{28A0092B-C50C-407E-A947-70E740481C1C}">
                <a14:useLocalDpi xmlns:a14="http://schemas.microsoft.com/office/drawing/2010/main"/>
              </a:ext>
            </a:extLst>
          </a:blip>
          <a:stretch>
            <a:fillRect/>
          </a:stretch>
        </p:blipFill>
        <p:spPr>
          <a:xfrm>
            <a:off x="244158" y="6182050"/>
            <a:ext cx="1689387" cy="519580"/>
          </a:xfrm>
          <a:prstGeom prst="rect">
            <a:avLst/>
          </a:prstGeom>
        </p:spPr>
      </p:pic>
    </p:spTree>
    <p:extLst>
      <p:ext uri="{BB962C8B-B14F-4D97-AF65-F5344CB8AC3E}">
        <p14:creationId xmlns:p14="http://schemas.microsoft.com/office/powerpoint/2010/main" val="843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Title 1">
            <a:extLst>
              <a:ext uri="{FF2B5EF4-FFF2-40B4-BE49-F238E27FC236}">
                <a16:creationId xmlns:a16="http://schemas.microsoft.com/office/drawing/2014/main" id="{0FA49D10-7923-4861-A9C3-759913467490}"/>
              </a:ext>
            </a:extLst>
          </p:cNvPr>
          <p:cNvSpPr>
            <a:spLocks noGrp="1"/>
          </p:cNvSpPr>
          <p:nvPr>
            <p:ph type="title"/>
          </p:nvPr>
        </p:nvSpPr>
        <p:spPr>
          <a:xfrm>
            <a:off x="628650" y="211014"/>
            <a:ext cx="7886700" cy="1325563"/>
          </a:xfrm>
        </p:spPr>
        <p:txBody>
          <a:bodyPr/>
          <a:lstStyle/>
          <a:p>
            <a:r>
              <a:rPr lang="en-CA">
                <a:cs typeface="Calibri Light"/>
              </a:rPr>
              <a:t>10 Useful Resources</a:t>
            </a:r>
            <a:endParaRPr lang="en-CA"/>
          </a:p>
        </p:txBody>
      </p:sp>
      <p:pic>
        <p:nvPicPr>
          <p:cNvPr id="10" name="Picture 10" descr="A picture containing text, tree&#10;&#10;Description automatically generated">
            <a:extLst>
              <a:ext uri="{FF2B5EF4-FFF2-40B4-BE49-F238E27FC236}">
                <a16:creationId xmlns:a16="http://schemas.microsoft.com/office/drawing/2014/main" id="{0546ECD8-A763-4B2C-8D07-730F5BA42102}"/>
              </a:ext>
            </a:extLst>
          </p:cNvPr>
          <p:cNvPicPr>
            <a:picLocks noGrp="1" noChangeAspect="1"/>
          </p:cNvPicPr>
          <p:nvPr>
            <p:ph idx="1"/>
          </p:nvPr>
        </p:nvPicPr>
        <p:blipFill>
          <a:blip r:embed="rId3"/>
          <a:stretch>
            <a:fillRect/>
          </a:stretch>
        </p:blipFill>
        <p:spPr>
          <a:xfrm>
            <a:off x="6824683" y="4276704"/>
            <a:ext cx="1790687" cy="2323637"/>
          </a:xfrm>
        </p:spPr>
      </p:pic>
      <p:pic>
        <p:nvPicPr>
          <p:cNvPr id="11" name="Picture 11" descr="Text, letter&#10;&#10;Description automatically generated">
            <a:extLst>
              <a:ext uri="{FF2B5EF4-FFF2-40B4-BE49-F238E27FC236}">
                <a16:creationId xmlns:a16="http://schemas.microsoft.com/office/drawing/2014/main" id="{F58E3FB5-AC1B-4C0B-B6F2-7E289CA6ADF5}"/>
              </a:ext>
            </a:extLst>
          </p:cNvPr>
          <p:cNvPicPr>
            <a:picLocks noChangeAspect="1"/>
          </p:cNvPicPr>
          <p:nvPr/>
        </p:nvPicPr>
        <p:blipFill>
          <a:blip r:embed="rId4"/>
          <a:stretch>
            <a:fillRect/>
          </a:stretch>
        </p:blipFill>
        <p:spPr>
          <a:xfrm>
            <a:off x="3477964" y="1201881"/>
            <a:ext cx="2345078" cy="1937071"/>
          </a:xfrm>
          <a:prstGeom prst="rect">
            <a:avLst/>
          </a:prstGeom>
        </p:spPr>
      </p:pic>
      <p:pic>
        <p:nvPicPr>
          <p:cNvPr id="12" name="Picture 12">
            <a:extLst>
              <a:ext uri="{FF2B5EF4-FFF2-40B4-BE49-F238E27FC236}">
                <a16:creationId xmlns:a16="http://schemas.microsoft.com/office/drawing/2014/main" id="{1FA9FC21-ADD7-475C-A95F-9178F156E389}"/>
              </a:ext>
            </a:extLst>
          </p:cNvPr>
          <p:cNvPicPr>
            <a:picLocks noChangeAspect="1"/>
          </p:cNvPicPr>
          <p:nvPr/>
        </p:nvPicPr>
        <p:blipFill>
          <a:blip r:embed="rId5"/>
          <a:stretch>
            <a:fillRect/>
          </a:stretch>
        </p:blipFill>
        <p:spPr>
          <a:xfrm>
            <a:off x="586911" y="2949803"/>
            <a:ext cx="1632307" cy="894181"/>
          </a:xfrm>
          <a:prstGeom prst="rect">
            <a:avLst/>
          </a:prstGeom>
        </p:spPr>
      </p:pic>
      <p:pic>
        <p:nvPicPr>
          <p:cNvPr id="13" name="Picture 13">
            <a:extLst>
              <a:ext uri="{FF2B5EF4-FFF2-40B4-BE49-F238E27FC236}">
                <a16:creationId xmlns:a16="http://schemas.microsoft.com/office/drawing/2014/main" id="{A2D6F453-459F-43E4-ABF1-75F584A1346A}"/>
              </a:ext>
            </a:extLst>
          </p:cNvPr>
          <p:cNvPicPr>
            <a:picLocks noChangeAspect="1"/>
          </p:cNvPicPr>
          <p:nvPr/>
        </p:nvPicPr>
        <p:blipFill>
          <a:blip r:embed="rId6"/>
          <a:stretch>
            <a:fillRect/>
          </a:stretch>
        </p:blipFill>
        <p:spPr>
          <a:xfrm>
            <a:off x="2965996" y="3464795"/>
            <a:ext cx="2890891" cy="541347"/>
          </a:xfrm>
          <a:prstGeom prst="rect">
            <a:avLst/>
          </a:prstGeom>
        </p:spPr>
      </p:pic>
      <p:pic>
        <p:nvPicPr>
          <p:cNvPr id="14" name="Picture 14" descr="Text, logo&#10;&#10;Description automatically generated">
            <a:extLst>
              <a:ext uri="{FF2B5EF4-FFF2-40B4-BE49-F238E27FC236}">
                <a16:creationId xmlns:a16="http://schemas.microsoft.com/office/drawing/2014/main" id="{0947A271-D3A7-4E7C-8CAC-96DED2361692}"/>
              </a:ext>
            </a:extLst>
          </p:cNvPr>
          <p:cNvPicPr>
            <a:picLocks noChangeAspect="1"/>
          </p:cNvPicPr>
          <p:nvPr/>
        </p:nvPicPr>
        <p:blipFill>
          <a:blip r:embed="rId7"/>
          <a:stretch>
            <a:fillRect/>
          </a:stretch>
        </p:blipFill>
        <p:spPr>
          <a:xfrm>
            <a:off x="586911" y="3851203"/>
            <a:ext cx="1632307" cy="844408"/>
          </a:xfrm>
          <a:prstGeom prst="rect">
            <a:avLst/>
          </a:prstGeom>
        </p:spPr>
      </p:pic>
      <p:pic>
        <p:nvPicPr>
          <p:cNvPr id="15" name="Picture 15" descr="Graphical user interface, application&#10;&#10;Description automatically generated">
            <a:extLst>
              <a:ext uri="{FF2B5EF4-FFF2-40B4-BE49-F238E27FC236}">
                <a16:creationId xmlns:a16="http://schemas.microsoft.com/office/drawing/2014/main" id="{ADA5D17C-A132-4DD2-A9D4-D9314BE6C473}"/>
              </a:ext>
            </a:extLst>
          </p:cNvPr>
          <p:cNvPicPr>
            <a:picLocks noChangeAspect="1"/>
          </p:cNvPicPr>
          <p:nvPr/>
        </p:nvPicPr>
        <p:blipFill>
          <a:blip r:embed="rId8"/>
          <a:stretch>
            <a:fillRect/>
          </a:stretch>
        </p:blipFill>
        <p:spPr>
          <a:xfrm>
            <a:off x="310793" y="1272711"/>
            <a:ext cx="2743200" cy="1371600"/>
          </a:xfrm>
          <a:prstGeom prst="rect">
            <a:avLst/>
          </a:prstGeom>
        </p:spPr>
      </p:pic>
      <p:pic>
        <p:nvPicPr>
          <p:cNvPr id="17" name="Picture 17" descr="Logo, company name&#10;&#10;Description automatically generated">
            <a:extLst>
              <a:ext uri="{FF2B5EF4-FFF2-40B4-BE49-F238E27FC236}">
                <a16:creationId xmlns:a16="http://schemas.microsoft.com/office/drawing/2014/main" id="{1B0CCA38-8C9E-4333-A0BA-01DB42181EB8}"/>
              </a:ext>
            </a:extLst>
          </p:cNvPr>
          <p:cNvPicPr>
            <a:picLocks noChangeAspect="1"/>
          </p:cNvPicPr>
          <p:nvPr/>
        </p:nvPicPr>
        <p:blipFill>
          <a:blip r:embed="rId9"/>
          <a:stretch>
            <a:fillRect/>
          </a:stretch>
        </p:blipFill>
        <p:spPr>
          <a:xfrm>
            <a:off x="6110974" y="1045322"/>
            <a:ext cx="2743200" cy="915132"/>
          </a:xfrm>
          <a:prstGeom prst="rect">
            <a:avLst/>
          </a:prstGeom>
        </p:spPr>
      </p:pic>
      <p:pic>
        <p:nvPicPr>
          <p:cNvPr id="18" name="Picture 18" descr="Chart, sunburst chart&#10;&#10;Description automatically generated">
            <a:extLst>
              <a:ext uri="{FF2B5EF4-FFF2-40B4-BE49-F238E27FC236}">
                <a16:creationId xmlns:a16="http://schemas.microsoft.com/office/drawing/2014/main" id="{A6DA5B96-FF7A-486A-A160-D34F92B4B47F}"/>
              </a:ext>
            </a:extLst>
          </p:cNvPr>
          <p:cNvPicPr>
            <a:picLocks noChangeAspect="1"/>
          </p:cNvPicPr>
          <p:nvPr/>
        </p:nvPicPr>
        <p:blipFill>
          <a:blip r:embed="rId10"/>
          <a:stretch>
            <a:fillRect/>
          </a:stretch>
        </p:blipFill>
        <p:spPr>
          <a:xfrm>
            <a:off x="244583" y="5007907"/>
            <a:ext cx="2152436" cy="1535621"/>
          </a:xfrm>
          <a:prstGeom prst="rect">
            <a:avLst/>
          </a:prstGeom>
        </p:spPr>
      </p:pic>
      <p:pic>
        <p:nvPicPr>
          <p:cNvPr id="19" name="Picture 19">
            <a:extLst>
              <a:ext uri="{FF2B5EF4-FFF2-40B4-BE49-F238E27FC236}">
                <a16:creationId xmlns:a16="http://schemas.microsoft.com/office/drawing/2014/main" id="{72D2C234-C94F-4F15-8D84-38500DD2B376}"/>
              </a:ext>
            </a:extLst>
          </p:cNvPr>
          <p:cNvPicPr>
            <a:picLocks noChangeAspect="1"/>
          </p:cNvPicPr>
          <p:nvPr/>
        </p:nvPicPr>
        <p:blipFill>
          <a:blip r:embed="rId11"/>
          <a:stretch>
            <a:fillRect/>
          </a:stretch>
        </p:blipFill>
        <p:spPr>
          <a:xfrm>
            <a:off x="4651831" y="4276537"/>
            <a:ext cx="1906652" cy="2366508"/>
          </a:xfrm>
          <a:prstGeom prst="rect">
            <a:avLst/>
          </a:prstGeom>
        </p:spPr>
      </p:pic>
      <p:pic>
        <p:nvPicPr>
          <p:cNvPr id="20" name="Picture 20">
            <a:extLst>
              <a:ext uri="{FF2B5EF4-FFF2-40B4-BE49-F238E27FC236}">
                <a16:creationId xmlns:a16="http://schemas.microsoft.com/office/drawing/2014/main" id="{2EF54E72-270F-4542-9029-F5C94B583FC8}"/>
              </a:ext>
            </a:extLst>
          </p:cNvPr>
          <p:cNvPicPr>
            <a:picLocks noChangeAspect="1"/>
          </p:cNvPicPr>
          <p:nvPr/>
        </p:nvPicPr>
        <p:blipFill>
          <a:blip r:embed="rId12"/>
          <a:stretch>
            <a:fillRect/>
          </a:stretch>
        </p:blipFill>
        <p:spPr>
          <a:xfrm>
            <a:off x="2492416" y="4312674"/>
            <a:ext cx="1885649" cy="2284246"/>
          </a:xfrm>
          <a:prstGeom prst="rect">
            <a:avLst/>
          </a:prstGeom>
        </p:spPr>
      </p:pic>
      <p:pic>
        <p:nvPicPr>
          <p:cNvPr id="21" name="Picture 21">
            <a:extLst>
              <a:ext uri="{FF2B5EF4-FFF2-40B4-BE49-F238E27FC236}">
                <a16:creationId xmlns:a16="http://schemas.microsoft.com/office/drawing/2014/main" id="{BC948681-7596-47A6-886D-01BE13A6EB55}"/>
              </a:ext>
            </a:extLst>
          </p:cNvPr>
          <p:cNvPicPr>
            <a:picLocks noChangeAspect="1"/>
          </p:cNvPicPr>
          <p:nvPr/>
        </p:nvPicPr>
        <p:blipFill>
          <a:blip r:embed="rId13"/>
          <a:stretch>
            <a:fillRect/>
          </a:stretch>
        </p:blipFill>
        <p:spPr>
          <a:xfrm>
            <a:off x="6307643" y="2611189"/>
            <a:ext cx="2344836" cy="759221"/>
          </a:xfrm>
          <a:prstGeom prst="rect">
            <a:avLst/>
          </a:prstGeom>
        </p:spPr>
      </p:pic>
    </p:spTree>
    <p:extLst>
      <p:ext uri="{BB962C8B-B14F-4D97-AF65-F5344CB8AC3E}">
        <p14:creationId xmlns:p14="http://schemas.microsoft.com/office/powerpoint/2010/main" val="4272528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Title 1">
            <a:extLst>
              <a:ext uri="{FF2B5EF4-FFF2-40B4-BE49-F238E27FC236}">
                <a16:creationId xmlns:a16="http://schemas.microsoft.com/office/drawing/2014/main" id="{0FA49D10-7923-4861-A9C3-759913467490}"/>
              </a:ext>
            </a:extLst>
          </p:cNvPr>
          <p:cNvSpPr>
            <a:spLocks noGrp="1"/>
          </p:cNvSpPr>
          <p:nvPr>
            <p:ph type="title"/>
          </p:nvPr>
        </p:nvSpPr>
        <p:spPr>
          <a:xfrm>
            <a:off x="628650" y="211014"/>
            <a:ext cx="7886700" cy="1325563"/>
          </a:xfrm>
        </p:spPr>
        <p:txBody>
          <a:bodyPr/>
          <a:lstStyle/>
          <a:p>
            <a:r>
              <a:rPr lang="en-CA">
                <a:cs typeface="Calibri Light"/>
              </a:rPr>
              <a:t>Additional Resources in French</a:t>
            </a:r>
            <a:endParaRPr lang="en-CA"/>
          </a:p>
        </p:txBody>
      </p:sp>
      <p:pic>
        <p:nvPicPr>
          <p:cNvPr id="5" name="Picture 5" descr="A picture containing chart&#10;&#10;Description automatically generated">
            <a:extLst>
              <a:ext uri="{FF2B5EF4-FFF2-40B4-BE49-F238E27FC236}">
                <a16:creationId xmlns:a16="http://schemas.microsoft.com/office/drawing/2014/main" id="{EBFD190E-7E5B-4DCE-8DFA-F018C5F8B274}"/>
              </a:ext>
            </a:extLst>
          </p:cNvPr>
          <p:cNvPicPr>
            <a:picLocks noChangeAspect="1"/>
          </p:cNvPicPr>
          <p:nvPr/>
        </p:nvPicPr>
        <p:blipFill>
          <a:blip r:embed="rId3"/>
          <a:stretch>
            <a:fillRect/>
          </a:stretch>
        </p:blipFill>
        <p:spPr>
          <a:xfrm>
            <a:off x="50256" y="1213271"/>
            <a:ext cx="3711532" cy="2329318"/>
          </a:xfrm>
          <a:prstGeom prst="rect">
            <a:avLst/>
          </a:prstGeom>
        </p:spPr>
      </p:pic>
      <p:pic>
        <p:nvPicPr>
          <p:cNvPr id="7" name="Picture 7" descr="Company name&#10;&#10;Description automatically generated">
            <a:extLst>
              <a:ext uri="{FF2B5EF4-FFF2-40B4-BE49-F238E27FC236}">
                <a16:creationId xmlns:a16="http://schemas.microsoft.com/office/drawing/2014/main" id="{1BE20B3E-795B-40B7-85ED-886C30BDC1B8}"/>
              </a:ext>
            </a:extLst>
          </p:cNvPr>
          <p:cNvPicPr>
            <a:picLocks noChangeAspect="1"/>
          </p:cNvPicPr>
          <p:nvPr/>
        </p:nvPicPr>
        <p:blipFill>
          <a:blip r:embed="rId4"/>
          <a:stretch>
            <a:fillRect/>
          </a:stretch>
        </p:blipFill>
        <p:spPr>
          <a:xfrm>
            <a:off x="6460861" y="1450660"/>
            <a:ext cx="1928085" cy="1928085"/>
          </a:xfrm>
          <a:prstGeom prst="rect">
            <a:avLst/>
          </a:prstGeom>
        </p:spPr>
      </p:pic>
      <p:grpSp>
        <p:nvGrpSpPr>
          <p:cNvPr id="9" name="Group 8">
            <a:extLst>
              <a:ext uri="{FF2B5EF4-FFF2-40B4-BE49-F238E27FC236}">
                <a16:creationId xmlns:a16="http://schemas.microsoft.com/office/drawing/2014/main" id="{D4C3E32E-3980-4F16-AAA5-3292AF215AC0}"/>
              </a:ext>
            </a:extLst>
          </p:cNvPr>
          <p:cNvGrpSpPr/>
          <p:nvPr/>
        </p:nvGrpSpPr>
        <p:grpSpPr>
          <a:xfrm>
            <a:off x="3997128" y="5342209"/>
            <a:ext cx="2565469" cy="1035669"/>
            <a:chOff x="2544630" y="4245174"/>
            <a:chExt cx="2743200" cy="1084698"/>
          </a:xfrm>
        </p:grpSpPr>
        <p:pic>
          <p:nvPicPr>
            <p:cNvPr id="8" name="Picture 8" descr="A picture containing text, sky, sign&#10;&#10;Description automatically generated">
              <a:extLst>
                <a:ext uri="{FF2B5EF4-FFF2-40B4-BE49-F238E27FC236}">
                  <a16:creationId xmlns:a16="http://schemas.microsoft.com/office/drawing/2014/main" id="{7D64795D-15DB-4DAE-B486-B0971C902552}"/>
                </a:ext>
              </a:extLst>
            </p:cNvPr>
            <p:cNvPicPr>
              <a:picLocks noChangeAspect="1"/>
            </p:cNvPicPr>
            <p:nvPr/>
          </p:nvPicPr>
          <p:blipFill>
            <a:blip r:embed="rId5"/>
            <a:stretch>
              <a:fillRect/>
            </a:stretch>
          </p:blipFill>
          <p:spPr>
            <a:xfrm>
              <a:off x="2544630" y="4245174"/>
              <a:ext cx="2743200" cy="831384"/>
            </a:xfrm>
            <a:prstGeom prst="rect">
              <a:avLst/>
            </a:prstGeom>
          </p:spPr>
        </p:pic>
        <p:sp>
          <p:nvSpPr>
            <p:cNvPr id="24" name="TextBox 23">
              <a:extLst>
                <a:ext uri="{FF2B5EF4-FFF2-40B4-BE49-F238E27FC236}">
                  <a16:creationId xmlns:a16="http://schemas.microsoft.com/office/drawing/2014/main" id="{605A1BE5-DA08-4A1C-958A-B2E9A6C3DBB4}"/>
                </a:ext>
              </a:extLst>
            </p:cNvPr>
            <p:cNvSpPr txBox="1"/>
            <p:nvPr/>
          </p:nvSpPr>
          <p:spPr>
            <a:xfrm>
              <a:off x="3463933" y="4683541"/>
              <a:ext cx="13519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lumMod val="75000"/>
                      <a:lumOff val="25000"/>
                    </a:schemeClr>
                  </a:solidFill>
                </a:rPr>
                <a:t>En France</a:t>
              </a:r>
            </a:p>
            <a:p>
              <a:pPr algn="l"/>
              <a:endParaRPr lang="en-US">
                <a:cs typeface="Calibri"/>
              </a:endParaRPr>
            </a:p>
          </p:txBody>
        </p:sp>
      </p:grpSp>
      <p:pic>
        <p:nvPicPr>
          <p:cNvPr id="16" name="Picture 22" descr="Chart, sunburst chart&#10;&#10;Description automatically generated">
            <a:extLst>
              <a:ext uri="{FF2B5EF4-FFF2-40B4-BE49-F238E27FC236}">
                <a16:creationId xmlns:a16="http://schemas.microsoft.com/office/drawing/2014/main" id="{33AE4E40-3F72-45DE-976D-D3CA90237B13}"/>
              </a:ext>
            </a:extLst>
          </p:cNvPr>
          <p:cNvPicPr>
            <a:picLocks noChangeAspect="1"/>
          </p:cNvPicPr>
          <p:nvPr/>
        </p:nvPicPr>
        <p:blipFill>
          <a:blip r:embed="rId6"/>
          <a:stretch>
            <a:fillRect/>
          </a:stretch>
        </p:blipFill>
        <p:spPr>
          <a:xfrm>
            <a:off x="540551" y="3627528"/>
            <a:ext cx="2878031" cy="2011518"/>
          </a:xfrm>
          <a:prstGeom prst="rect">
            <a:avLst/>
          </a:prstGeom>
        </p:spPr>
      </p:pic>
      <p:pic>
        <p:nvPicPr>
          <p:cNvPr id="23" name="Picture 24" descr="Graphical user interface, application&#10;&#10;Description automatically generated">
            <a:extLst>
              <a:ext uri="{FF2B5EF4-FFF2-40B4-BE49-F238E27FC236}">
                <a16:creationId xmlns:a16="http://schemas.microsoft.com/office/drawing/2014/main" id="{731E47F1-DC09-463A-A3C2-93DFB4F04ECD}"/>
              </a:ext>
            </a:extLst>
          </p:cNvPr>
          <p:cNvPicPr>
            <a:picLocks noChangeAspect="1"/>
          </p:cNvPicPr>
          <p:nvPr/>
        </p:nvPicPr>
        <p:blipFill>
          <a:blip r:embed="rId7"/>
          <a:stretch>
            <a:fillRect/>
          </a:stretch>
        </p:blipFill>
        <p:spPr>
          <a:xfrm>
            <a:off x="3911327" y="1964064"/>
            <a:ext cx="2154847" cy="2819557"/>
          </a:xfrm>
          <a:prstGeom prst="rect">
            <a:avLst/>
          </a:prstGeom>
        </p:spPr>
      </p:pic>
      <p:grpSp>
        <p:nvGrpSpPr>
          <p:cNvPr id="26" name="Group 25">
            <a:extLst>
              <a:ext uri="{FF2B5EF4-FFF2-40B4-BE49-F238E27FC236}">
                <a16:creationId xmlns:a16="http://schemas.microsoft.com/office/drawing/2014/main" id="{F1562F2D-3764-4504-BD6B-B76CA2071D10}"/>
              </a:ext>
            </a:extLst>
          </p:cNvPr>
          <p:cNvGrpSpPr/>
          <p:nvPr/>
        </p:nvGrpSpPr>
        <p:grpSpPr>
          <a:xfrm>
            <a:off x="6460860" y="3721972"/>
            <a:ext cx="2320320" cy="1688782"/>
            <a:chOff x="6399573" y="3489082"/>
            <a:chExt cx="2320320" cy="1688782"/>
          </a:xfrm>
        </p:grpSpPr>
        <p:pic>
          <p:nvPicPr>
            <p:cNvPr id="25" name="Picture 25" descr="Logo, company name&#10;&#10;Description automatically generated">
              <a:extLst>
                <a:ext uri="{FF2B5EF4-FFF2-40B4-BE49-F238E27FC236}">
                  <a16:creationId xmlns:a16="http://schemas.microsoft.com/office/drawing/2014/main" id="{B1738D10-49A2-407A-87A1-3C4ECA122F6C}"/>
                </a:ext>
              </a:extLst>
            </p:cNvPr>
            <p:cNvPicPr>
              <a:picLocks noChangeAspect="1"/>
            </p:cNvPicPr>
            <p:nvPr/>
          </p:nvPicPr>
          <p:blipFill>
            <a:blip r:embed="rId8"/>
            <a:stretch>
              <a:fillRect/>
            </a:stretch>
          </p:blipFill>
          <p:spPr>
            <a:xfrm>
              <a:off x="6663108" y="3489082"/>
              <a:ext cx="1517463" cy="921714"/>
            </a:xfrm>
            <a:prstGeom prst="rect">
              <a:avLst/>
            </a:prstGeom>
          </p:spPr>
        </p:pic>
        <p:sp>
          <p:nvSpPr>
            <p:cNvPr id="29" name="TextBox 28">
              <a:extLst>
                <a:ext uri="{FF2B5EF4-FFF2-40B4-BE49-F238E27FC236}">
                  <a16:creationId xmlns:a16="http://schemas.microsoft.com/office/drawing/2014/main" id="{DE0477FB-3C09-4B17-BCF3-57AF98E3C4E2}"/>
                </a:ext>
              </a:extLst>
            </p:cNvPr>
            <p:cNvSpPr txBox="1"/>
            <p:nvPr/>
          </p:nvSpPr>
          <p:spPr>
            <a:xfrm>
              <a:off x="6399573" y="4254534"/>
              <a:ext cx="23203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lumMod val="75000"/>
                      <a:lumOff val="25000"/>
                    </a:schemeClr>
                  </a:solidFill>
                </a:rPr>
                <a:t>Grille de priorisation des cibles des ODD</a:t>
              </a:r>
            </a:p>
            <a:p>
              <a:pPr algn="l"/>
              <a:endParaRPr lang="en-US">
                <a:cs typeface="Calibri"/>
              </a:endParaRPr>
            </a:p>
          </p:txBody>
        </p:sp>
      </p:grpSp>
    </p:spTree>
    <p:extLst>
      <p:ext uri="{BB962C8B-B14F-4D97-AF65-F5344CB8AC3E}">
        <p14:creationId xmlns:p14="http://schemas.microsoft.com/office/powerpoint/2010/main" val="95956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227440" y="2978878"/>
            <a:ext cx="468912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763"/>
            <a:r>
              <a:rPr lang="en-CA" altLang="en-US" sz="2100">
                <a:latin typeface="Glacial Indifference" pitchFamily="50" charset="0"/>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857250"/>
            <a:ext cx="9144000" cy="51435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p>
            <a:endParaRPr lang="en-US">
              <a:latin typeface="Glacial Indifference" pitchFamily="50" charset="0"/>
            </a:endParaRPr>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78406" y="3514424"/>
            <a:ext cx="2012749"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45">
              <a:lnSpc>
                <a:spcPct val="150000"/>
              </a:lnSpc>
            </a:pPr>
            <a:r>
              <a:rPr lang="en-CA" altLang="en-US" sz="1500" b="1">
                <a:solidFill>
                  <a:schemeClr val="bg1"/>
                </a:solidFill>
                <a:latin typeface="Glacial Indifference"/>
                <a:cs typeface="Arial"/>
              </a:rPr>
              <a:t>Kusum Wijesekera </a:t>
            </a:r>
            <a:endParaRPr lang="en-US">
              <a:solidFill>
                <a:schemeClr val="bg1"/>
              </a:solidFill>
            </a:endParaRPr>
          </a:p>
          <a:p>
            <a:pPr marL="4445"/>
            <a:br>
              <a:rPr lang="en-CA" altLang="en-US" sz="1500">
                <a:solidFill>
                  <a:schemeClr val="bg1"/>
                </a:solidFill>
                <a:latin typeface="Glacial Indifference"/>
                <a:cs typeface="Arial"/>
              </a:rPr>
            </a:br>
            <a:r>
              <a:rPr lang="en-CA" altLang="en-US" sz="1500">
                <a:solidFill>
                  <a:schemeClr val="bg1"/>
                </a:solidFill>
                <a:latin typeface="Glacial Indifference"/>
                <a:cs typeface="Arial"/>
              </a:rPr>
              <a:t>Author and Project Manager of Kelowna's Voluntary Local Review</a:t>
            </a:r>
            <a:endParaRPr lang="en-CA">
              <a:solidFill>
                <a:schemeClr val="bg1"/>
              </a:solidFill>
            </a:endParaRPr>
          </a:p>
        </p:txBody>
      </p:sp>
      <p:pic>
        <p:nvPicPr>
          <p:cNvPr id="12" name="Picture 11">
            <a:extLst>
              <a:ext uri="{FF2B5EF4-FFF2-40B4-BE49-F238E27FC236}">
                <a16:creationId xmlns:a16="http://schemas.microsoft.com/office/drawing/2014/main" id="{214EA39A-F5F8-2E4A-BECF-7F1748CC61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47732" y="5512636"/>
            <a:ext cx="1771235" cy="405000"/>
          </a:xfrm>
          <a:prstGeom prst="rect">
            <a:avLst/>
          </a:prstGeom>
        </p:spPr>
      </p:pic>
      <p:pic>
        <p:nvPicPr>
          <p:cNvPr id="4" name="Picture 6">
            <a:extLst>
              <a:ext uri="{FF2B5EF4-FFF2-40B4-BE49-F238E27FC236}">
                <a16:creationId xmlns:a16="http://schemas.microsoft.com/office/drawing/2014/main" id="{2D0EA6D3-6DD5-496C-988F-E2C42031C17C}"/>
              </a:ext>
            </a:extLst>
          </p:cNvPr>
          <p:cNvPicPr>
            <a:picLocks noChangeAspect="1"/>
          </p:cNvPicPr>
          <p:nvPr/>
        </p:nvPicPr>
        <p:blipFill rotWithShape="1">
          <a:blip r:embed="rId3"/>
          <a:srcRect r="-267" b="9728"/>
          <a:stretch/>
        </p:blipFill>
        <p:spPr>
          <a:xfrm>
            <a:off x="4636125" y="1431623"/>
            <a:ext cx="2047852" cy="1880313"/>
          </a:xfrm>
          <a:prstGeom prst="rect">
            <a:avLst/>
          </a:prstGeom>
        </p:spPr>
      </p:pic>
      <p:pic>
        <p:nvPicPr>
          <p:cNvPr id="7" name="Picture 8">
            <a:extLst>
              <a:ext uri="{FF2B5EF4-FFF2-40B4-BE49-F238E27FC236}">
                <a16:creationId xmlns:a16="http://schemas.microsoft.com/office/drawing/2014/main" id="{DF1CDC54-6B6B-4CA7-B08B-3A7EABE63835}"/>
              </a:ext>
            </a:extLst>
          </p:cNvPr>
          <p:cNvPicPr>
            <a:picLocks noChangeAspect="1"/>
          </p:cNvPicPr>
          <p:nvPr/>
        </p:nvPicPr>
        <p:blipFill rotWithShape="1">
          <a:blip r:embed="rId4"/>
          <a:srcRect r="291" b="10457"/>
          <a:stretch/>
        </p:blipFill>
        <p:spPr>
          <a:xfrm>
            <a:off x="2505796" y="1432770"/>
            <a:ext cx="1835724" cy="1876542"/>
          </a:xfrm>
          <a:prstGeom prst="rect">
            <a:avLst/>
          </a:prstGeom>
        </p:spPr>
      </p:pic>
      <p:pic>
        <p:nvPicPr>
          <p:cNvPr id="9" name="Picture 9" descr="A picture containing person, indoor, clothing&#10;&#10;Description automatically generated">
            <a:extLst>
              <a:ext uri="{FF2B5EF4-FFF2-40B4-BE49-F238E27FC236}">
                <a16:creationId xmlns:a16="http://schemas.microsoft.com/office/drawing/2014/main" id="{11FE1F09-1A1D-4002-B6EF-C2A1DE21372B}"/>
              </a:ext>
            </a:extLst>
          </p:cNvPr>
          <p:cNvPicPr>
            <a:picLocks noChangeAspect="1"/>
          </p:cNvPicPr>
          <p:nvPr/>
        </p:nvPicPr>
        <p:blipFill>
          <a:blip r:embed="rId5"/>
          <a:stretch>
            <a:fillRect/>
          </a:stretch>
        </p:blipFill>
        <p:spPr>
          <a:xfrm>
            <a:off x="320772" y="1432182"/>
            <a:ext cx="1871047" cy="1877321"/>
          </a:xfrm>
          <a:prstGeom prst="rect">
            <a:avLst/>
          </a:prstGeom>
        </p:spPr>
      </p:pic>
      <p:sp>
        <p:nvSpPr>
          <p:cNvPr id="15" name="Text Box 8">
            <a:extLst>
              <a:ext uri="{FF2B5EF4-FFF2-40B4-BE49-F238E27FC236}">
                <a16:creationId xmlns:a16="http://schemas.microsoft.com/office/drawing/2014/main" id="{DF8CAE97-BE6A-4E79-B4CA-68E87834EC1C}"/>
              </a:ext>
            </a:extLst>
          </p:cNvPr>
          <p:cNvSpPr txBox="1">
            <a:spLocks noChangeArrowheads="1"/>
          </p:cNvSpPr>
          <p:nvPr/>
        </p:nvSpPr>
        <p:spPr bwMode="auto">
          <a:xfrm>
            <a:off x="2451119" y="3514423"/>
            <a:ext cx="2249231" cy="159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45">
              <a:lnSpc>
                <a:spcPct val="150000"/>
              </a:lnSpc>
            </a:pPr>
            <a:r>
              <a:rPr lang="en-CA" altLang="en-US" sz="1500" b="1">
                <a:solidFill>
                  <a:schemeClr val="bg1"/>
                </a:solidFill>
                <a:latin typeface="Glacial Indifference"/>
                <a:cs typeface="Arial"/>
              </a:rPr>
              <a:t>Stefan Jungcurt</a:t>
            </a:r>
            <a:endParaRPr lang="en-US"/>
          </a:p>
          <a:p>
            <a:pPr marL="4445"/>
            <a:br>
              <a:rPr lang="en-CA" altLang="en-US" sz="1500">
                <a:solidFill>
                  <a:schemeClr val="bg1"/>
                </a:solidFill>
                <a:latin typeface="Glacial Indifference"/>
                <a:cs typeface="Arial"/>
              </a:rPr>
            </a:br>
            <a:r>
              <a:rPr lang="en-CA" altLang="en-US" sz="1500">
                <a:solidFill>
                  <a:schemeClr val="bg1"/>
                </a:solidFill>
                <a:latin typeface="Glacial Indifference"/>
                <a:cs typeface="Arial"/>
              </a:rPr>
              <a:t>Lead, SDG Indicators and Data, International Institute for Sustainable Development</a:t>
            </a:r>
          </a:p>
        </p:txBody>
      </p:sp>
      <p:sp>
        <p:nvSpPr>
          <p:cNvPr id="16" name="Text Box 8">
            <a:extLst>
              <a:ext uri="{FF2B5EF4-FFF2-40B4-BE49-F238E27FC236}">
                <a16:creationId xmlns:a16="http://schemas.microsoft.com/office/drawing/2014/main" id="{4FA8C145-A7FB-4E64-B4AD-9544DA35D9F2}"/>
              </a:ext>
            </a:extLst>
          </p:cNvPr>
          <p:cNvSpPr txBox="1">
            <a:spLocks noChangeArrowheads="1"/>
          </p:cNvSpPr>
          <p:nvPr/>
        </p:nvSpPr>
        <p:spPr bwMode="auto">
          <a:xfrm>
            <a:off x="4573706" y="3514423"/>
            <a:ext cx="2091576" cy="228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45">
              <a:lnSpc>
                <a:spcPct val="150000"/>
              </a:lnSpc>
            </a:pPr>
            <a:r>
              <a:rPr lang="en-CA" altLang="en-US" sz="1500" b="1">
                <a:solidFill>
                  <a:schemeClr val="bg1"/>
                </a:solidFill>
                <a:latin typeface="Glacial Indifference"/>
                <a:cs typeface="Arial"/>
              </a:rPr>
              <a:t>Liliana Diaz</a:t>
            </a:r>
            <a:endParaRPr lang="en-US"/>
          </a:p>
          <a:p>
            <a:pPr marL="4445"/>
            <a:br>
              <a:rPr lang="en-CA" altLang="en-US" sz="1500">
                <a:solidFill>
                  <a:schemeClr val="bg1"/>
                </a:solidFill>
                <a:latin typeface="Glacial Indifference"/>
                <a:cs typeface="Arial"/>
              </a:rPr>
            </a:br>
            <a:r>
              <a:rPr lang="en-US" sz="1500">
                <a:solidFill>
                  <a:schemeClr val="bg1"/>
                </a:solidFill>
                <a:latin typeface="Arial"/>
                <a:cs typeface="Arial"/>
              </a:rPr>
              <a:t>Scientific Coordinator, Institute for Environment, Development and Society (EDS Institute), Université Laval</a:t>
            </a:r>
            <a:endParaRPr lang="en-CA">
              <a:solidFill>
                <a:schemeClr val="bg1"/>
              </a:solidFill>
              <a:cs typeface="Arial"/>
            </a:endParaRPr>
          </a:p>
        </p:txBody>
      </p:sp>
      <p:pic>
        <p:nvPicPr>
          <p:cNvPr id="3" name="Picture 4">
            <a:extLst>
              <a:ext uri="{FF2B5EF4-FFF2-40B4-BE49-F238E27FC236}">
                <a16:creationId xmlns:a16="http://schemas.microsoft.com/office/drawing/2014/main" id="{4D4453D2-15BF-4FC0-93B9-7C98F5FA478D}"/>
              </a:ext>
            </a:extLst>
          </p:cNvPr>
          <p:cNvPicPr>
            <a:picLocks noChangeAspect="1"/>
          </p:cNvPicPr>
          <p:nvPr/>
        </p:nvPicPr>
        <p:blipFill>
          <a:blip r:embed="rId6"/>
          <a:stretch>
            <a:fillRect/>
          </a:stretch>
        </p:blipFill>
        <p:spPr>
          <a:xfrm>
            <a:off x="6956533" y="1432033"/>
            <a:ext cx="1885294" cy="1878726"/>
          </a:xfrm>
          <a:prstGeom prst="rect">
            <a:avLst/>
          </a:prstGeom>
        </p:spPr>
      </p:pic>
      <p:sp>
        <p:nvSpPr>
          <p:cNvPr id="17" name="Text Box 8">
            <a:extLst>
              <a:ext uri="{FF2B5EF4-FFF2-40B4-BE49-F238E27FC236}">
                <a16:creationId xmlns:a16="http://schemas.microsoft.com/office/drawing/2014/main" id="{F3430D8A-7529-4C2F-857B-A025E59CFD19}"/>
              </a:ext>
            </a:extLst>
          </p:cNvPr>
          <p:cNvSpPr txBox="1">
            <a:spLocks noChangeArrowheads="1"/>
          </p:cNvSpPr>
          <p:nvPr/>
        </p:nvSpPr>
        <p:spPr bwMode="auto">
          <a:xfrm>
            <a:off x="6872844" y="3514423"/>
            <a:ext cx="2091576"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45">
              <a:lnSpc>
                <a:spcPct val="150000"/>
              </a:lnSpc>
            </a:pPr>
            <a:r>
              <a:rPr lang="en-CA" altLang="en-US" sz="1500" b="1">
                <a:solidFill>
                  <a:schemeClr val="bg1"/>
                </a:solidFill>
                <a:latin typeface="Glacial Indifference"/>
                <a:cs typeface="Arial"/>
              </a:rPr>
              <a:t>Luis Patricio</a:t>
            </a:r>
            <a:endParaRPr lang="en-US">
              <a:solidFill>
                <a:schemeClr val="bg1"/>
              </a:solidFill>
            </a:endParaRPr>
          </a:p>
          <a:p>
            <a:pPr marL="4445"/>
            <a:br>
              <a:rPr lang="en-CA" altLang="en-US" sz="1500">
                <a:latin typeface="Glacial Indifference"/>
                <a:cs typeface="Arial"/>
              </a:rPr>
            </a:br>
            <a:r>
              <a:rPr lang="en-US" sz="1500">
                <a:solidFill>
                  <a:schemeClr val="bg1"/>
                </a:solidFill>
                <a:latin typeface="Arial"/>
                <a:cs typeface="Arial"/>
              </a:rPr>
              <a:t>SDG Cities Project Co-Lead, Pillar Nonprofit Network</a:t>
            </a:r>
            <a:endParaRPr lang="en-US" sz="1500">
              <a:solidFill>
                <a:schemeClr val="bg1"/>
              </a:solidFill>
              <a:cs typeface="Arial"/>
            </a:endParaRPr>
          </a:p>
        </p:txBody>
      </p:sp>
    </p:spTree>
    <p:extLst>
      <p:ext uri="{BB962C8B-B14F-4D97-AF65-F5344CB8AC3E}">
        <p14:creationId xmlns:p14="http://schemas.microsoft.com/office/powerpoint/2010/main" val="3697863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A5D79"/>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70E229-08CF-4889-A074-44AD925DF546}"/>
              </a:ext>
            </a:extLst>
          </p:cNvPr>
          <p:cNvSpPr>
            <a:spLocks noGrp="1"/>
          </p:cNvSpPr>
          <p:nvPr>
            <p:ph type="ctrTitle"/>
          </p:nvPr>
        </p:nvSpPr>
        <p:spPr>
          <a:xfrm>
            <a:off x="3869140" y="1877847"/>
            <a:ext cx="5274860" cy="1790700"/>
          </a:xfrm>
        </p:spPr>
        <p:txBody>
          <a:bodyPr>
            <a:normAutofit fontScale="90000"/>
          </a:bodyPr>
          <a:lstStyle/>
          <a:p>
            <a:pPr lvl="0"/>
            <a:r>
              <a:rPr lang="en-US" b="1">
                <a:solidFill>
                  <a:schemeClr val="bg1"/>
                </a:solidFill>
                <a:latin typeface="Corbel" panose="020B0503020204020204" pitchFamily="34" charset="0"/>
              </a:rPr>
              <a:t>GLOBAL GOALS, LOCAL ACTION:</a:t>
            </a:r>
            <a:br>
              <a:rPr lang="en-US">
                <a:solidFill>
                  <a:schemeClr val="bg1"/>
                </a:solidFill>
                <a:latin typeface="Corbel" panose="020B0503020204020204" pitchFamily="34" charset="0"/>
              </a:rPr>
            </a:br>
            <a:r>
              <a:rPr lang="en-US">
                <a:solidFill>
                  <a:schemeClr val="bg1"/>
                </a:solidFill>
                <a:latin typeface="Corbel" panose="020B0503020204020204" pitchFamily="34" charset="0"/>
              </a:rPr>
              <a:t>Kelowna’s VLR</a:t>
            </a:r>
          </a:p>
        </p:txBody>
      </p:sp>
      <p:pic>
        <p:nvPicPr>
          <p:cNvPr id="7" name="Picture 6">
            <a:extLst>
              <a:ext uri="{FF2B5EF4-FFF2-40B4-BE49-F238E27FC236}">
                <a16:creationId xmlns:a16="http://schemas.microsoft.com/office/drawing/2014/main" id="{D1A25A6C-0B23-4C58-ABDE-C682F587CF98}"/>
              </a:ext>
            </a:extLst>
          </p:cNvPr>
          <p:cNvPicPr>
            <a:picLocks noChangeAspect="1"/>
          </p:cNvPicPr>
          <p:nvPr/>
        </p:nvPicPr>
        <p:blipFill rotWithShape="1">
          <a:blip r:embed="rId3"/>
          <a:srcRect l="628" t="1357" r="2361" b="23780"/>
          <a:stretch/>
        </p:blipFill>
        <p:spPr>
          <a:xfrm>
            <a:off x="0" y="1276919"/>
            <a:ext cx="3869141" cy="3850535"/>
          </a:xfrm>
          <a:prstGeom prst="rect">
            <a:avLst/>
          </a:prstGeom>
        </p:spPr>
      </p:pic>
      <p:sp>
        <p:nvSpPr>
          <p:cNvPr id="6" name="Subtitle 5">
            <a:extLst>
              <a:ext uri="{FF2B5EF4-FFF2-40B4-BE49-F238E27FC236}">
                <a16:creationId xmlns:a16="http://schemas.microsoft.com/office/drawing/2014/main" id="{02C1358E-A751-43D2-9D3E-1315CFE26A0F}"/>
              </a:ext>
            </a:extLst>
          </p:cNvPr>
          <p:cNvSpPr>
            <a:spLocks noGrp="1"/>
          </p:cNvSpPr>
          <p:nvPr>
            <p:ph type="subTitle" idx="1"/>
          </p:nvPr>
        </p:nvSpPr>
        <p:spPr>
          <a:xfrm>
            <a:off x="4251277" y="3777090"/>
            <a:ext cx="4510586" cy="683170"/>
          </a:xfrm>
        </p:spPr>
        <p:txBody>
          <a:bodyPr/>
          <a:lstStyle/>
          <a:p>
            <a:r>
              <a:rPr lang="en-US">
                <a:solidFill>
                  <a:schemeClr val="bg1"/>
                </a:solidFill>
                <a:latin typeface="Corbel" panose="020B0503020204020204" pitchFamily="34" charset="0"/>
              </a:rPr>
              <a:t>Kusum Wijesekera and Danielle Noble-Brandt </a:t>
            </a:r>
          </a:p>
          <a:p>
            <a:endParaRPr lang="en-US"/>
          </a:p>
        </p:txBody>
      </p:sp>
      <p:pic>
        <p:nvPicPr>
          <p:cNvPr id="9" name="Google Shape;90;p1">
            <a:extLst>
              <a:ext uri="{FF2B5EF4-FFF2-40B4-BE49-F238E27FC236}">
                <a16:creationId xmlns:a16="http://schemas.microsoft.com/office/drawing/2014/main" id="{728621C8-075B-4745-A9DE-408A78A04057}"/>
              </a:ext>
            </a:extLst>
          </p:cNvPr>
          <p:cNvPicPr preferRelativeResize="0"/>
          <p:nvPr/>
        </p:nvPicPr>
        <p:blipFill rotWithShape="1">
          <a:blip r:embed="rId4">
            <a:alphaModFix/>
          </a:blip>
          <a:srcRect/>
          <a:stretch/>
        </p:blipFill>
        <p:spPr>
          <a:xfrm>
            <a:off x="6260390" y="4672925"/>
            <a:ext cx="2424152" cy="909057"/>
          </a:xfrm>
          <a:prstGeom prst="rect">
            <a:avLst/>
          </a:prstGeom>
          <a:noFill/>
          <a:ln>
            <a:noFill/>
          </a:ln>
        </p:spPr>
      </p:pic>
      <p:pic>
        <p:nvPicPr>
          <p:cNvPr id="13" name="Picture 12" descr="Logo, company name&#10;&#10;Description automatically generated">
            <a:extLst>
              <a:ext uri="{FF2B5EF4-FFF2-40B4-BE49-F238E27FC236}">
                <a16:creationId xmlns:a16="http://schemas.microsoft.com/office/drawing/2014/main" id="{E0DB804D-95B7-4C7E-80DA-5A005F9EE326}"/>
              </a:ext>
            </a:extLst>
          </p:cNvPr>
          <p:cNvPicPr>
            <a:picLocks noChangeAspect="1"/>
          </p:cNvPicPr>
          <p:nvPr/>
        </p:nvPicPr>
        <p:blipFill>
          <a:blip r:embed="rId5"/>
          <a:stretch>
            <a:fillRect/>
          </a:stretch>
        </p:blipFill>
        <p:spPr>
          <a:xfrm>
            <a:off x="4572000" y="4749121"/>
            <a:ext cx="1028700" cy="756666"/>
          </a:xfrm>
          <a:prstGeom prst="rect">
            <a:avLst/>
          </a:prstGeom>
        </p:spPr>
      </p:pic>
    </p:spTree>
    <p:extLst>
      <p:ext uri="{BB962C8B-B14F-4D97-AF65-F5344CB8AC3E}">
        <p14:creationId xmlns:p14="http://schemas.microsoft.com/office/powerpoint/2010/main" val="1537440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57;p13">
            <a:extLst>
              <a:ext uri="{FF2B5EF4-FFF2-40B4-BE49-F238E27FC236}">
                <a16:creationId xmlns:a16="http://schemas.microsoft.com/office/drawing/2014/main" id="{4B2DCBD1-8594-4760-8D18-5A0B4AE6B920}"/>
              </a:ext>
            </a:extLst>
          </p:cNvPr>
          <p:cNvSpPr txBox="1">
            <a:spLocks noGrp="1"/>
          </p:cNvSpPr>
          <p:nvPr>
            <p:ph type="body" idx="1"/>
          </p:nvPr>
        </p:nvSpPr>
        <p:spPr>
          <a:xfrm>
            <a:off x="5395229" y="2642536"/>
            <a:ext cx="3439055" cy="2425379"/>
          </a:xfrm>
          <a:prstGeom prst="rect">
            <a:avLst/>
          </a:prstGeom>
        </p:spPr>
        <p:txBody>
          <a:bodyPr spcFirstLastPara="1" wrap="square" lIns="91425" tIns="91425" rIns="91425" bIns="91425" anchor="t" anchorCtr="0">
            <a:normAutofit/>
          </a:bodyPr>
          <a:lstStyle/>
          <a:p>
            <a:pPr marL="257175">
              <a:spcBef>
                <a:spcPts val="0"/>
              </a:spcBef>
              <a:buSzPts val="3000"/>
            </a:pPr>
            <a:r>
              <a:rPr lang="en-US" sz="2100">
                <a:latin typeface="Corbel" panose="020B0503020204020204" pitchFamily="34" charset="0"/>
              </a:rPr>
              <a:t>Kelowna 101</a:t>
            </a:r>
          </a:p>
          <a:p>
            <a:pPr marL="257175">
              <a:buSzPts val="3000"/>
            </a:pPr>
            <a:r>
              <a:rPr lang="en-US" sz="2100">
                <a:latin typeface="Corbel" panose="020B0503020204020204" pitchFamily="34" charset="0"/>
              </a:rPr>
              <a:t>Methodology: Approach 1</a:t>
            </a:r>
          </a:p>
          <a:p>
            <a:pPr marL="257175">
              <a:buSzPts val="3000"/>
            </a:pPr>
            <a:r>
              <a:rPr lang="en-US">
                <a:latin typeface="Corbel" panose="020B0503020204020204" pitchFamily="34" charset="0"/>
              </a:rPr>
              <a:t>Methodology: Approach 2</a:t>
            </a:r>
            <a:endParaRPr lang="en-US" sz="2100">
              <a:latin typeface="Corbel" panose="020B0503020204020204" pitchFamily="34" charset="0"/>
            </a:endParaRPr>
          </a:p>
          <a:p>
            <a:pPr marL="257175">
              <a:buSzPts val="3000"/>
            </a:pPr>
            <a:r>
              <a:rPr lang="en-US" sz="2100">
                <a:latin typeface="Corbel" panose="020B0503020204020204" pitchFamily="34" charset="0"/>
              </a:rPr>
              <a:t>Leave No One Behind (Truth and Reconciliation)</a:t>
            </a:r>
          </a:p>
          <a:p>
            <a:pPr marL="257175">
              <a:buSzPts val="3000"/>
            </a:pPr>
            <a:r>
              <a:rPr lang="en-US">
                <a:latin typeface="Corbel" panose="020B0503020204020204" pitchFamily="34" charset="0"/>
              </a:rPr>
              <a:t>Final Indicator Selection</a:t>
            </a:r>
            <a:endParaRPr lang="en-US" sz="2100">
              <a:latin typeface="Corbel" panose="020B0503020204020204" pitchFamily="34" charset="0"/>
            </a:endParaRPr>
          </a:p>
          <a:p>
            <a:pPr marL="457189" indent="-355591">
              <a:spcBef>
                <a:spcPts val="0"/>
              </a:spcBef>
              <a:buClr>
                <a:schemeClr val="lt1"/>
              </a:buClr>
              <a:buSzPts val="2000"/>
              <a:buFont typeface="Corbel"/>
              <a:buChar char="●"/>
            </a:pPr>
            <a:endParaRPr lang="en-US" sz="2000">
              <a:solidFill>
                <a:schemeClr val="lt1"/>
              </a:solidFill>
              <a:latin typeface="Corbel"/>
              <a:sym typeface="Corbel"/>
            </a:endParaRPr>
          </a:p>
        </p:txBody>
      </p:sp>
      <p:pic>
        <p:nvPicPr>
          <p:cNvPr id="9" name="Picture 8" descr="A picture containing grass, sky, outdoor, mountain&#10;&#10;Description automatically generated">
            <a:extLst>
              <a:ext uri="{FF2B5EF4-FFF2-40B4-BE49-F238E27FC236}">
                <a16:creationId xmlns:a16="http://schemas.microsoft.com/office/drawing/2014/main" id="{2E8DFC8A-FF90-47B8-8BBF-EB72D8CDC118}"/>
              </a:ext>
            </a:extLst>
          </p:cNvPr>
          <p:cNvPicPr>
            <a:picLocks noChangeAspect="1"/>
          </p:cNvPicPr>
          <p:nvPr/>
        </p:nvPicPr>
        <p:blipFill>
          <a:blip r:embed="rId3"/>
          <a:stretch>
            <a:fillRect/>
          </a:stretch>
        </p:blipFill>
        <p:spPr>
          <a:xfrm>
            <a:off x="0" y="857250"/>
            <a:ext cx="5232141" cy="5143500"/>
          </a:xfrm>
          <a:prstGeom prst="rect">
            <a:avLst/>
          </a:prstGeom>
        </p:spPr>
      </p:pic>
      <p:sp>
        <p:nvSpPr>
          <p:cNvPr id="12" name="Google Shape;97;p2">
            <a:extLst>
              <a:ext uri="{FF2B5EF4-FFF2-40B4-BE49-F238E27FC236}">
                <a16:creationId xmlns:a16="http://schemas.microsoft.com/office/drawing/2014/main" id="{991F72FF-CB99-46D4-877A-2D4039BBD0D9}"/>
              </a:ext>
            </a:extLst>
          </p:cNvPr>
          <p:cNvSpPr txBox="1">
            <a:spLocks/>
          </p:cNvSpPr>
          <p:nvPr/>
        </p:nvSpPr>
        <p:spPr>
          <a:xfrm>
            <a:off x="5713482" y="1259144"/>
            <a:ext cx="2949178" cy="1200150"/>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700"/>
            </a:pPr>
            <a:r>
              <a:rPr lang="en-US" sz="3500">
                <a:latin typeface="Corbel" panose="020B0503020204020204" pitchFamily="34" charset="0"/>
              </a:rPr>
              <a:t>Agenda</a:t>
            </a:r>
            <a:endParaRPr lang="en-US">
              <a:latin typeface="Corbel" panose="020B0503020204020204" pitchFamily="34" charset="0"/>
            </a:endParaRPr>
          </a:p>
        </p:txBody>
      </p:sp>
      <p:cxnSp>
        <p:nvCxnSpPr>
          <p:cNvPr id="13" name="Straight Connector 12">
            <a:extLst>
              <a:ext uri="{FF2B5EF4-FFF2-40B4-BE49-F238E27FC236}">
                <a16:creationId xmlns:a16="http://schemas.microsoft.com/office/drawing/2014/main" id="{F100B729-B120-4F33-8A0F-DBD715EE47F1}"/>
              </a:ext>
            </a:extLst>
          </p:cNvPr>
          <p:cNvCxnSpPr/>
          <p:nvPr/>
        </p:nvCxnSpPr>
        <p:spPr>
          <a:xfrm>
            <a:off x="5865104" y="2195721"/>
            <a:ext cx="26306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679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EAED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B2A4A-B14A-46FC-B128-0581565EC2E5}"/>
              </a:ext>
            </a:extLst>
          </p:cNvPr>
          <p:cNvSpPr>
            <a:spLocks noGrp="1"/>
          </p:cNvSpPr>
          <p:nvPr>
            <p:ph type="title"/>
          </p:nvPr>
        </p:nvSpPr>
        <p:spPr>
          <a:xfrm>
            <a:off x="718906" y="1077686"/>
            <a:ext cx="2949178" cy="654627"/>
          </a:xfrm>
        </p:spPr>
        <p:txBody>
          <a:bodyPr>
            <a:normAutofit/>
          </a:bodyPr>
          <a:lstStyle/>
          <a:p>
            <a:pPr algn="ctr">
              <a:buSzPts val="2800"/>
            </a:pPr>
            <a:r>
              <a:rPr lang="en-US" sz="3400">
                <a:solidFill>
                  <a:srgbClr val="F1C232"/>
                </a:solidFill>
                <a:latin typeface="Corbel"/>
              </a:rPr>
              <a:t>Kelowna</a:t>
            </a:r>
          </a:p>
        </p:txBody>
      </p:sp>
      <p:pic>
        <p:nvPicPr>
          <p:cNvPr id="4100" name="Picture 4" descr="Pin on CANADA: British Columbia">
            <a:extLst>
              <a:ext uri="{FF2B5EF4-FFF2-40B4-BE49-F238E27FC236}">
                <a16:creationId xmlns:a16="http://schemas.microsoft.com/office/drawing/2014/main" id="{3ABCCAF9-5FAA-4916-A691-E5C339DAE4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72" b="7737"/>
          <a:stretch/>
        </p:blipFill>
        <p:spPr bwMode="auto">
          <a:xfrm>
            <a:off x="4585065" y="857250"/>
            <a:ext cx="4558936" cy="513026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oogle Shape;58;p13">
            <a:extLst>
              <a:ext uri="{FF2B5EF4-FFF2-40B4-BE49-F238E27FC236}">
                <a16:creationId xmlns:a16="http://schemas.microsoft.com/office/drawing/2014/main" id="{950B2EDD-35F8-422E-AF74-68BC22C9BB3D}"/>
              </a:ext>
            </a:extLst>
          </p:cNvPr>
          <p:cNvCxnSpPr/>
          <p:nvPr/>
        </p:nvCxnSpPr>
        <p:spPr>
          <a:xfrm>
            <a:off x="629841" y="1738342"/>
            <a:ext cx="3229500" cy="0"/>
          </a:xfrm>
          <a:prstGeom prst="straightConnector1">
            <a:avLst/>
          </a:prstGeom>
          <a:noFill/>
          <a:ln w="38100" cap="flat" cmpd="sng">
            <a:solidFill>
              <a:srgbClr val="F1C232"/>
            </a:solidFill>
            <a:prstDash val="solid"/>
            <a:round/>
            <a:headEnd type="none" w="med" len="med"/>
            <a:tailEnd type="none" w="med" len="med"/>
          </a:ln>
        </p:spPr>
      </p:cxnSp>
      <p:sp>
        <p:nvSpPr>
          <p:cNvPr id="9" name="Google Shape;57;p13">
            <a:extLst>
              <a:ext uri="{FF2B5EF4-FFF2-40B4-BE49-F238E27FC236}">
                <a16:creationId xmlns:a16="http://schemas.microsoft.com/office/drawing/2014/main" id="{1EAD5986-952D-4258-8998-9F4A671B0F0A}"/>
              </a:ext>
            </a:extLst>
          </p:cNvPr>
          <p:cNvSpPr txBox="1">
            <a:spLocks/>
          </p:cNvSpPr>
          <p:nvPr/>
        </p:nvSpPr>
        <p:spPr>
          <a:xfrm>
            <a:off x="89807" y="1902750"/>
            <a:ext cx="4469130" cy="40980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marL="457189" indent="-355591">
              <a:spcBef>
                <a:spcPts val="0"/>
              </a:spcBef>
              <a:buClr>
                <a:srgbClr val="FFFFFF"/>
              </a:buClr>
              <a:buSzPts val="2000"/>
              <a:buFont typeface="Corbel"/>
              <a:buChar char="●"/>
            </a:pPr>
            <a:r>
              <a:rPr lang="en-US" sz="2100">
                <a:solidFill>
                  <a:srgbClr val="FFFFFF"/>
                </a:solidFill>
                <a:latin typeface="Corbel"/>
              </a:rPr>
              <a:t>First Peoples: </a:t>
            </a:r>
            <a:r>
              <a:rPr lang="en-US" sz="2100" err="1">
                <a:solidFill>
                  <a:srgbClr val="FFFFFF"/>
                </a:solidFill>
                <a:latin typeface="Corbel"/>
              </a:rPr>
              <a:t>Sylix</a:t>
            </a:r>
            <a:r>
              <a:rPr lang="en-US" sz="2100">
                <a:solidFill>
                  <a:srgbClr val="FFFFFF"/>
                </a:solidFill>
                <a:latin typeface="Corbel"/>
              </a:rPr>
              <a:t> / Okanagan </a:t>
            </a:r>
          </a:p>
          <a:p>
            <a:pPr marL="457189" indent="-355591" defTabSz="685800">
              <a:spcBef>
                <a:spcPts val="0"/>
              </a:spcBef>
              <a:buClr>
                <a:srgbClr val="FFFFFF"/>
              </a:buClr>
              <a:buSzPts val="2000"/>
              <a:buFont typeface="Corbel"/>
              <a:buChar char="●"/>
              <a:defRPr/>
            </a:pPr>
            <a:r>
              <a:rPr lang="en-US" sz="2100">
                <a:solidFill>
                  <a:srgbClr val="FFFFFF"/>
                </a:solidFill>
                <a:latin typeface="Corbel"/>
                <a:sym typeface="Corbel"/>
              </a:rPr>
              <a:t>Population:</a:t>
            </a:r>
          </a:p>
          <a:p>
            <a:pPr marL="787398" lvl="2" indent="0" defTabSz="685800">
              <a:spcBef>
                <a:spcPts val="0"/>
              </a:spcBef>
              <a:buClr>
                <a:srgbClr val="FFFFFF"/>
              </a:buClr>
              <a:buSzPts val="2000"/>
              <a:defRPr/>
            </a:pPr>
            <a:r>
              <a:rPr lang="en-US" sz="1800">
                <a:solidFill>
                  <a:srgbClr val="FFFFFF"/>
                </a:solidFill>
                <a:latin typeface="Corbel"/>
                <a:sym typeface="Corbel"/>
              </a:rPr>
              <a:t>2020: 138,500</a:t>
            </a:r>
          </a:p>
          <a:p>
            <a:pPr marL="787398" lvl="2" indent="0" defTabSz="685800">
              <a:spcBef>
                <a:spcPts val="0"/>
              </a:spcBef>
              <a:buClr>
                <a:srgbClr val="FFFFFF"/>
              </a:buClr>
              <a:buSzPts val="2000"/>
              <a:defRPr/>
            </a:pPr>
            <a:r>
              <a:rPr lang="en-US" sz="1800">
                <a:solidFill>
                  <a:srgbClr val="FFFFFF"/>
                </a:solidFill>
                <a:latin typeface="Corbel"/>
                <a:sym typeface="Corbel"/>
              </a:rPr>
              <a:t>2040: 183,500 </a:t>
            </a:r>
          </a:p>
          <a:p>
            <a:pPr marL="457189" indent="-355591" defTabSz="685800">
              <a:spcBef>
                <a:spcPts val="0"/>
              </a:spcBef>
              <a:buClr>
                <a:srgbClr val="FFFFFF"/>
              </a:buClr>
              <a:buSzPts val="2000"/>
              <a:buFont typeface="Corbel"/>
              <a:buChar char="●"/>
              <a:defRPr/>
            </a:pPr>
            <a:r>
              <a:rPr lang="en-US" sz="2100">
                <a:solidFill>
                  <a:srgbClr val="FFFFFF"/>
                </a:solidFill>
                <a:latin typeface="Corbel"/>
              </a:rPr>
              <a:t>Industry: </a:t>
            </a:r>
          </a:p>
          <a:p>
            <a:pPr marL="1142989" lvl="2" indent="-355591" defTabSz="685800">
              <a:spcBef>
                <a:spcPts val="0"/>
              </a:spcBef>
              <a:buClr>
                <a:srgbClr val="FFFFFF"/>
              </a:buClr>
              <a:buSzPts val="2000"/>
              <a:buFont typeface="Wingdings" panose="05000000000000000000" pitchFamily="2" charset="2"/>
              <a:buChar char="Ø"/>
              <a:defRPr/>
            </a:pPr>
            <a:r>
              <a:rPr lang="en-US" sz="1700">
                <a:solidFill>
                  <a:srgbClr val="FFFFFF"/>
                </a:solidFill>
                <a:latin typeface="Corbel"/>
              </a:rPr>
              <a:t>Tourism</a:t>
            </a:r>
          </a:p>
          <a:p>
            <a:pPr marL="1142989" lvl="2" indent="-355591" defTabSz="685800">
              <a:spcBef>
                <a:spcPts val="0"/>
              </a:spcBef>
              <a:buClr>
                <a:srgbClr val="FFFFFF"/>
              </a:buClr>
              <a:buSzPts val="2000"/>
              <a:buFont typeface="Wingdings" panose="05000000000000000000" pitchFamily="2" charset="2"/>
              <a:buChar char="Ø"/>
              <a:defRPr/>
            </a:pPr>
            <a:r>
              <a:rPr lang="en-US" sz="1700">
                <a:solidFill>
                  <a:srgbClr val="FFFFFF"/>
                </a:solidFill>
                <a:latin typeface="Corbel"/>
              </a:rPr>
              <a:t>Agriculture</a:t>
            </a:r>
          </a:p>
          <a:p>
            <a:pPr marL="1142989" lvl="2" indent="-355591" defTabSz="685800">
              <a:spcBef>
                <a:spcPts val="0"/>
              </a:spcBef>
              <a:buClr>
                <a:srgbClr val="FFFFFF"/>
              </a:buClr>
              <a:buSzPts val="2000"/>
              <a:buFont typeface="Wingdings" panose="05000000000000000000" pitchFamily="2" charset="2"/>
              <a:buChar char="Ø"/>
              <a:defRPr/>
            </a:pPr>
            <a:r>
              <a:rPr lang="en-US" sz="1700">
                <a:solidFill>
                  <a:srgbClr val="FFFFFF"/>
                </a:solidFill>
                <a:latin typeface="Corbel"/>
              </a:rPr>
              <a:t>Construction</a:t>
            </a:r>
          </a:p>
          <a:p>
            <a:pPr marL="1142989" lvl="2" indent="-355591" defTabSz="685800">
              <a:spcBef>
                <a:spcPts val="0"/>
              </a:spcBef>
              <a:buClr>
                <a:srgbClr val="FFFFFF"/>
              </a:buClr>
              <a:buSzPts val="2000"/>
              <a:buFont typeface="Wingdings" panose="05000000000000000000" pitchFamily="2" charset="2"/>
              <a:buChar char="Ø"/>
              <a:defRPr/>
            </a:pPr>
            <a:r>
              <a:rPr lang="en-US" sz="1700">
                <a:solidFill>
                  <a:srgbClr val="FFFFFF"/>
                </a:solidFill>
                <a:latin typeface="Corbel"/>
              </a:rPr>
              <a:t>Healthcare</a:t>
            </a:r>
          </a:p>
          <a:p>
            <a:pPr marL="1142989" lvl="2" indent="-355591" defTabSz="685800">
              <a:spcBef>
                <a:spcPts val="0"/>
              </a:spcBef>
              <a:buClr>
                <a:srgbClr val="FFFFFF"/>
              </a:buClr>
              <a:buSzPts val="2000"/>
              <a:buFont typeface="Wingdings" panose="05000000000000000000" pitchFamily="2" charset="2"/>
              <a:buChar char="Ø"/>
              <a:defRPr/>
            </a:pPr>
            <a:r>
              <a:rPr lang="en-US" sz="1700">
                <a:solidFill>
                  <a:srgbClr val="FFFFFF"/>
                </a:solidFill>
                <a:latin typeface="Corbel"/>
              </a:rPr>
              <a:t>Technology</a:t>
            </a:r>
          </a:p>
          <a:p>
            <a:pPr marL="457189" indent="-355591" defTabSz="685800">
              <a:spcBef>
                <a:spcPts val="0"/>
              </a:spcBef>
              <a:buClr>
                <a:srgbClr val="FFFFFF"/>
              </a:buClr>
              <a:buSzPts val="2000"/>
              <a:buFont typeface="Corbel"/>
              <a:buChar char="●"/>
              <a:defRPr/>
            </a:pPr>
            <a:r>
              <a:rPr lang="en-US" sz="2100">
                <a:solidFill>
                  <a:srgbClr val="FFFFFF"/>
                </a:solidFill>
                <a:latin typeface="Corbel"/>
              </a:rPr>
              <a:t>Academic Institutions: </a:t>
            </a:r>
          </a:p>
          <a:p>
            <a:pPr marL="1142989" lvl="2" indent="-355591" defTabSz="685800">
              <a:spcBef>
                <a:spcPts val="0"/>
              </a:spcBef>
              <a:buClr>
                <a:srgbClr val="FFFFFF"/>
              </a:buClr>
              <a:buSzPts val="2000"/>
              <a:buFont typeface="Wingdings" panose="05000000000000000000" pitchFamily="2" charset="2"/>
              <a:buChar char="Ø"/>
              <a:defRPr/>
            </a:pPr>
            <a:r>
              <a:rPr lang="en-US" sz="1700">
                <a:solidFill>
                  <a:srgbClr val="FFFFFF"/>
                </a:solidFill>
                <a:latin typeface="Corbel"/>
              </a:rPr>
              <a:t>University of British Columbia Okanagan </a:t>
            </a:r>
          </a:p>
          <a:p>
            <a:pPr marL="1142989" lvl="2" indent="-355591" defTabSz="685800">
              <a:spcBef>
                <a:spcPts val="0"/>
              </a:spcBef>
              <a:buClr>
                <a:srgbClr val="FFFFFF"/>
              </a:buClr>
              <a:buSzPts val="2000"/>
              <a:buFont typeface="Wingdings" panose="05000000000000000000" pitchFamily="2" charset="2"/>
              <a:buChar char="Ø"/>
              <a:defRPr/>
            </a:pPr>
            <a:r>
              <a:rPr lang="en-US" sz="1700">
                <a:solidFill>
                  <a:srgbClr val="FFFFFF"/>
                </a:solidFill>
                <a:latin typeface="Corbel"/>
              </a:rPr>
              <a:t>Okanagan College</a:t>
            </a:r>
          </a:p>
          <a:p>
            <a:pPr marL="457189" indent="-355591" defTabSz="685800">
              <a:spcBef>
                <a:spcPts val="0"/>
              </a:spcBef>
              <a:buClr>
                <a:srgbClr val="FFFFFF"/>
              </a:buClr>
              <a:buSzPts val="2000"/>
              <a:buFont typeface="Corbel"/>
              <a:buChar char="●"/>
              <a:defRPr/>
            </a:pPr>
            <a:endParaRPr lang="en-US" sz="2000">
              <a:solidFill>
                <a:srgbClr val="FFFFFF"/>
              </a:solidFill>
              <a:latin typeface="Corbel"/>
              <a:sym typeface="Corbel"/>
            </a:endParaRPr>
          </a:p>
        </p:txBody>
      </p:sp>
    </p:spTree>
    <p:extLst>
      <p:ext uri="{BB962C8B-B14F-4D97-AF65-F5344CB8AC3E}">
        <p14:creationId xmlns:p14="http://schemas.microsoft.com/office/powerpoint/2010/main" val="514660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hlinkClick r:id="" action="ppaction://media"/>
            <a:extLst>
              <a:ext uri="{FF2B5EF4-FFF2-40B4-BE49-F238E27FC236}">
                <a16:creationId xmlns:a16="http://schemas.microsoft.com/office/drawing/2014/main" id="{9E63F932-15B5-469F-AF02-D11784D08F2C}"/>
              </a:ext>
            </a:extLst>
          </p:cNvPr>
          <p:cNvPicPr>
            <a:picLocks noRot="1" noChangeAspect="1"/>
          </p:cNvPicPr>
          <p:nvPr>
            <a:videoFile r:link="rId1"/>
          </p:nvPr>
        </p:nvPicPr>
        <p:blipFill>
          <a:blip r:embed="rId3"/>
          <a:stretch>
            <a:fillRect/>
          </a:stretch>
        </p:blipFill>
        <p:spPr>
          <a:xfrm>
            <a:off x="-262400" y="-45028"/>
            <a:ext cx="9459767" cy="6903584"/>
          </a:xfrm>
          <a:prstGeom prst="rect">
            <a:avLst/>
          </a:prstGeom>
        </p:spPr>
      </p:pic>
    </p:spTree>
    <p:extLst>
      <p:ext uri="{BB962C8B-B14F-4D97-AF65-F5344CB8AC3E}">
        <p14:creationId xmlns:p14="http://schemas.microsoft.com/office/powerpoint/2010/main" val="1980310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title"/>
          </p:nvPr>
        </p:nvSpPr>
        <p:spPr>
          <a:xfrm>
            <a:off x="73241" y="987368"/>
            <a:ext cx="5007006" cy="994172"/>
          </a:xfrm>
          <a:prstGeom prst="rect">
            <a:avLst/>
          </a:prstGeom>
          <a:noFill/>
          <a:ln>
            <a:noFill/>
          </a:ln>
        </p:spPr>
        <p:txBody>
          <a:bodyPr spcFirstLastPara="1" wrap="square" lIns="68569" tIns="34275" rIns="68569" bIns="34275" anchor="ctr" anchorCtr="0">
            <a:normAutofit/>
          </a:bodyPr>
          <a:lstStyle/>
          <a:p>
            <a:pPr algn="ctr">
              <a:buSzPts val="4700"/>
            </a:pPr>
            <a:r>
              <a:rPr lang="en-US" sz="3500">
                <a:latin typeface="Corbel" panose="020B0503020204020204" pitchFamily="34" charset="0"/>
              </a:rPr>
              <a:t>Methodology: Approach 1</a:t>
            </a:r>
            <a:endParaRPr sz="3500">
              <a:latin typeface="Corbel" panose="020B0503020204020204" pitchFamily="34" charset="0"/>
            </a:endParaRPr>
          </a:p>
        </p:txBody>
      </p:sp>
      <p:sp>
        <p:nvSpPr>
          <p:cNvPr id="114" name="Google Shape;114;p4"/>
          <p:cNvSpPr txBox="1">
            <a:spLocks noGrp="1"/>
          </p:cNvSpPr>
          <p:nvPr>
            <p:ph type="body" idx="1"/>
          </p:nvPr>
        </p:nvSpPr>
        <p:spPr>
          <a:xfrm>
            <a:off x="351064" y="1981540"/>
            <a:ext cx="4567031" cy="3776184"/>
          </a:xfrm>
          <a:prstGeom prst="rect">
            <a:avLst/>
          </a:prstGeom>
          <a:noFill/>
          <a:ln>
            <a:noFill/>
          </a:ln>
        </p:spPr>
        <p:txBody>
          <a:bodyPr spcFirstLastPara="1" wrap="square" lIns="68569" tIns="34275" rIns="68569" bIns="34275" anchor="t" anchorCtr="0">
            <a:noAutofit/>
          </a:bodyPr>
          <a:lstStyle/>
          <a:p>
            <a:pPr marL="413438" indent="-385763">
              <a:spcBef>
                <a:spcPts val="0"/>
              </a:spcBef>
              <a:buSzPts val="3000"/>
              <a:buFont typeface="Calibri"/>
              <a:buAutoNum type="arabicPeriod"/>
            </a:pPr>
            <a:r>
              <a:rPr lang="en-US">
                <a:latin typeface="Corbel" panose="020B0503020204020204" pitchFamily="34" charset="0"/>
                <a:sym typeface="Calibri"/>
              </a:rPr>
              <a:t>Researched projects localizing SDGs</a:t>
            </a:r>
            <a:endParaRPr>
              <a:latin typeface="Corbel" panose="020B0503020204020204" pitchFamily="34" charset="0"/>
            </a:endParaRPr>
          </a:p>
          <a:p>
            <a:pPr marL="1099238" lvl="2" indent="-385763">
              <a:spcBef>
                <a:spcPts val="0"/>
              </a:spcBef>
              <a:buSzPts val="3000"/>
            </a:pPr>
            <a:r>
              <a:rPr lang="en-US" sz="1800" u="sng">
                <a:solidFill>
                  <a:schemeClr val="hlink"/>
                </a:solidFill>
                <a:latin typeface="Corbel" panose="020B0503020204020204" pitchFamily="34" charset="0"/>
                <a:hlinkClick r:id="rId3"/>
              </a:rPr>
              <a:t>Brookings Report</a:t>
            </a:r>
            <a:endParaRPr lang="en-US" sz="1800" u="sng">
              <a:solidFill>
                <a:schemeClr val="hlink"/>
              </a:solidFill>
              <a:latin typeface="Corbel" panose="020B0503020204020204" pitchFamily="34" charset="0"/>
            </a:endParaRPr>
          </a:p>
          <a:p>
            <a:pPr marL="1099238" lvl="2" indent="-385763">
              <a:spcBef>
                <a:spcPts val="0"/>
              </a:spcBef>
              <a:buSzPts val="3000"/>
            </a:pPr>
            <a:r>
              <a:rPr lang="en-CA" sz="1800" u="sng">
                <a:solidFill>
                  <a:srgbClr val="0000FF"/>
                </a:solidFill>
                <a:latin typeface="Corbel" panose="020B0503020204020204" pitchFamily="34" charset="0"/>
                <a:ea typeface="Calibri" panose="020F0502020204030204" pitchFamily="34" charset="0"/>
                <a:cs typeface="Times New Roman" panose="02020603050405020304" pitchFamily="18" charset="0"/>
                <a:hlinkClick r:id="rId4"/>
              </a:rPr>
              <a:t>BCCIC</a:t>
            </a:r>
            <a:endParaRPr lang="en-US" sz="1800">
              <a:latin typeface="Corbel" panose="020B0503020204020204" pitchFamily="34" charset="0"/>
            </a:endParaRPr>
          </a:p>
          <a:p>
            <a:pPr marL="1099238" lvl="2" indent="-385763">
              <a:spcBef>
                <a:spcPts val="0"/>
              </a:spcBef>
              <a:buSzPts val="3000"/>
            </a:pPr>
            <a:r>
              <a:rPr lang="en-US" sz="1800" u="sng">
                <a:solidFill>
                  <a:schemeClr val="hlink"/>
                </a:solidFill>
                <a:latin typeface="Corbel" panose="020B0503020204020204" pitchFamily="34" charset="0"/>
                <a:hlinkClick r:id="rId5"/>
              </a:rPr>
              <a:t>IISD</a:t>
            </a:r>
            <a:endParaRPr lang="en-US" sz="1800" u="sng">
              <a:solidFill>
                <a:schemeClr val="hlink"/>
              </a:solidFill>
              <a:latin typeface="Corbel" panose="020B0503020204020204" pitchFamily="34" charset="0"/>
            </a:endParaRPr>
          </a:p>
          <a:p>
            <a:pPr marL="1099238" lvl="2" indent="-385763">
              <a:spcBef>
                <a:spcPts val="0"/>
              </a:spcBef>
              <a:buSzPts val="3000"/>
            </a:pPr>
            <a:r>
              <a:rPr lang="en-US" sz="1800" u="sng">
                <a:solidFill>
                  <a:srgbClr val="0000FF"/>
                </a:solidFill>
                <a:latin typeface="Corbel" panose="020B0503020204020204" pitchFamily="34" charset="0"/>
                <a:hlinkClick r:id="rId6">
                  <a:extLst>
                    <a:ext uri="{A12FA001-AC4F-418D-AE19-62706E023703}">
                      <ahyp:hlinkClr xmlns:ahyp="http://schemas.microsoft.com/office/drawing/2018/hyperlinkcolor" val="tx"/>
                    </a:ext>
                  </a:extLst>
                </a:hlinkClick>
              </a:rPr>
              <a:t>World Council on City D</a:t>
            </a:r>
            <a:r>
              <a:rPr lang="en-US" sz="1800" u="sng">
                <a:solidFill>
                  <a:srgbClr val="0000FF"/>
                </a:solidFill>
                <a:latin typeface="Corbel" panose="020B0503020204020204" pitchFamily="34" charset="0"/>
              </a:rPr>
              <a:t>ata</a:t>
            </a:r>
          </a:p>
          <a:p>
            <a:pPr marL="1099238" lvl="2" indent="-385763">
              <a:spcBef>
                <a:spcPts val="0"/>
              </a:spcBef>
              <a:buSzPts val="3000"/>
            </a:pPr>
            <a:r>
              <a:rPr lang="en-US" sz="1800">
                <a:latin typeface="Corbel" panose="020B0503020204020204" pitchFamily="34" charset="0"/>
              </a:rPr>
              <a:t>VLRs (Baltimore, </a:t>
            </a:r>
            <a:r>
              <a:rPr lang="en-US" sz="1800" u="sng">
                <a:solidFill>
                  <a:srgbClr val="0563C1"/>
                </a:solidFill>
                <a:latin typeface="Corbel" panose="020B0503020204020204" pitchFamily="34" charset="0"/>
              </a:rPr>
              <a:t>NYC</a:t>
            </a:r>
            <a:r>
              <a:rPr lang="en-US" sz="1800">
                <a:solidFill>
                  <a:srgbClr val="0563C1"/>
                </a:solidFill>
                <a:latin typeface="Corbel" panose="020B0503020204020204" pitchFamily="34" charset="0"/>
              </a:rPr>
              <a:t>, </a:t>
            </a:r>
            <a:r>
              <a:rPr lang="en-US" sz="1800">
                <a:latin typeface="Corbel" panose="020B0503020204020204" pitchFamily="34" charset="0"/>
              </a:rPr>
              <a:t>etc.)</a:t>
            </a:r>
            <a:endParaRPr sz="1800">
              <a:latin typeface="Corbel" panose="020B0503020204020204" pitchFamily="34" charset="0"/>
            </a:endParaRPr>
          </a:p>
          <a:p>
            <a:pPr marL="413438" indent="-385763">
              <a:buSzPts val="3000"/>
              <a:buFont typeface="Calibri"/>
              <a:buAutoNum type="arabicPeriod"/>
            </a:pPr>
            <a:r>
              <a:rPr lang="en-US">
                <a:latin typeface="Corbel" panose="020B0503020204020204" pitchFamily="34" charset="0"/>
                <a:sym typeface="Calibri"/>
              </a:rPr>
              <a:t>Analyzed </a:t>
            </a:r>
            <a:r>
              <a:rPr lang="en-US">
                <a:latin typeface="Corbel" panose="020B0503020204020204" pitchFamily="34" charset="0"/>
              </a:rPr>
              <a:t>m</a:t>
            </a:r>
            <a:r>
              <a:rPr lang="en-US">
                <a:latin typeface="Corbel" panose="020B0503020204020204" pitchFamily="34" charset="0"/>
                <a:sym typeface="Calibri"/>
              </a:rPr>
              <a:t>unicipal documents (Approach 1)</a:t>
            </a:r>
            <a:endParaRPr>
              <a:latin typeface="Corbel" panose="020B0503020204020204" pitchFamily="34" charset="0"/>
            </a:endParaRPr>
          </a:p>
          <a:p>
            <a:pPr marL="1099238" lvl="2" indent="-385763">
              <a:spcBef>
                <a:spcPts val="750"/>
              </a:spcBef>
              <a:buSzPts val="3000"/>
            </a:pPr>
            <a:r>
              <a:rPr lang="en-US" sz="1800">
                <a:latin typeface="Corbel" panose="020B0503020204020204" pitchFamily="34" charset="0"/>
              </a:rPr>
              <a:t>Official Community Plan, Climate Action, Clean Air Strategy, etc. </a:t>
            </a:r>
            <a:endParaRPr sz="1800">
              <a:latin typeface="Corbel" panose="020B0503020204020204" pitchFamily="34" charset="0"/>
            </a:endParaRPr>
          </a:p>
          <a:p>
            <a:pPr marL="1099238" lvl="2" indent="-385763">
              <a:spcBef>
                <a:spcPts val="750"/>
              </a:spcBef>
              <a:buSzPts val="3000"/>
            </a:pPr>
            <a:r>
              <a:rPr lang="en-US" sz="1800">
                <a:latin typeface="Corbel" panose="020B0503020204020204" pitchFamily="34" charset="0"/>
              </a:rPr>
              <a:t>Identified targets and indicators aligned with SDG targets and indicators </a:t>
            </a:r>
            <a:endParaRPr sz="1800">
              <a:latin typeface="Corbel" panose="020B0503020204020204" pitchFamily="34" charset="0"/>
            </a:endParaRPr>
          </a:p>
        </p:txBody>
      </p:sp>
      <p:pic>
        <p:nvPicPr>
          <p:cNvPr id="2" name="Picture 1">
            <a:extLst>
              <a:ext uri="{FF2B5EF4-FFF2-40B4-BE49-F238E27FC236}">
                <a16:creationId xmlns:a16="http://schemas.microsoft.com/office/drawing/2014/main" id="{6985DED7-AC79-4E27-BAB5-959B7001933A}"/>
              </a:ext>
            </a:extLst>
          </p:cNvPr>
          <p:cNvPicPr>
            <a:picLocks noChangeAspect="1"/>
          </p:cNvPicPr>
          <p:nvPr/>
        </p:nvPicPr>
        <p:blipFill>
          <a:blip r:embed="rId7"/>
          <a:stretch>
            <a:fillRect/>
          </a:stretch>
        </p:blipFill>
        <p:spPr>
          <a:xfrm>
            <a:off x="5195681" y="857250"/>
            <a:ext cx="3982065" cy="5143500"/>
          </a:xfrm>
          <a:prstGeom prst="rect">
            <a:avLst/>
          </a:prstGeom>
        </p:spPr>
      </p:pic>
      <p:cxnSp>
        <p:nvCxnSpPr>
          <p:cNvPr id="6" name="Straight Connector 5">
            <a:extLst>
              <a:ext uri="{FF2B5EF4-FFF2-40B4-BE49-F238E27FC236}">
                <a16:creationId xmlns:a16="http://schemas.microsoft.com/office/drawing/2014/main" id="{57C2FF60-87DA-43C8-A919-DCF9AA416CE1}"/>
              </a:ext>
            </a:extLst>
          </p:cNvPr>
          <p:cNvCxnSpPr>
            <a:cxnSpLocks/>
          </p:cNvCxnSpPr>
          <p:nvPr/>
        </p:nvCxnSpPr>
        <p:spPr>
          <a:xfrm>
            <a:off x="246355" y="1793827"/>
            <a:ext cx="46717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455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1C1BEE-C207-40A5-8B59-B0CB5DD34A4C}"/>
              </a:ext>
            </a:extLst>
          </p:cNvPr>
          <p:cNvSpPr/>
          <p:nvPr/>
        </p:nvSpPr>
        <p:spPr>
          <a:xfrm>
            <a:off x="0" y="857250"/>
            <a:ext cx="3717504" cy="5143500"/>
          </a:xfrm>
          <a:prstGeom prst="rect">
            <a:avLst/>
          </a:prstGeom>
          <a:solidFill>
            <a:srgbClr val="003E6B"/>
          </a:solidFill>
          <a:ln>
            <a:solidFill>
              <a:srgbClr val="003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4" name="Picture 20" descr="Pacific Institute For Climate Solutions (PICS) - Join our Wildfire and  Carbon Team - Canada Bio Design">
            <a:extLst>
              <a:ext uri="{FF2B5EF4-FFF2-40B4-BE49-F238E27FC236}">
                <a16:creationId xmlns:a16="http://schemas.microsoft.com/office/drawing/2014/main" id="{222139BB-050B-4EBA-B32A-E434166A1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936" y="4393828"/>
            <a:ext cx="1826202" cy="9277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793EBC-176C-462F-BCF1-A73CCD43390B}"/>
              </a:ext>
            </a:extLst>
          </p:cNvPr>
          <p:cNvSpPr>
            <a:spLocks noGrp="1"/>
          </p:cNvSpPr>
          <p:nvPr>
            <p:ph type="title"/>
          </p:nvPr>
        </p:nvSpPr>
        <p:spPr>
          <a:xfrm>
            <a:off x="191401" y="1181414"/>
            <a:ext cx="3248909" cy="994172"/>
          </a:xfrm>
        </p:spPr>
        <p:txBody>
          <a:bodyPr>
            <a:noAutofit/>
          </a:bodyPr>
          <a:lstStyle/>
          <a:p>
            <a:pPr algn="ctr"/>
            <a:r>
              <a:rPr lang="en-US" sz="3400">
                <a:solidFill>
                  <a:schemeClr val="accent4">
                    <a:lumMod val="60000"/>
                    <a:lumOff val="40000"/>
                  </a:schemeClr>
                </a:solidFill>
                <a:latin typeface="Corbel" panose="020B0503020204020204" pitchFamily="34" charset="0"/>
              </a:rPr>
              <a:t>Methodology:</a:t>
            </a:r>
            <a:br>
              <a:rPr lang="en-US" sz="3400">
                <a:solidFill>
                  <a:schemeClr val="accent4">
                    <a:lumMod val="60000"/>
                    <a:lumOff val="40000"/>
                  </a:schemeClr>
                </a:solidFill>
                <a:latin typeface="Corbel" panose="020B0503020204020204" pitchFamily="34" charset="0"/>
              </a:rPr>
            </a:br>
            <a:r>
              <a:rPr lang="en-US" sz="3400">
                <a:solidFill>
                  <a:schemeClr val="accent4">
                    <a:lumMod val="60000"/>
                    <a:lumOff val="40000"/>
                  </a:schemeClr>
                </a:solidFill>
                <a:latin typeface="Corbel" panose="020B0503020204020204" pitchFamily="34" charset="0"/>
              </a:rPr>
              <a:t>Approach 2</a:t>
            </a:r>
          </a:p>
        </p:txBody>
      </p:sp>
      <p:pic>
        <p:nvPicPr>
          <p:cNvPr id="1026" name="Picture 2" descr="BCIT – Education for a Complex World">
            <a:extLst>
              <a:ext uri="{FF2B5EF4-FFF2-40B4-BE49-F238E27FC236}">
                <a16:creationId xmlns:a16="http://schemas.microsoft.com/office/drawing/2014/main" id="{69D54B69-E381-432F-BF7E-15338028A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3956" y="986302"/>
            <a:ext cx="1023273" cy="9277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C Centre for Disease Control (BCCDC) | Michael Smith Foundation for Health  Research">
            <a:extLst>
              <a:ext uri="{FF2B5EF4-FFF2-40B4-BE49-F238E27FC236}">
                <a16:creationId xmlns:a16="http://schemas.microsoft.com/office/drawing/2014/main" id="{3EC397BF-A1DF-43C2-BC6E-3B836EE1C9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2626" y="3052363"/>
            <a:ext cx="1596854" cy="6671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munity Energy Association | LinkedIn">
            <a:extLst>
              <a:ext uri="{FF2B5EF4-FFF2-40B4-BE49-F238E27FC236}">
                <a16:creationId xmlns:a16="http://schemas.microsoft.com/office/drawing/2014/main" id="{1FEA55E7-D833-4414-AE6F-1CCF7FFC43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6965" y="1297813"/>
            <a:ext cx="1798386" cy="17983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rst Nations - Counselling / Coaching Services Vancouver">
            <a:extLst>
              <a:ext uri="{FF2B5EF4-FFF2-40B4-BE49-F238E27FC236}">
                <a16:creationId xmlns:a16="http://schemas.microsoft.com/office/drawing/2014/main" id="{A107FAA0-74D9-41CC-88D4-533104EFA4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4448" y="1021652"/>
            <a:ext cx="1903485" cy="8467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terior Health Authority">
            <a:extLst>
              <a:ext uri="{FF2B5EF4-FFF2-40B4-BE49-F238E27FC236}">
                <a16:creationId xmlns:a16="http://schemas.microsoft.com/office/drawing/2014/main" id="{2C32F06F-5B5A-425B-98A6-44EDB4A1D5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5628" y="5287612"/>
            <a:ext cx="2661327" cy="55444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nternational Institute for Sustainable Development - Alliance 2030">
            <a:extLst>
              <a:ext uri="{FF2B5EF4-FFF2-40B4-BE49-F238E27FC236}">
                <a16:creationId xmlns:a16="http://schemas.microsoft.com/office/drawing/2014/main" id="{E7DD49E0-17DB-40A7-B37F-79DCE5CC3A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8472" y="3838540"/>
            <a:ext cx="1445234" cy="61302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i-Low-Na Friendship Society">
            <a:extLst>
              <a:ext uri="{FF2B5EF4-FFF2-40B4-BE49-F238E27FC236}">
                <a16:creationId xmlns:a16="http://schemas.microsoft.com/office/drawing/2014/main" id="{45D975CC-116C-4B9B-B2E0-16ABB4B5A1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78878" y="2796682"/>
            <a:ext cx="846746" cy="84674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inistry of Environment and Climate Change Strategy – Update">
            <a:extLst>
              <a:ext uri="{FF2B5EF4-FFF2-40B4-BE49-F238E27FC236}">
                <a16:creationId xmlns:a16="http://schemas.microsoft.com/office/drawing/2014/main" id="{82709EC2-A9ED-4544-826A-2B7B285EF7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55116" y="2925985"/>
            <a:ext cx="2013125" cy="71744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ROOF - Research to identify policy options to reduce food insecurity">
            <a:extLst>
              <a:ext uri="{FF2B5EF4-FFF2-40B4-BE49-F238E27FC236}">
                <a16:creationId xmlns:a16="http://schemas.microsoft.com/office/drawing/2014/main" id="{8D49DE28-C25B-4E98-AFCA-BBBF4FE110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03406" y="1138470"/>
            <a:ext cx="1234334" cy="65654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gional District of Central Okanagan">
            <a:extLst>
              <a:ext uri="{FF2B5EF4-FFF2-40B4-BE49-F238E27FC236}">
                <a16:creationId xmlns:a16="http://schemas.microsoft.com/office/drawing/2014/main" id="{A3385BB9-1B0F-4C32-9793-0DCB72F2F1C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79199" y="1851662"/>
            <a:ext cx="1179701" cy="92016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UBC Economics (@ubcVSE) | Twitter">
            <a:extLst>
              <a:ext uri="{FF2B5EF4-FFF2-40B4-BE49-F238E27FC236}">
                <a16:creationId xmlns:a16="http://schemas.microsoft.com/office/drawing/2014/main" id="{1D2B1D3D-5BDC-49A2-8CD9-D431ADCF2E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20573" y="3931307"/>
            <a:ext cx="972500" cy="9725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UBC Sustainability Initiative research related summer WorkLearn positions |  Institute for Resources, Environment and Sustainability">
            <a:extLst>
              <a:ext uri="{FF2B5EF4-FFF2-40B4-BE49-F238E27FC236}">
                <a16:creationId xmlns:a16="http://schemas.microsoft.com/office/drawing/2014/main" id="{5A188DCF-E3A5-4112-BBCC-DD94079630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80705" y="5124664"/>
            <a:ext cx="2532577" cy="78821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Professional Indigenous Engagement Services">
            <a:extLst>
              <a:ext uri="{FF2B5EF4-FFF2-40B4-BE49-F238E27FC236}">
                <a16:creationId xmlns:a16="http://schemas.microsoft.com/office/drawing/2014/main" id="{70DC0E68-440D-481A-9604-27570F62EE7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53956" y="2158170"/>
            <a:ext cx="1724960" cy="51118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logo - BC Non-Profit Housing Association">
            <a:extLst>
              <a:ext uri="{FF2B5EF4-FFF2-40B4-BE49-F238E27FC236}">
                <a16:creationId xmlns:a16="http://schemas.microsoft.com/office/drawing/2014/main" id="{4FA667AF-75D2-4E26-BB6C-1D9F9104D10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67342" y="3963472"/>
            <a:ext cx="1826202" cy="52527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Visual identity &amp;amp; logo request | City of Kelowna">
            <a:extLst>
              <a:ext uri="{FF2B5EF4-FFF2-40B4-BE49-F238E27FC236}">
                <a16:creationId xmlns:a16="http://schemas.microsoft.com/office/drawing/2014/main" id="{25F34C33-7A2E-4461-AEB0-3A57E01D4AC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99877" y="2413761"/>
            <a:ext cx="1178719" cy="10929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entral Okanagan Elizabeth Fry Society">
            <a:extLst>
              <a:ext uri="{FF2B5EF4-FFF2-40B4-BE49-F238E27FC236}">
                <a16:creationId xmlns:a16="http://schemas.microsoft.com/office/drawing/2014/main" id="{17F7E0D0-1C7F-48EB-8DC9-E20A04F8DC6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24721" y="4690286"/>
            <a:ext cx="2085035" cy="66134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C226DDE4-68F3-463D-880A-5C9F8558146C}"/>
              </a:ext>
            </a:extLst>
          </p:cNvPr>
          <p:cNvCxnSpPr>
            <a:cxnSpLocks/>
          </p:cNvCxnSpPr>
          <p:nvPr/>
        </p:nvCxnSpPr>
        <p:spPr>
          <a:xfrm>
            <a:off x="487044" y="2239814"/>
            <a:ext cx="2690035"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 name="Google Shape;57;p13">
            <a:extLst>
              <a:ext uri="{FF2B5EF4-FFF2-40B4-BE49-F238E27FC236}">
                <a16:creationId xmlns:a16="http://schemas.microsoft.com/office/drawing/2014/main" id="{B6A3B12F-0501-4835-9CC3-D2F544BB19AE}"/>
              </a:ext>
            </a:extLst>
          </p:cNvPr>
          <p:cNvSpPr txBox="1">
            <a:spLocks noGrp="1"/>
          </p:cNvSpPr>
          <p:nvPr>
            <p:ph type="body" idx="1"/>
          </p:nvPr>
        </p:nvSpPr>
        <p:spPr>
          <a:xfrm>
            <a:off x="93366" y="2384122"/>
            <a:ext cx="3346945" cy="3330418"/>
          </a:xfrm>
          <a:prstGeom prst="rect">
            <a:avLst/>
          </a:prstGeom>
        </p:spPr>
        <p:txBody>
          <a:bodyPr spcFirstLastPara="1" wrap="square" lIns="91425" tIns="91425" rIns="91425" bIns="91425" anchor="t" anchorCtr="0">
            <a:normAutofit/>
          </a:bodyPr>
          <a:lstStyle/>
          <a:p>
            <a:pPr marL="487361" indent="-385763">
              <a:spcBef>
                <a:spcPts val="0"/>
              </a:spcBef>
              <a:buClr>
                <a:schemeClr val="lt1"/>
              </a:buClr>
              <a:buSzPts val="2000"/>
              <a:buFont typeface="+mj-lt"/>
              <a:buAutoNum type="arabicPeriod" startAt="3"/>
            </a:pPr>
            <a:r>
              <a:rPr lang="en-US" sz="2000">
                <a:solidFill>
                  <a:schemeClr val="lt1"/>
                </a:solidFill>
                <a:latin typeface="Corbel"/>
              </a:rPr>
              <a:t>Review of available subnational data  </a:t>
            </a:r>
            <a:br>
              <a:rPr lang="en-US" sz="2000">
                <a:solidFill>
                  <a:schemeClr val="lt1"/>
                </a:solidFill>
                <a:latin typeface="Corbel"/>
              </a:rPr>
            </a:br>
            <a:r>
              <a:rPr lang="en-US" sz="400">
                <a:solidFill>
                  <a:schemeClr val="lt1"/>
                </a:solidFill>
                <a:latin typeface="Corbel"/>
              </a:rPr>
              <a:t> </a:t>
            </a:r>
            <a:r>
              <a:rPr lang="en-US" sz="800">
                <a:solidFill>
                  <a:schemeClr val="lt1"/>
                </a:solidFill>
                <a:latin typeface="Corbel"/>
              </a:rPr>
              <a:t> </a:t>
            </a:r>
            <a:endParaRPr lang="en-US" sz="2000">
              <a:solidFill>
                <a:schemeClr val="lt1"/>
              </a:solidFill>
              <a:latin typeface="Corbel"/>
            </a:endParaRPr>
          </a:p>
          <a:p>
            <a:pPr marL="800089" lvl="2" indent="-355591">
              <a:spcBef>
                <a:spcPts val="0"/>
              </a:spcBef>
              <a:buClr>
                <a:schemeClr val="lt1"/>
              </a:buClr>
              <a:buSzPts val="2000"/>
              <a:buFont typeface="Wingdings" panose="05000000000000000000" pitchFamily="2" charset="2"/>
              <a:buChar char="Ø"/>
            </a:pPr>
            <a:r>
              <a:rPr lang="en-US" sz="1700">
                <a:solidFill>
                  <a:schemeClr val="lt1"/>
                </a:solidFill>
                <a:latin typeface="Corbel"/>
              </a:rPr>
              <a:t>Federal and provincial sustainable development strategies</a:t>
            </a:r>
          </a:p>
          <a:p>
            <a:pPr marL="800089" lvl="2" indent="-355591">
              <a:spcBef>
                <a:spcPts val="0"/>
              </a:spcBef>
              <a:buClr>
                <a:schemeClr val="lt1"/>
              </a:buClr>
              <a:buSzPts val="2000"/>
              <a:buFont typeface="Wingdings" panose="05000000000000000000" pitchFamily="2" charset="2"/>
              <a:buChar char="Ø"/>
            </a:pPr>
            <a:r>
              <a:rPr lang="en-US" sz="1700">
                <a:solidFill>
                  <a:schemeClr val="lt1"/>
                </a:solidFill>
                <a:latin typeface="Corbel"/>
              </a:rPr>
              <a:t>Reviewed reports from academia, researchers, think tanks, etc.</a:t>
            </a:r>
          </a:p>
          <a:p>
            <a:pPr marL="800089" lvl="2" indent="-355591">
              <a:spcBef>
                <a:spcPts val="0"/>
              </a:spcBef>
              <a:buClr>
                <a:schemeClr val="lt1"/>
              </a:buClr>
              <a:buSzPts val="2000"/>
              <a:buFont typeface="Wingdings" panose="05000000000000000000" pitchFamily="2" charset="2"/>
              <a:buChar char="Ø"/>
            </a:pPr>
            <a:r>
              <a:rPr lang="en-US" sz="1700">
                <a:solidFill>
                  <a:schemeClr val="lt1"/>
                </a:solidFill>
                <a:latin typeface="Corbel"/>
              </a:rPr>
              <a:t>Discussions with CSOs (quantitative and qualitative data)</a:t>
            </a:r>
          </a:p>
        </p:txBody>
      </p:sp>
    </p:spTree>
    <p:extLst>
      <p:ext uri="{BB962C8B-B14F-4D97-AF65-F5344CB8AC3E}">
        <p14:creationId xmlns:p14="http://schemas.microsoft.com/office/powerpoint/2010/main" val="4060495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1FBD47-ABEA-4E8A-8D66-1508F8C73A8D}"/>
              </a:ext>
            </a:extLst>
          </p:cNvPr>
          <p:cNvSpPr/>
          <p:nvPr/>
        </p:nvSpPr>
        <p:spPr>
          <a:xfrm>
            <a:off x="4906736" y="857250"/>
            <a:ext cx="4237264" cy="5143500"/>
          </a:xfrm>
          <a:prstGeom prst="rect">
            <a:avLst/>
          </a:prstGeom>
          <a:solidFill>
            <a:srgbClr val="E36E1C"/>
          </a:solidFill>
          <a:ln>
            <a:solidFill>
              <a:srgbClr val="E36E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C6AF2-1A28-4487-9DDA-325DF9F6006B}"/>
              </a:ext>
            </a:extLst>
          </p:cNvPr>
          <p:cNvSpPr>
            <a:spLocks noGrp="1"/>
          </p:cNvSpPr>
          <p:nvPr>
            <p:ph type="title"/>
          </p:nvPr>
        </p:nvSpPr>
        <p:spPr>
          <a:xfrm>
            <a:off x="4906736" y="977313"/>
            <a:ext cx="4237264" cy="994172"/>
          </a:xfrm>
        </p:spPr>
        <p:txBody>
          <a:bodyPr>
            <a:normAutofit/>
          </a:bodyPr>
          <a:lstStyle/>
          <a:p>
            <a:pPr algn="ctr">
              <a:buSzPts val="2800"/>
            </a:pPr>
            <a:r>
              <a:rPr lang="en-US" sz="3400">
                <a:solidFill>
                  <a:schemeClr val="bg1"/>
                </a:solidFill>
                <a:latin typeface="Corbel"/>
              </a:rPr>
              <a:t>Methodology: TRC</a:t>
            </a:r>
          </a:p>
        </p:txBody>
      </p:sp>
      <p:cxnSp>
        <p:nvCxnSpPr>
          <p:cNvPr id="8" name="Google Shape;58;p13">
            <a:extLst>
              <a:ext uri="{FF2B5EF4-FFF2-40B4-BE49-F238E27FC236}">
                <a16:creationId xmlns:a16="http://schemas.microsoft.com/office/drawing/2014/main" id="{B9F1684A-0310-4447-8859-CB402D98EE59}"/>
              </a:ext>
            </a:extLst>
          </p:cNvPr>
          <p:cNvCxnSpPr>
            <a:cxnSpLocks/>
          </p:cNvCxnSpPr>
          <p:nvPr/>
        </p:nvCxnSpPr>
        <p:spPr>
          <a:xfrm>
            <a:off x="5335000" y="1777679"/>
            <a:ext cx="3417115" cy="0"/>
          </a:xfrm>
          <a:prstGeom prst="straightConnector1">
            <a:avLst/>
          </a:prstGeom>
          <a:noFill/>
          <a:ln w="38100" cap="flat" cmpd="sng">
            <a:solidFill>
              <a:schemeClr val="bg1"/>
            </a:solidFill>
            <a:prstDash val="solid"/>
            <a:round/>
            <a:headEnd type="none" w="med" len="med"/>
            <a:tailEnd type="none" w="med" len="med"/>
          </a:ln>
        </p:spPr>
      </p:cxnSp>
      <p:sp>
        <p:nvSpPr>
          <p:cNvPr id="10" name="Google Shape;57;p13">
            <a:extLst>
              <a:ext uri="{FF2B5EF4-FFF2-40B4-BE49-F238E27FC236}">
                <a16:creationId xmlns:a16="http://schemas.microsoft.com/office/drawing/2014/main" id="{4B2DCBD1-8594-4760-8D18-5A0B4AE6B920}"/>
              </a:ext>
            </a:extLst>
          </p:cNvPr>
          <p:cNvSpPr txBox="1">
            <a:spLocks noGrp="1"/>
          </p:cNvSpPr>
          <p:nvPr>
            <p:ph type="body" idx="1"/>
          </p:nvPr>
        </p:nvSpPr>
        <p:spPr>
          <a:xfrm>
            <a:off x="5253194" y="1971485"/>
            <a:ext cx="3694863" cy="3580228"/>
          </a:xfrm>
          <a:prstGeom prst="rect">
            <a:avLst/>
          </a:prstGeom>
        </p:spPr>
        <p:txBody>
          <a:bodyPr spcFirstLastPara="1" wrap="square" lIns="91425" tIns="91425" rIns="91425" bIns="91425" anchor="t" anchorCtr="0">
            <a:normAutofit/>
          </a:bodyPr>
          <a:lstStyle/>
          <a:p>
            <a:pPr marL="487361" indent="-385763">
              <a:spcBef>
                <a:spcPts val="0"/>
              </a:spcBef>
              <a:buClr>
                <a:schemeClr val="lt1"/>
              </a:buClr>
              <a:buSzPts val="2000"/>
              <a:buFont typeface="+mj-lt"/>
              <a:buAutoNum type="arabicPeriod" startAt="4"/>
            </a:pPr>
            <a:r>
              <a:rPr lang="en-US">
                <a:solidFill>
                  <a:schemeClr val="lt1"/>
                </a:solidFill>
                <a:latin typeface="Corbel"/>
              </a:rPr>
              <a:t>Analyzed </a:t>
            </a:r>
            <a:r>
              <a:rPr lang="en-US" u="sng">
                <a:solidFill>
                  <a:schemeClr val="hlink"/>
                </a:solidFill>
                <a:hlinkClick r:id="rId3"/>
              </a:rPr>
              <a:t>TRC Calls to Action</a:t>
            </a:r>
            <a:r>
              <a:rPr lang="en-US"/>
              <a:t> </a:t>
            </a:r>
          </a:p>
          <a:p>
            <a:pPr marL="1142989" lvl="2" indent="-355591">
              <a:spcBef>
                <a:spcPts val="0"/>
              </a:spcBef>
              <a:buClr>
                <a:schemeClr val="lt1"/>
              </a:buClr>
              <a:buSzPts val="2000"/>
              <a:buFont typeface="Wingdings" panose="05000000000000000000" pitchFamily="2" charset="2"/>
              <a:buChar char="Ø"/>
            </a:pPr>
            <a:r>
              <a:rPr lang="en-US" sz="1800">
                <a:solidFill>
                  <a:schemeClr val="bg1"/>
                </a:solidFill>
                <a:latin typeface="Corbel" panose="020B0503020204020204" pitchFamily="34" charset="0"/>
              </a:rPr>
              <a:t>Identified targets and indicators aligned with SDGs</a:t>
            </a:r>
          </a:p>
          <a:p>
            <a:pPr marL="1142989" lvl="2" indent="-355591">
              <a:spcBef>
                <a:spcPts val="0"/>
              </a:spcBef>
              <a:buClr>
                <a:schemeClr val="lt1"/>
              </a:buClr>
              <a:buSzPts val="2000"/>
              <a:buFont typeface="Wingdings" panose="05000000000000000000" pitchFamily="2" charset="2"/>
              <a:buChar char="Ø"/>
            </a:pPr>
            <a:r>
              <a:rPr lang="en-US" sz="1800">
                <a:solidFill>
                  <a:schemeClr val="bg1"/>
                </a:solidFill>
                <a:latin typeface="Corbel" panose="020B0503020204020204" pitchFamily="34" charset="0"/>
              </a:rPr>
              <a:t>Consulted Indigenous organizations to gain insight on how to incorporate meaningful change</a:t>
            </a:r>
          </a:p>
          <a:p>
            <a:pPr marL="457189" indent="-355591">
              <a:spcBef>
                <a:spcPts val="0"/>
              </a:spcBef>
              <a:buClr>
                <a:schemeClr val="lt1"/>
              </a:buClr>
              <a:buSzPts val="2000"/>
              <a:buFont typeface="Corbel"/>
              <a:buChar char="●"/>
            </a:pPr>
            <a:endParaRPr lang="en-US" sz="2000">
              <a:solidFill>
                <a:schemeClr val="lt1"/>
              </a:solidFill>
              <a:latin typeface="Corbel"/>
              <a:sym typeface="Corbel"/>
            </a:endParaRPr>
          </a:p>
        </p:txBody>
      </p:sp>
      <p:pic>
        <p:nvPicPr>
          <p:cNvPr id="5122" name="Picture 2" descr="Truth and Reconciliation Commission of Canada - Wikipedia">
            <a:extLst>
              <a:ext uri="{FF2B5EF4-FFF2-40B4-BE49-F238E27FC236}">
                <a16:creationId xmlns:a16="http://schemas.microsoft.com/office/drawing/2014/main" id="{00C9C61B-BB08-4170-BDDA-92F2A5B9A2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0667"/>
          <a:stretch/>
        </p:blipFill>
        <p:spPr bwMode="auto">
          <a:xfrm>
            <a:off x="710293" y="977313"/>
            <a:ext cx="3371850" cy="31932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ruth and Reconciliation Commission of Canada - Wikipedia">
            <a:extLst>
              <a:ext uri="{FF2B5EF4-FFF2-40B4-BE49-F238E27FC236}">
                <a16:creationId xmlns:a16="http://schemas.microsoft.com/office/drawing/2014/main" id="{50891F6F-1BBE-46E1-BCC2-DF51F6DD12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244"/>
          <a:stretch/>
        </p:blipFill>
        <p:spPr bwMode="auto">
          <a:xfrm>
            <a:off x="237306" y="3575957"/>
            <a:ext cx="4474570" cy="2789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47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E1A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B2A4A-B14A-46FC-B128-0581565EC2E5}"/>
              </a:ext>
            </a:extLst>
          </p:cNvPr>
          <p:cNvSpPr>
            <a:spLocks noGrp="1"/>
          </p:cNvSpPr>
          <p:nvPr>
            <p:ph type="title"/>
          </p:nvPr>
        </p:nvSpPr>
        <p:spPr>
          <a:xfrm>
            <a:off x="718906" y="1077687"/>
            <a:ext cx="3229500" cy="1062290"/>
          </a:xfrm>
        </p:spPr>
        <p:txBody>
          <a:bodyPr>
            <a:normAutofit fontScale="90000"/>
          </a:bodyPr>
          <a:lstStyle/>
          <a:p>
            <a:pPr algn="ctr">
              <a:buSzPts val="2800"/>
            </a:pPr>
            <a:r>
              <a:rPr lang="en-US" sz="3400">
                <a:solidFill>
                  <a:srgbClr val="F1C232"/>
                </a:solidFill>
                <a:latin typeface="Corbel"/>
              </a:rPr>
              <a:t>Methodology: Indicator Selection</a:t>
            </a:r>
          </a:p>
        </p:txBody>
      </p:sp>
      <p:cxnSp>
        <p:nvCxnSpPr>
          <p:cNvPr id="8" name="Google Shape;58;p13">
            <a:extLst>
              <a:ext uri="{FF2B5EF4-FFF2-40B4-BE49-F238E27FC236}">
                <a16:creationId xmlns:a16="http://schemas.microsoft.com/office/drawing/2014/main" id="{950B2EDD-35F8-422E-AF74-68BC22C9BB3D}"/>
              </a:ext>
            </a:extLst>
          </p:cNvPr>
          <p:cNvCxnSpPr/>
          <p:nvPr/>
        </p:nvCxnSpPr>
        <p:spPr>
          <a:xfrm>
            <a:off x="709202" y="2139977"/>
            <a:ext cx="3229500" cy="0"/>
          </a:xfrm>
          <a:prstGeom prst="straightConnector1">
            <a:avLst/>
          </a:prstGeom>
          <a:noFill/>
          <a:ln w="38100" cap="flat" cmpd="sng">
            <a:solidFill>
              <a:srgbClr val="F1C232"/>
            </a:solidFill>
            <a:prstDash val="solid"/>
            <a:round/>
            <a:headEnd type="none" w="med" len="med"/>
            <a:tailEnd type="none" w="med" len="med"/>
          </a:ln>
        </p:spPr>
      </p:cxnSp>
      <p:sp>
        <p:nvSpPr>
          <p:cNvPr id="9" name="Google Shape;57;p13">
            <a:extLst>
              <a:ext uri="{FF2B5EF4-FFF2-40B4-BE49-F238E27FC236}">
                <a16:creationId xmlns:a16="http://schemas.microsoft.com/office/drawing/2014/main" id="{1EAD5986-952D-4258-8998-9F4A671B0F0A}"/>
              </a:ext>
            </a:extLst>
          </p:cNvPr>
          <p:cNvSpPr txBox="1">
            <a:spLocks/>
          </p:cNvSpPr>
          <p:nvPr/>
        </p:nvSpPr>
        <p:spPr>
          <a:xfrm>
            <a:off x="197718" y="2299774"/>
            <a:ext cx="4065815" cy="357143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pPr marL="101441" indent="0">
              <a:spcBef>
                <a:spcPts val="0"/>
              </a:spcBef>
              <a:buClr>
                <a:schemeClr val="lt1"/>
              </a:buClr>
              <a:buSzPts val="2000"/>
            </a:pPr>
            <a:r>
              <a:rPr lang="en-US" sz="2100">
                <a:solidFill>
                  <a:schemeClr val="lt1"/>
                </a:solidFill>
                <a:latin typeface="Corbel"/>
              </a:rPr>
              <a:t>5. Finalizing 28-indicators</a:t>
            </a:r>
            <a:endParaRPr lang="en-US"/>
          </a:p>
          <a:p>
            <a:pPr marL="799624" lvl="2" indent="-355283">
              <a:spcBef>
                <a:spcPts val="0"/>
              </a:spcBef>
              <a:buClr>
                <a:schemeClr val="lt1"/>
              </a:buClr>
              <a:buSzPts val="2000"/>
              <a:buFont typeface="Wingdings" panose="05000000000000000000" pitchFamily="2" charset="2"/>
              <a:buChar char="Ø"/>
            </a:pPr>
            <a:r>
              <a:rPr lang="en-US" sz="1800">
                <a:solidFill>
                  <a:schemeClr val="lt1"/>
                </a:solidFill>
                <a:latin typeface="Corbel"/>
              </a:rPr>
              <a:t>Amalgamated data from both approaches</a:t>
            </a:r>
          </a:p>
          <a:p>
            <a:pPr marL="799624" lvl="2" indent="-355283">
              <a:spcBef>
                <a:spcPts val="0"/>
              </a:spcBef>
              <a:buClr>
                <a:schemeClr val="lt1"/>
              </a:buClr>
              <a:buSzPts val="2000"/>
              <a:buFont typeface="Wingdings" panose="05000000000000000000" pitchFamily="2" charset="2"/>
              <a:buChar char="Ø"/>
            </a:pPr>
            <a:r>
              <a:rPr lang="en-US" sz="1800">
                <a:solidFill>
                  <a:schemeClr val="lt1"/>
                </a:solidFill>
                <a:latin typeface="Corbel"/>
              </a:rPr>
              <a:t>Shortlisted based on feedback from experts (govt officials, CSOs, academia, Indigenous organizations, etc.)</a:t>
            </a:r>
          </a:p>
          <a:p>
            <a:pPr marL="1142524" lvl="3" indent="-355283">
              <a:spcBef>
                <a:spcPts val="0"/>
              </a:spcBef>
              <a:buClr>
                <a:schemeClr val="lt1"/>
              </a:buClr>
              <a:buSzPts val="2000"/>
              <a:buFont typeface="Courier New" panose="02070309020205020404" pitchFamily="49" charset="0"/>
              <a:buChar char="o"/>
            </a:pPr>
            <a:r>
              <a:rPr lang="en-US" sz="1700">
                <a:solidFill>
                  <a:schemeClr val="lt1"/>
                </a:solidFill>
                <a:latin typeface="Corbel"/>
              </a:rPr>
              <a:t>Who is being captured?</a:t>
            </a:r>
          </a:p>
          <a:p>
            <a:pPr marL="1142524" lvl="3" indent="-355283">
              <a:spcBef>
                <a:spcPts val="0"/>
              </a:spcBef>
              <a:buClr>
                <a:schemeClr val="lt1"/>
              </a:buClr>
              <a:buSzPts val="2000"/>
              <a:buFont typeface="Courier New" panose="02070309020205020404" pitchFamily="49" charset="0"/>
              <a:buChar char="o"/>
            </a:pPr>
            <a:r>
              <a:rPr lang="en-US" sz="1700">
                <a:solidFill>
                  <a:schemeClr val="lt1"/>
                </a:solidFill>
                <a:latin typeface="Corbel"/>
              </a:rPr>
              <a:t>Who is being left behind?</a:t>
            </a:r>
          </a:p>
          <a:p>
            <a:pPr marL="799624" lvl="2" indent="-355283">
              <a:spcBef>
                <a:spcPts val="0"/>
              </a:spcBef>
              <a:buClr>
                <a:schemeClr val="lt1"/>
              </a:buClr>
              <a:buSzPts val="2000"/>
              <a:buFont typeface="Wingdings" panose="05000000000000000000" pitchFamily="2" charset="2"/>
              <a:buChar char="Ø"/>
            </a:pPr>
            <a:r>
              <a:rPr lang="en-US" sz="1800">
                <a:solidFill>
                  <a:schemeClr val="lt1"/>
                </a:solidFill>
                <a:latin typeface="Corbel"/>
              </a:rPr>
              <a:t>Feasibility (ideal vs realistic)</a:t>
            </a:r>
          </a:p>
          <a:p>
            <a:pPr marL="1142524" lvl="4" indent="-355283">
              <a:spcBef>
                <a:spcPts val="0"/>
              </a:spcBef>
              <a:buClr>
                <a:schemeClr val="lt1"/>
              </a:buClr>
              <a:buSzPts val="2000"/>
              <a:buFont typeface="Courier New" panose="02070309020205020404" pitchFamily="49" charset="0"/>
              <a:buChar char="o"/>
            </a:pPr>
            <a:r>
              <a:rPr lang="en-US" sz="1700">
                <a:solidFill>
                  <a:schemeClr val="lt1"/>
                </a:solidFill>
                <a:latin typeface="Corbel"/>
              </a:rPr>
              <a:t>Limited resources</a:t>
            </a:r>
          </a:p>
          <a:p>
            <a:pPr marL="1142524" lvl="4" indent="-355283">
              <a:spcBef>
                <a:spcPts val="0"/>
              </a:spcBef>
              <a:buClr>
                <a:schemeClr val="lt1"/>
              </a:buClr>
              <a:buSzPts val="2000"/>
              <a:buFont typeface="Courier New" panose="02070309020205020404" pitchFamily="49" charset="0"/>
              <a:buChar char="o"/>
            </a:pPr>
            <a:r>
              <a:rPr lang="en-US" sz="1700">
                <a:solidFill>
                  <a:schemeClr val="lt1"/>
                </a:solidFill>
                <a:latin typeface="Corbel"/>
              </a:rPr>
              <a:t>Can an existing municipal indicator be supplemented?</a:t>
            </a:r>
          </a:p>
        </p:txBody>
      </p:sp>
      <p:pic>
        <p:nvPicPr>
          <p:cNvPr id="10" name="Picture 9">
            <a:extLst>
              <a:ext uri="{FF2B5EF4-FFF2-40B4-BE49-F238E27FC236}">
                <a16:creationId xmlns:a16="http://schemas.microsoft.com/office/drawing/2014/main" id="{5FAEC982-3AD3-4A81-A974-5ECB42DFF025}"/>
              </a:ext>
            </a:extLst>
          </p:cNvPr>
          <p:cNvPicPr>
            <a:picLocks noChangeAspect="1"/>
          </p:cNvPicPr>
          <p:nvPr/>
        </p:nvPicPr>
        <p:blipFill>
          <a:blip r:embed="rId3"/>
          <a:stretch>
            <a:fillRect/>
          </a:stretch>
        </p:blipFill>
        <p:spPr>
          <a:xfrm>
            <a:off x="4434525" y="857250"/>
            <a:ext cx="4703963" cy="5143500"/>
          </a:xfrm>
          <a:prstGeom prst="rect">
            <a:avLst/>
          </a:prstGeom>
        </p:spPr>
      </p:pic>
    </p:spTree>
    <p:extLst>
      <p:ext uri="{BB962C8B-B14F-4D97-AF65-F5344CB8AC3E}">
        <p14:creationId xmlns:p14="http://schemas.microsoft.com/office/powerpoint/2010/main" val="780570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A5D79"/>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70E229-08CF-4889-A074-44AD925DF546}"/>
              </a:ext>
            </a:extLst>
          </p:cNvPr>
          <p:cNvSpPr>
            <a:spLocks noGrp="1"/>
          </p:cNvSpPr>
          <p:nvPr>
            <p:ph type="ctrTitle"/>
          </p:nvPr>
        </p:nvSpPr>
        <p:spPr/>
        <p:txBody>
          <a:bodyPr>
            <a:normAutofit/>
          </a:bodyPr>
          <a:lstStyle/>
          <a:p>
            <a:pPr lvl="0" algn="l"/>
            <a:r>
              <a:rPr lang="en-US" b="1">
                <a:solidFill>
                  <a:schemeClr val="bg1"/>
                </a:solidFill>
                <a:latin typeface="Corbel" panose="020B0503020204020204" pitchFamily="34" charset="0"/>
              </a:rPr>
              <a:t>Thank You!</a:t>
            </a:r>
            <a:br>
              <a:rPr lang="en-US" b="1">
                <a:solidFill>
                  <a:schemeClr val="bg1"/>
                </a:solidFill>
                <a:latin typeface="Corbel" panose="020B0503020204020204" pitchFamily="34" charset="0"/>
              </a:rPr>
            </a:br>
            <a:endParaRPr lang="en-US">
              <a:solidFill>
                <a:schemeClr val="bg1"/>
              </a:solidFill>
              <a:latin typeface="Corbel" panose="020B0503020204020204" pitchFamily="34" charset="0"/>
            </a:endParaRPr>
          </a:p>
        </p:txBody>
      </p:sp>
      <p:sp>
        <p:nvSpPr>
          <p:cNvPr id="2" name="Text Placeholder 1">
            <a:extLst>
              <a:ext uri="{FF2B5EF4-FFF2-40B4-BE49-F238E27FC236}">
                <a16:creationId xmlns:a16="http://schemas.microsoft.com/office/drawing/2014/main" id="{42379FBF-1A4A-4797-9F93-EE2926294F8D}"/>
              </a:ext>
            </a:extLst>
          </p:cNvPr>
          <p:cNvSpPr>
            <a:spLocks noGrp="1"/>
          </p:cNvSpPr>
          <p:nvPr>
            <p:ph type="subTitle" idx="1"/>
          </p:nvPr>
        </p:nvSpPr>
        <p:spPr/>
        <p:txBody>
          <a:bodyPr/>
          <a:lstStyle/>
          <a:p>
            <a:pPr algn="l"/>
            <a:r>
              <a:rPr lang="en-CA">
                <a:solidFill>
                  <a:schemeClr val="bg1"/>
                </a:solidFill>
              </a:rPr>
              <a:t>Kusum </a:t>
            </a:r>
            <a:r>
              <a:rPr lang="en-CA" err="1">
                <a:solidFill>
                  <a:schemeClr val="bg1"/>
                </a:solidFill>
              </a:rPr>
              <a:t>Wijesekera</a:t>
            </a:r>
            <a:r>
              <a:rPr lang="en-CA">
                <a:solidFill>
                  <a:schemeClr val="bg1"/>
                </a:solidFill>
              </a:rPr>
              <a:t>: </a:t>
            </a:r>
            <a:r>
              <a:rPr lang="en-CA" u="sng">
                <a:solidFill>
                  <a:schemeClr val="bg1"/>
                </a:solidFill>
              </a:rPr>
              <a:t>o</a:t>
            </a:r>
            <a:r>
              <a:rPr lang="en-CA">
                <a:solidFill>
                  <a:schemeClr val="bg1"/>
                </a:solidFill>
              </a:rPr>
              <a:t>kanagan@bccic.ca</a:t>
            </a:r>
          </a:p>
          <a:p>
            <a:pPr algn="l"/>
            <a:r>
              <a:rPr lang="en-CA">
                <a:solidFill>
                  <a:schemeClr val="bg1"/>
                </a:solidFill>
              </a:rPr>
              <a:t>Danielle Noble-Brandt: dnoble-brandt@kelowna.ca</a:t>
            </a:r>
          </a:p>
          <a:p>
            <a:endParaRPr lang="en-CA">
              <a:solidFill>
                <a:schemeClr val="bg1"/>
              </a:solidFill>
            </a:endParaRPr>
          </a:p>
        </p:txBody>
      </p:sp>
    </p:spTree>
    <p:extLst>
      <p:ext uri="{BB962C8B-B14F-4D97-AF65-F5344CB8AC3E}">
        <p14:creationId xmlns:p14="http://schemas.microsoft.com/office/powerpoint/2010/main" val="3324742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227440" y="2978878"/>
            <a:ext cx="468912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763"/>
            <a:r>
              <a:rPr lang="en-CA" altLang="en-US" sz="2100">
                <a:latin typeface="Glacial Indifference" pitchFamily="50" charset="0"/>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857250"/>
            <a:ext cx="9144000" cy="51435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p>
            <a:endParaRPr lang="en-US">
              <a:latin typeface="Glacial Indifference" pitchFamily="50" charset="0"/>
            </a:endParaRPr>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78406" y="3514424"/>
            <a:ext cx="2012749"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45">
              <a:lnSpc>
                <a:spcPct val="150000"/>
              </a:lnSpc>
            </a:pPr>
            <a:r>
              <a:rPr lang="en-CA" altLang="en-US" sz="1500" b="1">
                <a:solidFill>
                  <a:schemeClr val="bg1"/>
                </a:solidFill>
                <a:latin typeface="Glacial Indifference"/>
                <a:cs typeface="Arial"/>
              </a:rPr>
              <a:t>Kusum Wijesekera </a:t>
            </a:r>
            <a:endParaRPr lang="en-US">
              <a:solidFill>
                <a:schemeClr val="bg1"/>
              </a:solidFill>
            </a:endParaRPr>
          </a:p>
          <a:p>
            <a:pPr marL="4445"/>
            <a:br>
              <a:rPr lang="en-CA" altLang="en-US" sz="1500">
                <a:solidFill>
                  <a:schemeClr val="bg1"/>
                </a:solidFill>
                <a:latin typeface="Glacial Indifference"/>
                <a:cs typeface="Arial"/>
              </a:rPr>
            </a:br>
            <a:r>
              <a:rPr lang="en-CA" altLang="en-US" sz="1500">
                <a:solidFill>
                  <a:schemeClr val="bg1"/>
                </a:solidFill>
                <a:latin typeface="Glacial Indifference"/>
                <a:cs typeface="Arial"/>
              </a:rPr>
              <a:t>Author and Project Manager of Kelowna's Voluntary Local Review</a:t>
            </a:r>
            <a:endParaRPr lang="en-CA">
              <a:solidFill>
                <a:schemeClr val="bg1"/>
              </a:solidFill>
            </a:endParaRPr>
          </a:p>
        </p:txBody>
      </p:sp>
      <p:pic>
        <p:nvPicPr>
          <p:cNvPr id="12" name="Picture 11">
            <a:extLst>
              <a:ext uri="{FF2B5EF4-FFF2-40B4-BE49-F238E27FC236}">
                <a16:creationId xmlns:a16="http://schemas.microsoft.com/office/drawing/2014/main" id="{214EA39A-F5F8-2E4A-BECF-7F1748CC61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47732" y="5512636"/>
            <a:ext cx="1771235" cy="405000"/>
          </a:xfrm>
          <a:prstGeom prst="rect">
            <a:avLst/>
          </a:prstGeom>
        </p:spPr>
      </p:pic>
      <p:pic>
        <p:nvPicPr>
          <p:cNvPr id="4" name="Picture 6">
            <a:extLst>
              <a:ext uri="{FF2B5EF4-FFF2-40B4-BE49-F238E27FC236}">
                <a16:creationId xmlns:a16="http://schemas.microsoft.com/office/drawing/2014/main" id="{2D0EA6D3-6DD5-496C-988F-E2C42031C17C}"/>
              </a:ext>
            </a:extLst>
          </p:cNvPr>
          <p:cNvPicPr>
            <a:picLocks noChangeAspect="1"/>
          </p:cNvPicPr>
          <p:nvPr/>
        </p:nvPicPr>
        <p:blipFill rotWithShape="1">
          <a:blip r:embed="rId3"/>
          <a:srcRect r="-267" b="9728"/>
          <a:stretch/>
        </p:blipFill>
        <p:spPr>
          <a:xfrm>
            <a:off x="4636125" y="1431623"/>
            <a:ext cx="2047852" cy="1880313"/>
          </a:xfrm>
          <a:prstGeom prst="rect">
            <a:avLst/>
          </a:prstGeom>
        </p:spPr>
      </p:pic>
      <p:pic>
        <p:nvPicPr>
          <p:cNvPr id="7" name="Picture 8">
            <a:extLst>
              <a:ext uri="{FF2B5EF4-FFF2-40B4-BE49-F238E27FC236}">
                <a16:creationId xmlns:a16="http://schemas.microsoft.com/office/drawing/2014/main" id="{DF1CDC54-6B6B-4CA7-B08B-3A7EABE63835}"/>
              </a:ext>
            </a:extLst>
          </p:cNvPr>
          <p:cNvPicPr>
            <a:picLocks noChangeAspect="1"/>
          </p:cNvPicPr>
          <p:nvPr/>
        </p:nvPicPr>
        <p:blipFill rotWithShape="1">
          <a:blip r:embed="rId4"/>
          <a:srcRect r="291" b="10457"/>
          <a:stretch/>
        </p:blipFill>
        <p:spPr>
          <a:xfrm>
            <a:off x="2505796" y="1432770"/>
            <a:ext cx="1835724" cy="1876542"/>
          </a:xfrm>
          <a:prstGeom prst="rect">
            <a:avLst/>
          </a:prstGeom>
        </p:spPr>
      </p:pic>
      <p:pic>
        <p:nvPicPr>
          <p:cNvPr id="9" name="Picture 9" descr="A picture containing person, indoor, clothing&#10;&#10;Description automatically generated">
            <a:extLst>
              <a:ext uri="{FF2B5EF4-FFF2-40B4-BE49-F238E27FC236}">
                <a16:creationId xmlns:a16="http://schemas.microsoft.com/office/drawing/2014/main" id="{11FE1F09-1A1D-4002-B6EF-C2A1DE21372B}"/>
              </a:ext>
            </a:extLst>
          </p:cNvPr>
          <p:cNvPicPr>
            <a:picLocks noChangeAspect="1"/>
          </p:cNvPicPr>
          <p:nvPr/>
        </p:nvPicPr>
        <p:blipFill>
          <a:blip r:embed="rId5"/>
          <a:stretch>
            <a:fillRect/>
          </a:stretch>
        </p:blipFill>
        <p:spPr>
          <a:xfrm>
            <a:off x="320772" y="1432182"/>
            <a:ext cx="1871047" cy="1877321"/>
          </a:xfrm>
          <a:prstGeom prst="rect">
            <a:avLst/>
          </a:prstGeom>
        </p:spPr>
      </p:pic>
      <p:sp>
        <p:nvSpPr>
          <p:cNvPr id="15" name="Text Box 8">
            <a:extLst>
              <a:ext uri="{FF2B5EF4-FFF2-40B4-BE49-F238E27FC236}">
                <a16:creationId xmlns:a16="http://schemas.microsoft.com/office/drawing/2014/main" id="{DF8CAE97-BE6A-4E79-B4CA-68E87834EC1C}"/>
              </a:ext>
            </a:extLst>
          </p:cNvPr>
          <p:cNvSpPr txBox="1">
            <a:spLocks noChangeArrowheads="1"/>
          </p:cNvSpPr>
          <p:nvPr/>
        </p:nvSpPr>
        <p:spPr bwMode="auto">
          <a:xfrm>
            <a:off x="2451119" y="3514423"/>
            <a:ext cx="2249231" cy="159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45">
              <a:lnSpc>
                <a:spcPct val="150000"/>
              </a:lnSpc>
            </a:pPr>
            <a:r>
              <a:rPr lang="en-CA" altLang="en-US" sz="1500" b="1">
                <a:solidFill>
                  <a:schemeClr val="bg1"/>
                </a:solidFill>
                <a:latin typeface="Glacial Indifference"/>
                <a:cs typeface="Arial"/>
              </a:rPr>
              <a:t>Stefan Jungcurt</a:t>
            </a:r>
            <a:endParaRPr lang="en-US"/>
          </a:p>
          <a:p>
            <a:pPr marL="4445"/>
            <a:br>
              <a:rPr lang="en-CA" altLang="en-US" sz="1500">
                <a:solidFill>
                  <a:schemeClr val="bg1"/>
                </a:solidFill>
                <a:latin typeface="Glacial Indifference"/>
                <a:cs typeface="Arial"/>
              </a:rPr>
            </a:br>
            <a:r>
              <a:rPr lang="en-CA" altLang="en-US" sz="1500">
                <a:solidFill>
                  <a:schemeClr val="bg1"/>
                </a:solidFill>
                <a:latin typeface="Glacial Indifference"/>
                <a:cs typeface="Arial"/>
              </a:rPr>
              <a:t>Lead, SDG Indicators and Data, International Institute for Sustainable Development</a:t>
            </a:r>
          </a:p>
        </p:txBody>
      </p:sp>
      <p:sp>
        <p:nvSpPr>
          <p:cNvPr id="16" name="Text Box 8">
            <a:extLst>
              <a:ext uri="{FF2B5EF4-FFF2-40B4-BE49-F238E27FC236}">
                <a16:creationId xmlns:a16="http://schemas.microsoft.com/office/drawing/2014/main" id="{4FA8C145-A7FB-4E64-B4AD-9544DA35D9F2}"/>
              </a:ext>
            </a:extLst>
          </p:cNvPr>
          <p:cNvSpPr txBox="1">
            <a:spLocks noChangeArrowheads="1"/>
          </p:cNvSpPr>
          <p:nvPr/>
        </p:nvSpPr>
        <p:spPr bwMode="auto">
          <a:xfrm>
            <a:off x="4573706" y="3514423"/>
            <a:ext cx="2091576" cy="228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45">
              <a:lnSpc>
                <a:spcPct val="150000"/>
              </a:lnSpc>
            </a:pPr>
            <a:r>
              <a:rPr lang="en-CA" altLang="en-US" sz="1500" b="1">
                <a:solidFill>
                  <a:schemeClr val="bg1"/>
                </a:solidFill>
                <a:latin typeface="Glacial Indifference"/>
                <a:cs typeface="Arial"/>
              </a:rPr>
              <a:t>Liliana Diaz</a:t>
            </a:r>
            <a:endParaRPr lang="en-US"/>
          </a:p>
          <a:p>
            <a:pPr marL="4445"/>
            <a:br>
              <a:rPr lang="en-CA" altLang="en-US" sz="1500">
                <a:solidFill>
                  <a:schemeClr val="bg1"/>
                </a:solidFill>
                <a:latin typeface="Glacial Indifference"/>
                <a:cs typeface="Arial"/>
              </a:rPr>
            </a:br>
            <a:r>
              <a:rPr lang="en-US" sz="1500">
                <a:solidFill>
                  <a:schemeClr val="bg1"/>
                </a:solidFill>
                <a:latin typeface="Arial"/>
                <a:cs typeface="Arial"/>
              </a:rPr>
              <a:t>Scientific Coordinator, Institute for Environment, Development and Society (EDS Institute), Université Laval</a:t>
            </a:r>
            <a:endParaRPr lang="en-CA">
              <a:solidFill>
                <a:schemeClr val="bg1"/>
              </a:solidFill>
              <a:cs typeface="Arial"/>
            </a:endParaRPr>
          </a:p>
        </p:txBody>
      </p:sp>
      <p:pic>
        <p:nvPicPr>
          <p:cNvPr id="3" name="Picture 4">
            <a:extLst>
              <a:ext uri="{FF2B5EF4-FFF2-40B4-BE49-F238E27FC236}">
                <a16:creationId xmlns:a16="http://schemas.microsoft.com/office/drawing/2014/main" id="{4D4453D2-15BF-4FC0-93B9-7C98F5FA478D}"/>
              </a:ext>
            </a:extLst>
          </p:cNvPr>
          <p:cNvPicPr>
            <a:picLocks noChangeAspect="1"/>
          </p:cNvPicPr>
          <p:nvPr/>
        </p:nvPicPr>
        <p:blipFill>
          <a:blip r:embed="rId6"/>
          <a:stretch>
            <a:fillRect/>
          </a:stretch>
        </p:blipFill>
        <p:spPr>
          <a:xfrm>
            <a:off x="6956533" y="1432033"/>
            <a:ext cx="1885294" cy="1878726"/>
          </a:xfrm>
          <a:prstGeom prst="rect">
            <a:avLst/>
          </a:prstGeom>
        </p:spPr>
      </p:pic>
      <p:sp>
        <p:nvSpPr>
          <p:cNvPr id="17" name="Text Box 8">
            <a:extLst>
              <a:ext uri="{FF2B5EF4-FFF2-40B4-BE49-F238E27FC236}">
                <a16:creationId xmlns:a16="http://schemas.microsoft.com/office/drawing/2014/main" id="{F3430D8A-7529-4C2F-857B-A025E59CFD19}"/>
              </a:ext>
            </a:extLst>
          </p:cNvPr>
          <p:cNvSpPr txBox="1">
            <a:spLocks noChangeArrowheads="1"/>
          </p:cNvSpPr>
          <p:nvPr/>
        </p:nvSpPr>
        <p:spPr bwMode="auto">
          <a:xfrm>
            <a:off x="6872844" y="3514423"/>
            <a:ext cx="2091576"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45">
              <a:lnSpc>
                <a:spcPct val="150000"/>
              </a:lnSpc>
            </a:pPr>
            <a:r>
              <a:rPr lang="en-CA" altLang="en-US" sz="1500" b="1">
                <a:solidFill>
                  <a:schemeClr val="bg1"/>
                </a:solidFill>
                <a:latin typeface="Glacial Indifference"/>
                <a:cs typeface="Arial"/>
              </a:rPr>
              <a:t>Luis Patricio</a:t>
            </a:r>
            <a:endParaRPr lang="en-US">
              <a:solidFill>
                <a:schemeClr val="bg1"/>
              </a:solidFill>
            </a:endParaRPr>
          </a:p>
          <a:p>
            <a:pPr marL="4445"/>
            <a:br>
              <a:rPr lang="en-CA" altLang="en-US" sz="1500">
                <a:latin typeface="Glacial Indifference"/>
                <a:cs typeface="Arial"/>
              </a:rPr>
            </a:br>
            <a:r>
              <a:rPr lang="en-US" sz="1500">
                <a:solidFill>
                  <a:schemeClr val="bg1"/>
                </a:solidFill>
                <a:latin typeface="Arial"/>
                <a:cs typeface="Arial"/>
              </a:rPr>
              <a:t>SDG Cities Project Co-Lead, Pillar Nonprofit Network</a:t>
            </a:r>
            <a:endParaRPr lang="en-US" sz="1500">
              <a:solidFill>
                <a:schemeClr val="bg1"/>
              </a:solidFill>
              <a:cs typeface="Arial"/>
            </a:endParaRPr>
          </a:p>
        </p:txBody>
      </p:sp>
    </p:spTree>
    <p:extLst>
      <p:ext uri="{BB962C8B-B14F-4D97-AF65-F5344CB8AC3E}">
        <p14:creationId xmlns:p14="http://schemas.microsoft.com/office/powerpoint/2010/main" val="4068880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6975" y="4053385"/>
            <a:ext cx="184731" cy="369332"/>
          </a:xfrm>
          <a:prstGeom prst="rect">
            <a:avLst/>
          </a:prstGeom>
          <a:noFill/>
        </p:spPr>
        <p:txBody>
          <a:bodyPr wrap="none" rtlCol="0">
            <a:spAutoFit/>
          </a:bodyPr>
          <a:lstStyle/>
          <a:p>
            <a:endParaRPr lang="en-US"/>
          </a:p>
        </p:txBody>
      </p:sp>
      <p:pic>
        <p:nvPicPr>
          <p:cNvPr id="9" name="Picture 8"/>
          <p:cNvPicPr/>
          <p:nvPr/>
        </p:nvPicPr>
        <p:blipFill>
          <a:blip r:embed="rId3" cstate="screen">
            <a:extLst>
              <a:ext uri="{28A0092B-C50C-407E-A947-70E740481C1C}">
                <a14:useLocalDpi xmlns:a14="http://schemas.microsoft.com/office/drawing/2010/main"/>
              </a:ext>
            </a:extLst>
          </a:blip>
          <a:stretch>
            <a:fillRect/>
          </a:stretch>
        </p:blipFill>
        <p:spPr>
          <a:xfrm>
            <a:off x="703809" y="6151407"/>
            <a:ext cx="1689387" cy="519580"/>
          </a:xfrm>
          <a:prstGeom prst="rect">
            <a:avLst/>
          </a:prstGeom>
        </p:spPr>
      </p:pic>
      <p:pic>
        <p:nvPicPr>
          <p:cNvPr id="4" name="Picture 3">
            <a:extLst>
              <a:ext uri="{FF2B5EF4-FFF2-40B4-BE49-F238E27FC236}">
                <a16:creationId xmlns:a16="http://schemas.microsoft.com/office/drawing/2014/main" id="{0CA67455-5AE7-BA4C-95A5-77B0E1319D57}"/>
              </a:ext>
            </a:extLst>
          </p:cNvPr>
          <p:cNvPicPr>
            <a:picLocks noChangeAspect="1"/>
          </p:cNvPicPr>
          <p:nvPr/>
        </p:nvPicPr>
        <p:blipFill rotWithShape="1">
          <a:blip r:embed="rId4"/>
          <a:srcRect r="15992"/>
          <a:stretch/>
        </p:blipFill>
        <p:spPr>
          <a:xfrm>
            <a:off x="-27295" y="-85452"/>
            <a:ext cx="9171295" cy="6131105"/>
          </a:xfrm>
          <a:prstGeom prst="rect">
            <a:avLst/>
          </a:prstGeom>
        </p:spPr>
      </p:pic>
      <p:sp>
        <p:nvSpPr>
          <p:cNvPr id="5" name="Rectangle 4">
            <a:extLst>
              <a:ext uri="{FF2B5EF4-FFF2-40B4-BE49-F238E27FC236}">
                <a16:creationId xmlns:a16="http://schemas.microsoft.com/office/drawing/2014/main" id="{740E5F60-4F51-5645-9E27-E4C195841F01}"/>
              </a:ext>
            </a:extLst>
          </p:cNvPr>
          <p:cNvSpPr/>
          <p:nvPr/>
        </p:nvSpPr>
        <p:spPr>
          <a:xfrm>
            <a:off x="-13648" y="-69397"/>
            <a:ext cx="9144000" cy="6115050"/>
          </a:xfrm>
          <a:prstGeom prst="rect">
            <a:avLst/>
          </a:prstGeom>
          <a:solidFill>
            <a:srgbClr val="3F5F7F">
              <a:alpha val="4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Rectangle 6">
            <a:extLst>
              <a:ext uri="{FF2B5EF4-FFF2-40B4-BE49-F238E27FC236}">
                <a16:creationId xmlns:a16="http://schemas.microsoft.com/office/drawing/2014/main" id="{1A5CDEC9-2219-4D41-ABE9-FC63A9DA1927}"/>
              </a:ext>
            </a:extLst>
          </p:cNvPr>
          <p:cNvSpPr/>
          <p:nvPr/>
        </p:nvSpPr>
        <p:spPr>
          <a:xfrm>
            <a:off x="2997532" y="2371909"/>
            <a:ext cx="3148939" cy="923330"/>
          </a:xfrm>
          <a:prstGeom prst="rect">
            <a:avLst/>
          </a:prstGeom>
        </p:spPr>
        <p:txBody>
          <a:bodyPr wrap="none">
            <a:spAutoFit/>
          </a:bodyPr>
          <a:lstStyle/>
          <a:p>
            <a:pPr algn="ctr"/>
            <a:r>
              <a:rPr lang="en-US" sz="5400" b="1">
                <a:solidFill>
                  <a:schemeClr val="bg1"/>
                </a:solidFill>
                <a:latin typeface="Calibri" panose="020F0502020204030204" pitchFamily="34" charset="0"/>
                <a:cs typeface="Calibri" panose="020F0502020204030204" pitchFamily="34" charset="0"/>
              </a:rPr>
              <a:t>Thank You</a:t>
            </a:r>
          </a:p>
        </p:txBody>
      </p:sp>
      <p:sp>
        <p:nvSpPr>
          <p:cNvPr id="3" name="TextBox 2">
            <a:extLst>
              <a:ext uri="{FF2B5EF4-FFF2-40B4-BE49-F238E27FC236}">
                <a16:creationId xmlns:a16="http://schemas.microsoft.com/office/drawing/2014/main" id="{3D6B3786-E395-4F3A-8502-9F9B6F52BF9B}"/>
              </a:ext>
            </a:extLst>
          </p:cNvPr>
          <p:cNvSpPr txBox="1"/>
          <p:nvPr/>
        </p:nvSpPr>
        <p:spPr>
          <a:xfrm>
            <a:off x="1120880" y="3573186"/>
            <a:ext cx="6932922" cy="2215991"/>
          </a:xfrm>
          <a:prstGeom prst="rect">
            <a:avLst/>
          </a:prstGeom>
          <a:noFill/>
        </p:spPr>
        <p:txBody>
          <a:bodyPr wrap="square" lIns="91440" tIns="45720" rIns="91440" bIns="45720" rtlCol="0" anchor="t">
            <a:spAutoFit/>
          </a:bodyPr>
          <a:lstStyle/>
          <a:p>
            <a:pPr algn="ctr"/>
            <a:r>
              <a:rPr lang="en-US" sz="2000" b="1" u="sng">
                <a:solidFill>
                  <a:schemeClr val="bg1"/>
                </a:solidFill>
                <a:cs typeface="Calibri"/>
              </a:rPr>
              <a:t>To learn more please get in touch with us</a:t>
            </a:r>
          </a:p>
          <a:p>
            <a:pPr algn="ctr"/>
            <a:endParaRPr lang="en-US" sz="2000">
              <a:solidFill>
                <a:schemeClr val="bg1"/>
              </a:solidFill>
              <a:latin typeface="+mn-lt"/>
              <a:cs typeface="Calibri"/>
            </a:endParaRPr>
          </a:p>
          <a:p>
            <a:pPr algn="ctr"/>
            <a:r>
              <a:rPr lang="en-US" sz="2000">
                <a:solidFill>
                  <a:schemeClr val="bg1"/>
                </a:solidFill>
              </a:rPr>
              <a:t>Laura Schnurr</a:t>
            </a:r>
            <a:r>
              <a:rPr lang="en-US" sz="2000">
                <a:solidFill>
                  <a:schemeClr val="bg1"/>
                </a:solidFill>
                <a:latin typeface="+mn-lt"/>
              </a:rPr>
              <a:t>:</a:t>
            </a:r>
            <a:r>
              <a:rPr lang="en-CA" sz="2000">
                <a:solidFill>
                  <a:schemeClr val="bg1"/>
                </a:solidFill>
              </a:rPr>
              <a:t> laura@tamarackcommunity.ca </a:t>
            </a:r>
            <a:endParaRPr lang="en-CA" sz="2000">
              <a:solidFill>
                <a:schemeClr val="bg1"/>
              </a:solidFill>
              <a:latin typeface="+mn-lt"/>
              <a:cs typeface="Calibri"/>
            </a:endParaRPr>
          </a:p>
          <a:p>
            <a:pPr algn="ctr"/>
            <a:endParaRPr lang="en-CA" sz="2000">
              <a:solidFill>
                <a:schemeClr val="bg1"/>
              </a:solidFill>
              <a:latin typeface="+mn-lt"/>
              <a:cs typeface="Calibri"/>
            </a:endParaRPr>
          </a:p>
          <a:p>
            <a:pPr algn="ctr"/>
            <a:r>
              <a:rPr lang="en-CA" sz="2000" b="1" u="sng">
                <a:solidFill>
                  <a:schemeClr val="bg1"/>
                </a:solidFill>
                <a:cs typeface="Calibri" panose="020F0502020204030204"/>
              </a:rPr>
              <a:t>Sign up to our Community of Practice:</a:t>
            </a:r>
          </a:p>
          <a:p>
            <a:pPr algn="ctr"/>
            <a:r>
              <a:rPr lang="en-CA" sz="2000">
                <a:solidFill>
                  <a:schemeClr val="bg1"/>
                </a:solidFill>
                <a:ea typeface="+mn-lt"/>
                <a:cs typeface="+mn-lt"/>
              </a:rPr>
              <a:t>https://www.tamarackcommunity.ca/cct-cop-sdg-localization</a:t>
            </a:r>
            <a:endParaRPr lang="en-CA">
              <a:solidFill>
                <a:schemeClr val="bg1"/>
              </a:solidFill>
            </a:endParaRPr>
          </a:p>
          <a:p>
            <a:pPr algn="ctr"/>
            <a:endParaRPr lang="en-US">
              <a:solidFill>
                <a:schemeClr val="bg1"/>
              </a:solidFill>
              <a:cs typeface="Calibri" panose="020F0502020204030204"/>
            </a:endParaRPr>
          </a:p>
        </p:txBody>
      </p:sp>
    </p:spTree>
    <p:extLst>
      <p:ext uri="{BB962C8B-B14F-4D97-AF65-F5344CB8AC3E}">
        <p14:creationId xmlns:p14="http://schemas.microsoft.com/office/powerpoint/2010/main" val="220058630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a typeface="ＭＳ Ｐゴシック" charset="-128"/>
            </a:endParaRPr>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a typeface="ＭＳ Ｐゴシック" charset="-128"/>
            </a:endParaRPr>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a typeface="ＭＳ Ｐゴシック" charset="-128"/>
            </a:endParaRPr>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227440" y="2978878"/>
            <a:ext cx="468912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763" fontAlgn="base">
              <a:spcAft>
                <a:spcPct val="0"/>
              </a:spcAft>
            </a:pPr>
            <a:r>
              <a:rPr lang="en-CA" altLang="en-US" sz="2100">
                <a:solidFill>
                  <a:prstClr val="black"/>
                </a:solidFill>
                <a:latin typeface="Glacial Indifference" pitchFamily="50" charset="0"/>
                <a:ea typeface="ＭＳ Ｐゴシック" charset="-128"/>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857250"/>
            <a:ext cx="9144000" cy="51435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a:solidFill>
                <a:prstClr val="white"/>
              </a:solidFill>
              <a:latin typeface="Glacial Indifference" pitchFamily="50" charset="0"/>
            </a:endParaRPr>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765313" y="1532323"/>
            <a:ext cx="7195930"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b="1">
                <a:solidFill>
                  <a:prstClr val="white"/>
                </a:solidFill>
                <a:latin typeface="Glacial Indifference" pitchFamily="2" charset="0"/>
                <a:ea typeface="ＭＳ Ｐゴシック" charset="-128"/>
              </a:rPr>
              <a:t>Gratitude &amp; Acknowledgement</a:t>
            </a:r>
            <a:br>
              <a:rPr lang="en-US">
                <a:solidFill>
                  <a:prstClr val="white"/>
                </a:solidFill>
                <a:latin typeface="Glacial Indifference" pitchFamily="2" charset="0"/>
                <a:ea typeface="ＭＳ Ｐゴシック" charset="-128"/>
              </a:rPr>
            </a:br>
            <a:endParaRPr lang="en-US">
              <a:solidFill>
                <a:prstClr val="white"/>
              </a:solidFill>
              <a:latin typeface="Glacial Indifference" pitchFamily="2" charset="0"/>
              <a:ea typeface="ＭＳ Ｐゴシック" charset="-128"/>
            </a:endParaRPr>
          </a:p>
          <a:p>
            <a:pPr eaLnBrk="0" fontAlgn="base" hangingPunct="0">
              <a:spcBef>
                <a:spcPct val="0"/>
              </a:spcBef>
              <a:spcAft>
                <a:spcPct val="0"/>
              </a:spcAft>
            </a:pPr>
            <a:r>
              <a:rPr lang="en-US">
                <a:solidFill>
                  <a:prstClr val="white"/>
                </a:solidFill>
                <a:latin typeface="Glacial Indifference" pitchFamily="2" charset="0"/>
                <a:ea typeface="ＭＳ Ｐゴシック" charset="-128"/>
              </a:rPr>
              <a:t>We begin this workshop by acknowledging that we are meeting on Indigenous land.  As settlers, we are grateful for the opportunity to meet and we thank all the generations of Indigenous peoples who have taken care of this land.  </a:t>
            </a:r>
          </a:p>
          <a:p>
            <a:pPr eaLnBrk="0" fontAlgn="base" hangingPunct="0">
              <a:spcBef>
                <a:spcPct val="0"/>
              </a:spcBef>
              <a:spcAft>
                <a:spcPct val="0"/>
              </a:spcAft>
            </a:pPr>
            <a:endParaRPr lang="en-US">
              <a:solidFill>
                <a:prstClr val="white"/>
              </a:solidFill>
              <a:latin typeface="Glacial Indifference" pitchFamily="2" charset="0"/>
              <a:ea typeface="ＭＳ Ｐゴシック" charset="-128"/>
            </a:endParaRPr>
          </a:p>
          <a:p>
            <a:pPr eaLnBrk="0" fontAlgn="base" hangingPunct="0">
              <a:spcBef>
                <a:spcPct val="0"/>
              </a:spcBef>
              <a:spcAft>
                <a:spcPct val="0"/>
              </a:spcAft>
            </a:pPr>
            <a:r>
              <a:rPr lang="en-US">
                <a:solidFill>
                  <a:prstClr val="white"/>
                </a:solidFill>
                <a:latin typeface="Glacial Indifference" pitchFamily="2" charset="0"/>
                <a:ea typeface="ＭＳ Ｐゴシック" charset="-128"/>
              </a:rPr>
              <a:t>As settlers, this recognition of the contributions and historic importance of Indigenous peoples must be clearly and overtly connected to our collective commitment to make the promise and the challenge of Truth and Reconciliation real in our communities.  </a:t>
            </a:r>
          </a:p>
        </p:txBody>
      </p:sp>
      <p:pic>
        <p:nvPicPr>
          <p:cNvPr id="10" name="Picture 9">
            <a:extLst>
              <a:ext uri="{FF2B5EF4-FFF2-40B4-BE49-F238E27FC236}">
                <a16:creationId xmlns:a16="http://schemas.microsoft.com/office/drawing/2014/main" id="{F2744D91-2F48-C24D-85A0-17342BB9F6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16563" y="5230097"/>
            <a:ext cx="1771235" cy="405000"/>
          </a:xfrm>
          <a:prstGeom prst="rect">
            <a:avLst/>
          </a:prstGeom>
        </p:spPr>
      </p:pic>
    </p:spTree>
    <p:extLst>
      <p:ext uri="{BB962C8B-B14F-4D97-AF65-F5344CB8AC3E}">
        <p14:creationId xmlns:p14="http://schemas.microsoft.com/office/powerpoint/2010/main" val="116442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a typeface="ＭＳ Ｐゴシック" charset="-128"/>
            </a:endParaRPr>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a typeface="ＭＳ Ｐゴシック" charset="-128"/>
            </a:endParaRPr>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a:solidFill>
                <a:prstClr val="black"/>
              </a:solidFill>
              <a:ea typeface="ＭＳ Ｐゴシック" charset="-128"/>
            </a:endParaRPr>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227440" y="2978878"/>
            <a:ext cx="468912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763" fontAlgn="base">
              <a:spcAft>
                <a:spcPct val="0"/>
              </a:spcAft>
            </a:pPr>
            <a:r>
              <a:rPr lang="en-CA" altLang="en-US" sz="2100">
                <a:solidFill>
                  <a:prstClr val="black"/>
                </a:solidFill>
                <a:latin typeface="Glacial Indifference" pitchFamily="50" charset="0"/>
                <a:ea typeface="ＭＳ Ｐゴシック" charset="-128"/>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857250"/>
            <a:ext cx="9144000" cy="51435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a:solidFill>
                <a:prstClr val="white"/>
              </a:solidFill>
              <a:latin typeface="Glacial Indifference" pitchFamily="50" charset="0"/>
            </a:endParaRPr>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765313" y="1532323"/>
            <a:ext cx="7533638"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b="1">
                <a:solidFill>
                  <a:prstClr val="white"/>
                </a:solidFill>
                <a:latin typeface="Glacial Indifference" pitchFamily="2" charset="0"/>
                <a:ea typeface="ＭＳ Ｐゴシック" charset="-128"/>
              </a:rPr>
              <a:t>Technical Considerations</a:t>
            </a:r>
          </a:p>
          <a:p>
            <a:pPr eaLnBrk="0" fontAlgn="base" hangingPunct="0">
              <a:spcBef>
                <a:spcPct val="0"/>
              </a:spcBef>
              <a:spcAft>
                <a:spcPct val="0"/>
              </a:spcAft>
            </a:pPr>
            <a:endParaRPr lang="en-US" sz="2700" b="1">
              <a:solidFill>
                <a:prstClr val="white"/>
              </a:solidFill>
              <a:latin typeface="Glacial Indifference" pitchFamily="2" charset="0"/>
              <a:ea typeface="ＭＳ Ｐゴシック" charset="-128"/>
            </a:endParaRPr>
          </a:p>
          <a:p>
            <a:pPr marL="342900" indent="-342900" eaLnBrk="0" fontAlgn="base" hangingPunct="0">
              <a:spcBef>
                <a:spcPct val="0"/>
              </a:spcBef>
              <a:spcAft>
                <a:spcPct val="0"/>
              </a:spcAft>
              <a:buFont typeface="Arial" panose="020B0604020202020204" pitchFamily="34" charset="0"/>
              <a:buChar char="•"/>
            </a:pPr>
            <a:r>
              <a:rPr lang="en-US" sz="2100" b="1">
                <a:solidFill>
                  <a:schemeClr val="bg1"/>
                </a:solidFill>
                <a:latin typeface="Glacial Indifference"/>
                <a:ea typeface="ＭＳ Ｐゴシック"/>
              </a:rPr>
              <a:t>We've got you covered </a:t>
            </a:r>
            <a:r>
              <a:rPr lang="en-US" sz="2100">
                <a:solidFill>
                  <a:schemeClr val="bg1"/>
                </a:solidFill>
                <a:latin typeface="Glacial Indifference"/>
                <a:ea typeface="ＭＳ Ｐゴシック"/>
              </a:rPr>
              <a:t>- You will receive a full recording of the call, the slides as well as a collection of links &amp; resources.</a:t>
            </a:r>
          </a:p>
          <a:p>
            <a:pPr marL="342900" indent="-342900" eaLnBrk="0" fontAlgn="base" hangingPunct="0">
              <a:spcBef>
                <a:spcPct val="0"/>
              </a:spcBef>
              <a:spcAft>
                <a:spcPct val="0"/>
              </a:spcAft>
              <a:buFont typeface="Arial" panose="020B0604020202020204" pitchFamily="34" charset="0"/>
              <a:buChar char="•"/>
            </a:pPr>
            <a:endParaRPr lang="en-US" sz="800">
              <a:solidFill>
                <a:schemeClr val="bg1"/>
              </a:solidFill>
              <a:latin typeface="Glacial Indifference" pitchFamily="2" charset="0"/>
              <a:ea typeface="ＭＳ Ｐゴシック" charset="-128"/>
            </a:endParaRPr>
          </a:p>
          <a:p>
            <a:pPr marL="342900" indent="-342900" eaLnBrk="0" fontAlgn="base" hangingPunct="0">
              <a:spcBef>
                <a:spcPct val="0"/>
              </a:spcBef>
              <a:spcAft>
                <a:spcPct val="0"/>
              </a:spcAft>
              <a:buFont typeface="Arial" panose="020B0604020202020204" pitchFamily="34" charset="0"/>
              <a:buChar char="•"/>
            </a:pPr>
            <a:r>
              <a:rPr lang="en-US" sz="2100" b="1">
                <a:solidFill>
                  <a:schemeClr val="bg1"/>
                </a:solidFill>
                <a:latin typeface="Glacial Indifference"/>
                <a:ea typeface="ＭＳ Ｐゴシック"/>
              </a:rPr>
              <a:t>Join the conversation </a:t>
            </a:r>
            <a:r>
              <a:rPr lang="en-US" sz="2100">
                <a:solidFill>
                  <a:schemeClr val="bg1"/>
                </a:solidFill>
                <a:latin typeface="Glacial Indifference"/>
                <a:ea typeface="ＭＳ Ｐゴシック"/>
              </a:rPr>
              <a:t>- Use the Q&amp;A panel on your Zoom client to submit and vote for questions you'd like us to discuss.</a:t>
            </a:r>
          </a:p>
          <a:p>
            <a:pPr marL="342900" indent="-342900" eaLnBrk="0" fontAlgn="base" hangingPunct="0">
              <a:spcBef>
                <a:spcPct val="0"/>
              </a:spcBef>
              <a:spcAft>
                <a:spcPct val="0"/>
              </a:spcAft>
              <a:buFont typeface="Arial" panose="020B0604020202020204" pitchFamily="34" charset="0"/>
              <a:buChar char="•"/>
            </a:pPr>
            <a:endParaRPr lang="en-US" sz="800">
              <a:solidFill>
                <a:schemeClr val="bg1"/>
              </a:solidFill>
              <a:latin typeface="Glacial Indifference" pitchFamily="2" charset="0"/>
              <a:ea typeface="ＭＳ Ｐゴシック" charset="-128"/>
            </a:endParaRPr>
          </a:p>
          <a:p>
            <a:pPr marL="342900" indent="-342900" eaLnBrk="0" fontAlgn="base" hangingPunct="0">
              <a:spcBef>
                <a:spcPct val="0"/>
              </a:spcBef>
              <a:spcAft>
                <a:spcPct val="0"/>
              </a:spcAft>
              <a:buFont typeface="Arial" panose="020B0604020202020204" pitchFamily="34" charset="0"/>
              <a:buChar char="•"/>
            </a:pPr>
            <a:r>
              <a:rPr lang="en-US" sz="2100" b="1">
                <a:solidFill>
                  <a:schemeClr val="bg1"/>
                </a:solidFill>
                <a:latin typeface="Glacial Indifference" pitchFamily="2" charset="0"/>
                <a:ea typeface="ＭＳ Ｐゴシック" charset="-128"/>
              </a:rPr>
              <a:t>Technical Support </a:t>
            </a:r>
            <a:r>
              <a:rPr lang="en-US" sz="2100">
                <a:solidFill>
                  <a:schemeClr val="bg1"/>
                </a:solidFill>
                <a:latin typeface="Glacial Indifference" pitchFamily="2" charset="0"/>
                <a:ea typeface="ＭＳ Ｐゴシック" charset="-128"/>
              </a:rPr>
              <a:t>- You can use the chat panel to ask for technical support throughout the webinar. </a:t>
            </a:r>
          </a:p>
          <a:p>
            <a:pPr eaLnBrk="0" fontAlgn="base" hangingPunct="0">
              <a:spcBef>
                <a:spcPct val="0"/>
              </a:spcBef>
              <a:spcAft>
                <a:spcPct val="0"/>
              </a:spcAft>
            </a:pPr>
            <a:br>
              <a:rPr lang="en-US">
                <a:latin typeface="Glacial Indifference" pitchFamily="2" charset="0"/>
                <a:ea typeface="ＭＳ Ｐゴシック" charset="-128"/>
              </a:rPr>
            </a:br>
            <a:endParaRPr lang="en-US">
              <a:solidFill>
                <a:prstClr val="white"/>
              </a:solidFill>
              <a:latin typeface="Glacial Indifference" pitchFamily="2" charset="0"/>
              <a:ea typeface="ＭＳ Ｐゴシック" charset="-128"/>
            </a:endParaRPr>
          </a:p>
        </p:txBody>
      </p:sp>
      <p:pic>
        <p:nvPicPr>
          <p:cNvPr id="10" name="Picture 9">
            <a:extLst>
              <a:ext uri="{FF2B5EF4-FFF2-40B4-BE49-F238E27FC236}">
                <a16:creationId xmlns:a16="http://schemas.microsoft.com/office/drawing/2014/main" id="{F2744D91-2F48-C24D-85A0-17342BB9F6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16563" y="5230097"/>
            <a:ext cx="1771235" cy="405000"/>
          </a:xfrm>
          <a:prstGeom prst="rect">
            <a:avLst/>
          </a:prstGeom>
        </p:spPr>
      </p:pic>
    </p:spTree>
    <p:extLst>
      <p:ext uri="{BB962C8B-B14F-4D97-AF65-F5344CB8AC3E}">
        <p14:creationId xmlns:p14="http://schemas.microsoft.com/office/powerpoint/2010/main" val="1537184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D82D-0656-4DF7-A31C-C23C2A99C0C1}"/>
              </a:ext>
            </a:extLst>
          </p:cNvPr>
          <p:cNvSpPr>
            <a:spLocks noGrp="1"/>
          </p:cNvSpPr>
          <p:nvPr>
            <p:ph type="title"/>
          </p:nvPr>
        </p:nvSpPr>
        <p:spPr/>
        <p:txBody>
          <a:bodyPr/>
          <a:lstStyle/>
          <a:p>
            <a:r>
              <a:rPr lang="en-CA" b="1">
                <a:solidFill>
                  <a:srgbClr val="008989"/>
                </a:solidFill>
              </a:rPr>
              <a:t>Check-in</a:t>
            </a:r>
            <a:endParaRPr lang="en-CA" b="1">
              <a:solidFill>
                <a:srgbClr val="008989"/>
              </a:solidFill>
              <a:cs typeface="Calibri Light"/>
            </a:endParaRPr>
          </a:p>
        </p:txBody>
      </p:sp>
      <p:sp>
        <p:nvSpPr>
          <p:cNvPr id="3" name="Content Placeholder 2">
            <a:extLst>
              <a:ext uri="{FF2B5EF4-FFF2-40B4-BE49-F238E27FC236}">
                <a16:creationId xmlns:a16="http://schemas.microsoft.com/office/drawing/2014/main" id="{33C57484-371B-4B8A-A8CE-0ECE585996B7}"/>
              </a:ext>
            </a:extLst>
          </p:cNvPr>
          <p:cNvSpPr>
            <a:spLocks noGrp="1"/>
          </p:cNvSpPr>
          <p:nvPr>
            <p:ph idx="1"/>
          </p:nvPr>
        </p:nvSpPr>
        <p:spPr>
          <a:xfrm>
            <a:off x="628650" y="1948442"/>
            <a:ext cx="7886700" cy="3486987"/>
          </a:xfrm>
        </p:spPr>
        <p:txBody>
          <a:bodyPr vert="horz" lIns="91440" tIns="45720" rIns="91440" bIns="45720" rtlCol="0" anchor="t">
            <a:normAutofit/>
          </a:bodyPr>
          <a:lstStyle/>
          <a:p>
            <a:pPr marL="0" indent="0">
              <a:buNone/>
              <a:defRPr sz="1900" b="1"/>
            </a:pPr>
            <a:r>
              <a:rPr lang="en-US" sz="1800" b="1"/>
              <a:t>Introduce yourself in the chat box</a:t>
            </a:r>
            <a:endParaRPr lang="en-US"/>
          </a:p>
          <a:p>
            <a:pPr marL="0" indent="0">
              <a:buSzPct val="100000"/>
              <a:buNone/>
              <a:defRPr sz="1900"/>
            </a:pPr>
            <a:endParaRPr lang="en-CA" sz="1650">
              <a:solidFill>
                <a:schemeClr val="accent1"/>
              </a:solidFill>
            </a:endParaRPr>
          </a:p>
          <a:p>
            <a:pPr marL="0" indent="0">
              <a:buSzPct val="100000"/>
              <a:buNone/>
              <a:defRPr sz="1900"/>
            </a:pPr>
            <a:r>
              <a:rPr lang="en-CA" sz="1650"/>
              <a:t>Please share your name, organization/affiliation, and where you are calling in from.</a:t>
            </a:r>
            <a:endParaRPr lang="en-CA" sz="1650">
              <a:cs typeface="Calibri"/>
            </a:endParaRPr>
          </a:p>
        </p:txBody>
      </p:sp>
      <p:pic>
        <p:nvPicPr>
          <p:cNvPr id="4" name="Picture 5" descr="Graphical user interface, text, chat or text message&#10;&#10;Description automatically generated">
            <a:extLst>
              <a:ext uri="{FF2B5EF4-FFF2-40B4-BE49-F238E27FC236}">
                <a16:creationId xmlns:a16="http://schemas.microsoft.com/office/drawing/2014/main" id="{9E172A17-201D-4A57-86A3-4B16FB1DBAF2}"/>
              </a:ext>
            </a:extLst>
          </p:cNvPr>
          <p:cNvPicPr>
            <a:picLocks noChangeAspect="1"/>
          </p:cNvPicPr>
          <p:nvPr/>
        </p:nvPicPr>
        <p:blipFill>
          <a:blip r:embed="rId3"/>
          <a:stretch>
            <a:fillRect/>
          </a:stretch>
        </p:blipFill>
        <p:spPr>
          <a:xfrm>
            <a:off x="86047" y="5891751"/>
            <a:ext cx="2126751" cy="840870"/>
          </a:xfrm>
          <a:prstGeom prst="rect">
            <a:avLst/>
          </a:prstGeom>
        </p:spPr>
      </p:pic>
    </p:spTree>
    <p:extLst>
      <p:ext uri="{BB962C8B-B14F-4D97-AF65-F5344CB8AC3E}">
        <p14:creationId xmlns:p14="http://schemas.microsoft.com/office/powerpoint/2010/main" val="297903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227440" y="2978878"/>
            <a:ext cx="468912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763"/>
            <a:r>
              <a:rPr lang="en-CA" altLang="en-US" sz="2100">
                <a:latin typeface="Glacial Indifference" pitchFamily="50" charset="0"/>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857250"/>
            <a:ext cx="9144000" cy="51435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p>
            <a:endParaRPr lang="en-US">
              <a:latin typeface="Glacial Indifference" pitchFamily="50" charset="0"/>
            </a:endParaRPr>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1095056" y="2330017"/>
            <a:ext cx="694471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solidFill>
                  <a:schemeClr val="bg1"/>
                </a:solidFill>
                <a:latin typeface="Glacial Indifference"/>
              </a:rPr>
              <a:t>Today’s Agenda (times in EDT)</a:t>
            </a:r>
            <a:br>
              <a:rPr lang="en-US">
                <a:latin typeface="Glacial Indifference" pitchFamily="2" charset="0"/>
              </a:rPr>
            </a:br>
            <a:endParaRPr lang="en-US">
              <a:solidFill>
                <a:schemeClr val="bg1"/>
              </a:solidFill>
              <a:latin typeface="Glacial Indifference" pitchFamily="2" charset="0"/>
            </a:endParaRPr>
          </a:p>
          <a:p>
            <a:pPr marL="257175" indent="-257175">
              <a:buFont typeface="Arial" panose="020B0604020202020204" pitchFamily="34" charset="0"/>
              <a:buChar char="•"/>
            </a:pPr>
            <a:r>
              <a:rPr lang="en-US" b="1">
                <a:solidFill>
                  <a:schemeClr val="bg1"/>
                </a:solidFill>
                <a:latin typeface="Glacial Indifference"/>
              </a:rPr>
              <a:t>Welcome </a:t>
            </a:r>
            <a:r>
              <a:rPr lang="en-US">
                <a:solidFill>
                  <a:schemeClr val="bg1"/>
                </a:solidFill>
                <a:latin typeface="Glacial Indifference"/>
              </a:rPr>
              <a:t>| 12:00 – 12:05 </a:t>
            </a:r>
          </a:p>
          <a:p>
            <a:pPr marL="257175" indent="-257175">
              <a:buFont typeface="Arial" panose="020B0604020202020204" pitchFamily="34" charset="0"/>
              <a:buChar char="•"/>
            </a:pPr>
            <a:r>
              <a:rPr lang="en-US" b="1">
                <a:solidFill>
                  <a:schemeClr val="bg1"/>
                </a:solidFill>
                <a:latin typeface="Glacial Indifference"/>
              </a:rPr>
              <a:t>Tony Pipa</a:t>
            </a:r>
            <a:r>
              <a:rPr lang="en-US">
                <a:solidFill>
                  <a:schemeClr val="bg1"/>
                </a:solidFill>
                <a:latin typeface="Glacial Indifference"/>
              </a:rPr>
              <a:t> | 12:05 – 12:15</a:t>
            </a:r>
          </a:p>
          <a:p>
            <a:pPr marL="257175" indent="-257175">
              <a:buFont typeface="Arial" panose="020B0604020202020204" pitchFamily="34" charset="0"/>
              <a:buChar char="•"/>
            </a:pPr>
            <a:r>
              <a:rPr lang="en-US" b="1">
                <a:solidFill>
                  <a:schemeClr val="bg1"/>
                </a:solidFill>
                <a:latin typeface="Glacial Indifference"/>
              </a:rPr>
              <a:t>Highlights from the 10 Guide </a:t>
            </a:r>
            <a:r>
              <a:rPr lang="en-US">
                <a:solidFill>
                  <a:schemeClr val="bg1"/>
                </a:solidFill>
                <a:latin typeface="Glacial Indifference"/>
              </a:rPr>
              <a:t>| 12:15 – 12:25</a:t>
            </a:r>
          </a:p>
          <a:p>
            <a:pPr marL="257175" indent="-257175">
              <a:buFont typeface="Arial" panose="020B0604020202020204" pitchFamily="34" charset="0"/>
              <a:buChar char="•"/>
            </a:pPr>
            <a:r>
              <a:rPr lang="en-US" b="1">
                <a:solidFill>
                  <a:schemeClr val="bg1"/>
                </a:solidFill>
                <a:latin typeface="Glacial Indifference"/>
              </a:rPr>
              <a:t>Community stories: Kelowna, Winnipeg, Quebec, London </a:t>
            </a:r>
            <a:r>
              <a:rPr lang="en-US">
                <a:solidFill>
                  <a:schemeClr val="bg1"/>
                </a:solidFill>
                <a:latin typeface="Glacial Indifference"/>
              </a:rPr>
              <a:t>| 1:25 – 1:50</a:t>
            </a:r>
          </a:p>
          <a:p>
            <a:pPr marL="285750" indent="-285750">
              <a:buFont typeface="Arial" panose="020B0604020202020204" pitchFamily="34" charset="0"/>
              <a:buChar char="•"/>
            </a:pPr>
            <a:r>
              <a:rPr lang="en-US">
                <a:solidFill>
                  <a:schemeClr val="bg1"/>
                </a:solidFill>
                <a:latin typeface="Glacial Indifference"/>
              </a:rPr>
              <a:t>Q&amp;A &amp; Closing </a:t>
            </a:r>
            <a:r>
              <a:rPr lang="en-US">
                <a:solidFill>
                  <a:schemeClr val="bg1"/>
                </a:solidFill>
                <a:latin typeface="Arial"/>
                <a:cs typeface="Arial"/>
              </a:rPr>
              <a:t>| 12:50 – 1:00</a:t>
            </a:r>
          </a:p>
          <a:p>
            <a:pPr marL="285750" indent="-285750">
              <a:buFont typeface="Arial" panose="020B0604020202020204" pitchFamily="34" charset="0"/>
              <a:buChar char="•"/>
            </a:pPr>
            <a:endParaRPr lang="en-US">
              <a:solidFill>
                <a:schemeClr val="bg1"/>
              </a:solidFill>
              <a:latin typeface="Arial"/>
              <a:cs typeface="Arial"/>
            </a:endParaRPr>
          </a:p>
          <a:p>
            <a:pPr marL="257175" indent="-257175">
              <a:buFont typeface="Arial" panose="020B0604020202020204" pitchFamily="34" charset="0"/>
              <a:buChar char="•"/>
            </a:pPr>
            <a:endParaRPr lang="en-US">
              <a:solidFill>
                <a:schemeClr val="bg1"/>
              </a:solidFill>
              <a:latin typeface="Glacial Indifference"/>
            </a:endParaRPr>
          </a:p>
        </p:txBody>
      </p:sp>
      <p:pic>
        <p:nvPicPr>
          <p:cNvPr id="10" name="Picture 9">
            <a:extLst>
              <a:ext uri="{FF2B5EF4-FFF2-40B4-BE49-F238E27FC236}">
                <a16:creationId xmlns:a16="http://schemas.microsoft.com/office/drawing/2014/main" id="{1E3B5BFF-BC2C-214F-9A1D-53D9ECCA40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16563" y="5230097"/>
            <a:ext cx="1771235" cy="405000"/>
          </a:xfrm>
          <a:prstGeom prst="rect">
            <a:avLst/>
          </a:prstGeom>
        </p:spPr>
      </p:pic>
    </p:spTree>
    <p:extLst>
      <p:ext uri="{BB962C8B-B14F-4D97-AF65-F5344CB8AC3E}">
        <p14:creationId xmlns:p14="http://schemas.microsoft.com/office/powerpoint/2010/main" val="3158471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D82D-0656-4DF7-A31C-C23C2A99C0C1}"/>
              </a:ext>
            </a:extLst>
          </p:cNvPr>
          <p:cNvSpPr>
            <a:spLocks noGrp="1"/>
          </p:cNvSpPr>
          <p:nvPr>
            <p:ph type="title"/>
          </p:nvPr>
        </p:nvSpPr>
        <p:spPr/>
        <p:txBody>
          <a:bodyPr/>
          <a:lstStyle/>
          <a:p>
            <a:r>
              <a:rPr lang="en-CA" b="1">
                <a:solidFill>
                  <a:srgbClr val="008989"/>
                </a:solidFill>
              </a:rPr>
              <a:t>Why the SDGs?</a:t>
            </a:r>
            <a:endParaRPr lang="en-CA" b="1">
              <a:solidFill>
                <a:srgbClr val="008989"/>
              </a:solidFill>
              <a:cs typeface="Calibri Light"/>
            </a:endParaRPr>
          </a:p>
        </p:txBody>
      </p:sp>
      <p:pic>
        <p:nvPicPr>
          <p:cNvPr id="7" name="Picture 7" descr="A picture containing graphical user interface&#10;&#10;Description automatically generated">
            <a:extLst>
              <a:ext uri="{FF2B5EF4-FFF2-40B4-BE49-F238E27FC236}">
                <a16:creationId xmlns:a16="http://schemas.microsoft.com/office/drawing/2014/main" id="{F84AD314-5C76-4FC6-95DA-5B0600DBC411}"/>
              </a:ext>
            </a:extLst>
          </p:cNvPr>
          <p:cNvPicPr>
            <a:picLocks noGrp="1" noChangeAspect="1"/>
          </p:cNvPicPr>
          <p:nvPr>
            <p:ph idx="1"/>
          </p:nvPr>
        </p:nvPicPr>
        <p:blipFill>
          <a:blip r:embed="rId3"/>
          <a:stretch>
            <a:fillRect/>
          </a:stretch>
        </p:blipFill>
        <p:spPr>
          <a:xfrm>
            <a:off x="853333" y="1451814"/>
            <a:ext cx="7322315" cy="4351338"/>
          </a:xfrm>
        </p:spPr>
      </p:pic>
      <p:pic>
        <p:nvPicPr>
          <p:cNvPr id="9" name="Picture 5" descr="Graphical user interface, text, chat or text message&#10;&#10;Description automatically generated">
            <a:extLst>
              <a:ext uri="{FF2B5EF4-FFF2-40B4-BE49-F238E27FC236}">
                <a16:creationId xmlns:a16="http://schemas.microsoft.com/office/drawing/2014/main" id="{50E2500B-9C3F-47F8-9E57-8CA76553CA9A}"/>
              </a:ext>
            </a:extLst>
          </p:cNvPr>
          <p:cNvPicPr>
            <a:picLocks noChangeAspect="1"/>
          </p:cNvPicPr>
          <p:nvPr/>
        </p:nvPicPr>
        <p:blipFill>
          <a:blip r:embed="rId4"/>
          <a:stretch>
            <a:fillRect/>
          </a:stretch>
        </p:blipFill>
        <p:spPr>
          <a:xfrm>
            <a:off x="86047" y="5891751"/>
            <a:ext cx="2126751" cy="840870"/>
          </a:xfrm>
          <a:prstGeom prst="rect">
            <a:avLst/>
          </a:prstGeom>
        </p:spPr>
      </p:pic>
    </p:spTree>
    <p:extLst>
      <p:ext uri="{BB962C8B-B14F-4D97-AF65-F5344CB8AC3E}">
        <p14:creationId xmlns:p14="http://schemas.microsoft.com/office/powerpoint/2010/main" val="3855582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1863969" y="143139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 name="Text Box 8">
            <a:extLst>
              <a:ext uri="{FF2B5EF4-FFF2-40B4-BE49-F238E27FC236}">
                <a16:creationId xmlns:a16="http://schemas.microsoft.com/office/drawing/2014/main" id="{E2021725-26F7-47BD-92D1-4543915EF368}"/>
              </a:ext>
            </a:extLst>
          </p:cNvPr>
          <p:cNvSpPr txBox="1">
            <a:spLocks noChangeArrowheads="1"/>
          </p:cNvSpPr>
          <p:nvPr/>
        </p:nvSpPr>
        <p:spPr bwMode="auto">
          <a:xfrm>
            <a:off x="2227440" y="2978878"/>
            <a:ext cx="468912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763"/>
            <a:r>
              <a:rPr lang="en-CA" altLang="en-US" sz="2100">
                <a:latin typeface="Glacial Indifference" pitchFamily="50" charset="0"/>
              </a:rPr>
              <a:t>We didn’t hear back from the community after we left</a:t>
            </a:r>
          </a:p>
        </p:txBody>
      </p:sp>
      <p:sp>
        <p:nvSpPr>
          <p:cNvPr id="2" name="Rectangle 1">
            <a:extLst>
              <a:ext uri="{FF2B5EF4-FFF2-40B4-BE49-F238E27FC236}">
                <a16:creationId xmlns:a16="http://schemas.microsoft.com/office/drawing/2014/main" id="{4ADF7FF7-4C5D-420C-9229-ECB22966EC67}"/>
              </a:ext>
            </a:extLst>
          </p:cNvPr>
          <p:cNvSpPr/>
          <p:nvPr/>
        </p:nvSpPr>
        <p:spPr>
          <a:xfrm>
            <a:off x="0" y="857250"/>
            <a:ext cx="9144000" cy="5143500"/>
          </a:xfrm>
          <a:prstGeom prst="rect">
            <a:avLst/>
          </a:prstGeom>
          <a:solidFill>
            <a:srgbClr val="0089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p>
            <a:endParaRPr lang="en-US">
              <a:latin typeface="Glacial Indifference" pitchFamily="50" charset="0"/>
            </a:endParaRPr>
          </a:p>
        </p:txBody>
      </p:sp>
      <p:sp>
        <p:nvSpPr>
          <p:cNvPr id="8" name="Text Box 8">
            <a:extLst>
              <a:ext uri="{FF2B5EF4-FFF2-40B4-BE49-F238E27FC236}">
                <a16:creationId xmlns:a16="http://schemas.microsoft.com/office/drawing/2014/main" id="{9DA9B48C-D916-4A61-8A76-478EB241F51E}"/>
              </a:ext>
            </a:extLst>
          </p:cNvPr>
          <p:cNvSpPr txBox="1">
            <a:spLocks noChangeArrowheads="1"/>
          </p:cNvSpPr>
          <p:nvPr/>
        </p:nvSpPr>
        <p:spPr bwMode="auto">
          <a:xfrm>
            <a:off x="2951320" y="4026287"/>
            <a:ext cx="3479694" cy="1093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45" algn="ctr">
              <a:lnSpc>
                <a:spcPct val="150000"/>
              </a:lnSpc>
            </a:pPr>
            <a:r>
              <a:rPr lang="en-CA" altLang="en-US" sz="1500" b="1">
                <a:solidFill>
                  <a:schemeClr val="bg1"/>
                </a:solidFill>
                <a:latin typeface="Glacial Indifference"/>
                <a:cs typeface="Arial"/>
              </a:rPr>
              <a:t>Tony Pipa</a:t>
            </a:r>
            <a:endParaRPr lang="en-US">
              <a:solidFill>
                <a:schemeClr val="bg1"/>
              </a:solidFill>
              <a:cs typeface="Arial" panose="020B0604020202020204" pitchFamily="34" charset="0"/>
            </a:endParaRPr>
          </a:p>
          <a:p>
            <a:pPr marL="4445" algn="ctr">
              <a:lnSpc>
                <a:spcPct val="150000"/>
              </a:lnSpc>
            </a:pPr>
            <a:r>
              <a:rPr lang="en-CA" altLang="en-US" sz="1500">
                <a:solidFill>
                  <a:schemeClr val="bg1"/>
                </a:solidFill>
                <a:latin typeface="Glacial Indifference"/>
                <a:cs typeface="Arial"/>
              </a:rPr>
              <a:t>Senior Fellow, Centre for Sustainable Development at Brookings</a:t>
            </a:r>
            <a:endParaRPr lang="en-CA">
              <a:solidFill>
                <a:schemeClr val="bg1"/>
              </a:solidFill>
              <a:cs typeface="Arial" panose="020B0604020202020204" pitchFamily="34" charset="0"/>
            </a:endParaRPr>
          </a:p>
        </p:txBody>
      </p:sp>
      <p:pic>
        <p:nvPicPr>
          <p:cNvPr id="12" name="Picture 11">
            <a:extLst>
              <a:ext uri="{FF2B5EF4-FFF2-40B4-BE49-F238E27FC236}">
                <a16:creationId xmlns:a16="http://schemas.microsoft.com/office/drawing/2014/main" id="{214EA39A-F5F8-2E4A-BECF-7F1748CC61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16563" y="5230097"/>
            <a:ext cx="1771235" cy="405000"/>
          </a:xfrm>
          <a:prstGeom prst="rect">
            <a:avLst/>
          </a:prstGeom>
        </p:spPr>
      </p:pic>
      <p:pic>
        <p:nvPicPr>
          <p:cNvPr id="3" name="Picture 4">
            <a:extLst>
              <a:ext uri="{FF2B5EF4-FFF2-40B4-BE49-F238E27FC236}">
                <a16:creationId xmlns:a16="http://schemas.microsoft.com/office/drawing/2014/main" id="{633478B3-7C82-4D1D-A74A-B3967AA20BAF}"/>
              </a:ext>
            </a:extLst>
          </p:cNvPr>
          <p:cNvPicPr>
            <a:picLocks noChangeAspect="1"/>
          </p:cNvPicPr>
          <p:nvPr/>
        </p:nvPicPr>
        <p:blipFill>
          <a:blip r:embed="rId3"/>
          <a:stretch>
            <a:fillRect/>
          </a:stretch>
        </p:blipFill>
        <p:spPr>
          <a:xfrm>
            <a:off x="3477183" y="1351019"/>
            <a:ext cx="2332234" cy="2672927"/>
          </a:xfrm>
          <a:prstGeom prst="rect">
            <a:avLst/>
          </a:prstGeom>
        </p:spPr>
      </p:pic>
    </p:spTree>
    <p:extLst>
      <p:ext uri="{BB962C8B-B14F-4D97-AF65-F5344CB8AC3E}">
        <p14:creationId xmlns:p14="http://schemas.microsoft.com/office/powerpoint/2010/main" val="3958215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10" descr="1dx_4901-crop">
            <a:extLst>
              <a:ext uri="{FF2B5EF4-FFF2-40B4-BE49-F238E27FC236}">
                <a16:creationId xmlns:a16="http://schemas.microsoft.com/office/drawing/2014/main" id="{66FCA505-4FF0-4369-8051-CCA67CC412C0}"/>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8" name="AutoShape 12" descr="1dx_4901-crop">
            <a:extLst>
              <a:ext uri="{FF2B5EF4-FFF2-40B4-BE49-F238E27FC236}">
                <a16:creationId xmlns:a16="http://schemas.microsoft.com/office/drawing/2014/main" id="{D8B2E8E2-ADAE-4BD5-9489-952C336DB0AA}"/>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9" name="AutoShape 14" descr="1dx_4901-crop">
            <a:extLst>
              <a:ext uri="{FF2B5EF4-FFF2-40B4-BE49-F238E27FC236}">
                <a16:creationId xmlns:a16="http://schemas.microsoft.com/office/drawing/2014/main" id="{98EE2D03-6F19-4391-867F-3E8927F60BA3}"/>
              </a:ext>
            </a:extLst>
          </p:cNvPr>
          <p:cNvSpPr>
            <a:spLocks noChangeAspect="1" noChangeArrowheads="1"/>
          </p:cNvSpPr>
          <p:nvPr/>
        </p:nvSpPr>
        <p:spPr bwMode="auto">
          <a:xfrm>
            <a:off x="961292" y="76553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6" name="Picture 5">
            <a:extLst>
              <a:ext uri="{FF2B5EF4-FFF2-40B4-BE49-F238E27FC236}">
                <a16:creationId xmlns:a16="http://schemas.microsoft.com/office/drawing/2014/main" id="{EA186344-7336-4D66-BF69-7B14A233F5BD}"/>
              </a:ext>
            </a:extLst>
          </p:cNvPr>
          <p:cNvPicPr/>
          <p:nvPr/>
        </p:nvPicPr>
        <p:blipFill>
          <a:blip r:embed="rId3" cstate="screen">
            <a:extLst>
              <a:ext uri="{28A0092B-C50C-407E-A947-70E740481C1C}">
                <a14:useLocalDpi xmlns:a14="http://schemas.microsoft.com/office/drawing/2010/main"/>
              </a:ext>
            </a:extLst>
          </a:blip>
          <a:stretch>
            <a:fillRect/>
          </a:stretch>
        </p:blipFill>
        <p:spPr>
          <a:xfrm>
            <a:off x="703809" y="6151407"/>
            <a:ext cx="1689387" cy="519580"/>
          </a:xfrm>
          <a:prstGeom prst="rect">
            <a:avLst/>
          </a:prstGeom>
        </p:spPr>
      </p:pic>
      <p:sp>
        <p:nvSpPr>
          <p:cNvPr id="2" name="Title 1">
            <a:extLst>
              <a:ext uri="{FF2B5EF4-FFF2-40B4-BE49-F238E27FC236}">
                <a16:creationId xmlns:a16="http://schemas.microsoft.com/office/drawing/2014/main" id="{0FA49D10-7923-4861-A9C3-759913467490}"/>
              </a:ext>
            </a:extLst>
          </p:cNvPr>
          <p:cNvSpPr>
            <a:spLocks noGrp="1"/>
          </p:cNvSpPr>
          <p:nvPr>
            <p:ph type="title"/>
          </p:nvPr>
        </p:nvSpPr>
        <p:spPr>
          <a:xfrm>
            <a:off x="410324" y="313755"/>
            <a:ext cx="2184543" cy="5570074"/>
          </a:xfrm>
        </p:spPr>
        <p:txBody>
          <a:bodyPr/>
          <a:lstStyle/>
          <a:p>
            <a:r>
              <a:rPr lang="en-CA" b="1">
                <a:cs typeface="Calibri Light"/>
              </a:rPr>
              <a:t>A new resource on localizing the SDG in Canada</a:t>
            </a:r>
            <a:br>
              <a:rPr lang="en-CA">
                <a:cs typeface="Calibri Light"/>
              </a:rPr>
            </a:br>
            <a:br>
              <a:rPr lang="en-CA">
                <a:cs typeface="Calibri Light"/>
              </a:rPr>
            </a:br>
            <a:br>
              <a:rPr lang="en-CA">
                <a:cs typeface="Calibri Light"/>
              </a:rPr>
            </a:br>
            <a:br>
              <a:rPr lang="en-CA">
                <a:cs typeface="Calibri Light"/>
              </a:rPr>
            </a:br>
            <a:br>
              <a:rPr lang="en-CA">
                <a:cs typeface="Calibri Light"/>
              </a:rPr>
            </a:br>
            <a:br>
              <a:rPr lang="en-CA">
                <a:cs typeface="Calibri Light"/>
              </a:rPr>
            </a:br>
            <a:br>
              <a:rPr lang="en-CA">
                <a:cs typeface="Calibri Light"/>
              </a:rPr>
            </a:br>
            <a:endParaRPr lang="en-CA">
              <a:cs typeface="Calibri Light"/>
            </a:endParaRPr>
          </a:p>
        </p:txBody>
      </p:sp>
      <p:pic>
        <p:nvPicPr>
          <p:cNvPr id="4" name="Picture 4" descr="A picture containing text, outdoor, tree, plant&#10;&#10;Description automatically generated">
            <a:extLst>
              <a:ext uri="{FF2B5EF4-FFF2-40B4-BE49-F238E27FC236}">
                <a16:creationId xmlns:a16="http://schemas.microsoft.com/office/drawing/2014/main" id="{14B3EE41-E9AC-448D-8602-1E74265074ED}"/>
              </a:ext>
            </a:extLst>
          </p:cNvPr>
          <p:cNvPicPr>
            <a:picLocks noGrp="1" noChangeAspect="1"/>
          </p:cNvPicPr>
          <p:nvPr>
            <p:ph idx="1"/>
          </p:nvPr>
        </p:nvPicPr>
        <p:blipFill>
          <a:blip r:embed="rId4"/>
          <a:stretch>
            <a:fillRect/>
          </a:stretch>
        </p:blipFill>
        <p:spPr>
          <a:xfrm>
            <a:off x="2884354" y="316608"/>
            <a:ext cx="6097944" cy="6091523"/>
          </a:xfrm>
        </p:spPr>
      </p:pic>
    </p:spTree>
    <p:extLst>
      <p:ext uri="{BB962C8B-B14F-4D97-AF65-F5344CB8AC3E}">
        <p14:creationId xmlns:p14="http://schemas.microsoft.com/office/powerpoint/2010/main" val="2910008075"/>
      </p:ext>
    </p:extLst>
  </p:cSld>
  <p:clrMapOvr>
    <a:masterClrMapping/>
  </p:clrMapOvr>
</p:sld>
</file>

<file path=ppt/theme/theme1.xml><?xml version="1.0" encoding="utf-8"?>
<a:theme xmlns:a="http://schemas.openxmlformats.org/drawingml/2006/main" name="Tamarack Theme">
  <a:themeElements>
    <a:clrScheme name="Tamarack">
      <a:dk1>
        <a:srgbClr val="008989"/>
      </a:dk1>
      <a:lt1>
        <a:sysClr val="window" lastClr="FFFFFF"/>
      </a:lt1>
      <a:dk2>
        <a:srgbClr val="008989"/>
      </a:dk2>
      <a:lt2>
        <a:srgbClr val="FFFFFF"/>
      </a:lt2>
      <a:accent1>
        <a:srgbClr val="171616"/>
      </a:accent1>
      <a:accent2>
        <a:srgbClr val="008989"/>
      </a:accent2>
      <a:accent3>
        <a:srgbClr val="170C9F"/>
      </a:accent3>
      <a:accent4>
        <a:srgbClr val="D3002D"/>
      </a:accent4>
      <a:accent5>
        <a:srgbClr val="E48D00"/>
      </a:accent5>
      <a:accent6>
        <a:srgbClr val="FFFF00"/>
      </a:accent6>
      <a:hlink>
        <a:srgbClr val="170C9F"/>
      </a:hlink>
      <a:folHlink>
        <a:srgbClr val="170C9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marack Theme" id="{0F3EFA0C-3A70-4E9E-AE0E-CB0AAAA4DBE5}" vid="{EA37D425-DF6C-4DD9-8759-70CBDD3838A5}"/>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24390B5127C74B89E433D2E2360BBD" ma:contentTypeVersion="11" ma:contentTypeDescription="Create a new document." ma:contentTypeScope="" ma:versionID="26702979b2535a420ff6afa20df93691">
  <xsd:schema xmlns:xsd="http://www.w3.org/2001/XMLSchema" xmlns:xs="http://www.w3.org/2001/XMLSchema" xmlns:p="http://schemas.microsoft.com/office/2006/metadata/properties" xmlns:ns2="4361130c-7951-4f57-9aa2-6edb1a06f617" targetNamespace="http://schemas.microsoft.com/office/2006/metadata/properties" ma:root="true" ma:fieldsID="307ea88f71844970b63b24dac421f9b5" ns2:_="">
    <xsd:import namespace="4361130c-7951-4f57-9aa2-6edb1a06f6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61130c-7951-4f57-9aa2-6edb1a06f6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1F3FA5-250F-4ABC-8D4A-83DDAFDE013E}">
  <ds:schemaRefs>
    <ds:schemaRef ds:uri="67af92a7-bd6b-4b6d-9221-ece718f3614e"/>
    <ds:schemaRef ds:uri="88e8f2c5-7d9c-4078-b2db-dbeb28c88b48"/>
    <ds:schemaRef ds:uri="cb2f8615-060f-4ce0-a23b-cc2a2cc91715"/>
    <ds:schemaRef ds:uri="e2bbf742-0111-469e-9bb6-f91f935687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E1AD6EA-7462-4ED8-B3D8-3CC3D6F935C2}">
  <ds:schemaRefs>
    <ds:schemaRef ds:uri="4361130c-7951-4f57-9aa2-6edb1a06f6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B350D05-B351-4462-B5B7-77677CFB53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26</Slides>
  <Notes>20</Notes>
  <HiddenSlides>0</HiddenSlide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Tamarack Theme</vt:lpstr>
      <vt:lpstr>4_Office Theme</vt:lpstr>
      <vt:lpstr>Office Theme</vt:lpstr>
      <vt:lpstr>PowerPoint Presentation</vt:lpstr>
      <vt:lpstr>PowerPoint Presentation</vt:lpstr>
      <vt:lpstr>PowerPoint Presentation</vt:lpstr>
      <vt:lpstr>PowerPoint Presentation</vt:lpstr>
      <vt:lpstr>Check-in</vt:lpstr>
      <vt:lpstr>PowerPoint Presentation</vt:lpstr>
      <vt:lpstr>Why the SDGs?</vt:lpstr>
      <vt:lpstr>PowerPoint Presentation</vt:lpstr>
      <vt:lpstr>A new resource on localizing the SDG in Canada       </vt:lpstr>
      <vt:lpstr>10 Guide Advisory Group</vt:lpstr>
      <vt:lpstr>10 Questions for Assessing Your Self-Readiness</vt:lpstr>
      <vt:lpstr>10 Really Good Ideas</vt:lpstr>
      <vt:lpstr>PowerPoint Presentation</vt:lpstr>
      <vt:lpstr>10 Useful Resources</vt:lpstr>
      <vt:lpstr>Additional Resources in French</vt:lpstr>
      <vt:lpstr>PowerPoint Presentation</vt:lpstr>
      <vt:lpstr>GLOBAL GOALS, LOCAL ACTION: Kelowna’s VLR</vt:lpstr>
      <vt:lpstr>PowerPoint Presentation</vt:lpstr>
      <vt:lpstr>Kelowna</vt:lpstr>
      <vt:lpstr>Methodology: Approach 1</vt:lpstr>
      <vt:lpstr>Methodology: Approach 2</vt:lpstr>
      <vt:lpstr>Methodology: TRC</vt:lpstr>
      <vt:lpstr>Methodology: Indicator Selection</vt:lpstr>
      <vt:lpstr>Thank You! </vt:lpstr>
      <vt:lpstr>PowerPoint Presentation</vt:lpstr>
      <vt:lpstr>PowerPoint Presentation</vt:lpstr>
    </vt:vector>
  </TitlesOfParts>
  <Manager/>
  <Company>Region of Peel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Peel Poverty Reduction Strategy</dc:title>
  <dc:subject/>
  <dc:creator>Federico Cartín-Arteaga</dc:creator>
  <cp:keywords/>
  <dc:description/>
  <cp:revision>1</cp:revision>
  <cp:lastPrinted>2017-10-18T17:22:21Z</cp:lastPrinted>
  <dcterms:created xsi:type="dcterms:W3CDTF">2012-09-20T14:39:06Z</dcterms:created>
  <dcterms:modified xsi:type="dcterms:W3CDTF">2021-09-01T15:26:32Z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0x0101003024390B5127C74B89E433D2E2360BBD</vt:lpwstr>
  </property>
  <property fmtid="{D5CDD505-2E9C-101B-9397-08002B2CF9AE}" pid="3" name="Order">
    <vt:r8>37400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ies>
</file>