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45" r:id="rId3"/>
    <p:sldId id="641" r:id="rId4"/>
    <p:sldId id="631" r:id="rId5"/>
    <p:sldId id="643" r:id="rId6"/>
    <p:sldId id="644" r:id="rId7"/>
    <p:sldId id="642" r:id="rId8"/>
    <p:sldId id="636" r:id="rId9"/>
    <p:sldId id="6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80A36-70CF-48DA-B29E-4BE0E473915D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BF3FDA7A-8BDB-4AA9-AF25-DDE0015CE682}">
      <dgm:prSet phldrT="[Text]" custT="1"/>
      <dgm:spPr/>
      <dgm:t>
        <a:bodyPr/>
        <a:lstStyle/>
        <a:p>
          <a:r>
            <a:rPr lang="en-US" sz="1800" b="1" i="0"/>
            <a:t>History</a:t>
          </a:r>
          <a:endParaRPr lang="en-CA" sz="1800" b="1" i="0" dirty="0"/>
        </a:p>
      </dgm:t>
    </dgm:pt>
    <dgm:pt modelId="{04FCC6C9-6FC8-4C9E-841E-530E1803154B}" type="parTrans" cxnId="{C32FF88E-2E2A-459D-8BDF-BF81DC4B7E87}">
      <dgm:prSet/>
      <dgm:spPr/>
      <dgm:t>
        <a:bodyPr/>
        <a:lstStyle/>
        <a:p>
          <a:endParaRPr lang="en-CA"/>
        </a:p>
      </dgm:t>
    </dgm:pt>
    <dgm:pt modelId="{31C19A90-DA1F-49E7-B6FD-4589E186E2C5}" type="sibTrans" cxnId="{C32FF88E-2E2A-459D-8BDF-BF81DC4B7E87}">
      <dgm:prSet/>
      <dgm:spPr/>
      <dgm:t>
        <a:bodyPr/>
        <a:lstStyle/>
        <a:p>
          <a:endParaRPr lang="en-CA"/>
        </a:p>
      </dgm:t>
    </dgm:pt>
    <dgm:pt modelId="{24E2BC43-0C98-4975-8CEA-3DF941E1927A}">
      <dgm:prSet phldrT="[Text]" custT="1"/>
      <dgm:spPr/>
      <dgm:t>
        <a:bodyPr/>
        <a:lstStyle/>
        <a:p>
          <a:r>
            <a:rPr lang="en-US" sz="1800" b="1" dirty="0"/>
            <a:t>Evaluation</a:t>
          </a:r>
          <a:endParaRPr lang="en-CA" sz="1800" b="1" dirty="0"/>
        </a:p>
      </dgm:t>
    </dgm:pt>
    <dgm:pt modelId="{BEE32470-C3F9-4FA4-B767-BB398D6F842D}" type="parTrans" cxnId="{D7A60A46-959F-4462-9A6E-B7E251F3794E}">
      <dgm:prSet/>
      <dgm:spPr/>
      <dgm:t>
        <a:bodyPr/>
        <a:lstStyle/>
        <a:p>
          <a:endParaRPr lang="en-CA"/>
        </a:p>
      </dgm:t>
    </dgm:pt>
    <dgm:pt modelId="{B50F4477-6CB5-4767-A9F9-03B9BBDFFCFE}" type="sibTrans" cxnId="{D7A60A46-959F-4462-9A6E-B7E251F3794E}">
      <dgm:prSet/>
      <dgm:spPr/>
      <dgm:t>
        <a:bodyPr/>
        <a:lstStyle/>
        <a:p>
          <a:endParaRPr lang="en-CA"/>
        </a:p>
      </dgm:t>
    </dgm:pt>
    <dgm:pt modelId="{C41E8255-BF61-4767-B663-09A9F288F885}">
      <dgm:prSet phldrT="[Text]" custT="1"/>
      <dgm:spPr/>
      <dgm:t>
        <a:bodyPr/>
        <a:lstStyle/>
        <a:p>
          <a:r>
            <a:rPr lang="en-US" sz="1600" b="1" dirty="0"/>
            <a:t>Current</a:t>
          </a:r>
        </a:p>
        <a:p>
          <a:r>
            <a:rPr lang="en-US" sz="1600" b="1" dirty="0"/>
            <a:t>Programming</a:t>
          </a:r>
          <a:endParaRPr lang="en-CA" sz="1600" b="1" dirty="0"/>
        </a:p>
      </dgm:t>
    </dgm:pt>
    <dgm:pt modelId="{B4E10961-FACC-485E-9C19-9A6AE9543EA4}" type="parTrans" cxnId="{B1D947C9-6B5D-415A-9263-25C53E8EAF46}">
      <dgm:prSet/>
      <dgm:spPr/>
      <dgm:t>
        <a:bodyPr/>
        <a:lstStyle/>
        <a:p>
          <a:endParaRPr lang="en-CA"/>
        </a:p>
      </dgm:t>
    </dgm:pt>
    <dgm:pt modelId="{D73C2513-4309-41E4-9DD4-63695182C0E0}" type="sibTrans" cxnId="{B1D947C9-6B5D-415A-9263-25C53E8EAF46}">
      <dgm:prSet/>
      <dgm:spPr/>
      <dgm:t>
        <a:bodyPr/>
        <a:lstStyle/>
        <a:p>
          <a:endParaRPr lang="en-CA"/>
        </a:p>
      </dgm:t>
    </dgm:pt>
    <dgm:pt modelId="{16FC095D-E853-4BEE-883F-C180DFCB140A}" type="pres">
      <dgm:prSet presAssocID="{38E80A36-70CF-48DA-B29E-4BE0E473915D}" presName="compositeShape" presStyleCnt="0">
        <dgm:presLayoutVars>
          <dgm:chMax val="7"/>
          <dgm:dir/>
          <dgm:resizeHandles val="exact"/>
        </dgm:presLayoutVars>
      </dgm:prSet>
      <dgm:spPr/>
    </dgm:pt>
    <dgm:pt modelId="{37F9286C-165F-4648-98E6-80775D898ECD}" type="pres">
      <dgm:prSet presAssocID="{BF3FDA7A-8BDB-4AA9-AF25-DDE0015CE682}" presName="circ1" presStyleLbl="vennNode1" presStyleIdx="0" presStyleCnt="3"/>
      <dgm:spPr/>
    </dgm:pt>
    <dgm:pt modelId="{90668714-E0F2-4FFF-91C5-7AFCAE765239}" type="pres">
      <dgm:prSet presAssocID="{BF3FDA7A-8BDB-4AA9-AF25-DDE0015CE6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B370C7-9B30-4B68-B633-C7038049D210}" type="pres">
      <dgm:prSet presAssocID="{24E2BC43-0C98-4975-8CEA-3DF941E1927A}" presName="circ2" presStyleLbl="vennNode1" presStyleIdx="1" presStyleCnt="3"/>
      <dgm:spPr/>
    </dgm:pt>
    <dgm:pt modelId="{E981AC27-AD6F-468F-9DBA-D6D177887523}" type="pres">
      <dgm:prSet presAssocID="{24E2BC43-0C98-4975-8CEA-3DF941E192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3431C6-86C4-4293-8628-943A7986DA4F}" type="pres">
      <dgm:prSet presAssocID="{C41E8255-BF61-4767-B663-09A9F288F885}" presName="circ3" presStyleLbl="vennNode1" presStyleIdx="2" presStyleCnt="3"/>
      <dgm:spPr/>
    </dgm:pt>
    <dgm:pt modelId="{BE9EA9AE-1D3A-4384-A5ED-72AAD8EFC3A1}" type="pres">
      <dgm:prSet presAssocID="{C41E8255-BF61-4767-B663-09A9F288F8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C657501-CC5F-4142-A301-67753E680A4F}" type="presOf" srcId="{24E2BC43-0C98-4975-8CEA-3DF941E1927A}" destId="{E981AC27-AD6F-468F-9DBA-D6D177887523}" srcOrd="1" destOrd="0" presId="urn:microsoft.com/office/officeart/2005/8/layout/venn1"/>
    <dgm:cxn modelId="{2943DF05-7122-4D23-AD1F-19FD6CCD882C}" type="presOf" srcId="{BF3FDA7A-8BDB-4AA9-AF25-DDE0015CE682}" destId="{90668714-E0F2-4FFF-91C5-7AFCAE765239}" srcOrd="1" destOrd="0" presId="urn:microsoft.com/office/officeart/2005/8/layout/venn1"/>
    <dgm:cxn modelId="{EF36B708-A65A-44E3-8C38-6C003001D9A9}" type="presOf" srcId="{38E80A36-70CF-48DA-B29E-4BE0E473915D}" destId="{16FC095D-E853-4BEE-883F-C180DFCB140A}" srcOrd="0" destOrd="0" presId="urn:microsoft.com/office/officeart/2005/8/layout/venn1"/>
    <dgm:cxn modelId="{26FACB41-4B6C-4D62-B4DB-B9C0F5F362CF}" type="presOf" srcId="{C41E8255-BF61-4767-B663-09A9F288F885}" destId="{BE9EA9AE-1D3A-4384-A5ED-72AAD8EFC3A1}" srcOrd="1" destOrd="0" presId="urn:microsoft.com/office/officeart/2005/8/layout/venn1"/>
    <dgm:cxn modelId="{D7A60A46-959F-4462-9A6E-B7E251F3794E}" srcId="{38E80A36-70CF-48DA-B29E-4BE0E473915D}" destId="{24E2BC43-0C98-4975-8CEA-3DF941E1927A}" srcOrd="1" destOrd="0" parTransId="{BEE32470-C3F9-4FA4-B767-BB398D6F842D}" sibTransId="{B50F4477-6CB5-4767-A9F9-03B9BBDFFCFE}"/>
    <dgm:cxn modelId="{C9450A72-4BFB-4D50-B31B-36F24750C953}" type="presOf" srcId="{C41E8255-BF61-4767-B663-09A9F288F885}" destId="{CB3431C6-86C4-4293-8628-943A7986DA4F}" srcOrd="0" destOrd="0" presId="urn:microsoft.com/office/officeart/2005/8/layout/venn1"/>
    <dgm:cxn modelId="{C32FF88E-2E2A-459D-8BDF-BF81DC4B7E87}" srcId="{38E80A36-70CF-48DA-B29E-4BE0E473915D}" destId="{BF3FDA7A-8BDB-4AA9-AF25-DDE0015CE682}" srcOrd="0" destOrd="0" parTransId="{04FCC6C9-6FC8-4C9E-841E-530E1803154B}" sibTransId="{31C19A90-DA1F-49E7-B6FD-4589E186E2C5}"/>
    <dgm:cxn modelId="{FF4972A5-7329-450D-8F24-98A24D2D6F44}" type="presOf" srcId="{BF3FDA7A-8BDB-4AA9-AF25-DDE0015CE682}" destId="{37F9286C-165F-4648-98E6-80775D898ECD}" srcOrd="0" destOrd="0" presId="urn:microsoft.com/office/officeart/2005/8/layout/venn1"/>
    <dgm:cxn modelId="{75711FC8-A527-46B9-BCC6-82CB28282E68}" type="presOf" srcId="{24E2BC43-0C98-4975-8CEA-3DF941E1927A}" destId="{78B370C7-9B30-4B68-B633-C7038049D210}" srcOrd="0" destOrd="0" presId="urn:microsoft.com/office/officeart/2005/8/layout/venn1"/>
    <dgm:cxn modelId="{B1D947C9-6B5D-415A-9263-25C53E8EAF46}" srcId="{38E80A36-70CF-48DA-B29E-4BE0E473915D}" destId="{C41E8255-BF61-4767-B663-09A9F288F885}" srcOrd="2" destOrd="0" parTransId="{B4E10961-FACC-485E-9C19-9A6AE9543EA4}" sibTransId="{D73C2513-4309-41E4-9DD4-63695182C0E0}"/>
    <dgm:cxn modelId="{8DFAD868-651F-40E7-A4C1-ABD26A907441}" type="presParOf" srcId="{16FC095D-E853-4BEE-883F-C180DFCB140A}" destId="{37F9286C-165F-4648-98E6-80775D898ECD}" srcOrd="0" destOrd="0" presId="urn:microsoft.com/office/officeart/2005/8/layout/venn1"/>
    <dgm:cxn modelId="{3F7F5AC3-88E7-4AE6-A833-431990A4A4DE}" type="presParOf" srcId="{16FC095D-E853-4BEE-883F-C180DFCB140A}" destId="{90668714-E0F2-4FFF-91C5-7AFCAE765239}" srcOrd="1" destOrd="0" presId="urn:microsoft.com/office/officeart/2005/8/layout/venn1"/>
    <dgm:cxn modelId="{B66B9CF0-5104-4D12-B9F8-A467FC6ED467}" type="presParOf" srcId="{16FC095D-E853-4BEE-883F-C180DFCB140A}" destId="{78B370C7-9B30-4B68-B633-C7038049D210}" srcOrd="2" destOrd="0" presId="urn:microsoft.com/office/officeart/2005/8/layout/venn1"/>
    <dgm:cxn modelId="{AA00C4D1-0A66-4805-B58D-C049AC7EECAC}" type="presParOf" srcId="{16FC095D-E853-4BEE-883F-C180DFCB140A}" destId="{E981AC27-AD6F-468F-9DBA-D6D177887523}" srcOrd="3" destOrd="0" presId="urn:microsoft.com/office/officeart/2005/8/layout/venn1"/>
    <dgm:cxn modelId="{D8D5428B-9A56-4726-BF5F-62C95F3C6E96}" type="presParOf" srcId="{16FC095D-E853-4BEE-883F-C180DFCB140A}" destId="{CB3431C6-86C4-4293-8628-943A7986DA4F}" srcOrd="4" destOrd="0" presId="urn:microsoft.com/office/officeart/2005/8/layout/venn1"/>
    <dgm:cxn modelId="{F532A1C5-14B1-4D34-A20E-C2D3F9389989}" type="presParOf" srcId="{16FC095D-E853-4BEE-883F-C180DFCB140A}" destId="{BE9EA9AE-1D3A-4384-A5ED-72AAD8EFC3A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56193-C9FA-46E4-B64E-E22C6A12B2AF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26A300AB-A724-48A8-A7D2-2026192042FA}">
      <dgm:prSet phldrT="[Text]"/>
      <dgm:spPr/>
      <dgm:t>
        <a:bodyPr/>
        <a:lstStyle/>
        <a:p>
          <a:r>
            <a:rPr lang="en-US" dirty="0"/>
            <a:t>Scenario 1</a:t>
          </a:r>
          <a:endParaRPr lang="en-CA" dirty="0"/>
        </a:p>
      </dgm:t>
    </dgm:pt>
    <dgm:pt modelId="{1AC212A2-8012-4AB6-A049-858F10190FBE}" type="parTrans" cxnId="{8F712711-824D-4D56-8EF7-2B43BA519AC4}">
      <dgm:prSet/>
      <dgm:spPr/>
      <dgm:t>
        <a:bodyPr/>
        <a:lstStyle/>
        <a:p>
          <a:endParaRPr lang="en-CA"/>
        </a:p>
      </dgm:t>
    </dgm:pt>
    <dgm:pt modelId="{49613C29-CC7D-4B7E-9524-5FFD3C56F9FB}" type="sibTrans" cxnId="{8F712711-824D-4D56-8EF7-2B43BA519AC4}">
      <dgm:prSet/>
      <dgm:spPr/>
      <dgm:t>
        <a:bodyPr/>
        <a:lstStyle/>
        <a:p>
          <a:endParaRPr lang="en-CA"/>
        </a:p>
      </dgm:t>
    </dgm:pt>
    <dgm:pt modelId="{2D405425-EDEF-4F59-AD51-616193023898}">
      <dgm:prSet phldrT="[Text]"/>
      <dgm:spPr/>
      <dgm:t>
        <a:bodyPr/>
        <a:lstStyle/>
        <a:p>
          <a:r>
            <a:rPr lang="en-US" dirty="0"/>
            <a:t>Strengths</a:t>
          </a:r>
          <a:endParaRPr lang="en-CA" dirty="0"/>
        </a:p>
      </dgm:t>
    </dgm:pt>
    <dgm:pt modelId="{40E80EF5-EBCA-496E-834B-3063F21AB6A2}" type="parTrans" cxnId="{FD1A5484-28A3-4525-A074-5EA16709AF89}">
      <dgm:prSet/>
      <dgm:spPr/>
      <dgm:t>
        <a:bodyPr/>
        <a:lstStyle/>
        <a:p>
          <a:endParaRPr lang="en-CA"/>
        </a:p>
      </dgm:t>
    </dgm:pt>
    <dgm:pt modelId="{1B614A10-97E7-4481-BCB7-EE6FE2527FB1}" type="sibTrans" cxnId="{FD1A5484-28A3-4525-A074-5EA16709AF89}">
      <dgm:prSet/>
      <dgm:spPr/>
      <dgm:t>
        <a:bodyPr/>
        <a:lstStyle/>
        <a:p>
          <a:endParaRPr lang="en-CA"/>
        </a:p>
      </dgm:t>
    </dgm:pt>
    <dgm:pt modelId="{EE702B84-3525-43B0-97CD-183CE855BCCB}">
      <dgm:prSet phldrT="[Text]"/>
      <dgm:spPr/>
      <dgm:t>
        <a:bodyPr/>
        <a:lstStyle/>
        <a:p>
          <a:r>
            <a:rPr lang="en-US" dirty="0"/>
            <a:t>Limitations</a:t>
          </a:r>
          <a:endParaRPr lang="en-CA" dirty="0"/>
        </a:p>
      </dgm:t>
    </dgm:pt>
    <dgm:pt modelId="{967DEF26-0020-4667-9E11-2B25ABCC0DEF}" type="parTrans" cxnId="{D1DFDF05-686F-4D5D-B20A-FAF47FACC9DE}">
      <dgm:prSet/>
      <dgm:spPr/>
      <dgm:t>
        <a:bodyPr/>
        <a:lstStyle/>
        <a:p>
          <a:endParaRPr lang="en-CA"/>
        </a:p>
      </dgm:t>
    </dgm:pt>
    <dgm:pt modelId="{9F6773FC-3843-4AB1-981C-A96C23821DF7}" type="sibTrans" cxnId="{D1DFDF05-686F-4D5D-B20A-FAF47FACC9DE}">
      <dgm:prSet/>
      <dgm:spPr/>
      <dgm:t>
        <a:bodyPr/>
        <a:lstStyle/>
        <a:p>
          <a:endParaRPr lang="en-CA"/>
        </a:p>
      </dgm:t>
    </dgm:pt>
    <dgm:pt modelId="{583A8805-C669-4B9A-ABC1-A6563755FA1F}">
      <dgm:prSet phldrT="[Text]"/>
      <dgm:spPr/>
      <dgm:t>
        <a:bodyPr/>
        <a:lstStyle/>
        <a:p>
          <a:r>
            <a:rPr lang="en-US" dirty="0"/>
            <a:t>Scenario 2</a:t>
          </a:r>
          <a:endParaRPr lang="en-CA" dirty="0"/>
        </a:p>
      </dgm:t>
    </dgm:pt>
    <dgm:pt modelId="{BFD7B968-E8DA-4055-9A80-32ACA225CF12}" type="parTrans" cxnId="{6D15678E-8B79-41AB-AE94-6E8620C272F7}">
      <dgm:prSet/>
      <dgm:spPr/>
      <dgm:t>
        <a:bodyPr/>
        <a:lstStyle/>
        <a:p>
          <a:endParaRPr lang="en-CA"/>
        </a:p>
      </dgm:t>
    </dgm:pt>
    <dgm:pt modelId="{56AD4C1F-C233-494A-BCC9-9DC479E95AF7}" type="sibTrans" cxnId="{6D15678E-8B79-41AB-AE94-6E8620C272F7}">
      <dgm:prSet/>
      <dgm:spPr/>
      <dgm:t>
        <a:bodyPr/>
        <a:lstStyle/>
        <a:p>
          <a:endParaRPr lang="en-CA"/>
        </a:p>
      </dgm:t>
    </dgm:pt>
    <dgm:pt modelId="{6BFCAF7C-64B6-4317-945F-BD9D287588D8}">
      <dgm:prSet phldrT="[Text]"/>
      <dgm:spPr/>
      <dgm:t>
        <a:bodyPr/>
        <a:lstStyle/>
        <a:p>
          <a:r>
            <a:rPr lang="en-US" dirty="0"/>
            <a:t>Strengths</a:t>
          </a:r>
          <a:endParaRPr lang="en-CA" dirty="0"/>
        </a:p>
      </dgm:t>
    </dgm:pt>
    <dgm:pt modelId="{124E678A-0DEF-4C28-AB1F-0C33AF48056B}" type="parTrans" cxnId="{E5C0F276-DD2D-41B5-B3B7-60678A1033E8}">
      <dgm:prSet/>
      <dgm:spPr/>
      <dgm:t>
        <a:bodyPr/>
        <a:lstStyle/>
        <a:p>
          <a:endParaRPr lang="en-CA"/>
        </a:p>
      </dgm:t>
    </dgm:pt>
    <dgm:pt modelId="{123AEF6F-FD45-4EC9-966A-29DED4AE27B0}" type="sibTrans" cxnId="{E5C0F276-DD2D-41B5-B3B7-60678A1033E8}">
      <dgm:prSet/>
      <dgm:spPr/>
      <dgm:t>
        <a:bodyPr/>
        <a:lstStyle/>
        <a:p>
          <a:endParaRPr lang="en-CA"/>
        </a:p>
      </dgm:t>
    </dgm:pt>
    <dgm:pt modelId="{0CE6F046-144D-4502-8AFE-6AF8A97DD343}">
      <dgm:prSet phldrT="[Text]"/>
      <dgm:spPr/>
      <dgm:t>
        <a:bodyPr/>
        <a:lstStyle/>
        <a:p>
          <a:r>
            <a:rPr lang="en-US" dirty="0"/>
            <a:t>Limitations</a:t>
          </a:r>
          <a:endParaRPr lang="en-CA" dirty="0"/>
        </a:p>
      </dgm:t>
    </dgm:pt>
    <dgm:pt modelId="{328CD2BB-A3C4-46AC-89E1-71CADAB8A70A}" type="parTrans" cxnId="{7BA372D3-BF18-494D-8FF6-01D61EA926B6}">
      <dgm:prSet/>
      <dgm:spPr/>
      <dgm:t>
        <a:bodyPr/>
        <a:lstStyle/>
        <a:p>
          <a:endParaRPr lang="en-CA"/>
        </a:p>
      </dgm:t>
    </dgm:pt>
    <dgm:pt modelId="{9297293E-BDCE-4967-A3DE-2899B7507F8E}" type="sibTrans" cxnId="{7BA372D3-BF18-494D-8FF6-01D61EA926B6}">
      <dgm:prSet/>
      <dgm:spPr/>
      <dgm:t>
        <a:bodyPr/>
        <a:lstStyle/>
        <a:p>
          <a:endParaRPr lang="en-CA"/>
        </a:p>
      </dgm:t>
    </dgm:pt>
    <dgm:pt modelId="{4C2DDCE5-BE30-453B-B652-68BB32C220D4}">
      <dgm:prSet/>
      <dgm:spPr/>
      <dgm:t>
        <a:bodyPr/>
        <a:lstStyle/>
        <a:p>
          <a:r>
            <a:rPr lang="en-US" dirty="0"/>
            <a:t>Scenario 3</a:t>
          </a:r>
          <a:endParaRPr lang="en-CA" dirty="0"/>
        </a:p>
      </dgm:t>
    </dgm:pt>
    <dgm:pt modelId="{697B162A-0ABB-40D9-9893-8F67DDE7F23D}" type="parTrans" cxnId="{0AC41CE0-9F82-44C2-A551-F14EAB420772}">
      <dgm:prSet/>
      <dgm:spPr/>
      <dgm:t>
        <a:bodyPr/>
        <a:lstStyle/>
        <a:p>
          <a:endParaRPr lang="en-CA"/>
        </a:p>
      </dgm:t>
    </dgm:pt>
    <dgm:pt modelId="{979E3131-8D94-4DF3-A012-E01447B6D0AD}" type="sibTrans" cxnId="{0AC41CE0-9F82-44C2-A551-F14EAB420772}">
      <dgm:prSet/>
      <dgm:spPr/>
      <dgm:t>
        <a:bodyPr/>
        <a:lstStyle/>
        <a:p>
          <a:endParaRPr lang="en-CA"/>
        </a:p>
      </dgm:t>
    </dgm:pt>
    <dgm:pt modelId="{AE01F440-96E9-49AA-AE18-BC08F89C0594}">
      <dgm:prSet/>
      <dgm:spPr/>
      <dgm:t>
        <a:bodyPr/>
        <a:lstStyle/>
        <a:p>
          <a:r>
            <a:rPr lang="en-US" dirty="0"/>
            <a:t>Strengths</a:t>
          </a:r>
          <a:endParaRPr lang="en-CA" dirty="0"/>
        </a:p>
      </dgm:t>
    </dgm:pt>
    <dgm:pt modelId="{D848CDC0-8BBF-46DA-A06D-039D29310D44}" type="parTrans" cxnId="{1A777355-769A-4FA6-A38C-5343EFE5C4EC}">
      <dgm:prSet/>
      <dgm:spPr/>
      <dgm:t>
        <a:bodyPr/>
        <a:lstStyle/>
        <a:p>
          <a:endParaRPr lang="en-CA"/>
        </a:p>
      </dgm:t>
    </dgm:pt>
    <dgm:pt modelId="{CA2D696A-B150-4B4D-96B5-F492080F3E4B}" type="sibTrans" cxnId="{1A777355-769A-4FA6-A38C-5343EFE5C4EC}">
      <dgm:prSet/>
      <dgm:spPr/>
      <dgm:t>
        <a:bodyPr/>
        <a:lstStyle/>
        <a:p>
          <a:endParaRPr lang="en-CA"/>
        </a:p>
      </dgm:t>
    </dgm:pt>
    <dgm:pt modelId="{1A9ECBC2-ED20-4F3F-9168-29730E39851F}">
      <dgm:prSet/>
      <dgm:spPr/>
      <dgm:t>
        <a:bodyPr/>
        <a:lstStyle/>
        <a:p>
          <a:r>
            <a:rPr lang="en-US" dirty="0"/>
            <a:t>Limitations</a:t>
          </a:r>
          <a:endParaRPr lang="en-CA" dirty="0"/>
        </a:p>
      </dgm:t>
    </dgm:pt>
    <dgm:pt modelId="{B059DD2B-A551-4C93-893B-28A997430CD1}" type="parTrans" cxnId="{36475392-E577-44F0-BBF8-939EB5360A54}">
      <dgm:prSet/>
      <dgm:spPr/>
      <dgm:t>
        <a:bodyPr/>
        <a:lstStyle/>
        <a:p>
          <a:endParaRPr lang="en-CA"/>
        </a:p>
      </dgm:t>
    </dgm:pt>
    <dgm:pt modelId="{5C1FC23A-90D4-45DB-9F45-6BC4F9535856}" type="sibTrans" cxnId="{36475392-E577-44F0-BBF8-939EB5360A54}">
      <dgm:prSet/>
      <dgm:spPr/>
      <dgm:t>
        <a:bodyPr/>
        <a:lstStyle/>
        <a:p>
          <a:endParaRPr lang="en-CA"/>
        </a:p>
      </dgm:t>
    </dgm:pt>
    <dgm:pt modelId="{2641B645-8FBD-4425-A4BF-0DCBCB95F93D}">
      <dgm:prSet phldrT="[Text]"/>
      <dgm:spPr/>
      <dgm:t>
        <a:bodyPr/>
        <a:lstStyle/>
        <a:p>
          <a:r>
            <a:rPr lang="en-US" dirty="0"/>
            <a:t>Overall rating</a:t>
          </a:r>
          <a:endParaRPr lang="en-CA" dirty="0"/>
        </a:p>
      </dgm:t>
    </dgm:pt>
    <dgm:pt modelId="{3A1CF1AC-6243-462E-8FED-1E55079BC99C}" type="parTrans" cxnId="{A103EA1A-75E8-4828-B403-0155F3F4299C}">
      <dgm:prSet/>
      <dgm:spPr/>
      <dgm:t>
        <a:bodyPr/>
        <a:lstStyle/>
        <a:p>
          <a:endParaRPr lang="en-CA"/>
        </a:p>
      </dgm:t>
    </dgm:pt>
    <dgm:pt modelId="{85A8D424-7CC1-4C1A-B1F3-A00CF38398BF}" type="sibTrans" cxnId="{A103EA1A-75E8-4828-B403-0155F3F4299C}">
      <dgm:prSet/>
      <dgm:spPr/>
      <dgm:t>
        <a:bodyPr/>
        <a:lstStyle/>
        <a:p>
          <a:endParaRPr lang="en-CA"/>
        </a:p>
      </dgm:t>
    </dgm:pt>
    <dgm:pt modelId="{3800AC19-A3E6-4447-90BE-BCB31CE4A050}">
      <dgm:prSet phldrT="[Text]"/>
      <dgm:spPr/>
      <dgm:t>
        <a:bodyPr/>
        <a:lstStyle/>
        <a:p>
          <a:r>
            <a:rPr lang="en-US" dirty="0"/>
            <a:t>Overall rating</a:t>
          </a:r>
          <a:endParaRPr lang="en-CA" dirty="0"/>
        </a:p>
      </dgm:t>
    </dgm:pt>
    <dgm:pt modelId="{1567B987-7727-41CF-88C8-4260AD801883}" type="parTrans" cxnId="{4921A843-4524-4BC0-9DF5-1C73E132060C}">
      <dgm:prSet/>
      <dgm:spPr/>
      <dgm:t>
        <a:bodyPr/>
        <a:lstStyle/>
        <a:p>
          <a:endParaRPr lang="en-CA"/>
        </a:p>
      </dgm:t>
    </dgm:pt>
    <dgm:pt modelId="{0F6C2E32-60E8-40ED-97EA-1BCBCEB18FED}" type="sibTrans" cxnId="{4921A843-4524-4BC0-9DF5-1C73E132060C}">
      <dgm:prSet/>
      <dgm:spPr/>
      <dgm:t>
        <a:bodyPr/>
        <a:lstStyle/>
        <a:p>
          <a:endParaRPr lang="en-CA"/>
        </a:p>
      </dgm:t>
    </dgm:pt>
    <dgm:pt modelId="{2B0CB2B4-6864-473A-B842-F07B340C2F52}">
      <dgm:prSet/>
      <dgm:spPr/>
      <dgm:t>
        <a:bodyPr/>
        <a:lstStyle/>
        <a:p>
          <a:r>
            <a:rPr lang="en-US" dirty="0"/>
            <a:t>Overall rating</a:t>
          </a:r>
          <a:endParaRPr lang="en-CA" dirty="0"/>
        </a:p>
      </dgm:t>
    </dgm:pt>
    <dgm:pt modelId="{69978D59-FE8D-4528-AC2A-6DD7E1DA00EC}" type="parTrans" cxnId="{02BC14BD-7AF4-4E62-953F-4783ACCC5222}">
      <dgm:prSet/>
      <dgm:spPr/>
      <dgm:t>
        <a:bodyPr/>
        <a:lstStyle/>
        <a:p>
          <a:endParaRPr lang="en-CA"/>
        </a:p>
      </dgm:t>
    </dgm:pt>
    <dgm:pt modelId="{7713B038-A523-41F0-B3C7-B7E503103D45}" type="sibTrans" cxnId="{02BC14BD-7AF4-4E62-953F-4783ACCC5222}">
      <dgm:prSet/>
      <dgm:spPr/>
      <dgm:t>
        <a:bodyPr/>
        <a:lstStyle/>
        <a:p>
          <a:endParaRPr lang="en-CA"/>
        </a:p>
      </dgm:t>
    </dgm:pt>
    <dgm:pt modelId="{5AB27EF6-8896-4EA7-A760-A78867D2B5CE}" type="pres">
      <dgm:prSet presAssocID="{C2856193-C9FA-46E4-B64E-E22C6A12B2AF}" presName="Name0" presStyleCnt="0">
        <dgm:presLayoutVars>
          <dgm:dir/>
          <dgm:animLvl val="lvl"/>
          <dgm:resizeHandles/>
        </dgm:presLayoutVars>
      </dgm:prSet>
      <dgm:spPr/>
    </dgm:pt>
    <dgm:pt modelId="{9A816E32-D96E-418E-907D-170396BA3A51}" type="pres">
      <dgm:prSet presAssocID="{26A300AB-A724-48A8-A7D2-2026192042FA}" presName="linNode" presStyleCnt="0"/>
      <dgm:spPr/>
    </dgm:pt>
    <dgm:pt modelId="{33225BBA-66CE-4631-B203-A994D874953F}" type="pres">
      <dgm:prSet presAssocID="{26A300AB-A724-48A8-A7D2-2026192042FA}" presName="parentShp" presStyleLbl="node1" presStyleIdx="0" presStyleCnt="3">
        <dgm:presLayoutVars>
          <dgm:bulletEnabled val="1"/>
        </dgm:presLayoutVars>
      </dgm:prSet>
      <dgm:spPr/>
    </dgm:pt>
    <dgm:pt modelId="{D8C13C13-8500-4C3D-9A13-64A5F123086E}" type="pres">
      <dgm:prSet presAssocID="{26A300AB-A724-48A8-A7D2-2026192042FA}" presName="childShp" presStyleLbl="bgAccFollowNode1" presStyleIdx="0" presStyleCnt="3">
        <dgm:presLayoutVars>
          <dgm:bulletEnabled val="1"/>
        </dgm:presLayoutVars>
      </dgm:prSet>
      <dgm:spPr/>
    </dgm:pt>
    <dgm:pt modelId="{E1AD6E1F-007A-41EC-BBF0-DCBEBC699282}" type="pres">
      <dgm:prSet presAssocID="{49613C29-CC7D-4B7E-9524-5FFD3C56F9FB}" presName="spacing" presStyleCnt="0"/>
      <dgm:spPr/>
    </dgm:pt>
    <dgm:pt modelId="{9EA85DED-E4F3-4AA7-B2E8-C9BD38C5ACA8}" type="pres">
      <dgm:prSet presAssocID="{583A8805-C669-4B9A-ABC1-A6563755FA1F}" presName="linNode" presStyleCnt="0"/>
      <dgm:spPr/>
    </dgm:pt>
    <dgm:pt modelId="{A6CC7CB9-9E3E-4238-817B-B94F69958851}" type="pres">
      <dgm:prSet presAssocID="{583A8805-C669-4B9A-ABC1-A6563755FA1F}" presName="parentShp" presStyleLbl="node1" presStyleIdx="1" presStyleCnt="3">
        <dgm:presLayoutVars>
          <dgm:bulletEnabled val="1"/>
        </dgm:presLayoutVars>
      </dgm:prSet>
      <dgm:spPr/>
    </dgm:pt>
    <dgm:pt modelId="{5422192E-FFAE-4C7C-8A81-B95BB161157F}" type="pres">
      <dgm:prSet presAssocID="{583A8805-C669-4B9A-ABC1-A6563755FA1F}" presName="childShp" presStyleLbl="bgAccFollowNode1" presStyleIdx="1" presStyleCnt="3">
        <dgm:presLayoutVars>
          <dgm:bulletEnabled val="1"/>
        </dgm:presLayoutVars>
      </dgm:prSet>
      <dgm:spPr/>
    </dgm:pt>
    <dgm:pt modelId="{4C37B5B9-84BB-4619-8F9B-DDECDAC16A7E}" type="pres">
      <dgm:prSet presAssocID="{56AD4C1F-C233-494A-BCC9-9DC479E95AF7}" presName="spacing" presStyleCnt="0"/>
      <dgm:spPr/>
    </dgm:pt>
    <dgm:pt modelId="{89EAB94D-8202-4CEC-9930-3243C8ECC481}" type="pres">
      <dgm:prSet presAssocID="{4C2DDCE5-BE30-453B-B652-68BB32C220D4}" presName="linNode" presStyleCnt="0"/>
      <dgm:spPr/>
    </dgm:pt>
    <dgm:pt modelId="{8ACF70C5-3316-4F03-9A3A-C88B2E9DF5B8}" type="pres">
      <dgm:prSet presAssocID="{4C2DDCE5-BE30-453B-B652-68BB32C220D4}" presName="parentShp" presStyleLbl="node1" presStyleIdx="2" presStyleCnt="3">
        <dgm:presLayoutVars>
          <dgm:bulletEnabled val="1"/>
        </dgm:presLayoutVars>
      </dgm:prSet>
      <dgm:spPr/>
    </dgm:pt>
    <dgm:pt modelId="{1EB42032-51A9-440F-B73F-AFCDA3DC0582}" type="pres">
      <dgm:prSet presAssocID="{4C2DDCE5-BE30-453B-B652-68BB32C220D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1DFDF05-686F-4D5D-B20A-FAF47FACC9DE}" srcId="{26A300AB-A724-48A8-A7D2-2026192042FA}" destId="{EE702B84-3525-43B0-97CD-183CE855BCCB}" srcOrd="1" destOrd="0" parTransId="{967DEF26-0020-4667-9E11-2B25ABCC0DEF}" sibTransId="{9F6773FC-3843-4AB1-981C-A96C23821DF7}"/>
    <dgm:cxn modelId="{9F365806-3F55-4E37-8A96-71474FCCD218}" type="presOf" srcId="{3800AC19-A3E6-4447-90BE-BCB31CE4A050}" destId="{5422192E-FFAE-4C7C-8A81-B95BB161157F}" srcOrd="0" destOrd="2" presId="urn:microsoft.com/office/officeart/2005/8/layout/vList6"/>
    <dgm:cxn modelId="{8F712711-824D-4D56-8EF7-2B43BA519AC4}" srcId="{C2856193-C9FA-46E4-B64E-E22C6A12B2AF}" destId="{26A300AB-A724-48A8-A7D2-2026192042FA}" srcOrd="0" destOrd="0" parTransId="{1AC212A2-8012-4AB6-A049-858F10190FBE}" sibTransId="{49613C29-CC7D-4B7E-9524-5FFD3C56F9FB}"/>
    <dgm:cxn modelId="{A103EA1A-75E8-4828-B403-0155F3F4299C}" srcId="{26A300AB-A724-48A8-A7D2-2026192042FA}" destId="{2641B645-8FBD-4425-A4BF-0DCBCB95F93D}" srcOrd="2" destOrd="0" parTransId="{3A1CF1AC-6243-462E-8FED-1E55079BC99C}" sibTransId="{85A8D424-7CC1-4C1A-B1F3-A00CF38398BF}"/>
    <dgm:cxn modelId="{44A97A2E-16F0-45F3-B017-300A5B6CFF36}" type="presOf" srcId="{2641B645-8FBD-4425-A4BF-0DCBCB95F93D}" destId="{D8C13C13-8500-4C3D-9A13-64A5F123086E}" srcOrd="0" destOrd="2" presId="urn:microsoft.com/office/officeart/2005/8/layout/vList6"/>
    <dgm:cxn modelId="{ECADE73F-DF67-40CC-A389-F90E63C71B67}" type="presOf" srcId="{6BFCAF7C-64B6-4317-945F-BD9D287588D8}" destId="{5422192E-FFAE-4C7C-8A81-B95BB161157F}" srcOrd="0" destOrd="0" presId="urn:microsoft.com/office/officeart/2005/8/layout/vList6"/>
    <dgm:cxn modelId="{4921A843-4524-4BC0-9DF5-1C73E132060C}" srcId="{583A8805-C669-4B9A-ABC1-A6563755FA1F}" destId="{3800AC19-A3E6-4447-90BE-BCB31CE4A050}" srcOrd="2" destOrd="0" parTransId="{1567B987-7727-41CF-88C8-4260AD801883}" sibTransId="{0F6C2E32-60E8-40ED-97EA-1BCBCEB18FED}"/>
    <dgm:cxn modelId="{F62B586D-724A-4459-9982-4700351F1377}" type="presOf" srcId="{2B0CB2B4-6864-473A-B842-F07B340C2F52}" destId="{1EB42032-51A9-440F-B73F-AFCDA3DC0582}" srcOrd="0" destOrd="2" presId="urn:microsoft.com/office/officeart/2005/8/layout/vList6"/>
    <dgm:cxn modelId="{1A777355-769A-4FA6-A38C-5343EFE5C4EC}" srcId="{4C2DDCE5-BE30-453B-B652-68BB32C220D4}" destId="{AE01F440-96E9-49AA-AE18-BC08F89C0594}" srcOrd="0" destOrd="0" parTransId="{D848CDC0-8BBF-46DA-A06D-039D29310D44}" sibTransId="{CA2D696A-B150-4B4D-96B5-F492080F3E4B}"/>
    <dgm:cxn modelId="{E5C0F276-DD2D-41B5-B3B7-60678A1033E8}" srcId="{583A8805-C669-4B9A-ABC1-A6563755FA1F}" destId="{6BFCAF7C-64B6-4317-945F-BD9D287588D8}" srcOrd="0" destOrd="0" parTransId="{124E678A-0DEF-4C28-AB1F-0C33AF48056B}" sibTransId="{123AEF6F-FD45-4EC9-966A-29DED4AE27B0}"/>
    <dgm:cxn modelId="{E7BF5E57-8460-4539-B48C-1D05254D4E68}" type="presOf" srcId="{2D405425-EDEF-4F59-AD51-616193023898}" destId="{D8C13C13-8500-4C3D-9A13-64A5F123086E}" srcOrd="0" destOrd="0" presId="urn:microsoft.com/office/officeart/2005/8/layout/vList6"/>
    <dgm:cxn modelId="{FD1A5484-28A3-4525-A074-5EA16709AF89}" srcId="{26A300AB-A724-48A8-A7D2-2026192042FA}" destId="{2D405425-EDEF-4F59-AD51-616193023898}" srcOrd="0" destOrd="0" parTransId="{40E80EF5-EBCA-496E-834B-3063F21AB6A2}" sibTransId="{1B614A10-97E7-4481-BCB7-EE6FE2527FB1}"/>
    <dgm:cxn modelId="{97675487-B51B-490D-AD0D-96E4127BF4A1}" type="presOf" srcId="{1A9ECBC2-ED20-4F3F-9168-29730E39851F}" destId="{1EB42032-51A9-440F-B73F-AFCDA3DC0582}" srcOrd="0" destOrd="1" presId="urn:microsoft.com/office/officeart/2005/8/layout/vList6"/>
    <dgm:cxn modelId="{A571D58A-9068-4F92-83BD-626477AFFC89}" type="presOf" srcId="{4C2DDCE5-BE30-453B-B652-68BB32C220D4}" destId="{8ACF70C5-3316-4F03-9A3A-C88B2E9DF5B8}" srcOrd="0" destOrd="0" presId="urn:microsoft.com/office/officeart/2005/8/layout/vList6"/>
    <dgm:cxn modelId="{A2D0828B-D0D8-41AA-A5BF-E244CCBC0FA6}" type="presOf" srcId="{EE702B84-3525-43B0-97CD-183CE855BCCB}" destId="{D8C13C13-8500-4C3D-9A13-64A5F123086E}" srcOrd="0" destOrd="1" presId="urn:microsoft.com/office/officeart/2005/8/layout/vList6"/>
    <dgm:cxn modelId="{6D15678E-8B79-41AB-AE94-6E8620C272F7}" srcId="{C2856193-C9FA-46E4-B64E-E22C6A12B2AF}" destId="{583A8805-C669-4B9A-ABC1-A6563755FA1F}" srcOrd="1" destOrd="0" parTransId="{BFD7B968-E8DA-4055-9A80-32ACA225CF12}" sibTransId="{56AD4C1F-C233-494A-BCC9-9DC479E95AF7}"/>
    <dgm:cxn modelId="{36475392-E577-44F0-BBF8-939EB5360A54}" srcId="{4C2DDCE5-BE30-453B-B652-68BB32C220D4}" destId="{1A9ECBC2-ED20-4F3F-9168-29730E39851F}" srcOrd="1" destOrd="0" parTransId="{B059DD2B-A551-4C93-893B-28A997430CD1}" sibTransId="{5C1FC23A-90D4-45DB-9F45-6BC4F9535856}"/>
    <dgm:cxn modelId="{02BC14BD-7AF4-4E62-953F-4783ACCC5222}" srcId="{4C2DDCE5-BE30-453B-B652-68BB32C220D4}" destId="{2B0CB2B4-6864-473A-B842-F07B340C2F52}" srcOrd="2" destOrd="0" parTransId="{69978D59-FE8D-4528-AC2A-6DD7E1DA00EC}" sibTransId="{7713B038-A523-41F0-B3C7-B7E503103D45}"/>
    <dgm:cxn modelId="{40A06CBD-7263-47A0-BDF5-E9ED9359B9BF}" type="presOf" srcId="{583A8805-C669-4B9A-ABC1-A6563755FA1F}" destId="{A6CC7CB9-9E3E-4238-817B-B94F69958851}" srcOrd="0" destOrd="0" presId="urn:microsoft.com/office/officeart/2005/8/layout/vList6"/>
    <dgm:cxn modelId="{DFA0DDCB-3F8B-485A-8EED-29772490AB74}" type="presOf" srcId="{26A300AB-A724-48A8-A7D2-2026192042FA}" destId="{33225BBA-66CE-4631-B203-A994D874953F}" srcOrd="0" destOrd="0" presId="urn:microsoft.com/office/officeart/2005/8/layout/vList6"/>
    <dgm:cxn modelId="{7BA372D3-BF18-494D-8FF6-01D61EA926B6}" srcId="{583A8805-C669-4B9A-ABC1-A6563755FA1F}" destId="{0CE6F046-144D-4502-8AFE-6AF8A97DD343}" srcOrd="1" destOrd="0" parTransId="{328CD2BB-A3C4-46AC-89E1-71CADAB8A70A}" sibTransId="{9297293E-BDCE-4967-A3DE-2899B7507F8E}"/>
    <dgm:cxn modelId="{0AC41CE0-9F82-44C2-A551-F14EAB420772}" srcId="{C2856193-C9FA-46E4-B64E-E22C6A12B2AF}" destId="{4C2DDCE5-BE30-453B-B652-68BB32C220D4}" srcOrd="2" destOrd="0" parTransId="{697B162A-0ABB-40D9-9893-8F67DDE7F23D}" sibTransId="{979E3131-8D94-4DF3-A012-E01447B6D0AD}"/>
    <dgm:cxn modelId="{E97519E4-0706-4AC0-9658-1D5A26BE1428}" type="presOf" srcId="{0CE6F046-144D-4502-8AFE-6AF8A97DD343}" destId="{5422192E-FFAE-4C7C-8A81-B95BB161157F}" srcOrd="0" destOrd="1" presId="urn:microsoft.com/office/officeart/2005/8/layout/vList6"/>
    <dgm:cxn modelId="{1B9383E8-F7CB-4222-AFAD-54E226FDCE15}" type="presOf" srcId="{C2856193-C9FA-46E4-B64E-E22C6A12B2AF}" destId="{5AB27EF6-8896-4EA7-A760-A78867D2B5CE}" srcOrd="0" destOrd="0" presId="urn:microsoft.com/office/officeart/2005/8/layout/vList6"/>
    <dgm:cxn modelId="{582FAAFD-5BA3-4D09-9BE1-29EB024EA9F3}" type="presOf" srcId="{AE01F440-96E9-49AA-AE18-BC08F89C0594}" destId="{1EB42032-51A9-440F-B73F-AFCDA3DC0582}" srcOrd="0" destOrd="0" presId="urn:microsoft.com/office/officeart/2005/8/layout/vList6"/>
    <dgm:cxn modelId="{3DA3F35A-C34C-46E7-BF19-8A460123CFE4}" type="presParOf" srcId="{5AB27EF6-8896-4EA7-A760-A78867D2B5CE}" destId="{9A816E32-D96E-418E-907D-170396BA3A51}" srcOrd="0" destOrd="0" presId="urn:microsoft.com/office/officeart/2005/8/layout/vList6"/>
    <dgm:cxn modelId="{892B9066-40BE-453D-A5D8-C018E722D502}" type="presParOf" srcId="{9A816E32-D96E-418E-907D-170396BA3A51}" destId="{33225BBA-66CE-4631-B203-A994D874953F}" srcOrd="0" destOrd="0" presId="urn:microsoft.com/office/officeart/2005/8/layout/vList6"/>
    <dgm:cxn modelId="{361BCC93-5D56-4B0A-82E0-2197738F2593}" type="presParOf" srcId="{9A816E32-D96E-418E-907D-170396BA3A51}" destId="{D8C13C13-8500-4C3D-9A13-64A5F123086E}" srcOrd="1" destOrd="0" presId="urn:microsoft.com/office/officeart/2005/8/layout/vList6"/>
    <dgm:cxn modelId="{09E9DD30-FE92-4498-8480-3C5B9FE884F3}" type="presParOf" srcId="{5AB27EF6-8896-4EA7-A760-A78867D2B5CE}" destId="{E1AD6E1F-007A-41EC-BBF0-DCBEBC699282}" srcOrd="1" destOrd="0" presId="urn:microsoft.com/office/officeart/2005/8/layout/vList6"/>
    <dgm:cxn modelId="{F6BDC8D5-8B47-456C-A0A8-3427AB93DCB7}" type="presParOf" srcId="{5AB27EF6-8896-4EA7-A760-A78867D2B5CE}" destId="{9EA85DED-E4F3-4AA7-B2E8-C9BD38C5ACA8}" srcOrd="2" destOrd="0" presId="urn:microsoft.com/office/officeart/2005/8/layout/vList6"/>
    <dgm:cxn modelId="{6E4203FA-0173-4064-AB74-6384FF1F63BF}" type="presParOf" srcId="{9EA85DED-E4F3-4AA7-B2E8-C9BD38C5ACA8}" destId="{A6CC7CB9-9E3E-4238-817B-B94F69958851}" srcOrd="0" destOrd="0" presId="urn:microsoft.com/office/officeart/2005/8/layout/vList6"/>
    <dgm:cxn modelId="{949C432B-172B-468B-B49B-1A22477CAC98}" type="presParOf" srcId="{9EA85DED-E4F3-4AA7-B2E8-C9BD38C5ACA8}" destId="{5422192E-FFAE-4C7C-8A81-B95BB161157F}" srcOrd="1" destOrd="0" presId="urn:microsoft.com/office/officeart/2005/8/layout/vList6"/>
    <dgm:cxn modelId="{BE701FEB-EEB2-4B19-AFBA-2F3DF1B8F57B}" type="presParOf" srcId="{5AB27EF6-8896-4EA7-A760-A78867D2B5CE}" destId="{4C37B5B9-84BB-4619-8F9B-DDECDAC16A7E}" srcOrd="3" destOrd="0" presId="urn:microsoft.com/office/officeart/2005/8/layout/vList6"/>
    <dgm:cxn modelId="{7183F659-D2B5-48EF-B6B6-C80F49CFF457}" type="presParOf" srcId="{5AB27EF6-8896-4EA7-A760-A78867D2B5CE}" destId="{89EAB94D-8202-4CEC-9930-3243C8ECC481}" srcOrd="4" destOrd="0" presId="urn:microsoft.com/office/officeart/2005/8/layout/vList6"/>
    <dgm:cxn modelId="{4F5D919D-642F-46AC-9FB7-FB6AAA91A651}" type="presParOf" srcId="{89EAB94D-8202-4CEC-9930-3243C8ECC481}" destId="{8ACF70C5-3316-4F03-9A3A-C88B2E9DF5B8}" srcOrd="0" destOrd="0" presId="urn:microsoft.com/office/officeart/2005/8/layout/vList6"/>
    <dgm:cxn modelId="{60BBFCF8-D977-46C4-8B45-585387A16381}" type="presParOf" srcId="{89EAB94D-8202-4CEC-9930-3243C8ECC481}" destId="{1EB42032-51A9-440F-B73F-AFCDA3DC05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56193-C9FA-46E4-B64E-E22C6A12B2AF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583A8805-C669-4B9A-ABC1-A6563755FA1F}">
      <dgm:prSet phldrT="[Text]"/>
      <dgm:spPr/>
      <dgm:t>
        <a:bodyPr/>
        <a:lstStyle/>
        <a:p>
          <a:r>
            <a:rPr lang="en-US" dirty="0"/>
            <a:t>Scenario </a:t>
          </a:r>
          <a:r>
            <a:rPr lang="en-US" dirty="0" err="1"/>
            <a:t>tbd</a:t>
          </a:r>
          <a:endParaRPr lang="en-CA" dirty="0"/>
        </a:p>
      </dgm:t>
    </dgm:pt>
    <dgm:pt modelId="{BFD7B968-E8DA-4055-9A80-32ACA225CF12}" type="parTrans" cxnId="{6D15678E-8B79-41AB-AE94-6E8620C272F7}">
      <dgm:prSet/>
      <dgm:spPr/>
      <dgm:t>
        <a:bodyPr/>
        <a:lstStyle/>
        <a:p>
          <a:endParaRPr lang="en-CA"/>
        </a:p>
      </dgm:t>
    </dgm:pt>
    <dgm:pt modelId="{56AD4C1F-C233-494A-BCC9-9DC479E95AF7}" type="sibTrans" cxnId="{6D15678E-8B79-41AB-AE94-6E8620C272F7}">
      <dgm:prSet/>
      <dgm:spPr/>
      <dgm:t>
        <a:bodyPr/>
        <a:lstStyle/>
        <a:p>
          <a:endParaRPr lang="en-CA"/>
        </a:p>
      </dgm:t>
    </dgm:pt>
    <dgm:pt modelId="{6BFCAF7C-64B6-4317-945F-BD9D287588D8}">
      <dgm:prSet phldrT="[Text]"/>
      <dgm:spPr/>
      <dgm:t>
        <a:bodyPr anchor="ctr"/>
        <a:lstStyle/>
        <a:p>
          <a:r>
            <a:rPr lang="en-US" dirty="0"/>
            <a:t>Vision</a:t>
          </a:r>
          <a:endParaRPr lang="en-CA" dirty="0"/>
        </a:p>
      </dgm:t>
    </dgm:pt>
    <dgm:pt modelId="{124E678A-0DEF-4C28-AB1F-0C33AF48056B}" type="parTrans" cxnId="{E5C0F276-DD2D-41B5-B3B7-60678A1033E8}">
      <dgm:prSet/>
      <dgm:spPr/>
      <dgm:t>
        <a:bodyPr/>
        <a:lstStyle/>
        <a:p>
          <a:endParaRPr lang="en-CA"/>
        </a:p>
      </dgm:t>
    </dgm:pt>
    <dgm:pt modelId="{123AEF6F-FD45-4EC9-966A-29DED4AE27B0}" type="sibTrans" cxnId="{E5C0F276-DD2D-41B5-B3B7-60678A1033E8}">
      <dgm:prSet/>
      <dgm:spPr/>
      <dgm:t>
        <a:bodyPr/>
        <a:lstStyle/>
        <a:p>
          <a:endParaRPr lang="en-CA"/>
        </a:p>
      </dgm:t>
    </dgm:pt>
    <dgm:pt modelId="{688BD561-181C-4109-AF1A-5F0380E58575}">
      <dgm:prSet phldrT="[Text]"/>
      <dgm:spPr/>
      <dgm:t>
        <a:bodyPr anchor="ctr"/>
        <a:lstStyle/>
        <a:p>
          <a:r>
            <a:rPr lang="en-US" dirty="0"/>
            <a:t>Mission</a:t>
          </a:r>
          <a:endParaRPr lang="en-CA" dirty="0"/>
        </a:p>
      </dgm:t>
    </dgm:pt>
    <dgm:pt modelId="{39F4A3CF-AF5D-4DD9-B1CC-9B5B5DA7528B}" type="parTrans" cxnId="{1F871759-6A59-46B1-A95D-943BB5CDE1E9}">
      <dgm:prSet/>
      <dgm:spPr/>
      <dgm:t>
        <a:bodyPr/>
        <a:lstStyle/>
        <a:p>
          <a:endParaRPr lang="en-CA"/>
        </a:p>
      </dgm:t>
    </dgm:pt>
    <dgm:pt modelId="{419A620F-0429-425A-A02B-7A044D4B2943}" type="sibTrans" cxnId="{1F871759-6A59-46B1-A95D-943BB5CDE1E9}">
      <dgm:prSet/>
      <dgm:spPr/>
      <dgm:t>
        <a:bodyPr/>
        <a:lstStyle/>
        <a:p>
          <a:endParaRPr lang="en-CA"/>
        </a:p>
      </dgm:t>
    </dgm:pt>
    <dgm:pt modelId="{00D0FA36-CA70-4A94-939B-0FFE4CE2B2FA}">
      <dgm:prSet phldrT="[Text]"/>
      <dgm:spPr/>
      <dgm:t>
        <a:bodyPr anchor="ctr"/>
        <a:lstStyle/>
        <a:p>
          <a:r>
            <a:rPr lang="en-US" dirty="0"/>
            <a:t>Strategies</a:t>
          </a:r>
          <a:endParaRPr lang="en-CA" dirty="0"/>
        </a:p>
      </dgm:t>
    </dgm:pt>
    <dgm:pt modelId="{EA4ECEAD-529C-4D81-B146-65E35169364D}" type="parTrans" cxnId="{E3BC3AE3-6ECE-4494-9742-6B610A65BE7F}">
      <dgm:prSet/>
      <dgm:spPr/>
      <dgm:t>
        <a:bodyPr/>
        <a:lstStyle/>
        <a:p>
          <a:endParaRPr lang="en-CA"/>
        </a:p>
      </dgm:t>
    </dgm:pt>
    <dgm:pt modelId="{11244862-C8D4-470D-A252-E2F4F7CBA4BC}" type="sibTrans" cxnId="{E3BC3AE3-6ECE-4494-9742-6B610A65BE7F}">
      <dgm:prSet/>
      <dgm:spPr/>
      <dgm:t>
        <a:bodyPr/>
        <a:lstStyle/>
        <a:p>
          <a:endParaRPr lang="en-CA"/>
        </a:p>
      </dgm:t>
    </dgm:pt>
    <dgm:pt modelId="{759CCE86-75B1-470A-BBC8-069ECCAD4319}">
      <dgm:prSet phldrT="[Text]"/>
      <dgm:spPr/>
      <dgm:t>
        <a:bodyPr anchor="ctr"/>
        <a:lstStyle/>
        <a:p>
          <a:r>
            <a:rPr lang="en-US" dirty="0"/>
            <a:t>Governance</a:t>
          </a:r>
          <a:endParaRPr lang="en-CA" dirty="0"/>
        </a:p>
      </dgm:t>
    </dgm:pt>
    <dgm:pt modelId="{3DE8A678-8DD8-406F-AE56-30034D8254B2}" type="parTrans" cxnId="{7E71E07F-39B2-4303-8FB4-3EA2E721F02A}">
      <dgm:prSet/>
      <dgm:spPr/>
      <dgm:t>
        <a:bodyPr/>
        <a:lstStyle/>
        <a:p>
          <a:endParaRPr lang="en-CA"/>
        </a:p>
      </dgm:t>
    </dgm:pt>
    <dgm:pt modelId="{25DA9164-9AC9-48A0-8064-C5069E5252CC}" type="sibTrans" cxnId="{7E71E07F-39B2-4303-8FB4-3EA2E721F02A}">
      <dgm:prSet/>
      <dgm:spPr/>
      <dgm:t>
        <a:bodyPr/>
        <a:lstStyle/>
        <a:p>
          <a:endParaRPr lang="en-CA"/>
        </a:p>
      </dgm:t>
    </dgm:pt>
    <dgm:pt modelId="{5AB27EF6-8896-4EA7-A760-A78867D2B5CE}" type="pres">
      <dgm:prSet presAssocID="{C2856193-C9FA-46E4-B64E-E22C6A12B2AF}" presName="Name0" presStyleCnt="0">
        <dgm:presLayoutVars>
          <dgm:dir/>
          <dgm:animLvl val="lvl"/>
          <dgm:resizeHandles/>
        </dgm:presLayoutVars>
      </dgm:prSet>
      <dgm:spPr/>
    </dgm:pt>
    <dgm:pt modelId="{9EA85DED-E4F3-4AA7-B2E8-C9BD38C5ACA8}" type="pres">
      <dgm:prSet presAssocID="{583A8805-C669-4B9A-ABC1-A6563755FA1F}" presName="linNode" presStyleCnt="0"/>
      <dgm:spPr/>
    </dgm:pt>
    <dgm:pt modelId="{A6CC7CB9-9E3E-4238-817B-B94F69958851}" type="pres">
      <dgm:prSet presAssocID="{583A8805-C669-4B9A-ABC1-A6563755FA1F}" presName="parentShp" presStyleLbl="node1" presStyleIdx="0" presStyleCnt="1">
        <dgm:presLayoutVars>
          <dgm:bulletEnabled val="1"/>
        </dgm:presLayoutVars>
      </dgm:prSet>
      <dgm:spPr/>
    </dgm:pt>
    <dgm:pt modelId="{5422192E-FFAE-4C7C-8A81-B95BB161157F}" type="pres">
      <dgm:prSet presAssocID="{583A8805-C669-4B9A-ABC1-A6563755FA1F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4E77B62C-CE3A-4F52-A5D4-D7C8F61C839B}" type="presOf" srcId="{759CCE86-75B1-470A-BBC8-069ECCAD4319}" destId="{5422192E-FFAE-4C7C-8A81-B95BB161157F}" srcOrd="0" destOrd="3" presId="urn:microsoft.com/office/officeart/2005/8/layout/vList6"/>
    <dgm:cxn modelId="{8630F434-5B02-46F2-92D0-28787877D245}" type="presOf" srcId="{00D0FA36-CA70-4A94-939B-0FFE4CE2B2FA}" destId="{5422192E-FFAE-4C7C-8A81-B95BB161157F}" srcOrd="0" destOrd="2" presId="urn:microsoft.com/office/officeart/2005/8/layout/vList6"/>
    <dgm:cxn modelId="{ECADE73F-DF67-40CC-A389-F90E63C71B67}" type="presOf" srcId="{6BFCAF7C-64B6-4317-945F-BD9D287588D8}" destId="{5422192E-FFAE-4C7C-8A81-B95BB161157F}" srcOrd="0" destOrd="0" presId="urn:microsoft.com/office/officeart/2005/8/layout/vList6"/>
    <dgm:cxn modelId="{E5C0F276-DD2D-41B5-B3B7-60678A1033E8}" srcId="{583A8805-C669-4B9A-ABC1-A6563755FA1F}" destId="{6BFCAF7C-64B6-4317-945F-BD9D287588D8}" srcOrd="0" destOrd="0" parTransId="{124E678A-0DEF-4C28-AB1F-0C33AF48056B}" sibTransId="{123AEF6F-FD45-4EC9-966A-29DED4AE27B0}"/>
    <dgm:cxn modelId="{1F871759-6A59-46B1-A95D-943BB5CDE1E9}" srcId="{583A8805-C669-4B9A-ABC1-A6563755FA1F}" destId="{688BD561-181C-4109-AF1A-5F0380E58575}" srcOrd="1" destOrd="0" parTransId="{39F4A3CF-AF5D-4DD9-B1CC-9B5B5DA7528B}" sibTransId="{419A620F-0429-425A-A02B-7A044D4B2943}"/>
    <dgm:cxn modelId="{7E71E07F-39B2-4303-8FB4-3EA2E721F02A}" srcId="{583A8805-C669-4B9A-ABC1-A6563755FA1F}" destId="{759CCE86-75B1-470A-BBC8-069ECCAD4319}" srcOrd="3" destOrd="0" parTransId="{3DE8A678-8DD8-406F-AE56-30034D8254B2}" sibTransId="{25DA9164-9AC9-48A0-8064-C5069E5252CC}"/>
    <dgm:cxn modelId="{6D15678E-8B79-41AB-AE94-6E8620C272F7}" srcId="{C2856193-C9FA-46E4-B64E-E22C6A12B2AF}" destId="{583A8805-C669-4B9A-ABC1-A6563755FA1F}" srcOrd="0" destOrd="0" parTransId="{BFD7B968-E8DA-4055-9A80-32ACA225CF12}" sibTransId="{56AD4C1F-C233-494A-BCC9-9DC479E95AF7}"/>
    <dgm:cxn modelId="{748729B9-D7C0-4ABA-865A-12F083757F57}" type="presOf" srcId="{688BD561-181C-4109-AF1A-5F0380E58575}" destId="{5422192E-FFAE-4C7C-8A81-B95BB161157F}" srcOrd="0" destOrd="1" presId="urn:microsoft.com/office/officeart/2005/8/layout/vList6"/>
    <dgm:cxn modelId="{40A06CBD-7263-47A0-BDF5-E9ED9359B9BF}" type="presOf" srcId="{583A8805-C669-4B9A-ABC1-A6563755FA1F}" destId="{A6CC7CB9-9E3E-4238-817B-B94F69958851}" srcOrd="0" destOrd="0" presId="urn:microsoft.com/office/officeart/2005/8/layout/vList6"/>
    <dgm:cxn modelId="{E3BC3AE3-6ECE-4494-9742-6B610A65BE7F}" srcId="{583A8805-C669-4B9A-ABC1-A6563755FA1F}" destId="{00D0FA36-CA70-4A94-939B-0FFE4CE2B2FA}" srcOrd="2" destOrd="0" parTransId="{EA4ECEAD-529C-4D81-B146-65E35169364D}" sibTransId="{11244862-C8D4-470D-A252-E2F4F7CBA4BC}"/>
    <dgm:cxn modelId="{1B9383E8-F7CB-4222-AFAD-54E226FDCE15}" type="presOf" srcId="{C2856193-C9FA-46E4-B64E-E22C6A12B2AF}" destId="{5AB27EF6-8896-4EA7-A760-A78867D2B5CE}" srcOrd="0" destOrd="0" presId="urn:microsoft.com/office/officeart/2005/8/layout/vList6"/>
    <dgm:cxn modelId="{F6BDC8D5-8B47-456C-A0A8-3427AB93DCB7}" type="presParOf" srcId="{5AB27EF6-8896-4EA7-A760-A78867D2B5CE}" destId="{9EA85DED-E4F3-4AA7-B2E8-C9BD38C5ACA8}" srcOrd="0" destOrd="0" presId="urn:microsoft.com/office/officeart/2005/8/layout/vList6"/>
    <dgm:cxn modelId="{6E4203FA-0173-4064-AB74-6384FF1F63BF}" type="presParOf" srcId="{9EA85DED-E4F3-4AA7-B2E8-C9BD38C5ACA8}" destId="{A6CC7CB9-9E3E-4238-817B-B94F69958851}" srcOrd="0" destOrd="0" presId="urn:microsoft.com/office/officeart/2005/8/layout/vList6"/>
    <dgm:cxn modelId="{949C432B-172B-468B-B49B-1A22477CAC98}" type="presParOf" srcId="{9EA85DED-E4F3-4AA7-B2E8-C9BD38C5ACA8}" destId="{5422192E-FFAE-4C7C-8A81-B95BB16115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9286C-165F-4648-98E6-80775D898ECD}">
      <dsp:nvSpPr>
        <dsp:cNvPr id="0" name=""/>
        <dsp:cNvSpPr/>
      </dsp:nvSpPr>
      <dsp:spPr>
        <a:xfrm>
          <a:off x="751647" y="149785"/>
          <a:ext cx="2083087" cy="20830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History</a:t>
          </a:r>
          <a:endParaRPr lang="en-CA" sz="1800" b="1" i="0" kern="1200" dirty="0"/>
        </a:p>
      </dsp:txBody>
      <dsp:txXfrm>
        <a:off x="1029392" y="514325"/>
        <a:ext cx="1527597" cy="937389"/>
      </dsp:txXfrm>
    </dsp:sp>
    <dsp:sp modelId="{78B370C7-9B30-4B68-B633-C7038049D210}">
      <dsp:nvSpPr>
        <dsp:cNvPr id="0" name=""/>
        <dsp:cNvSpPr/>
      </dsp:nvSpPr>
      <dsp:spPr>
        <a:xfrm>
          <a:off x="1503294" y="1451715"/>
          <a:ext cx="2083087" cy="20830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Evaluation</a:t>
          </a:r>
          <a:endParaRPr lang="en-CA" sz="1800" b="1" kern="1200" dirty="0"/>
        </a:p>
      </dsp:txBody>
      <dsp:txXfrm>
        <a:off x="2140372" y="1989846"/>
        <a:ext cx="1249852" cy="1145698"/>
      </dsp:txXfrm>
    </dsp:sp>
    <dsp:sp modelId="{CB3431C6-86C4-4293-8628-943A7986DA4F}">
      <dsp:nvSpPr>
        <dsp:cNvPr id="0" name=""/>
        <dsp:cNvSpPr/>
      </dsp:nvSpPr>
      <dsp:spPr>
        <a:xfrm>
          <a:off x="0" y="1451715"/>
          <a:ext cx="2083087" cy="20830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Current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Programming</a:t>
          </a:r>
          <a:endParaRPr lang="en-CA" sz="1600" b="1" kern="1200" dirty="0"/>
        </a:p>
      </dsp:txBody>
      <dsp:txXfrm>
        <a:off x="196157" y="1989846"/>
        <a:ext cx="1249852" cy="1145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13C13-8500-4C3D-9A13-64A5F123086E}">
      <dsp:nvSpPr>
        <dsp:cNvPr id="0" name=""/>
        <dsp:cNvSpPr/>
      </dsp:nvSpPr>
      <dsp:spPr>
        <a:xfrm>
          <a:off x="1245787" y="0"/>
          <a:ext cx="1868680" cy="115143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Strengths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Limitations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Overall rating</a:t>
          </a:r>
          <a:endParaRPr lang="en-CA" sz="1700" kern="1200" dirty="0"/>
        </a:p>
      </dsp:txBody>
      <dsp:txXfrm>
        <a:off x="1245787" y="143929"/>
        <a:ext cx="1436893" cy="863575"/>
      </dsp:txXfrm>
    </dsp:sp>
    <dsp:sp modelId="{33225BBA-66CE-4631-B203-A994D874953F}">
      <dsp:nvSpPr>
        <dsp:cNvPr id="0" name=""/>
        <dsp:cNvSpPr/>
      </dsp:nvSpPr>
      <dsp:spPr>
        <a:xfrm>
          <a:off x="0" y="0"/>
          <a:ext cx="1245787" cy="1151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Scenario 1</a:t>
          </a:r>
          <a:endParaRPr lang="en-CA" sz="2100" kern="1200" dirty="0"/>
        </a:p>
      </dsp:txBody>
      <dsp:txXfrm>
        <a:off x="56208" y="56208"/>
        <a:ext cx="1133371" cy="1039017"/>
      </dsp:txXfrm>
    </dsp:sp>
    <dsp:sp modelId="{5422192E-FFAE-4C7C-8A81-B95BB161157F}">
      <dsp:nvSpPr>
        <dsp:cNvPr id="0" name=""/>
        <dsp:cNvSpPr/>
      </dsp:nvSpPr>
      <dsp:spPr>
        <a:xfrm>
          <a:off x="1245787" y="1266577"/>
          <a:ext cx="1868680" cy="115143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Strengths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Limitations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Overall rating</a:t>
          </a:r>
          <a:endParaRPr lang="en-CA" sz="1700" kern="1200" dirty="0"/>
        </a:p>
      </dsp:txBody>
      <dsp:txXfrm>
        <a:off x="1245787" y="1410506"/>
        <a:ext cx="1436893" cy="863575"/>
      </dsp:txXfrm>
    </dsp:sp>
    <dsp:sp modelId="{A6CC7CB9-9E3E-4238-817B-B94F69958851}">
      <dsp:nvSpPr>
        <dsp:cNvPr id="0" name=""/>
        <dsp:cNvSpPr/>
      </dsp:nvSpPr>
      <dsp:spPr>
        <a:xfrm>
          <a:off x="0" y="1266577"/>
          <a:ext cx="1245787" cy="1151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Scenario 2</a:t>
          </a:r>
          <a:endParaRPr lang="en-CA" sz="2100" kern="1200" dirty="0"/>
        </a:p>
      </dsp:txBody>
      <dsp:txXfrm>
        <a:off x="56208" y="1322785"/>
        <a:ext cx="1133371" cy="1039017"/>
      </dsp:txXfrm>
    </dsp:sp>
    <dsp:sp modelId="{1EB42032-51A9-440F-B73F-AFCDA3DC0582}">
      <dsp:nvSpPr>
        <dsp:cNvPr id="0" name=""/>
        <dsp:cNvSpPr/>
      </dsp:nvSpPr>
      <dsp:spPr>
        <a:xfrm>
          <a:off x="1245787" y="2533154"/>
          <a:ext cx="1868680" cy="115143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Strengths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Limitations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Overall rating</a:t>
          </a:r>
          <a:endParaRPr lang="en-CA" sz="1700" kern="1200" dirty="0"/>
        </a:p>
      </dsp:txBody>
      <dsp:txXfrm>
        <a:off x="1245787" y="2677083"/>
        <a:ext cx="1436893" cy="863575"/>
      </dsp:txXfrm>
    </dsp:sp>
    <dsp:sp modelId="{8ACF70C5-3316-4F03-9A3A-C88B2E9DF5B8}">
      <dsp:nvSpPr>
        <dsp:cNvPr id="0" name=""/>
        <dsp:cNvSpPr/>
      </dsp:nvSpPr>
      <dsp:spPr>
        <a:xfrm>
          <a:off x="0" y="2533154"/>
          <a:ext cx="1245787" cy="1151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Scenario 3</a:t>
          </a:r>
          <a:endParaRPr lang="en-CA" sz="2100" kern="1200" dirty="0"/>
        </a:p>
      </dsp:txBody>
      <dsp:txXfrm>
        <a:off x="56208" y="2589362"/>
        <a:ext cx="1133371" cy="1039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2192E-FFAE-4C7C-8A81-B95BB161157F}">
      <dsp:nvSpPr>
        <dsp:cNvPr id="0" name=""/>
        <dsp:cNvSpPr/>
      </dsp:nvSpPr>
      <dsp:spPr>
        <a:xfrm>
          <a:off x="834233" y="0"/>
          <a:ext cx="1251349" cy="280963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Vision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Mission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Strategies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Governance</a:t>
          </a:r>
          <a:endParaRPr lang="en-CA" sz="1100" kern="1200" dirty="0"/>
        </a:p>
      </dsp:txBody>
      <dsp:txXfrm>
        <a:off x="834233" y="351205"/>
        <a:ext cx="782093" cy="2107229"/>
      </dsp:txXfrm>
    </dsp:sp>
    <dsp:sp modelId="{A6CC7CB9-9E3E-4238-817B-B94F69958851}">
      <dsp:nvSpPr>
        <dsp:cNvPr id="0" name=""/>
        <dsp:cNvSpPr/>
      </dsp:nvSpPr>
      <dsp:spPr>
        <a:xfrm>
          <a:off x="0" y="0"/>
          <a:ext cx="834233" cy="2809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Scenario </a:t>
          </a:r>
          <a:r>
            <a:rPr lang="en-US" sz="1400" kern="1200" dirty="0" err="1"/>
            <a:t>tbd</a:t>
          </a:r>
          <a:endParaRPr lang="en-CA" sz="1400" kern="1200" dirty="0"/>
        </a:p>
      </dsp:txBody>
      <dsp:txXfrm>
        <a:off x="40724" y="40724"/>
        <a:ext cx="752785" cy="2728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EFDA-91C5-43BB-809A-4F1CF44B6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E18C2-DBEB-47E2-ACE3-EF994B584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09988-CA25-49E4-890E-B5D7EA44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3601-28F2-48FE-8D84-6D1C8891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E108B-CD6D-406A-BA3D-9E316F7B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46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4E6B-26CD-4D28-BDB5-4CFF77E4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7B6EE-62DC-43E2-9A68-0A7065811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FF713-D4B7-4A17-A177-4389DAA7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08A31-8F32-4905-813F-6F14B947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00663-43B3-454F-AD79-7D1821AD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04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DE160-4E98-4E37-BA00-E549E0340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C28C4-0991-44BD-B216-D2B4E4583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B88C3-91D9-439D-997B-B68EE130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327EF-25DA-4FBF-9975-6791AB87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E51F-B431-4178-B1FA-C930369A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35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58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675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35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096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557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8083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9790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068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7FDD-B1A4-4860-BBAD-0A8EFEEC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2FDBC-FDB4-4661-957E-68BC50A3F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1C063-8DF0-464C-90E3-79324EA7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90292-AAAC-4589-8F9C-D3811130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720C-ED66-42AA-8DE9-1B73A9BA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35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71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23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737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277C-15E0-4CBD-8866-4A012F1A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7624-B20B-4B94-B5DB-A29C0EFD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F52F-6F7C-4C82-B981-DCAD8EF2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74F6-3741-42E1-A53A-001B02B5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8F9F-1140-4A55-9904-AFA63AB9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5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7998-9454-491C-B88C-07C2AC6E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197D-4F17-4C29-BD63-39A95E168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7A76-F30E-4AB3-BD28-7F8141659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A8A98-D07E-477B-8DAC-17FB0B31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57B0C-DFDF-4708-9D5C-73BC9B6E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EF42B-6973-4204-B97D-6194129B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26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3154-00A5-4DB6-BF5B-458EDF5E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2EFE1-3FE6-4A81-9254-E98381AC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951BC-0918-4C4E-9CBE-18632209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6DFB1-8F34-4E40-A626-B45863A18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8058C-7305-4ED2-9C9E-C0862C1AE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25654-A78C-4F84-B51A-559EFD8A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4612E-21F9-4884-8981-41023F51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7DD16-680C-4628-8715-A9C3E075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71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EA0-3B65-4144-84FC-8D6B0B9F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3E383-D690-4C63-8D3D-2BF65BA3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071C0-B3F1-4E33-AAB7-91FDF4FA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60AFB-F59E-482C-9B02-EEC8FA7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90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B8C1D-ECAA-40E0-A44D-A21E746B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D9C50-1067-4DD4-B8C1-4FA37E01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70031-B060-4BD1-AC9D-B02628BD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47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9C91-E844-4A94-8567-0D17DD64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D72C7-ACDD-40AB-993D-62A2FC17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A07F7-749B-4BD3-96E1-5D254D2B5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2A14C-0652-471A-887E-F1D9582C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E50B9-14DF-4E53-8F28-FB03F97E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0C4B5-301F-45CD-A27E-1B2CF9C6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77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3D9F-F399-4A89-AD0A-242A910D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3FF62-08B8-4385-B77F-3653470FD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404F7-AC42-4503-9871-706E7BDE8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57681-C8B9-4565-B3BD-F4CB37BB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856DE-F047-4B34-B83F-FD3BD169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5E372-CFE4-489A-AC00-B7E661C5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13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FF56B-4156-4B13-9113-0302A17B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9AF6-B25E-4520-90B8-9657A865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45F8B-B1E9-42A8-946C-5C1270B04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8539-BFF4-49C1-85F9-BACA2DFE7C6C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31E7-1F1F-44F4-8AF4-BC261A621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54305-62D8-4F22-AE3B-CBCE3D9F8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0F13-C860-4B39-8E27-063BA2915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74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11E3-7556-4B81-A07C-2353F1E3E1FF}" type="datetimeFigureOut">
              <a:rPr lang="en-CA" smtClean="0"/>
              <a:t>2020-04-15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DB47-16D3-4E48-8D21-982C7FD214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687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82560-FE7F-45E7-A28A-E7D0DE30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Developing a 10 Year Strategy for Tamarack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3715FCF-6BAB-4CBD-8F94-2925CB2DF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Tracking Our Emerging Approach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Iteration #4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Updated April 9, after meeting with Liz, Paul and Mark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FC8BFCA-960D-4531-A76C-E07A3275E9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21" r="8321"/>
          <a:stretch>
            <a:fillRect/>
          </a:stretch>
        </p:blipFill>
        <p:spPr>
          <a:xfrm>
            <a:off x="5110716" y="749666"/>
            <a:ext cx="6596652" cy="52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2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2BE1-C643-433C-B725-4A6EB138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CA" sz="3600" b="1" dirty="0"/>
              <a:t>Our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A3824-C3CD-4BAD-8D6E-C3AB87B5E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Intent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434E0-2291-4B4C-9F88-BD0896D174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Develop a strategy for the organization for the period 2020-2030.</a:t>
            </a:r>
            <a:endParaRPr lang="en-CA" dirty="0"/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2180E-0F0E-4237-B9BD-3A0C85760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Features of Our Strategy</a:t>
            </a:r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015EAD3-73D0-4080-A5DA-6AC59C41D43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6618673"/>
              </p:ext>
            </p:extLst>
          </p:nvPr>
        </p:nvGraphicFramePr>
        <p:xfrm>
          <a:off x="6172200" y="2505075"/>
          <a:ext cx="5183187" cy="3754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4110074769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3505702204"/>
                    </a:ext>
                  </a:extLst>
                </a:gridCol>
                <a:gridCol w="3369627">
                  <a:extLst>
                    <a:ext uri="{9D8B030D-6E8A-4147-A177-3AD203B41FA5}">
                      <a16:colId xmlns:a16="http://schemas.microsoft.com/office/drawing/2014/main" val="24496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7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2030, Tamarack will have made this unique contribution?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87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What is our mandate? </a:t>
                      </a:r>
                      <a:r>
                        <a:rPr lang="en-US" dirty="0"/>
                        <a:t>Who will we serve? What are our values?/ What activities will we undertake?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9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are our 10 year priorities? What strategies do we deploy?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Governance &amp; Business Model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our business model? Who will fund our work? What is our leadership model?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20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8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STRATEGIC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6347" y="177281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7568" y="2708920"/>
            <a:ext cx="2160240" cy="93610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7568" y="3717032"/>
            <a:ext cx="2160240" cy="9361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07568" y="4725144"/>
            <a:ext cx="2160240" cy="93610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07568" y="5733256"/>
            <a:ext cx="2160240" cy="93610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8400" y="2865130"/>
            <a:ext cx="1417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Establishing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direction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2823" y="3964994"/>
            <a:ext cx="140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Committing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3108" y="4965652"/>
            <a:ext cx="1158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Synthesis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3306" y="6053226"/>
            <a:ext cx="2107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Creative, Intuitive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752184" y="2708920"/>
            <a:ext cx="2160240" cy="93610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52184" y="3717032"/>
            <a:ext cx="2160240" cy="9361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52184" y="4725144"/>
            <a:ext cx="2160240" cy="93610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52184" y="5733256"/>
            <a:ext cx="2160240" cy="93610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6710" y="2701370"/>
            <a:ext cx="2160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into 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23944" y="3964994"/>
            <a:ext cx="1328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Calculating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20947" y="4973106"/>
            <a:ext cx="1022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39175" y="5836850"/>
            <a:ext cx="167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Consequential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5950" y="2859033"/>
            <a:ext cx="9541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31905" y="3923764"/>
            <a:ext cx="171636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Style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87889" y="5003884"/>
            <a:ext cx="196496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Preferred Methods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8698" y="6021288"/>
            <a:ext cx="98135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69165" y="1772816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08208" y="908720"/>
            <a:ext cx="1447632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464153" y="908720"/>
            <a:ext cx="1413967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1A4A758-6429-4A95-A390-C30F53D212AB}"/>
              </a:ext>
            </a:extLst>
          </p:cNvPr>
          <p:cNvSpPr/>
          <p:nvPr/>
        </p:nvSpPr>
        <p:spPr>
          <a:xfrm>
            <a:off x="5027692" y="1372706"/>
            <a:ext cx="2436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dirty="0"/>
              <a:t>Henry Mintzberg</a:t>
            </a:r>
          </a:p>
          <a:p>
            <a:pPr lvl="0">
              <a:defRPr/>
            </a:pPr>
            <a:r>
              <a:rPr lang="en-CA" b="1" i="1" dirty="0"/>
              <a:t>The Fall and Rise of Strategic Planning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A94894-D730-4841-B378-980A50D3D881}"/>
              </a:ext>
            </a:extLst>
          </p:cNvPr>
          <p:cNvSpPr/>
          <p:nvPr/>
        </p:nvSpPr>
        <p:spPr>
          <a:xfrm>
            <a:off x="1615440" y="1849120"/>
            <a:ext cx="3256426" cy="500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F71F4-6177-4B59-A31B-3DE1648FEC7A}"/>
              </a:ext>
            </a:extLst>
          </p:cNvPr>
          <p:cNvSpPr txBox="1"/>
          <p:nvPr/>
        </p:nvSpPr>
        <p:spPr>
          <a:xfrm rot="19087951">
            <a:off x="573611" y="1289101"/>
            <a:ext cx="164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Our Focus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72077F-6B85-4390-9FCB-09982A242B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34839" y="842787"/>
            <a:ext cx="7127856" cy="51724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E5344C9-F50F-4C7C-B229-9161F5BD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Context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B13E5-6AF8-4434-98C3-60ADB11A6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16658" cy="4351338"/>
          </a:xfrm>
        </p:spPr>
        <p:txBody>
          <a:bodyPr>
            <a:normAutofit/>
          </a:bodyPr>
          <a:lstStyle/>
          <a:p>
            <a:r>
              <a:rPr lang="en-US" dirty="0"/>
              <a:t>We are developing a 10 strategy during a disruptive event and we are uncertain about the future will be like in ten years.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D946F-8A5E-4617-9B35-F189D638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01" y="3456676"/>
            <a:ext cx="701101" cy="3962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AB4442-104E-48CA-979B-C561D9F43AF6}"/>
              </a:ext>
            </a:extLst>
          </p:cNvPr>
          <p:cNvSpPr/>
          <p:nvPr/>
        </p:nvSpPr>
        <p:spPr>
          <a:xfrm>
            <a:off x="6197600" y="660400"/>
            <a:ext cx="5842000" cy="5598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1B86F-B51D-4660-A2FF-BB6464C55D02}"/>
              </a:ext>
            </a:extLst>
          </p:cNvPr>
          <p:cNvSpPr txBox="1"/>
          <p:nvPr/>
        </p:nvSpPr>
        <p:spPr>
          <a:xfrm rot="19087951">
            <a:off x="4892536" y="489984"/>
            <a:ext cx="1802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Our Reality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8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344C9-F50F-4C7C-B229-9161F5BD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Implication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B13E5-6AF8-4434-98C3-60ADB11A6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45497" cy="4351338"/>
          </a:xfrm>
        </p:spPr>
        <p:txBody>
          <a:bodyPr>
            <a:normAutofit/>
          </a:bodyPr>
          <a:lstStyle/>
          <a:p>
            <a:r>
              <a:rPr lang="en-US" dirty="0"/>
              <a:t>As a result, our process will focus on generating some future scenarios for Tamarack after we review and discuss key areas of the organization on April 21, 2020</a:t>
            </a:r>
            <a:endParaRPr lang="en-CA" dirty="0"/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B43456F-3E7C-4308-A7D5-4B8D6228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48" y="1503989"/>
            <a:ext cx="7188092" cy="4117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D14C76-9C9F-4FC8-8FE6-44E00BA6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593" y="1825625"/>
            <a:ext cx="1592151" cy="41212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C2F0EA-BA51-40B1-9342-A3A41C8C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067" y="5755298"/>
            <a:ext cx="997001" cy="546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449D08-EFA5-4841-B46C-216E49758E3E}"/>
              </a:ext>
            </a:extLst>
          </p:cNvPr>
          <p:cNvSpPr txBox="1"/>
          <p:nvPr/>
        </p:nvSpPr>
        <p:spPr>
          <a:xfrm rot="19087951">
            <a:off x="5614789" y="974423"/>
            <a:ext cx="2225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Our Approach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6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03C6C3-73D3-470C-9DB9-AAC9C600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Our Process </a:t>
            </a:r>
            <a:endParaRPr lang="en-CA" sz="3600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F6FDEF-ECDC-4090-A8D6-61CAD934B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009" y="1450241"/>
            <a:ext cx="4778696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#1 Review Data &amp; </a:t>
            </a:r>
          </a:p>
          <a:p>
            <a:pPr algn="ctr"/>
            <a:r>
              <a:rPr lang="en-US" u="sng" dirty="0"/>
              <a:t>Flush Out </a:t>
            </a:r>
            <a:r>
              <a:rPr lang="en-US" dirty="0"/>
              <a:t>Implications (April 21)</a:t>
            </a:r>
            <a:endParaRPr lang="en-C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78B7D9-9DAB-472F-9172-9047F5A4A2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7670320"/>
              </p:ext>
            </p:extLst>
          </p:nvPr>
        </p:nvGraphicFramePr>
        <p:xfrm>
          <a:off x="839789" y="2505075"/>
          <a:ext cx="3586382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3888C5-071E-40E8-8384-11477753B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80119"/>
            <a:ext cx="3386969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#2: Work Through Strategy Scenarios</a:t>
            </a:r>
            <a:endParaRPr lang="en-CA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B781C59-DC3F-44FC-A064-D39F3164A16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80082442"/>
              </p:ext>
            </p:extLst>
          </p:nvPr>
        </p:nvGraphicFramePr>
        <p:xfrm>
          <a:off x="6212410" y="2391380"/>
          <a:ext cx="311446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A027389-AD1A-4778-BD42-029D2AB75292}"/>
              </a:ext>
            </a:extLst>
          </p:cNvPr>
          <p:cNvSpPr txBox="1"/>
          <p:nvPr/>
        </p:nvSpPr>
        <p:spPr>
          <a:xfrm>
            <a:off x="2183665" y="4225654"/>
            <a:ext cx="85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</a:t>
            </a:r>
            <a:endParaRPr kumimoji="0" lang="en-CA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CABD4-726B-4F1D-B397-B6AF8801AC99}"/>
              </a:ext>
            </a:extLst>
          </p:cNvPr>
          <p:cNvSpPr/>
          <p:nvPr/>
        </p:nvSpPr>
        <p:spPr>
          <a:xfrm>
            <a:off x="4646398" y="2806119"/>
            <a:ext cx="1123649" cy="2839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key elements from this presentations and discussion that have implications for next ten years?  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8C16A4-5965-44AA-83D5-386B6872C67C}"/>
              </a:ext>
            </a:extLst>
          </p:cNvPr>
          <p:cNvCxnSpPr>
            <a:cxnSpLocks/>
          </p:cNvCxnSpPr>
          <p:nvPr/>
        </p:nvCxnSpPr>
        <p:spPr>
          <a:xfrm>
            <a:off x="5979591" y="1483360"/>
            <a:ext cx="0" cy="5109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B3DDFB-AB3D-4803-A652-BB3BF2657806}"/>
              </a:ext>
            </a:extLst>
          </p:cNvPr>
          <p:cNvCxnSpPr>
            <a:cxnSpLocks/>
          </p:cNvCxnSpPr>
          <p:nvPr/>
        </p:nvCxnSpPr>
        <p:spPr>
          <a:xfrm>
            <a:off x="9728631" y="1483360"/>
            <a:ext cx="0" cy="5109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1D2FD6F8-2A49-428B-915C-A37F83E80E6A}"/>
              </a:ext>
            </a:extLst>
          </p:cNvPr>
          <p:cNvSpPr txBox="1">
            <a:spLocks/>
          </p:cNvSpPr>
          <p:nvPr/>
        </p:nvSpPr>
        <p:spPr>
          <a:xfrm>
            <a:off x="9298167" y="1483360"/>
            <a:ext cx="338696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#3: Finalize Path Forward/Strategy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8998A00F-601B-4ACB-BDFA-2172CE4A7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621428"/>
              </p:ext>
            </p:extLst>
          </p:nvPr>
        </p:nvGraphicFramePr>
        <p:xfrm>
          <a:off x="9948859" y="2633142"/>
          <a:ext cx="2085583" cy="280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1251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ABD364-54FF-437C-9E24-34A19CE0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3848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April Board Meeting: Agenda: Five Conversations</a:t>
            </a:r>
            <a:endParaRPr lang="en-CA" sz="2000" b="1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CE5769C-55AB-4CF5-A9D0-06651CD4B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779551"/>
              </p:ext>
            </p:extLst>
          </p:nvPr>
        </p:nvGraphicFramePr>
        <p:xfrm>
          <a:off x="249755" y="441960"/>
          <a:ext cx="11692490" cy="6156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5034303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188810446"/>
                    </a:ext>
                  </a:extLst>
                </a:gridCol>
                <a:gridCol w="1159231">
                  <a:extLst>
                    <a:ext uri="{9D8B030D-6E8A-4147-A177-3AD203B41FA5}">
                      <a16:colId xmlns:a16="http://schemas.microsoft.com/office/drawing/2014/main" val="9294373"/>
                    </a:ext>
                  </a:extLst>
                </a:gridCol>
                <a:gridCol w="871465">
                  <a:extLst>
                    <a:ext uri="{9D8B030D-6E8A-4147-A177-3AD203B41FA5}">
                      <a16:colId xmlns:a16="http://schemas.microsoft.com/office/drawing/2014/main" val="1645556652"/>
                    </a:ext>
                  </a:extLst>
                </a:gridCol>
                <a:gridCol w="2052594">
                  <a:extLst>
                    <a:ext uri="{9D8B030D-6E8A-4147-A177-3AD203B41FA5}">
                      <a16:colId xmlns:a16="http://schemas.microsoft.com/office/drawing/2014/main" val="2243612375"/>
                    </a:ext>
                  </a:extLst>
                </a:gridCol>
                <a:gridCol w="2651120">
                  <a:extLst>
                    <a:ext uri="{9D8B030D-6E8A-4147-A177-3AD203B41FA5}">
                      <a16:colId xmlns:a16="http://schemas.microsoft.com/office/drawing/2014/main" val="2118730382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1419374393"/>
                    </a:ext>
                  </a:extLst>
                </a:gridCol>
                <a:gridCol w="323415">
                  <a:extLst>
                    <a:ext uri="{9D8B030D-6E8A-4147-A177-3AD203B41FA5}">
                      <a16:colId xmlns:a16="http://schemas.microsoft.com/office/drawing/2014/main" val="1053048959"/>
                    </a:ext>
                  </a:extLst>
                </a:gridCol>
                <a:gridCol w="1982905">
                  <a:extLst>
                    <a:ext uri="{9D8B030D-6E8A-4147-A177-3AD203B41FA5}">
                      <a16:colId xmlns:a16="http://schemas.microsoft.com/office/drawing/2014/main" val="700128031"/>
                    </a:ext>
                  </a:extLst>
                </a:gridCol>
              </a:tblGrid>
              <a:tr h="24574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</a:t>
                      </a:r>
                      <a:endParaRPr lang="en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  <a:p>
                      <a:pPr algn="ctr"/>
                      <a:r>
                        <a:rPr lang="en-US" sz="1400" dirty="0"/>
                        <a:t>(Eastern)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Intent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  <a:endParaRPr lang="en-C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Questions</a:t>
                      </a:r>
                      <a:endParaRPr lang="en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US"/>
                        <a:t>Homework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Homework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278048"/>
                  </a:ext>
                </a:extLst>
              </a:tr>
              <a:tr h="4848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CA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Opening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Opening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11:00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 get people  emotionally, intellectually and social prepared for the day.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Welcome/Check In (Shauna/Paul)– 20 min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Intent, Design, Agenda (Mark) – 5 min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Ice Breaker (Mark) – 5 min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Ice Breaker – What is the best example of ‘community’ you’ve seen in the last month?</a:t>
                      </a: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Mark needs to upgrade orientation slides sent out.</a:t>
                      </a: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None</a:t>
                      </a: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36584"/>
                  </a:ext>
                </a:extLst>
              </a:tr>
              <a:tr h="238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en-CA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Pandemic Reflection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11:30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 surface preliminary thoughts on the impact of Pandemic on Tamarack’s next ten years.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Board Rapid Reflections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What is one of the most significant questions that Tamarack needs to consider on the impact of Pandemic on the organization’s next 10 years.</a:t>
                      </a:r>
                      <a:endParaRPr lang="en-CA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None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None</a:t>
                      </a:r>
                      <a:endParaRPr lang="en-C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960824"/>
                  </a:ext>
                </a:extLst>
              </a:tr>
              <a:tr h="238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en-CA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AGM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AGM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11:45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 complete the legal requirements of the organization’s AGM.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See agenda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See agenda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Shauna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636802"/>
                  </a:ext>
                </a:extLst>
              </a:tr>
              <a:tr h="238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endParaRPr lang="en-CA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Inspiration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12:00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Youth Presentation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Show Youth Video – 15 minutes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Discuss – 10 minutes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What did you hear in this video that you think is critical to keep in mind?</a:t>
                      </a:r>
                      <a:endParaRPr lang="en-CA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None</a:t>
                      </a:r>
                      <a:endParaRPr lang="en-C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783844"/>
                  </a:ext>
                </a:extLst>
              </a:tr>
              <a:tr h="238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  <a:endParaRPr lang="en-CA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Health Break</a:t>
                      </a:r>
                      <a:endParaRPr lang="en-CA" sz="12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12:25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29895"/>
                  </a:ext>
                </a:extLst>
              </a:tr>
              <a:tr h="238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endParaRPr lang="en-CA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US" sz="1200" b="1" dirty="0"/>
                        <a:t>History, Current Programming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Our 20 Year Baseline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12:40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 understand our ‘base-line’: history, programming, evaluation and budget.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Brief PPT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Q &amp; A (Mark) – 20 min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Health Activity – 10 min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Small Group Work – 40 min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Plenary Summary (Mark) - 20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Small group: opportunities, risks, future focus. OR implications for vision, mission, priorities – we have two types of question in play.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Plenary: What are the five most significant insights to emerge from your chat (knowing we’ll get the rest from the notes).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 Search Notes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Tamarack History written 2017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Analysis and 11-year audit analysis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areas: LC, VC (CRP, CDC), CBYF, Transitions, COVID 19. Future Search SWOT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</a:rPr>
                        <a:t>Future Search Notes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</a:rPr>
                        <a:t>Tamarack History written 2017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</a:rPr>
                        <a:t>Business Analysis and 11-year audit analysis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</a:rPr>
                        <a:t>Program areas: LC, VC (CRP, CDC), CBYF, Transitions, COVID 19. Future Search SWOT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</a:rPr>
                        <a:t>DE &amp; External Summaries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767974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en-CA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0" dirty="0"/>
                        <a:t>Food Break</a:t>
                      </a:r>
                      <a:endParaRPr lang="en-CA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2:40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 allow people to eat and relax.</a:t>
                      </a:r>
                      <a:endParaRPr lang="en-CA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09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43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ABD364-54FF-437C-9E24-34A19CE0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121"/>
            <a:ext cx="10515600" cy="53848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April Board Meeting: Agenda: Five Conversations</a:t>
            </a:r>
            <a:endParaRPr lang="en-CA" sz="2000" b="1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CE5769C-55AB-4CF5-A9D0-06651CD4B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47536"/>
              </p:ext>
            </p:extLst>
          </p:nvPr>
        </p:nvGraphicFramePr>
        <p:xfrm>
          <a:off x="389455" y="982980"/>
          <a:ext cx="11619665" cy="3581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8520">
                  <a:extLst>
                    <a:ext uri="{9D8B030D-6E8A-4147-A177-3AD203B41FA5}">
                      <a16:colId xmlns:a16="http://schemas.microsoft.com/office/drawing/2014/main" val="850343038"/>
                    </a:ext>
                  </a:extLst>
                </a:gridCol>
                <a:gridCol w="1205614">
                  <a:extLst>
                    <a:ext uri="{9D8B030D-6E8A-4147-A177-3AD203B41FA5}">
                      <a16:colId xmlns:a16="http://schemas.microsoft.com/office/drawing/2014/main" val="3219090768"/>
                    </a:ext>
                  </a:extLst>
                </a:gridCol>
                <a:gridCol w="851607">
                  <a:extLst>
                    <a:ext uri="{9D8B030D-6E8A-4147-A177-3AD203B41FA5}">
                      <a16:colId xmlns:a16="http://schemas.microsoft.com/office/drawing/2014/main" val="1645556652"/>
                    </a:ext>
                  </a:extLst>
                </a:gridCol>
                <a:gridCol w="2005823">
                  <a:extLst>
                    <a:ext uri="{9D8B030D-6E8A-4147-A177-3AD203B41FA5}">
                      <a16:colId xmlns:a16="http://schemas.microsoft.com/office/drawing/2014/main" val="2243612375"/>
                    </a:ext>
                  </a:extLst>
                </a:gridCol>
                <a:gridCol w="2590710">
                  <a:extLst>
                    <a:ext uri="{9D8B030D-6E8A-4147-A177-3AD203B41FA5}">
                      <a16:colId xmlns:a16="http://schemas.microsoft.com/office/drawing/2014/main" val="2118730382"/>
                    </a:ext>
                  </a:extLst>
                </a:gridCol>
                <a:gridCol w="2273624">
                  <a:extLst>
                    <a:ext uri="{9D8B030D-6E8A-4147-A177-3AD203B41FA5}">
                      <a16:colId xmlns:a16="http://schemas.microsoft.com/office/drawing/2014/main" val="1419374393"/>
                    </a:ext>
                  </a:extLst>
                </a:gridCol>
                <a:gridCol w="2253767">
                  <a:extLst>
                    <a:ext uri="{9D8B030D-6E8A-4147-A177-3AD203B41FA5}">
                      <a16:colId xmlns:a16="http://schemas.microsoft.com/office/drawing/2014/main" val="105304895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Session</a:t>
                      </a:r>
                      <a:endParaRPr lang="en-CA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Design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Questions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Homework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03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Inspiration</a:t>
                      </a:r>
                      <a:endParaRPr lang="en-CA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3:10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 inspire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121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en-CA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Looking to the Future</a:t>
                      </a:r>
                      <a:endParaRPr lang="en-CA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3:25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 get a sense of where our stakeholders see us going.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Brief PPT Presentation (Paul) – 20 min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Q &amp; A  – 10 min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Small Group Work – 10 min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BRIEF Plenary Summary – 10 min</a:t>
                      </a:r>
                      <a:endParaRPr lang="en-CA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Small group: opportunities, risks, future focus. OR implications for vision, mission, priorities – we have two types of question in play.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kern="1200" dirty="0">
                          <a:effectLst/>
                        </a:rPr>
                        <a:t>Future Search Videos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kern="1200" dirty="0">
                          <a:effectLst/>
                        </a:rPr>
                        <a:t>Future search Notes Analysis – Findings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873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CA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4:25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 allow board members to draw on their own experience and understanding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Health Activity – 10 minutes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Small Group Work – Liz, Mark, Paul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Plenary Summary – Mark</a:t>
                      </a:r>
                      <a:endParaRPr lang="en-CA" sz="1200" dirty="0">
                        <a:solidFill>
                          <a:schemeClr val="accent6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What are the key questions, issues or ideas that you like us to keep in mind as develop scenarios/options for Tamarack?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1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Close</a:t>
                      </a:r>
                      <a:endParaRPr lang="en-CA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5:15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To summarize and reflect on the day, and thank people.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92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End</a:t>
                      </a:r>
                      <a:endParaRPr lang="en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6:00</a:t>
                      </a:r>
                      <a:endParaRPr lang="en-CA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91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14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806</Words>
  <Application>Microsoft Office PowerPoint</Application>
  <PresentationFormat>Widescreen</PresentationFormat>
  <Paragraphs>179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3_Office Theme</vt:lpstr>
      <vt:lpstr>Developing a 10 Year Strategy for Tamarack </vt:lpstr>
      <vt:lpstr>Our Task</vt:lpstr>
      <vt:lpstr>STRATEGIC</vt:lpstr>
      <vt:lpstr>COVID Context</vt:lpstr>
      <vt:lpstr>COVID Implication</vt:lpstr>
      <vt:lpstr>Our Process </vt:lpstr>
      <vt:lpstr>April Board Meeting: Agenda: Five Conversations</vt:lpstr>
      <vt:lpstr>April Board Meeting: Agenda: Five Conversations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10 Year Strategy for Tamarack </dc:title>
  <dc:creator>Mark Cabaj</dc:creator>
  <cp:lastModifiedBy>Paul Born</cp:lastModifiedBy>
  <cp:revision>5</cp:revision>
  <dcterms:created xsi:type="dcterms:W3CDTF">2020-04-09T23:16:59Z</dcterms:created>
  <dcterms:modified xsi:type="dcterms:W3CDTF">2020-04-15T14:20:31Z</dcterms:modified>
</cp:coreProperties>
</file>