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a691700c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a691700c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a8eab250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a8eab250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a691700c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a691700c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a8eab250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a8eab250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a691700c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a691700c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a8eab250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a8eab250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a691700c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a691700c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a8eab25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a8eab25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a691700c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a691700c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a691700c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a691700c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a691700c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a691700c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a8eab250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a8eab250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a8eab25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a8eab25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a8eab25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a8eab25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Emergency Preparedness &amp; Social Capital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Adam Conway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a disaster </a:t>
            </a:r>
            <a:endParaRPr/>
          </a:p>
        </p:txBody>
      </p:sp>
      <p:sp>
        <p:nvSpPr>
          <p:cNvPr id="127" name="Google Shape;127;p2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UNTRAINED CITIZENS ARE ESSENTIAL FOR NAVIGATION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WHERE’S THE ROAD?</a:t>
            </a:r>
            <a:br>
              <a:rPr lang="en-GB"/>
            </a:br>
            <a:r>
              <a:rPr lang="en-GB">
                <a:solidFill>
                  <a:srgbClr val="000000"/>
                </a:solidFill>
              </a:rPr>
              <a:t>NEW BRUNSWICK FLOODING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4504" l="0" r="0" t="4504"/>
          <a:stretch/>
        </p:blipFill>
        <p:spPr>
          <a:xfrm>
            <a:off x="-62700" y="1026000"/>
            <a:ext cx="4634704" cy="30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a disaster </a:t>
            </a:r>
            <a:endParaRPr/>
          </a:p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UNTRAINED CITIZENS ARE ESSENTIAL FOR LOCATING VULNERABLE POPULATIONS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SHOVEL BRIGADE</a:t>
            </a:r>
            <a:br>
              <a:rPr lang="en-GB"/>
            </a:br>
            <a:r>
              <a:rPr lang="en-GB">
                <a:solidFill>
                  <a:srgbClr val="000000"/>
                </a:solidFill>
              </a:rPr>
              <a:t>NEW BRUNSWICK FLOODING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5467" l="0" r="0" t="5476"/>
          <a:stretch/>
        </p:blipFill>
        <p:spPr>
          <a:xfrm>
            <a:off x="-62700" y="1026000"/>
            <a:ext cx="4634704" cy="30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Hurricane Katrina and Pine Lake and Fort McMurray and and ...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SURVIVAL WAS DETERMINED BY THE EXISTENCE OF SOCIAL SUPPORTS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Thorhild Project</a:t>
            </a:r>
            <a:endParaRPr/>
          </a:p>
        </p:txBody>
      </p:sp>
      <p:sp>
        <p:nvSpPr>
          <p:cNvPr id="157" name="Google Shape;157;p27"/>
          <p:cNvSpPr txBox="1"/>
          <p:nvPr>
            <p:ph idx="1" type="subTitle"/>
          </p:nvPr>
        </p:nvSpPr>
        <p:spPr>
          <a:xfrm>
            <a:off x="2390275" y="1648775"/>
            <a:ext cx="6331500" cy="28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First Aid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Search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Rescue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Damage Assessment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Risk Assessment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Disaster Social Services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Food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Lodging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Reunification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a disaster </a:t>
            </a:r>
            <a:endParaRPr/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SEARCHAND RESCUE IS DONE BY UNTRAINED CITIZENS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THE CAJUN NAVY</a:t>
            </a:r>
            <a:br>
              <a:rPr lang="en-GB"/>
            </a:br>
            <a:r>
              <a:rPr lang="en-GB">
                <a:solidFill>
                  <a:srgbClr val="000000"/>
                </a:solidFill>
              </a:rPr>
              <a:t>HURRICANE HARVEY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149" r="159" t="0"/>
          <a:stretch/>
        </p:blipFill>
        <p:spPr>
          <a:xfrm>
            <a:off x="-62700" y="1026000"/>
            <a:ext cx="4634703" cy="30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a disaster </a:t>
            </a:r>
            <a:endParaRPr/>
          </a:p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MEDEVAC IS DONE BY UNTRAINED CITIZENS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JABBAR GIBSON AND HIS BUS</a:t>
            </a:r>
            <a:br>
              <a:rPr lang="en-GB"/>
            </a:br>
            <a:r>
              <a:rPr lang="en-GB">
                <a:solidFill>
                  <a:srgbClr val="000000"/>
                </a:solidFill>
              </a:rPr>
              <a:t>HURRICANE KATRINA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700" y="1026000"/>
            <a:ext cx="4634702" cy="30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a disaster </a:t>
            </a:r>
            <a:endParaRPr/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FIRST AID IS DONE BY CITIZENS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MUSKETEER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13395" r="13403" t="0"/>
          <a:stretch/>
        </p:blipFill>
        <p:spPr>
          <a:xfrm>
            <a:off x="-62700" y="1026000"/>
            <a:ext cx="4634703" cy="309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a disaster </a:t>
            </a:r>
            <a:endParaRPr/>
          </a:p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GAS SHUT OFFS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4883625" y="724200"/>
            <a:ext cx="4027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CALGARY CLEAN UP VOLUNTEERS</a:t>
            </a:r>
            <a:br>
              <a:rPr lang="en-GB"/>
            </a:br>
            <a:r>
              <a:rPr lang="en-GB">
                <a:solidFill>
                  <a:srgbClr val="000000"/>
                </a:solidFill>
              </a:rPr>
              <a:t>2013 FLOODS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10542" r="10542" t="0"/>
          <a:stretch/>
        </p:blipFill>
        <p:spPr>
          <a:xfrm>
            <a:off x="-62700" y="1026000"/>
            <a:ext cx="4634703" cy="30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