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1586" r:id="rId6"/>
    <p:sldId id="2801" r:id="rId7"/>
    <p:sldId id="2269" r:id="rId8"/>
    <p:sldId id="2270" r:id="rId9"/>
    <p:sldId id="2272" r:id="rId10"/>
    <p:sldId id="2805" r:id="rId11"/>
    <p:sldId id="1576" r:id="rId12"/>
    <p:sldId id="2274" r:id="rId13"/>
    <p:sldId id="2273" r:id="rId14"/>
    <p:sldId id="2275" r:id="rId15"/>
    <p:sldId id="2276" r:id="rId16"/>
    <p:sldId id="2802" r:id="rId17"/>
    <p:sldId id="2804" r:id="rId18"/>
    <p:sldId id="2806" r:id="rId19"/>
    <p:sldId id="2277" r:id="rId20"/>
    <p:sldId id="2278" r:id="rId21"/>
    <p:sldId id="2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de Laguë-Beauvais, Ms" initials="MLM" lastIdx="12" clrIdx="0">
    <p:extLst>
      <p:ext uri="{19B8F6BF-5375-455C-9EA6-DF929625EA0E}">
        <p15:presenceInfo xmlns:p15="http://schemas.microsoft.com/office/powerpoint/2012/main" userId="Maude Laguë-Beauvais, 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9C34C-18D8-48EA-BDAE-B440D9834EF8}" v="4057" dt="2020-11-24T12:58:27.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D66FE-F047-4DA9-B4E2-318C2899990C}"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fr-CA"/>
        </a:p>
      </dgm:t>
    </dgm:pt>
    <dgm:pt modelId="{EB626F36-0DEC-48F3-B69A-F8BD252D2E92}">
      <dgm:prSet phldrT="[Text]" custT="1"/>
      <dgm:spPr/>
      <dgm:t>
        <a:bodyPr/>
        <a:lstStyle/>
        <a:p>
          <a:r>
            <a:rPr lang="fr-CA" sz="2800" dirty="0"/>
            <a:t>Simple</a:t>
          </a:r>
        </a:p>
      </dgm:t>
    </dgm:pt>
    <dgm:pt modelId="{B4C739F2-DB90-4FFD-BE4A-CA726DFDD605}" type="parTrans" cxnId="{C8FD5C50-2C15-4A19-A581-5B07CAF0ED64}">
      <dgm:prSet/>
      <dgm:spPr/>
      <dgm:t>
        <a:bodyPr/>
        <a:lstStyle/>
        <a:p>
          <a:endParaRPr lang="fr-CA"/>
        </a:p>
      </dgm:t>
    </dgm:pt>
    <dgm:pt modelId="{90B09706-1FCC-4B08-B00C-2393D1D898C9}" type="sibTrans" cxnId="{C8FD5C50-2C15-4A19-A581-5B07CAF0ED64}">
      <dgm:prSet/>
      <dgm:spPr/>
      <dgm:t>
        <a:bodyPr/>
        <a:lstStyle/>
        <a:p>
          <a:endParaRPr lang="fr-CA"/>
        </a:p>
      </dgm:t>
    </dgm:pt>
    <dgm:pt modelId="{DAF97C49-E60D-4A38-8895-6DB6B3BBB345}">
      <dgm:prSet phldrT="[Text]" custT="1"/>
      <dgm:spPr/>
      <dgm:t>
        <a:bodyPr/>
        <a:lstStyle/>
        <a:p>
          <a:r>
            <a:rPr lang="fr-CA" sz="1800" dirty="0"/>
            <a:t>Faire de la soupe</a:t>
          </a:r>
        </a:p>
      </dgm:t>
    </dgm:pt>
    <dgm:pt modelId="{4E225490-DF7D-47FC-845A-60667AF36337}" type="parTrans" cxnId="{51DD43BD-6866-4294-BA94-49E8B6D09588}">
      <dgm:prSet/>
      <dgm:spPr/>
      <dgm:t>
        <a:bodyPr/>
        <a:lstStyle/>
        <a:p>
          <a:endParaRPr lang="fr-CA"/>
        </a:p>
      </dgm:t>
    </dgm:pt>
    <dgm:pt modelId="{C6B8E009-3DDC-48B3-A54C-E12C72E5659A}" type="sibTrans" cxnId="{51DD43BD-6866-4294-BA94-49E8B6D09588}">
      <dgm:prSet/>
      <dgm:spPr/>
      <dgm:t>
        <a:bodyPr/>
        <a:lstStyle/>
        <a:p>
          <a:endParaRPr lang="fr-CA"/>
        </a:p>
      </dgm:t>
    </dgm:pt>
    <dgm:pt modelId="{F56154D8-0A02-419B-B9D7-3C7B3B37D03D}">
      <dgm:prSet phldrT="[Text]" custT="1"/>
      <dgm:spPr/>
      <dgm:t>
        <a:bodyPr/>
        <a:lstStyle/>
        <a:p>
          <a:r>
            <a:rPr lang="fr-CA" sz="1800" dirty="0"/>
            <a:t>Une bonne recette est essentielle</a:t>
          </a:r>
        </a:p>
      </dgm:t>
    </dgm:pt>
    <dgm:pt modelId="{DB2813F6-D58C-4177-A14A-FEB07295DA57}" type="parTrans" cxnId="{AA83A44A-F6AE-48B7-AE18-1BDF79BB5FDF}">
      <dgm:prSet/>
      <dgm:spPr/>
      <dgm:t>
        <a:bodyPr/>
        <a:lstStyle/>
        <a:p>
          <a:endParaRPr lang="fr-CA"/>
        </a:p>
      </dgm:t>
    </dgm:pt>
    <dgm:pt modelId="{745B5A37-BE75-4F3C-8CD0-D030FAFB6B89}" type="sibTrans" cxnId="{AA83A44A-F6AE-48B7-AE18-1BDF79BB5FDF}">
      <dgm:prSet/>
      <dgm:spPr/>
      <dgm:t>
        <a:bodyPr/>
        <a:lstStyle/>
        <a:p>
          <a:endParaRPr lang="fr-CA"/>
        </a:p>
      </dgm:t>
    </dgm:pt>
    <dgm:pt modelId="{EEF77F21-CEEA-4034-ACDA-6686325BD0F6}">
      <dgm:prSet phldrT="[Text]" custT="1"/>
      <dgm:spPr/>
      <dgm:t>
        <a:bodyPr/>
        <a:lstStyle/>
        <a:p>
          <a:r>
            <a:rPr lang="fr-CA" sz="2800" dirty="0"/>
            <a:t>Compliqué</a:t>
          </a:r>
        </a:p>
      </dgm:t>
    </dgm:pt>
    <dgm:pt modelId="{BFE23ED3-A055-4150-930C-D63B89A2DCC7}" type="parTrans" cxnId="{55A3976B-0031-46FD-9A80-CA0131B48DBD}">
      <dgm:prSet/>
      <dgm:spPr/>
      <dgm:t>
        <a:bodyPr/>
        <a:lstStyle/>
        <a:p>
          <a:endParaRPr lang="fr-CA"/>
        </a:p>
      </dgm:t>
    </dgm:pt>
    <dgm:pt modelId="{5ED04BD6-070E-4D48-AB9E-C6308960E43B}" type="sibTrans" cxnId="{55A3976B-0031-46FD-9A80-CA0131B48DBD}">
      <dgm:prSet/>
      <dgm:spPr/>
      <dgm:t>
        <a:bodyPr/>
        <a:lstStyle/>
        <a:p>
          <a:endParaRPr lang="fr-CA"/>
        </a:p>
      </dgm:t>
    </dgm:pt>
    <dgm:pt modelId="{9F737C19-BD1A-4B2C-8FD8-34A7C6A542C5}">
      <dgm:prSet phldrT="[Text]" custT="1"/>
      <dgm:spPr/>
      <dgm:t>
        <a:bodyPr/>
        <a:lstStyle/>
        <a:p>
          <a:r>
            <a:rPr lang="fr-CA" sz="1800" dirty="0"/>
            <a:t>Envoyer une fusée sur la lune</a:t>
          </a:r>
        </a:p>
      </dgm:t>
    </dgm:pt>
    <dgm:pt modelId="{557989CE-994A-49A7-8D0D-A9B5F40ED0D2}" type="parTrans" cxnId="{9A640D95-7DB8-49CF-A02E-857191B3E6F9}">
      <dgm:prSet/>
      <dgm:spPr/>
      <dgm:t>
        <a:bodyPr/>
        <a:lstStyle/>
        <a:p>
          <a:endParaRPr lang="fr-CA"/>
        </a:p>
      </dgm:t>
    </dgm:pt>
    <dgm:pt modelId="{30046EE0-CF8C-49B0-B99E-75CB9A58F4E0}" type="sibTrans" cxnId="{9A640D95-7DB8-49CF-A02E-857191B3E6F9}">
      <dgm:prSet/>
      <dgm:spPr/>
      <dgm:t>
        <a:bodyPr/>
        <a:lstStyle/>
        <a:p>
          <a:endParaRPr lang="fr-CA"/>
        </a:p>
      </dgm:t>
    </dgm:pt>
    <dgm:pt modelId="{294EFEF7-D027-4D8F-9B1A-8FF4E9DA4EE2}">
      <dgm:prSet phldrT="[Text]" custT="1"/>
      <dgm:spPr/>
      <dgm:t>
        <a:bodyPr/>
        <a:lstStyle/>
        <a:p>
          <a:r>
            <a:rPr lang="fr-CA" sz="2800" dirty="0"/>
            <a:t>Complexe</a:t>
          </a:r>
        </a:p>
      </dgm:t>
    </dgm:pt>
    <dgm:pt modelId="{DBAD3D92-0228-4623-BA5B-BC91E69F797C}" type="parTrans" cxnId="{75B7C807-5391-4C6B-9C77-6CEE54F076E9}">
      <dgm:prSet/>
      <dgm:spPr/>
      <dgm:t>
        <a:bodyPr/>
        <a:lstStyle/>
        <a:p>
          <a:endParaRPr lang="fr-CA"/>
        </a:p>
      </dgm:t>
    </dgm:pt>
    <dgm:pt modelId="{48A850AF-8348-4BDE-85F8-52DEAEF03A39}" type="sibTrans" cxnId="{75B7C807-5391-4C6B-9C77-6CEE54F076E9}">
      <dgm:prSet/>
      <dgm:spPr/>
      <dgm:t>
        <a:bodyPr/>
        <a:lstStyle/>
        <a:p>
          <a:endParaRPr lang="fr-CA"/>
        </a:p>
      </dgm:t>
    </dgm:pt>
    <dgm:pt modelId="{53D92FA6-11A6-49FD-A8D6-7B73851EB39D}">
      <dgm:prSet phldrT="[Text]" custT="1"/>
      <dgm:spPr/>
      <dgm:t>
        <a:bodyPr/>
        <a:lstStyle/>
        <a:p>
          <a:r>
            <a:rPr lang="fr-CA" sz="1800" dirty="0"/>
            <a:t>Élever un enfant</a:t>
          </a:r>
        </a:p>
      </dgm:t>
    </dgm:pt>
    <dgm:pt modelId="{D141A852-DD81-4F1F-A5E0-67D7A5306047}" type="parTrans" cxnId="{1121E834-E5E0-4228-B8FC-F8AC363B9691}">
      <dgm:prSet/>
      <dgm:spPr/>
      <dgm:t>
        <a:bodyPr/>
        <a:lstStyle/>
        <a:p>
          <a:endParaRPr lang="fr-CA"/>
        </a:p>
      </dgm:t>
    </dgm:pt>
    <dgm:pt modelId="{5A5BA446-C94F-4991-8B33-835558FE0CF8}" type="sibTrans" cxnId="{1121E834-E5E0-4228-B8FC-F8AC363B9691}">
      <dgm:prSet/>
      <dgm:spPr/>
      <dgm:t>
        <a:bodyPr/>
        <a:lstStyle/>
        <a:p>
          <a:endParaRPr lang="fr-CA"/>
        </a:p>
      </dgm:t>
    </dgm:pt>
    <dgm:pt modelId="{810711E1-0865-4C14-8D46-F1BB256A0600}">
      <dgm:prSet phldrT="[Text]" custT="1"/>
      <dgm:spPr/>
      <dgm:t>
        <a:bodyPr/>
        <a:lstStyle/>
        <a:p>
          <a:r>
            <a:rPr lang="fr-CA" sz="1800" dirty="0"/>
            <a:t>On obtient le même résultat à chaque fois</a:t>
          </a:r>
        </a:p>
      </dgm:t>
    </dgm:pt>
    <dgm:pt modelId="{BC0001AC-6B14-43D7-9537-1D76269F53F3}" type="parTrans" cxnId="{93FBE07E-75F1-45C2-8B89-8534E4647F76}">
      <dgm:prSet/>
      <dgm:spPr/>
      <dgm:t>
        <a:bodyPr/>
        <a:lstStyle/>
        <a:p>
          <a:endParaRPr lang="fr-CA"/>
        </a:p>
      </dgm:t>
    </dgm:pt>
    <dgm:pt modelId="{BF9360D4-3906-489F-9015-DDDD735230BF}" type="sibTrans" cxnId="{93FBE07E-75F1-45C2-8B89-8534E4647F76}">
      <dgm:prSet/>
      <dgm:spPr/>
      <dgm:t>
        <a:bodyPr/>
        <a:lstStyle/>
        <a:p>
          <a:endParaRPr lang="fr-CA"/>
        </a:p>
      </dgm:t>
    </dgm:pt>
    <dgm:pt modelId="{CF15E14C-2A04-46A0-AA34-0BEBC6C8CD2F}">
      <dgm:prSet phldrT="[Text]" custT="1"/>
      <dgm:spPr/>
      <dgm:t>
        <a:bodyPr/>
        <a:lstStyle/>
        <a:p>
          <a:endParaRPr lang="fr-CA" sz="1800" dirty="0"/>
        </a:p>
      </dgm:t>
    </dgm:pt>
    <dgm:pt modelId="{0F1BB367-B812-4F62-9AC2-659470C9A0E8}" type="parTrans" cxnId="{27B12ADC-5BC3-4DE4-AF79-5789864682D4}">
      <dgm:prSet/>
      <dgm:spPr/>
      <dgm:t>
        <a:bodyPr/>
        <a:lstStyle/>
        <a:p>
          <a:endParaRPr lang="fr-CA"/>
        </a:p>
      </dgm:t>
    </dgm:pt>
    <dgm:pt modelId="{ED14DEF2-8383-47E6-BD2E-187FF186705A}" type="sibTrans" cxnId="{27B12ADC-5BC3-4DE4-AF79-5789864682D4}">
      <dgm:prSet/>
      <dgm:spPr/>
      <dgm:t>
        <a:bodyPr/>
        <a:lstStyle/>
        <a:p>
          <a:endParaRPr lang="fr-CA"/>
        </a:p>
      </dgm:t>
    </dgm:pt>
    <dgm:pt modelId="{4AC6DB01-40F0-49E8-AFE1-ACF9765796E2}">
      <dgm:prSet phldrT="[Text]" custT="1"/>
      <dgm:spPr/>
      <dgm:t>
        <a:bodyPr/>
        <a:lstStyle/>
        <a:p>
          <a:endParaRPr lang="fr-CA" sz="1800" dirty="0"/>
        </a:p>
      </dgm:t>
    </dgm:pt>
    <dgm:pt modelId="{A9EC11B6-93BE-4567-AEF4-98A1C06276E8}" type="parTrans" cxnId="{4F0B9A9C-780A-4507-B404-EA3F0BFA19BA}">
      <dgm:prSet/>
      <dgm:spPr/>
      <dgm:t>
        <a:bodyPr/>
        <a:lstStyle/>
        <a:p>
          <a:endParaRPr lang="fr-CA"/>
        </a:p>
      </dgm:t>
    </dgm:pt>
    <dgm:pt modelId="{89BF7A80-C9D6-43FC-BE47-725497C82935}" type="sibTrans" cxnId="{4F0B9A9C-780A-4507-B404-EA3F0BFA19BA}">
      <dgm:prSet/>
      <dgm:spPr/>
      <dgm:t>
        <a:bodyPr/>
        <a:lstStyle/>
        <a:p>
          <a:endParaRPr lang="fr-CA"/>
        </a:p>
      </dgm:t>
    </dgm:pt>
    <dgm:pt modelId="{AFEE7112-1FD4-4518-B842-E0248BCD51D9}">
      <dgm:prSet phldrT="[Text]" custT="1"/>
      <dgm:spPr/>
      <dgm:t>
        <a:bodyPr/>
        <a:lstStyle/>
        <a:p>
          <a:endParaRPr lang="fr-CA" sz="1800" dirty="0"/>
        </a:p>
      </dgm:t>
    </dgm:pt>
    <dgm:pt modelId="{3F912491-D712-4FA2-8D1E-2701D7B6A96A}" type="parTrans" cxnId="{71A72CAC-8B00-46DB-AEFB-824B9C13F070}">
      <dgm:prSet/>
      <dgm:spPr/>
      <dgm:t>
        <a:bodyPr/>
        <a:lstStyle/>
        <a:p>
          <a:endParaRPr lang="fr-CA"/>
        </a:p>
      </dgm:t>
    </dgm:pt>
    <dgm:pt modelId="{F96D8F42-C8F6-4A16-84EC-D66665704F83}" type="sibTrans" cxnId="{71A72CAC-8B00-46DB-AEFB-824B9C13F070}">
      <dgm:prSet/>
      <dgm:spPr/>
      <dgm:t>
        <a:bodyPr/>
        <a:lstStyle/>
        <a:p>
          <a:endParaRPr lang="fr-CA"/>
        </a:p>
      </dgm:t>
    </dgm:pt>
    <dgm:pt modelId="{CD6647B4-FCF6-4AF5-9D61-27D9F7B7015B}">
      <dgm:prSet phldrT="[Text]" custT="1"/>
      <dgm:spPr/>
      <dgm:t>
        <a:bodyPr/>
        <a:lstStyle/>
        <a:p>
          <a:endParaRPr lang="fr-CA" sz="1800" dirty="0"/>
        </a:p>
      </dgm:t>
    </dgm:pt>
    <dgm:pt modelId="{6167E0AD-EFEE-4505-95D1-4024E97FC845}" type="parTrans" cxnId="{9689ED8D-9126-45CB-8EB9-1A5B190A34A5}">
      <dgm:prSet/>
      <dgm:spPr/>
      <dgm:t>
        <a:bodyPr/>
        <a:lstStyle/>
        <a:p>
          <a:endParaRPr lang="fr-CA"/>
        </a:p>
      </dgm:t>
    </dgm:pt>
    <dgm:pt modelId="{2AFC227D-F6B8-4B9F-82DE-186190FC43F6}" type="sibTrans" cxnId="{9689ED8D-9126-45CB-8EB9-1A5B190A34A5}">
      <dgm:prSet/>
      <dgm:spPr/>
      <dgm:t>
        <a:bodyPr/>
        <a:lstStyle/>
        <a:p>
          <a:endParaRPr lang="fr-CA"/>
        </a:p>
      </dgm:t>
    </dgm:pt>
    <dgm:pt modelId="{A158245C-2C02-4AED-88F8-0D4A53BC233A}">
      <dgm:prSet phldrT="[Text]" custT="1"/>
      <dgm:spPr/>
      <dgm:t>
        <a:bodyPr/>
        <a:lstStyle/>
        <a:p>
          <a:r>
            <a:rPr lang="fr-CA" sz="1800" dirty="0"/>
            <a:t>Une formule mathématique est nécessaire</a:t>
          </a:r>
        </a:p>
      </dgm:t>
    </dgm:pt>
    <dgm:pt modelId="{F40CBA1E-BD19-4C64-A41A-54174B060282}" type="parTrans" cxnId="{BE0F9CA4-7300-4487-9EA6-2B3606D76A5D}">
      <dgm:prSet/>
      <dgm:spPr/>
      <dgm:t>
        <a:bodyPr/>
        <a:lstStyle/>
        <a:p>
          <a:endParaRPr lang="fr-CA"/>
        </a:p>
      </dgm:t>
    </dgm:pt>
    <dgm:pt modelId="{7DC25816-0135-4F13-AA29-E09C75B09FC4}" type="sibTrans" cxnId="{BE0F9CA4-7300-4487-9EA6-2B3606D76A5D}">
      <dgm:prSet/>
      <dgm:spPr/>
      <dgm:t>
        <a:bodyPr/>
        <a:lstStyle/>
        <a:p>
          <a:endParaRPr lang="fr-CA"/>
        </a:p>
      </dgm:t>
    </dgm:pt>
    <dgm:pt modelId="{50229A80-9116-41E1-B569-FF5FA0129E58}">
      <dgm:prSet phldrT="[Text]" custT="1"/>
      <dgm:spPr/>
      <dgm:t>
        <a:bodyPr/>
        <a:lstStyle/>
        <a:p>
          <a:endParaRPr lang="fr-CA" sz="1800" dirty="0"/>
        </a:p>
      </dgm:t>
    </dgm:pt>
    <dgm:pt modelId="{A9761C87-AFB5-4DB9-B0F8-A0C290D3C195}" type="parTrans" cxnId="{E6CFFD6E-CF77-4DA1-B35E-CBAAC46BBCAF}">
      <dgm:prSet/>
      <dgm:spPr/>
      <dgm:t>
        <a:bodyPr/>
        <a:lstStyle/>
        <a:p>
          <a:endParaRPr lang="fr-CA"/>
        </a:p>
      </dgm:t>
    </dgm:pt>
    <dgm:pt modelId="{B9968879-52CC-484D-8959-EB97B1773B6D}" type="sibTrans" cxnId="{E6CFFD6E-CF77-4DA1-B35E-CBAAC46BBCAF}">
      <dgm:prSet/>
      <dgm:spPr/>
      <dgm:t>
        <a:bodyPr/>
        <a:lstStyle/>
        <a:p>
          <a:endParaRPr lang="fr-CA"/>
        </a:p>
      </dgm:t>
    </dgm:pt>
    <dgm:pt modelId="{F9FD418A-2896-4406-B605-1896A31F536A}">
      <dgm:prSet phldrT="[Text]" custT="1"/>
      <dgm:spPr/>
      <dgm:t>
        <a:bodyPr/>
        <a:lstStyle/>
        <a:p>
          <a:endParaRPr lang="fr-CA" sz="1800" dirty="0"/>
        </a:p>
      </dgm:t>
    </dgm:pt>
    <dgm:pt modelId="{81DB7036-D3AE-4EE9-BA7F-E39F935A52EF}" type="parTrans" cxnId="{1528C08B-A9CE-4531-BC64-8F14F20D44AD}">
      <dgm:prSet/>
      <dgm:spPr/>
      <dgm:t>
        <a:bodyPr/>
        <a:lstStyle/>
        <a:p>
          <a:endParaRPr lang="fr-CA"/>
        </a:p>
      </dgm:t>
    </dgm:pt>
    <dgm:pt modelId="{239CC643-1D36-404C-9755-DF8E010701C0}" type="sibTrans" cxnId="{1528C08B-A9CE-4531-BC64-8F14F20D44AD}">
      <dgm:prSet/>
      <dgm:spPr/>
      <dgm:t>
        <a:bodyPr/>
        <a:lstStyle/>
        <a:p>
          <a:endParaRPr lang="fr-CA"/>
        </a:p>
      </dgm:t>
    </dgm:pt>
    <dgm:pt modelId="{F95BF9A4-7D33-4C8F-94A0-5D0A1232425C}">
      <dgm:prSet phldrT="[Text]" custT="1"/>
      <dgm:spPr/>
      <dgm:t>
        <a:bodyPr/>
        <a:lstStyle/>
        <a:p>
          <a:endParaRPr lang="fr-CA" sz="1800" dirty="0"/>
        </a:p>
      </dgm:t>
    </dgm:pt>
    <dgm:pt modelId="{0FE906D0-A7A8-4783-B958-28C631D5EDE2}" type="parTrans" cxnId="{8F8FBFD4-BDDA-4EE7-AA94-44D1C229A49B}">
      <dgm:prSet/>
      <dgm:spPr/>
      <dgm:t>
        <a:bodyPr/>
        <a:lstStyle/>
        <a:p>
          <a:endParaRPr lang="fr-CA"/>
        </a:p>
      </dgm:t>
    </dgm:pt>
    <dgm:pt modelId="{4CA949E4-CD24-41EA-BF7B-6614F4FAFDD2}" type="sibTrans" cxnId="{8F8FBFD4-BDDA-4EE7-AA94-44D1C229A49B}">
      <dgm:prSet/>
      <dgm:spPr/>
      <dgm:t>
        <a:bodyPr/>
        <a:lstStyle/>
        <a:p>
          <a:endParaRPr lang="fr-CA"/>
        </a:p>
      </dgm:t>
    </dgm:pt>
    <dgm:pt modelId="{572E1D7A-CEED-4E1C-A081-A8D27311F31F}">
      <dgm:prSet phldrT="[Text]" custT="1"/>
      <dgm:spPr/>
      <dgm:t>
        <a:bodyPr/>
        <a:lstStyle/>
        <a:p>
          <a:r>
            <a:rPr lang="fr-CA" sz="1800" dirty="0"/>
            <a:t>L’expérience s’accumule avec le temps et peut être répétée avec succès</a:t>
          </a:r>
        </a:p>
      </dgm:t>
    </dgm:pt>
    <dgm:pt modelId="{4B6CD7C9-4C29-43FB-89B6-FC69DBF48CDD}" type="parTrans" cxnId="{FA93FFA2-6085-4599-AA6D-87D0DE7E65E5}">
      <dgm:prSet/>
      <dgm:spPr/>
      <dgm:t>
        <a:bodyPr/>
        <a:lstStyle/>
        <a:p>
          <a:endParaRPr lang="fr-CA"/>
        </a:p>
      </dgm:t>
    </dgm:pt>
    <dgm:pt modelId="{9AEB1811-0870-4B80-9313-4C45C42F2DEA}" type="sibTrans" cxnId="{FA93FFA2-6085-4599-AA6D-87D0DE7E65E5}">
      <dgm:prSet/>
      <dgm:spPr/>
      <dgm:t>
        <a:bodyPr/>
        <a:lstStyle/>
        <a:p>
          <a:endParaRPr lang="fr-CA"/>
        </a:p>
      </dgm:t>
    </dgm:pt>
    <dgm:pt modelId="{9EB64EDB-6E4D-4343-A51E-920FCD30D2A5}">
      <dgm:prSet phldrT="[Text]" custT="1"/>
      <dgm:spPr/>
      <dgm:t>
        <a:bodyPr/>
        <a:lstStyle/>
        <a:p>
          <a:r>
            <a:rPr lang="fr-CA" sz="1800" dirty="0"/>
            <a:t>Aucune « bonnes » recettes ou protocoles</a:t>
          </a:r>
        </a:p>
      </dgm:t>
    </dgm:pt>
    <dgm:pt modelId="{4CF17401-B92F-4FED-9862-CB18CAD7A610}" type="parTrans" cxnId="{10BC4CC8-309E-4498-8D08-FC6960426B3E}">
      <dgm:prSet/>
      <dgm:spPr/>
      <dgm:t>
        <a:bodyPr/>
        <a:lstStyle/>
        <a:p>
          <a:endParaRPr lang="fr-CA"/>
        </a:p>
      </dgm:t>
    </dgm:pt>
    <dgm:pt modelId="{725A21AE-320A-4F61-B889-8AA41DDDE1DF}" type="sibTrans" cxnId="{10BC4CC8-309E-4498-8D08-FC6960426B3E}">
      <dgm:prSet/>
      <dgm:spPr/>
      <dgm:t>
        <a:bodyPr/>
        <a:lstStyle/>
        <a:p>
          <a:endParaRPr lang="fr-CA"/>
        </a:p>
      </dgm:t>
    </dgm:pt>
    <dgm:pt modelId="{4878BE1B-5F1D-4B8E-8DFF-C97BDFB1CDDC}">
      <dgm:prSet phldrT="[Text]" custT="1"/>
      <dgm:spPr/>
      <dgm:t>
        <a:bodyPr/>
        <a:lstStyle/>
        <a:p>
          <a:endParaRPr lang="fr-CA" sz="1800" dirty="0"/>
        </a:p>
      </dgm:t>
    </dgm:pt>
    <dgm:pt modelId="{DB6F60A1-B0CC-4E93-9393-49E49DA01617}" type="parTrans" cxnId="{2FD5DA1E-E6BD-4C31-8297-A2993FAD6C4B}">
      <dgm:prSet/>
      <dgm:spPr/>
      <dgm:t>
        <a:bodyPr/>
        <a:lstStyle/>
        <a:p>
          <a:endParaRPr lang="fr-CA"/>
        </a:p>
      </dgm:t>
    </dgm:pt>
    <dgm:pt modelId="{29542ED3-9E55-49A0-92D1-ADFEC9AB19C6}" type="sibTrans" cxnId="{2FD5DA1E-E6BD-4C31-8297-A2993FAD6C4B}">
      <dgm:prSet/>
      <dgm:spPr/>
      <dgm:t>
        <a:bodyPr/>
        <a:lstStyle/>
        <a:p>
          <a:endParaRPr lang="fr-CA"/>
        </a:p>
      </dgm:t>
    </dgm:pt>
    <dgm:pt modelId="{D800F56D-9C24-4CEB-AD3A-7DE9134CCC04}">
      <dgm:prSet phldrT="[Text]" custT="1"/>
      <dgm:spPr/>
      <dgm:t>
        <a:bodyPr/>
        <a:lstStyle/>
        <a:p>
          <a:endParaRPr lang="fr-CA" sz="1800" dirty="0"/>
        </a:p>
      </dgm:t>
    </dgm:pt>
    <dgm:pt modelId="{BC4CAD44-4DFE-4A1C-B9BC-2E0404C94B6C}" type="parTrans" cxnId="{BDEEAD7E-7E47-4312-967D-9D00B05CE953}">
      <dgm:prSet/>
      <dgm:spPr/>
      <dgm:t>
        <a:bodyPr/>
        <a:lstStyle/>
        <a:p>
          <a:endParaRPr lang="fr-CA"/>
        </a:p>
      </dgm:t>
    </dgm:pt>
    <dgm:pt modelId="{5BDDC14E-9253-49D3-A563-467EC3EB10C5}" type="sibTrans" cxnId="{BDEEAD7E-7E47-4312-967D-9D00B05CE953}">
      <dgm:prSet/>
      <dgm:spPr/>
      <dgm:t>
        <a:bodyPr/>
        <a:lstStyle/>
        <a:p>
          <a:endParaRPr lang="fr-CA"/>
        </a:p>
      </dgm:t>
    </dgm:pt>
    <dgm:pt modelId="{FB74D72D-FF1B-4C11-BCE4-5FEB0AFC34BB}">
      <dgm:prSet phldrT="[Text]" custT="1"/>
      <dgm:spPr/>
      <dgm:t>
        <a:bodyPr/>
        <a:lstStyle/>
        <a:p>
          <a:endParaRPr lang="fr-CA" sz="1800" dirty="0"/>
        </a:p>
      </dgm:t>
    </dgm:pt>
    <dgm:pt modelId="{EA6744E7-D9B2-4184-8D77-32F95262466D}" type="parTrans" cxnId="{E248CE78-F714-4DF2-B379-22FD051C3555}">
      <dgm:prSet/>
      <dgm:spPr/>
      <dgm:t>
        <a:bodyPr/>
        <a:lstStyle/>
        <a:p>
          <a:endParaRPr lang="fr-CA"/>
        </a:p>
      </dgm:t>
    </dgm:pt>
    <dgm:pt modelId="{736F7BBE-0690-4650-814A-81A9E8D9DAE0}" type="sibTrans" cxnId="{E248CE78-F714-4DF2-B379-22FD051C3555}">
      <dgm:prSet/>
      <dgm:spPr/>
      <dgm:t>
        <a:bodyPr/>
        <a:lstStyle/>
        <a:p>
          <a:endParaRPr lang="fr-CA"/>
        </a:p>
      </dgm:t>
    </dgm:pt>
    <dgm:pt modelId="{49246D51-5861-4D98-9AC9-885732D675C3}">
      <dgm:prSet phldrT="[Text]" custT="1"/>
      <dgm:spPr/>
      <dgm:t>
        <a:bodyPr/>
        <a:lstStyle/>
        <a:p>
          <a:endParaRPr lang="fr-CA" sz="1800" dirty="0"/>
        </a:p>
      </dgm:t>
    </dgm:pt>
    <dgm:pt modelId="{604980EB-0823-44FD-B32D-6DB59D2CCD4A}" type="parTrans" cxnId="{C1156E9E-1C90-45D2-883B-2D4911605747}">
      <dgm:prSet/>
      <dgm:spPr/>
      <dgm:t>
        <a:bodyPr/>
        <a:lstStyle/>
        <a:p>
          <a:endParaRPr lang="fr-CA"/>
        </a:p>
      </dgm:t>
    </dgm:pt>
    <dgm:pt modelId="{BCF8F197-F38C-4D48-8B3B-FA33951C2850}" type="sibTrans" cxnId="{C1156E9E-1C90-45D2-883B-2D4911605747}">
      <dgm:prSet/>
      <dgm:spPr/>
      <dgm:t>
        <a:bodyPr/>
        <a:lstStyle/>
        <a:p>
          <a:endParaRPr lang="fr-CA"/>
        </a:p>
      </dgm:t>
    </dgm:pt>
    <dgm:pt modelId="{85E4FECB-3009-4372-8978-51E2A24C8973}">
      <dgm:prSet phldrT="[Text]" custT="1"/>
      <dgm:spPr/>
      <dgm:t>
        <a:bodyPr/>
        <a:lstStyle/>
        <a:p>
          <a:r>
            <a:rPr lang="fr-CA" sz="1800" dirty="0"/>
            <a:t>Influence de facteurs externes</a:t>
          </a:r>
        </a:p>
      </dgm:t>
    </dgm:pt>
    <dgm:pt modelId="{A328CE72-6BC2-4DA7-A7BF-28438F872D80}" type="parTrans" cxnId="{A10E6846-9ACE-42C0-95A0-E9853CEFAC59}">
      <dgm:prSet/>
      <dgm:spPr/>
      <dgm:t>
        <a:bodyPr/>
        <a:lstStyle/>
        <a:p>
          <a:endParaRPr lang="fr-CA"/>
        </a:p>
      </dgm:t>
    </dgm:pt>
    <dgm:pt modelId="{E4184A0F-7BEA-4847-A17D-C9C918EBADF1}" type="sibTrans" cxnId="{A10E6846-9ACE-42C0-95A0-E9853CEFAC59}">
      <dgm:prSet/>
      <dgm:spPr/>
      <dgm:t>
        <a:bodyPr/>
        <a:lstStyle/>
        <a:p>
          <a:endParaRPr lang="fr-CA"/>
        </a:p>
      </dgm:t>
    </dgm:pt>
    <dgm:pt modelId="{D6582089-D3CC-4413-ACC1-E9D4D3F0A1BB}">
      <dgm:prSet phldrT="[Text]" custT="1"/>
      <dgm:spPr/>
      <dgm:t>
        <a:bodyPr/>
        <a:lstStyle/>
        <a:p>
          <a:r>
            <a:rPr lang="fr-CA" sz="1800" dirty="0"/>
            <a:t>L’expérience aide, mais ne garantit pas le succès </a:t>
          </a:r>
        </a:p>
      </dgm:t>
    </dgm:pt>
    <dgm:pt modelId="{47825628-C6A4-40D2-82C0-129C58CFDBB4}" type="parTrans" cxnId="{3CB48ECD-69B6-4219-B9CB-C38CCB702D40}">
      <dgm:prSet/>
      <dgm:spPr/>
      <dgm:t>
        <a:bodyPr/>
        <a:lstStyle/>
        <a:p>
          <a:endParaRPr lang="fr-CA"/>
        </a:p>
      </dgm:t>
    </dgm:pt>
    <dgm:pt modelId="{B282EDDB-600C-4060-BCAC-FD82FEF7FE6C}" type="sibTrans" cxnId="{3CB48ECD-69B6-4219-B9CB-C38CCB702D40}">
      <dgm:prSet/>
      <dgm:spPr/>
      <dgm:t>
        <a:bodyPr/>
        <a:lstStyle/>
        <a:p>
          <a:endParaRPr lang="fr-CA"/>
        </a:p>
      </dgm:t>
    </dgm:pt>
    <dgm:pt modelId="{4B7AE857-B325-4ED0-849D-641684C2E74C}">
      <dgm:prSet phldrT="[Text]" custT="1"/>
      <dgm:spPr/>
      <dgm:t>
        <a:bodyPr/>
        <a:lstStyle/>
        <a:p>
          <a:endParaRPr lang="fr-CA" sz="1800" dirty="0"/>
        </a:p>
      </dgm:t>
    </dgm:pt>
    <dgm:pt modelId="{72E524DD-7C95-4C51-A875-C8A83680C578}" type="parTrans" cxnId="{341D40AE-07A3-4A89-A36D-CC2950ED8B31}">
      <dgm:prSet/>
      <dgm:spPr/>
      <dgm:t>
        <a:bodyPr/>
        <a:lstStyle/>
        <a:p>
          <a:endParaRPr lang="fr-CA"/>
        </a:p>
      </dgm:t>
    </dgm:pt>
    <dgm:pt modelId="{4A13FBD1-E028-4EB6-B449-C66F4309BEB8}" type="sibTrans" cxnId="{341D40AE-07A3-4A89-A36D-CC2950ED8B31}">
      <dgm:prSet/>
      <dgm:spPr/>
      <dgm:t>
        <a:bodyPr/>
        <a:lstStyle/>
        <a:p>
          <a:endParaRPr lang="fr-CA"/>
        </a:p>
      </dgm:t>
    </dgm:pt>
    <dgm:pt modelId="{C060CF3D-E7FE-44C1-BFC8-186847C6A82B}">
      <dgm:prSet phldrT="[Text]" custT="1"/>
      <dgm:spPr/>
      <dgm:t>
        <a:bodyPr/>
        <a:lstStyle/>
        <a:p>
          <a:endParaRPr lang="fr-CA" sz="1800" dirty="0"/>
        </a:p>
      </dgm:t>
    </dgm:pt>
    <dgm:pt modelId="{4FB8B99F-8BA7-46B4-AFAE-9037B4BECCD7}" type="parTrans" cxnId="{C11C4F05-75A3-40E5-AA4E-E4F3D2C5A6C0}">
      <dgm:prSet/>
      <dgm:spPr/>
      <dgm:t>
        <a:bodyPr/>
        <a:lstStyle/>
        <a:p>
          <a:endParaRPr lang="fr-CA"/>
        </a:p>
      </dgm:t>
    </dgm:pt>
    <dgm:pt modelId="{2A5B6499-6B9D-45C0-BA94-5296C6289A8A}" type="sibTrans" cxnId="{C11C4F05-75A3-40E5-AA4E-E4F3D2C5A6C0}">
      <dgm:prSet/>
      <dgm:spPr/>
      <dgm:t>
        <a:bodyPr/>
        <a:lstStyle/>
        <a:p>
          <a:endParaRPr lang="fr-CA"/>
        </a:p>
      </dgm:t>
    </dgm:pt>
    <dgm:pt modelId="{F050DEA9-BF39-4A45-9273-B62A65B7BCAB}">
      <dgm:prSet phldrT="[Text]" custT="1"/>
      <dgm:spPr/>
      <dgm:t>
        <a:bodyPr/>
        <a:lstStyle/>
        <a:p>
          <a:endParaRPr lang="fr-CA" sz="1800" dirty="0"/>
        </a:p>
      </dgm:t>
    </dgm:pt>
    <dgm:pt modelId="{F4C26DF8-CBE0-4B5E-952C-5862031DBD46}" type="parTrans" cxnId="{3DA35165-A840-454D-AFEE-9B1787BD9162}">
      <dgm:prSet/>
      <dgm:spPr/>
      <dgm:t>
        <a:bodyPr/>
        <a:lstStyle/>
        <a:p>
          <a:endParaRPr lang="fr-CA"/>
        </a:p>
      </dgm:t>
    </dgm:pt>
    <dgm:pt modelId="{E3EF9A56-0AF1-4A8A-9839-20984AFD854D}" type="sibTrans" cxnId="{3DA35165-A840-454D-AFEE-9B1787BD9162}">
      <dgm:prSet/>
      <dgm:spPr/>
      <dgm:t>
        <a:bodyPr/>
        <a:lstStyle/>
        <a:p>
          <a:endParaRPr lang="fr-CA"/>
        </a:p>
      </dgm:t>
    </dgm:pt>
    <dgm:pt modelId="{BEC4CFE5-10A1-4DED-8E81-3DB6B3C4AF33}" type="pres">
      <dgm:prSet presAssocID="{517D66FE-F047-4DA9-B4E2-318C2899990C}" presName="Name0" presStyleCnt="0">
        <dgm:presLayoutVars>
          <dgm:dir/>
          <dgm:animLvl val="lvl"/>
          <dgm:resizeHandles val="exact"/>
        </dgm:presLayoutVars>
      </dgm:prSet>
      <dgm:spPr/>
    </dgm:pt>
    <dgm:pt modelId="{0A960EDF-EB6D-473D-AE47-EC3ABF9D3181}" type="pres">
      <dgm:prSet presAssocID="{EB626F36-0DEC-48F3-B69A-F8BD252D2E92}" presName="composite" presStyleCnt="0"/>
      <dgm:spPr/>
    </dgm:pt>
    <dgm:pt modelId="{32343BA9-B75C-4A3F-93C3-5C323EC3BAC1}" type="pres">
      <dgm:prSet presAssocID="{EB626F36-0DEC-48F3-B69A-F8BD252D2E92}" presName="parTx" presStyleLbl="alignNode1" presStyleIdx="0" presStyleCnt="3" custScaleY="100000">
        <dgm:presLayoutVars>
          <dgm:chMax val="0"/>
          <dgm:chPref val="0"/>
          <dgm:bulletEnabled val="1"/>
        </dgm:presLayoutVars>
      </dgm:prSet>
      <dgm:spPr/>
    </dgm:pt>
    <dgm:pt modelId="{AB01B992-0D98-4672-BD09-8E85E52013FB}" type="pres">
      <dgm:prSet presAssocID="{EB626F36-0DEC-48F3-B69A-F8BD252D2E92}" presName="desTx" presStyleLbl="alignAccFollowNode1" presStyleIdx="0" presStyleCnt="3">
        <dgm:presLayoutVars>
          <dgm:bulletEnabled val="1"/>
        </dgm:presLayoutVars>
      </dgm:prSet>
      <dgm:spPr/>
    </dgm:pt>
    <dgm:pt modelId="{2FBA3032-5DEB-4A00-A34A-6FEAF5A84773}" type="pres">
      <dgm:prSet presAssocID="{90B09706-1FCC-4B08-B00C-2393D1D898C9}" presName="space" presStyleCnt="0"/>
      <dgm:spPr/>
    </dgm:pt>
    <dgm:pt modelId="{54622EC0-060D-4F57-8589-C03AA2B115FE}" type="pres">
      <dgm:prSet presAssocID="{EEF77F21-CEEA-4034-ACDA-6686325BD0F6}" presName="composite" presStyleCnt="0"/>
      <dgm:spPr/>
    </dgm:pt>
    <dgm:pt modelId="{2AB63424-34DE-4BB3-AABD-BCB968845EED}" type="pres">
      <dgm:prSet presAssocID="{EEF77F21-CEEA-4034-ACDA-6686325BD0F6}" presName="parTx" presStyleLbl="alignNode1" presStyleIdx="1" presStyleCnt="3" custScaleY="100000">
        <dgm:presLayoutVars>
          <dgm:chMax val="0"/>
          <dgm:chPref val="0"/>
          <dgm:bulletEnabled val="1"/>
        </dgm:presLayoutVars>
      </dgm:prSet>
      <dgm:spPr/>
    </dgm:pt>
    <dgm:pt modelId="{3A60DF34-163C-4990-AD58-344AB4ABAB0E}" type="pres">
      <dgm:prSet presAssocID="{EEF77F21-CEEA-4034-ACDA-6686325BD0F6}" presName="desTx" presStyleLbl="alignAccFollowNode1" presStyleIdx="1" presStyleCnt="3">
        <dgm:presLayoutVars>
          <dgm:bulletEnabled val="1"/>
        </dgm:presLayoutVars>
      </dgm:prSet>
      <dgm:spPr/>
    </dgm:pt>
    <dgm:pt modelId="{C174D438-3CED-40D6-BDD9-7549C2B9158C}" type="pres">
      <dgm:prSet presAssocID="{5ED04BD6-070E-4D48-AB9E-C6308960E43B}" presName="space" presStyleCnt="0"/>
      <dgm:spPr/>
    </dgm:pt>
    <dgm:pt modelId="{12D73C57-AA31-491C-8E87-1AB4811FADE2}" type="pres">
      <dgm:prSet presAssocID="{294EFEF7-D027-4D8F-9B1A-8FF4E9DA4EE2}" presName="composite" presStyleCnt="0"/>
      <dgm:spPr/>
    </dgm:pt>
    <dgm:pt modelId="{1A7E1265-7650-43BC-8F39-82E7E8802897}" type="pres">
      <dgm:prSet presAssocID="{294EFEF7-D027-4D8F-9B1A-8FF4E9DA4EE2}" presName="parTx" presStyleLbl="alignNode1" presStyleIdx="2" presStyleCnt="3" custScaleY="100000">
        <dgm:presLayoutVars>
          <dgm:chMax val="0"/>
          <dgm:chPref val="0"/>
          <dgm:bulletEnabled val="1"/>
        </dgm:presLayoutVars>
      </dgm:prSet>
      <dgm:spPr/>
    </dgm:pt>
    <dgm:pt modelId="{0BFC049E-697E-4E00-BA41-1CD11F2276CA}" type="pres">
      <dgm:prSet presAssocID="{294EFEF7-D027-4D8F-9B1A-8FF4E9DA4EE2}" presName="desTx" presStyleLbl="alignAccFollowNode1" presStyleIdx="2" presStyleCnt="3">
        <dgm:presLayoutVars>
          <dgm:bulletEnabled val="1"/>
        </dgm:presLayoutVars>
      </dgm:prSet>
      <dgm:spPr/>
    </dgm:pt>
  </dgm:ptLst>
  <dgm:cxnLst>
    <dgm:cxn modelId="{7E014003-7AC8-47ED-9F71-CFDF5AD9785C}" type="presOf" srcId="{AFEE7112-1FD4-4518-B842-E0248BCD51D9}" destId="{AB01B992-0D98-4672-BD09-8E85E52013FB}" srcOrd="0" destOrd="4" presId="urn:microsoft.com/office/officeart/2005/8/layout/hList1"/>
    <dgm:cxn modelId="{C11C4F05-75A3-40E5-AA4E-E4F3D2C5A6C0}" srcId="{294EFEF7-D027-4D8F-9B1A-8FF4E9DA4EE2}" destId="{C060CF3D-E7FE-44C1-BFC8-186847C6A82B}" srcOrd="5" destOrd="0" parTransId="{4FB8B99F-8BA7-46B4-AFAE-9037B4BECCD7}" sibTransId="{2A5B6499-6B9D-45C0-BA94-5296C6289A8A}"/>
    <dgm:cxn modelId="{75B7C807-5391-4C6B-9C77-6CEE54F076E9}" srcId="{517D66FE-F047-4DA9-B4E2-318C2899990C}" destId="{294EFEF7-D027-4D8F-9B1A-8FF4E9DA4EE2}" srcOrd="2" destOrd="0" parTransId="{DBAD3D92-0228-4623-BA5B-BC91E69F797C}" sibTransId="{48A850AF-8348-4BDE-85F8-52DEAEF03A39}"/>
    <dgm:cxn modelId="{C4BDED16-32F5-4F79-89C9-33C3DB615EAE}" type="presOf" srcId="{EEF77F21-CEEA-4034-ACDA-6686325BD0F6}" destId="{2AB63424-34DE-4BB3-AABD-BCB968845EED}" srcOrd="0" destOrd="0" presId="urn:microsoft.com/office/officeart/2005/8/layout/hList1"/>
    <dgm:cxn modelId="{2FD5DA1E-E6BD-4C31-8297-A2993FAD6C4B}" srcId="{294EFEF7-D027-4D8F-9B1A-8FF4E9DA4EE2}" destId="{4878BE1B-5F1D-4B8E-8DFF-C97BDFB1CDDC}" srcOrd="4" destOrd="0" parTransId="{DB6F60A1-B0CC-4E93-9393-49E49DA01617}" sibTransId="{29542ED3-9E55-49A0-92D1-ADFEC9AB19C6}"/>
    <dgm:cxn modelId="{70B83923-9A4F-4A83-9A6A-D184B00B13C2}" type="presOf" srcId="{53D92FA6-11A6-49FD-A8D6-7B73851EB39D}" destId="{0BFC049E-697E-4E00-BA41-1CD11F2276CA}" srcOrd="0" destOrd="0" presId="urn:microsoft.com/office/officeart/2005/8/layout/hList1"/>
    <dgm:cxn modelId="{8F347E25-F9CD-42CC-B45D-DEEBE0DE32A9}" type="presOf" srcId="{9F737C19-BD1A-4B2C-8FD8-34A7C6A542C5}" destId="{3A60DF34-163C-4990-AD58-344AB4ABAB0E}" srcOrd="0" destOrd="0" presId="urn:microsoft.com/office/officeart/2005/8/layout/hList1"/>
    <dgm:cxn modelId="{731EE631-B6A5-4935-86FE-91C581C7AA20}" type="presOf" srcId="{F56154D8-0A02-419B-B9D7-3C7B3B37D03D}" destId="{AB01B992-0D98-4672-BD09-8E85E52013FB}" srcOrd="0" destOrd="6" presId="urn:microsoft.com/office/officeart/2005/8/layout/hList1"/>
    <dgm:cxn modelId="{EEB04F33-334D-4A09-AC8B-ED1BF76389E1}" type="presOf" srcId="{A158245C-2C02-4AED-88F8-0D4A53BC233A}" destId="{3A60DF34-163C-4990-AD58-344AB4ABAB0E}" srcOrd="0" destOrd="5" presId="urn:microsoft.com/office/officeart/2005/8/layout/hList1"/>
    <dgm:cxn modelId="{15C1AC34-7969-471C-AAEB-4F4DEB5A1C8E}" type="presOf" srcId="{49246D51-5861-4D98-9AC9-885732D675C3}" destId="{0BFC049E-697E-4E00-BA41-1CD11F2276CA}" srcOrd="0" destOrd="1" presId="urn:microsoft.com/office/officeart/2005/8/layout/hList1"/>
    <dgm:cxn modelId="{1121E834-E5E0-4228-B8FC-F8AC363B9691}" srcId="{294EFEF7-D027-4D8F-9B1A-8FF4E9DA4EE2}" destId="{53D92FA6-11A6-49FD-A8D6-7B73851EB39D}" srcOrd="0" destOrd="0" parTransId="{D141A852-DD81-4F1F-A5E0-67D7A5306047}" sibTransId="{5A5BA446-C94F-4991-8B33-835558FE0CF8}"/>
    <dgm:cxn modelId="{CC553737-0796-4034-828D-E4FA4D9F2786}" type="presOf" srcId="{4B7AE857-B325-4ED0-849D-641684C2E74C}" destId="{3A60DF34-163C-4990-AD58-344AB4ABAB0E}" srcOrd="0" destOrd="4" presId="urn:microsoft.com/office/officeart/2005/8/layout/hList1"/>
    <dgm:cxn modelId="{78B0F53C-A223-4BB3-8CE1-990E9AFFE603}" type="presOf" srcId="{DAF97C49-E60D-4A38-8895-6DB6B3BBB345}" destId="{AB01B992-0D98-4672-BD09-8E85E52013FB}" srcOrd="0" destOrd="0" presId="urn:microsoft.com/office/officeart/2005/8/layout/hList1"/>
    <dgm:cxn modelId="{58868B3E-F220-4D30-8C0A-6E027AA5F2E7}" type="presOf" srcId="{EB626F36-0DEC-48F3-B69A-F8BD252D2E92}" destId="{32343BA9-B75C-4A3F-93C3-5C323EC3BAC1}" srcOrd="0" destOrd="0" presId="urn:microsoft.com/office/officeart/2005/8/layout/hList1"/>
    <dgm:cxn modelId="{3DA35165-A840-454D-AFEE-9B1787BD9162}" srcId="{EB626F36-0DEC-48F3-B69A-F8BD252D2E92}" destId="{F050DEA9-BF39-4A45-9273-B62A65B7BCAB}" srcOrd="5" destOrd="0" parTransId="{F4C26DF8-CBE0-4B5E-952C-5862031DBD46}" sibTransId="{E3EF9A56-0AF1-4A8A-9839-20984AFD854D}"/>
    <dgm:cxn modelId="{A10E6846-9ACE-42C0-95A0-E9853CEFAC59}" srcId="{294EFEF7-D027-4D8F-9B1A-8FF4E9DA4EE2}" destId="{85E4FECB-3009-4372-8978-51E2A24C8973}" srcOrd="7" destOrd="0" parTransId="{A328CE72-6BC2-4DA7-A7BF-28438F872D80}" sibTransId="{E4184A0F-7BEA-4847-A17D-C9C918EBADF1}"/>
    <dgm:cxn modelId="{B3A5174A-0F9A-4C16-8D90-403957BBC12E}" type="presOf" srcId="{CF15E14C-2A04-46A0-AA34-0BEBC6C8CD2F}" destId="{AB01B992-0D98-4672-BD09-8E85E52013FB}" srcOrd="0" destOrd="2" presId="urn:microsoft.com/office/officeart/2005/8/layout/hList1"/>
    <dgm:cxn modelId="{AA83A44A-F6AE-48B7-AE18-1BDF79BB5FDF}" srcId="{EB626F36-0DEC-48F3-B69A-F8BD252D2E92}" destId="{F56154D8-0A02-419B-B9D7-3C7B3B37D03D}" srcOrd="6" destOrd="0" parTransId="{DB2813F6-D58C-4177-A14A-FEB07295DA57}" sibTransId="{745B5A37-BE75-4F3C-8CD0-D030FAFB6B89}"/>
    <dgm:cxn modelId="{55A3976B-0031-46FD-9A80-CA0131B48DBD}" srcId="{517D66FE-F047-4DA9-B4E2-318C2899990C}" destId="{EEF77F21-CEEA-4034-ACDA-6686325BD0F6}" srcOrd="1" destOrd="0" parTransId="{BFE23ED3-A055-4150-930C-D63B89A2DCC7}" sibTransId="{5ED04BD6-070E-4D48-AB9E-C6308960E43B}"/>
    <dgm:cxn modelId="{E6CFFD6E-CF77-4DA1-B35E-CBAAC46BBCAF}" srcId="{EEF77F21-CEEA-4034-ACDA-6686325BD0F6}" destId="{50229A80-9116-41E1-B569-FF5FA0129E58}" srcOrd="3" destOrd="0" parTransId="{A9761C87-AFB5-4DB9-B0F8-A0C290D3C195}" sibTransId="{B9968879-52CC-484D-8959-EB97B1773B6D}"/>
    <dgm:cxn modelId="{C8FD5C50-2C15-4A19-A581-5B07CAF0ED64}" srcId="{517D66FE-F047-4DA9-B4E2-318C2899990C}" destId="{EB626F36-0DEC-48F3-B69A-F8BD252D2E92}" srcOrd="0" destOrd="0" parTransId="{B4C739F2-DB90-4FFD-BE4A-CA726DFDD605}" sibTransId="{90B09706-1FCC-4B08-B00C-2393D1D898C9}"/>
    <dgm:cxn modelId="{02C37052-FE78-49D2-9D58-CD99ACFEFF51}" type="presOf" srcId="{CD6647B4-FCF6-4AF5-9D61-27D9F7B7015B}" destId="{AB01B992-0D98-4672-BD09-8E85E52013FB}" srcOrd="0" destOrd="1" presId="urn:microsoft.com/office/officeart/2005/8/layout/hList1"/>
    <dgm:cxn modelId="{A022AD76-C172-4D45-8989-DB7F14AC61BD}" type="presOf" srcId="{9EB64EDB-6E4D-4343-A51E-920FCD30D2A5}" destId="{0BFC049E-697E-4E00-BA41-1CD11F2276CA}" srcOrd="0" destOrd="6" presId="urn:microsoft.com/office/officeart/2005/8/layout/hList1"/>
    <dgm:cxn modelId="{E248CE78-F714-4DF2-B379-22FD051C3555}" srcId="{294EFEF7-D027-4D8F-9B1A-8FF4E9DA4EE2}" destId="{FB74D72D-FF1B-4C11-BCE4-5FEB0AFC34BB}" srcOrd="3" destOrd="0" parTransId="{EA6744E7-D9B2-4184-8D77-32F95262466D}" sibTransId="{736F7BBE-0690-4650-814A-81A9E8D9DAE0}"/>
    <dgm:cxn modelId="{64BC2579-6DF2-4781-AF9B-04C22CAE20E5}" type="presOf" srcId="{F95BF9A4-7D33-4C8F-94A0-5D0A1232425C}" destId="{3A60DF34-163C-4990-AD58-344AB4ABAB0E}" srcOrd="0" destOrd="2" presId="urn:microsoft.com/office/officeart/2005/8/layout/hList1"/>
    <dgm:cxn modelId="{1893A57C-311A-4E4D-8838-40421724CD25}" type="presOf" srcId="{F050DEA9-BF39-4A45-9273-B62A65B7BCAB}" destId="{AB01B992-0D98-4672-BD09-8E85E52013FB}" srcOrd="0" destOrd="5" presId="urn:microsoft.com/office/officeart/2005/8/layout/hList1"/>
    <dgm:cxn modelId="{BDEEAD7E-7E47-4312-967D-9D00B05CE953}" srcId="{294EFEF7-D027-4D8F-9B1A-8FF4E9DA4EE2}" destId="{D800F56D-9C24-4CEB-AD3A-7DE9134CCC04}" srcOrd="2" destOrd="0" parTransId="{BC4CAD44-4DFE-4A1C-B9BC-2E0404C94B6C}" sibTransId="{5BDDC14E-9253-49D3-A563-467EC3EB10C5}"/>
    <dgm:cxn modelId="{93FBE07E-75F1-45C2-8B89-8534E4647F76}" srcId="{EB626F36-0DEC-48F3-B69A-F8BD252D2E92}" destId="{810711E1-0865-4C14-8D46-F1BB256A0600}" srcOrd="7" destOrd="0" parTransId="{BC0001AC-6B14-43D7-9537-1D76269F53F3}" sibTransId="{BF9360D4-3906-489F-9015-DDDD735230BF}"/>
    <dgm:cxn modelId="{288F1C81-0699-4F02-BA98-7CFE28773074}" type="presOf" srcId="{C060CF3D-E7FE-44C1-BFC8-186847C6A82B}" destId="{0BFC049E-697E-4E00-BA41-1CD11F2276CA}" srcOrd="0" destOrd="5" presId="urn:microsoft.com/office/officeart/2005/8/layout/hList1"/>
    <dgm:cxn modelId="{F1674482-301D-48EB-882E-F7EAB16671BC}" type="presOf" srcId="{D800F56D-9C24-4CEB-AD3A-7DE9134CCC04}" destId="{0BFC049E-697E-4E00-BA41-1CD11F2276CA}" srcOrd="0" destOrd="2" presId="urn:microsoft.com/office/officeart/2005/8/layout/hList1"/>
    <dgm:cxn modelId="{A009D586-7A6A-4C9F-8F7D-AD4328CB330E}" type="presOf" srcId="{85E4FECB-3009-4372-8978-51E2A24C8973}" destId="{0BFC049E-697E-4E00-BA41-1CD11F2276CA}" srcOrd="0" destOrd="7" presId="urn:microsoft.com/office/officeart/2005/8/layout/hList1"/>
    <dgm:cxn modelId="{1528C08B-A9CE-4531-BC64-8F14F20D44AD}" srcId="{EEF77F21-CEEA-4034-ACDA-6686325BD0F6}" destId="{F9FD418A-2896-4406-B605-1896A31F536A}" srcOrd="1" destOrd="0" parTransId="{81DB7036-D3AE-4EE9-BA7F-E39F935A52EF}" sibTransId="{239CC643-1D36-404C-9755-DF8E010701C0}"/>
    <dgm:cxn modelId="{9689ED8D-9126-45CB-8EB9-1A5B190A34A5}" srcId="{EB626F36-0DEC-48F3-B69A-F8BD252D2E92}" destId="{CD6647B4-FCF6-4AF5-9D61-27D9F7B7015B}" srcOrd="1" destOrd="0" parTransId="{6167E0AD-EFEE-4505-95D1-4024E97FC845}" sibTransId="{2AFC227D-F6B8-4B9F-82DE-186190FC43F6}"/>
    <dgm:cxn modelId="{534A7290-E3EF-4988-B20A-283AAF72CD6B}" type="presOf" srcId="{810711E1-0865-4C14-8D46-F1BB256A0600}" destId="{AB01B992-0D98-4672-BD09-8E85E52013FB}" srcOrd="0" destOrd="7" presId="urn:microsoft.com/office/officeart/2005/8/layout/hList1"/>
    <dgm:cxn modelId="{9A640D95-7DB8-49CF-A02E-857191B3E6F9}" srcId="{EEF77F21-CEEA-4034-ACDA-6686325BD0F6}" destId="{9F737C19-BD1A-4B2C-8FD8-34A7C6A542C5}" srcOrd="0" destOrd="0" parTransId="{557989CE-994A-49A7-8D0D-A9B5F40ED0D2}" sibTransId="{30046EE0-CF8C-49B0-B99E-75CB9A58F4E0}"/>
    <dgm:cxn modelId="{193AC296-6589-4C53-877F-872F2265DB6E}" type="presOf" srcId="{517D66FE-F047-4DA9-B4E2-318C2899990C}" destId="{BEC4CFE5-10A1-4DED-8E81-3DB6B3C4AF33}" srcOrd="0" destOrd="0" presId="urn:microsoft.com/office/officeart/2005/8/layout/hList1"/>
    <dgm:cxn modelId="{4F0B9A9C-780A-4507-B404-EA3F0BFA19BA}" srcId="{EB626F36-0DEC-48F3-B69A-F8BD252D2E92}" destId="{4AC6DB01-40F0-49E8-AFE1-ACF9765796E2}" srcOrd="3" destOrd="0" parTransId="{A9EC11B6-93BE-4567-AEF4-98A1C06276E8}" sibTransId="{89BF7A80-C9D6-43FC-BE47-725497C82935}"/>
    <dgm:cxn modelId="{C1156E9E-1C90-45D2-883B-2D4911605747}" srcId="{294EFEF7-D027-4D8F-9B1A-8FF4E9DA4EE2}" destId="{49246D51-5861-4D98-9AC9-885732D675C3}" srcOrd="1" destOrd="0" parTransId="{604980EB-0823-44FD-B32D-6DB59D2CCD4A}" sibTransId="{BCF8F197-F38C-4D48-8B3B-FA33951C2850}"/>
    <dgm:cxn modelId="{FA93FFA2-6085-4599-AA6D-87D0DE7E65E5}" srcId="{EEF77F21-CEEA-4034-ACDA-6686325BD0F6}" destId="{572E1D7A-CEED-4E1C-A081-A8D27311F31F}" srcOrd="6" destOrd="0" parTransId="{4B6CD7C9-4C29-43FB-89B6-FC69DBF48CDD}" sibTransId="{9AEB1811-0870-4B80-9313-4C45C42F2DEA}"/>
    <dgm:cxn modelId="{BE0F9CA4-7300-4487-9EA6-2B3606D76A5D}" srcId="{EEF77F21-CEEA-4034-ACDA-6686325BD0F6}" destId="{A158245C-2C02-4AED-88F8-0D4A53BC233A}" srcOrd="5" destOrd="0" parTransId="{F40CBA1E-BD19-4C64-A41A-54174B060282}" sibTransId="{7DC25816-0135-4F13-AA29-E09C75B09FC4}"/>
    <dgm:cxn modelId="{71A72CAC-8B00-46DB-AEFB-824B9C13F070}" srcId="{EB626F36-0DEC-48F3-B69A-F8BD252D2E92}" destId="{AFEE7112-1FD4-4518-B842-E0248BCD51D9}" srcOrd="4" destOrd="0" parTransId="{3F912491-D712-4FA2-8D1E-2701D7B6A96A}" sibTransId="{F96D8F42-C8F6-4A16-84EC-D66665704F83}"/>
    <dgm:cxn modelId="{535569AC-058F-495C-A158-666F251A9992}" type="presOf" srcId="{F9FD418A-2896-4406-B605-1896A31F536A}" destId="{3A60DF34-163C-4990-AD58-344AB4ABAB0E}" srcOrd="0" destOrd="1" presId="urn:microsoft.com/office/officeart/2005/8/layout/hList1"/>
    <dgm:cxn modelId="{341D40AE-07A3-4A89-A36D-CC2950ED8B31}" srcId="{EEF77F21-CEEA-4034-ACDA-6686325BD0F6}" destId="{4B7AE857-B325-4ED0-849D-641684C2E74C}" srcOrd="4" destOrd="0" parTransId="{72E524DD-7C95-4C51-A875-C8A83680C578}" sibTransId="{4A13FBD1-E028-4EB6-B449-C66F4309BEB8}"/>
    <dgm:cxn modelId="{ADE8D7B8-AFBB-4FE2-A5AE-D728B1E3DEDC}" type="presOf" srcId="{FB74D72D-FF1B-4C11-BCE4-5FEB0AFC34BB}" destId="{0BFC049E-697E-4E00-BA41-1CD11F2276CA}" srcOrd="0" destOrd="3" presId="urn:microsoft.com/office/officeart/2005/8/layout/hList1"/>
    <dgm:cxn modelId="{51DD43BD-6866-4294-BA94-49E8B6D09588}" srcId="{EB626F36-0DEC-48F3-B69A-F8BD252D2E92}" destId="{DAF97C49-E60D-4A38-8895-6DB6B3BBB345}" srcOrd="0" destOrd="0" parTransId="{4E225490-DF7D-47FC-845A-60667AF36337}" sibTransId="{C6B8E009-3DDC-48B3-A54C-E12C72E5659A}"/>
    <dgm:cxn modelId="{009A6AC2-4BF9-4926-AFB6-476D444D39EA}" type="presOf" srcId="{50229A80-9116-41E1-B569-FF5FA0129E58}" destId="{3A60DF34-163C-4990-AD58-344AB4ABAB0E}" srcOrd="0" destOrd="3" presId="urn:microsoft.com/office/officeart/2005/8/layout/hList1"/>
    <dgm:cxn modelId="{7DA0C8C3-7FEB-4BBF-B6F6-D056E2AF66E7}" type="presOf" srcId="{4878BE1B-5F1D-4B8E-8DFF-C97BDFB1CDDC}" destId="{0BFC049E-697E-4E00-BA41-1CD11F2276CA}" srcOrd="0" destOrd="4" presId="urn:microsoft.com/office/officeart/2005/8/layout/hList1"/>
    <dgm:cxn modelId="{10BC4CC8-309E-4498-8D08-FC6960426B3E}" srcId="{294EFEF7-D027-4D8F-9B1A-8FF4E9DA4EE2}" destId="{9EB64EDB-6E4D-4343-A51E-920FCD30D2A5}" srcOrd="6" destOrd="0" parTransId="{4CF17401-B92F-4FED-9862-CB18CAD7A610}" sibTransId="{725A21AE-320A-4F61-B889-8AA41DDDE1DF}"/>
    <dgm:cxn modelId="{3CB48ECD-69B6-4219-B9CB-C38CCB702D40}" srcId="{294EFEF7-D027-4D8F-9B1A-8FF4E9DA4EE2}" destId="{D6582089-D3CC-4413-ACC1-E9D4D3F0A1BB}" srcOrd="8" destOrd="0" parTransId="{47825628-C6A4-40D2-82C0-129C58CFDBB4}" sibTransId="{B282EDDB-600C-4060-BCAC-FD82FEF7FE6C}"/>
    <dgm:cxn modelId="{D8DA8BD3-7EDC-42CF-8207-0F16F5C42D12}" type="presOf" srcId="{294EFEF7-D027-4D8F-9B1A-8FF4E9DA4EE2}" destId="{1A7E1265-7650-43BC-8F39-82E7E8802897}" srcOrd="0" destOrd="0" presId="urn:microsoft.com/office/officeart/2005/8/layout/hList1"/>
    <dgm:cxn modelId="{5441CBD3-C005-4518-B389-7DE4D55DAA75}" type="presOf" srcId="{4AC6DB01-40F0-49E8-AFE1-ACF9765796E2}" destId="{AB01B992-0D98-4672-BD09-8E85E52013FB}" srcOrd="0" destOrd="3" presId="urn:microsoft.com/office/officeart/2005/8/layout/hList1"/>
    <dgm:cxn modelId="{8F8FBFD4-BDDA-4EE7-AA94-44D1C229A49B}" srcId="{EEF77F21-CEEA-4034-ACDA-6686325BD0F6}" destId="{F95BF9A4-7D33-4C8F-94A0-5D0A1232425C}" srcOrd="2" destOrd="0" parTransId="{0FE906D0-A7A8-4783-B958-28C631D5EDE2}" sibTransId="{4CA949E4-CD24-41EA-BF7B-6614F4FAFDD2}"/>
    <dgm:cxn modelId="{78D22AD7-D4BC-4FAC-A898-29391336B036}" type="presOf" srcId="{D6582089-D3CC-4413-ACC1-E9D4D3F0A1BB}" destId="{0BFC049E-697E-4E00-BA41-1CD11F2276CA}" srcOrd="0" destOrd="8" presId="urn:microsoft.com/office/officeart/2005/8/layout/hList1"/>
    <dgm:cxn modelId="{27B12ADC-5BC3-4DE4-AF79-5789864682D4}" srcId="{EB626F36-0DEC-48F3-B69A-F8BD252D2E92}" destId="{CF15E14C-2A04-46A0-AA34-0BEBC6C8CD2F}" srcOrd="2" destOrd="0" parTransId="{0F1BB367-B812-4F62-9AC2-659470C9A0E8}" sibTransId="{ED14DEF2-8383-47E6-BD2E-187FF186705A}"/>
    <dgm:cxn modelId="{7A0CC4F3-6D08-4B32-A5CD-491630B7AC22}" type="presOf" srcId="{572E1D7A-CEED-4E1C-A081-A8D27311F31F}" destId="{3A60DF34-163C-4990-AD58-344AB4ABAB0E}" srcOrd="0" destOrd="6" presId="urn:microsoft.com/office/officeart/2005/8/layout/hList1"/>
    <dgm:cxn modelId="{6057AC0E-2670-457B-A965-BEAFB06074E6}" type="presParOf" srcId="{BEC4CFE5-10A1-4DED-8E81-3DB6B3C4AF33}" destId="{0A960EDF-EB6D-473D-AE47-EC3ABF9D3181}" srcOrd="0" destOrd="0" presId="urn:microsoft.com/office/officeart/2005/8/layout/hList1"/>
    <dgm:cxn modelId="{276F4EDF-B428-46D4-9CB8-FA6E4DBB322C}" type="presParOf" srcId="{0A960EDF-EB6D-473D-AE47-EC3ABF9D3181}" destId="{32343BA9-B75C-4A3F-93C3-5C323EC3BAC1}" srcOrd="0" destOrd="0" presId="urn:microsoft.com/office/officeart/2005/8/layout/hList1"/>
    <dgm:cxn modelId="{16BE3DAD-6B7C-4B6E-AF83-800A466A0E7D}" type="presParOf" srcId="{0A960EDF-EB6D-473D-AE47-EC3ABF9D3181}" destId="{AB01B992-0D98-4672-BD09-8E85E52013FB}" srcOrd="1" destOrd="0" presId="urn:microsoft.com/office/officeart/2005/8/layout/hList1"/>
    <dgm:cxn modelId="{F1F5AEF0-C663-41FE-977B-3547AA9ADF75}" type="presParOf" srcId="{BEC4CFE5-10A1-4DED-8E81-3DB6B3C4AF33}" destId="{2FBA3032-5DEB-4A00-A34A-6FEAF5A84773}" srcOrd="1" destOrd="0" presId="urn:microsoft.com/office/officeart/2005/8/layout/hList1"/>
    <dgm:cxn modelId="{B531A79A-7E18-43F1-8BBC-4B6C7BED2CC4}" type="presParOf" srcId="{BEC4CFE5-10A1-4DED-8E81-3DB6B3C4AF33}" destId="{54622EC0-060D-4F57-8589-C03AA2B115FE}" srcOrd="2" destOrd="0" presId="urn:microsoft.com/office/officeart/2005/8/layout/hList1"/>
    <dgm:cxn modelId="{F16BE9CC-5552-4213-BBF3-FC0AB7B5B5FE}" type="presParOf" srcId="{54622EC0-060D-4F57-8589-C03AA2B115FE}" destId="{2AB63424-34DE-4BB3-AABD-BCB968845EED}" srcOrd="0" destOrd="0" presId="urn:microsoft.com/office/officeart/2005/8/layout/hList1"/>
    <dgm:cxn modelId="{53476A2A-6F27-46BF-9E2A-94F64E42895A}" type="presParOf" srcId="{54622EC0-060D-4F57-8589-C03AA2B115FE}" destId="{3A60DF34-163C-4990-AD58-344AB4ABAB0E}" srcOrd="1" destOrd="0" presId="urn:microsoft.com/office/officeart/2005/8/layout/hList1"/>
    <dgm:cxn modelId="{BE786F8A-C17B-426D-ADD7-206E1FF1F6CA}" type="presParOf" srcId="{BEC4CFE5-10A1-4DED-8E81-3DB6B3C4AF33}" destId="{C174D438-3CED-40D6-BDD9-7549C2B9158C}" srcOrd="3" destOrd="0" presId="urn:microsoft.com/office/officeart/2005/8/layout/hList1"/>
    <dgm:cxn modelId="{47F2CA59-3F59-4907-868D-ECD4E7076610}" type="presParOf" srcId="{BEC4CFE5-10A1-4DED-8E81-3DB6B3C4AF33}" destId="{12D73C57-AA31-491C-8E87-1AB4811FADE2}" srcOrd="4" destOrd="0" presId="urn:microsoft.com/office/officeart/2005/8/layout/hList1"/>
    <dgm:cxn modelId="{FA0FCBF9-68D8-4965-BF58-79FF203BF1BE}" type="presParOf" srcId="{12D73C57-AA31-491C-8E87-1AB4811FADE2}" destId="{1A7E1265-7650-43BC-8F39-82E7E8802897}" srcOrd="0" destOrd="0" presId="urn:microsoft.com/office/officeart/2005/8/layout/hList1"/>
    <dgm:cxn modelId="{ADA53433-94FC-435A-B4BE-BF87FC347B4E}" type="presParOf" srcId="{12D73C57-AA31-491C-8E87-1AB4811FADE2}" destId="{0BFC049E-697E-4E00-BA41-1CD11F2276CA}"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D6B6F-C8A0-4493-91B9-3E63003AEC6E}"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11515244-2794-46B9-8150-195C5B1F5885}">
      <dgm:prSet phldrT="[Text]" custT="1"/>
      <dgm:spPr/>
      <dgm:t>
        <a:bodyPr/>
        <a:lstStyle/>
        <a:p>
          <a:r>
            <a:rPr lang="fr-CA" sz="2000" b="1" noProof="0" dirty="0"/>
            <a:t>Enjeu partagé &amp; plan d’action</a:t>
          </a:r>
        </a:p>
      </dgm:t>
    </dgm:pt>
    <dgm:pt modelId="{C7146331-7AE9-4059-B7BD-2A91752D6551}" type="parTrans" cxnId="{D82C1CC2-E79F-43F7-81DA-C665CD215BC0}">
      <dgm:prSet/>
      <dgm:spPr/>
      <dgm:t>
        <a:bodyPr/>
        <a:lstStyle/>
        <a:p>
          <a:endParaRPr lang="fr-CA" noProof="0" dirty="0"/>
        </a:p>
      </dgm:t>
    </dgm:pt>
    <dgm:pt modelId="{8C7C4620-ADF0-43CF-8C10-27CE40527147}" type="sibTrans" cxnId="{D82C1CC2-E79F-43F7-81DA-C665CD215BC0}">
      <dgm:prSet/>
      <dgm:spPr/>
      <dgm:t>
        <a:bodyPr/>
        <a:lstStyle/>
        <a:p>
          <a:endParaRPr lang="fr-CA" noProof="0" dirty="0"/>
        </a:p>
      </dgm:t>
    </dgm:pt>
    <dgm:pt modelId="{D7B14C9E-39B3-4B69-A8A1-97DEFACE2E5C}">
      <dgm:prSet phldrT="[Text]" custT="1"/>
      <dgm:spPr/>
      <dgm:t>
        <a:bodyPr/>
        <a:lstStyle/>
        <a:p>
          <a:r>
            <a:rPr lang="fr-CA" sz="1600" b="1" noProof="0" dirty="0"/>
            <a:t>Gouv.</a:t>
          </a:r>
        </a:p>
      </dgm:t>
    </dgm:pt>
    <dgm:pt modelId="{0DB80361-3DDB-406D-97A4-995FCA94C5EA}" type="parTrans" cxnId="{3A932A3C-2174-4C92-AF17-07EEE607EA90}">
      <dgm:prSet/>
      <dgm:spPr/>
      <dgm:t>
        <a:bodyPr/>
        <a:lstStyle/>
        <a:p>
          <a:endParaRPr lang="fr-CA" noProof="0" dirty="0"/>
        </a:p>
      </dgm:t>
    </dgm:pt>
    <dgm:pt modelId="{75960AEF-DA95-42A0-972C-E2EFBF445629}" type="sibTrans" cxnId="{3A932A3C-2174-4C92-AF17-07EEE607EA90}">
      <dgm:prSet/>
      <dgm:spPr/>
      <dgm:t>
        <a:bodyPr/>
        <a:lstStyle/>
        <a:p>
          <a:endParaRPr lang="fr-CA" noProof="0" dirty="0"/>
        </a:p>
      </dgm:t>
    </dgm:pt>
    <dgm:pt modelId="{6BC33241-BDE8-4966-992A-451E8E20138A}">
      <dgm:prSet phldrT="[Text]" custT="1"/>
      <dgm:spPr/>
      <dgm:t>
        <a:bodyPr/>
        <a:lstStyle/>
        <a:p>
          <a:r>
            <a:rPr lang="fr-CA" sz="1600" b="1" noProof="0" dirty="0"/>
            <a:t>Communauté</a:t>
          </a:r>
        </a:p>
      </dgm:t>
    </dgm:pt>
    <dgm:pt modelId="{49E76FE5-7225-4484-9A39-A350EF2A6AE6}" type="parTrans" cxnId="{145AD80E-8EB9-40EE-9350-341067A727BC}">
      <dgm:prSet/>
      <dgm:spPr/>
      <dgm:t>
        <a:bodyPr/>
        <a:lstStyle/>
        <a:p>
          <a:endParaRPr lang="fr-CA" noProof="0" dirty="0"/>
        </a:p>
      </dgm:t>
    </dgm:pt>
    <dgm:pt modelId="{FC7F77C9-1459-462E-BD80-60C727E4F1BF}" type="sibTrans" cxnId="{145AD80E-8EB9-40EE-9350-341067A727BC}">
      <dgm:prSet/>
      <dgm:spPr/>
      <dgm:t>
        <a:bodyPr/>
        <a:lstStyle/>
        <a:p>
          <a:endParaRPr lang="fr-CA" noProof="0" dirty="0"/>
        </a:p>
      </dgm:t>
    </dgm:pt>
    <dgm:pt modelId="{D064F2B5-C391-41BF-ADF9-10B871524F64}">
      <dgm:prSet phldrT="[Text]" custT="1"/>
      <dgm:spPr/>
      <dgm:t>
        <a:bodyPr/>
        <a:lstStyle/>
        <a:p>
          <a:r>
            <a:rPr lang="fr-CA" sz="1600" b="1" noProof="0" dirty="0"/>
            <a:t>Écoles</a:t>
          </a:r>
        </a:p>
      </dgm:t>
    </dgm:pt>
    <dgm:pt modelId="{A60E1934-BAAF-4F93-ACAD-93351172D5CA}" type="parTrans" cxnId="{CFC1DA8E-4AAC-428F-B892-63DBC1ACB4F5}">
      <dgm:prSet/>
      <dgm:spPr/>
      <dgm:t>
        <a:bodyPr/>
        <a:lstStyle/>
        <a:p>
          <a:endParaRPr lang="fr-CA" noProof="0" dirty="0"/>
        </a:p>
      </dgm:t>
    </dgm:pt>
    <dgm:pt modelId="{47A2D1F5-2765-4DB0-AD31-98AB682F431E}" type="sibTrans" cxnId="{CFC1DA8E-4AAC-428F-B892-63DBC1ACB4F5}">
      <dgm:prSet/>
      <dgm:spPr/>
      <dgm:t>
        <a:bodyPr/>
        <a:lstStyle/>
        <a:p>
          <a:endParaRPr lang="fr-CA" noProof="0" dirty="0"/>
        </a:p>
      </dgm:t>
    </dgm:pt>
    <dgm:pt modelId="{E16E62E8-B1F1-461F-B302-41B1327FDE3E}">
      <dgm:prSet phldrT="[Text]" custT="1"/>
      <dgm:spPr>
        <a:solidFill>
          <a:schemeClr val="bg2">
            <a:lumMod val="50000"/>
          </a:schemeClr>
        </a:solidFill>
      </dgm:spPr>
      <dgm:t>
        <a:bodyPr/>
        <a:lstStyle/>
        <a:p>
          <a:r>
            <a:rPr lang="fr-CA" sz="1600" b="1" noProof="0" dirty="0"/>
            <a:t>Santé</a:t>
          </a:r>
        </a:p>
      </dgm:t>
    </dgm:pt>
    <dgm:pt modelId="{E79A5F42-AF9A-4830-92D3-BDD3A73CC701}" type="parTrans" cxnId="{7FAE6DBE-A0C5-45C7-A158-1E102C32F63C}">
      <dgm:prSet/>
      <dgm:spPr/>
      <dgm:t>
        <a:bodyPr/>
        <a:lstStyle/>
        <a:p>
          <a:endParaRPr lang="fr-CA" noProof="0" dirty="0"/>
        </a:p>
      </dgm:t>
    </dgm:pt>
    <dgm:pt modelId="{C3FEEE6D-D3FB-4D5A-9C47-32E492531A1B}" type="sibTrans" cxnId="{7FAE6DBE-A0C5-45C7-A158-1E102C32F63C}">
      <dgm:prSet/>
      <dgm:spPr/>
      <dgm:t>
        <a:bodyPr/>
        <a:lstStyle/>
        <a:p>
          <a:endParaRPr lang="fr-CA" noProof="0" dirty="0"/>
        </a:p>
      </dgm:t>
    </dgm:pt>
    <dgm:pt modelId="{80CC6EFB-9F8F-4A68-AD2D-1763C8F610C9}">
      <dgm:prSet phldrT="[Text]" custT="1"/>
      <dgm:spPr/>
      <dgm:t>
        <a:bodyPr/>
        <a:lstStyle/>
        <a:p>
          <a:r>
            <a:rPr lang="fr-CA" sz="1600" b="1" noProof="0" dirty="0"/>
            <a:t>ONG</a:t>
          </a:r>
          <a:endParaRPr lang="fr-CA" sz="2000" b="1" noProof="0" dirty="0"/>
        </a:p>
      </dgm:t>
    </dgm:pt>
    <dgm:pt modelId="{EC397A4D-1F9D-4230-8BA5-2AA91CCDE968}" type="parTrans" cxnId="{13F7A2C1-8157-4D40-A0C9-1EEB0C1590DD}">
      <dgm:prSet/>
      <dgm:spPr/>
      <dgm:t>
        <a:bodyPr/>
        <a:lstStyle/>
        <a:p>
          <a:endParaRPr lang="fr-CA" noProof="0" dirty="0"/>
        </a:p>
      </dgm:t>
    </dgm:pt>
    <dgm:pt modelId="{56323367-08BC-4711-A889-65C241227744}" type="sibTrans" cxnId="{13F7A2C1-8157-4D40-A0C9-1EEB0C1590DD}">
      <dgm:prSet/>
      <dgm:spPr/>
      <dgm:t>
        <a:bodyPr/>
        <a:lstStyle/>
        <a:p>
          <a:endParaRPr lang="fr-CA" noProof="0" dirty="0"/>
        </a:p>
      </dgm:t>
    </dgm:pt>
    <dgm:pt modelId="{DA8A5322-EDC0-4B22-89EB-2E166EC61A8E}">
      <dgm:prSet phldrT="[Text]" custT="1"/>
      <dgm:spPr/>
      <dgm:t>
        <a:bodyPr/>
        <a:lstStyle/>
        <a:p>
          <a:r>
            <a:rPr lang="fr-CA" sz="1600" b="1" noProof="0" dirty="0"/>
            <a:t>Secteur privé</a:t>
          </a:r>
        </a:p>
      </dgm:t>
    </dgm:pt>
    <dgm:pt modelId="{B9755953-ADE3-4E99-B911-208BEC386987}" type="parTrans" cxnId="{8EE7129B-2EE3-4246-8C98-0762D65B9BE8}">
      <dgm:prSet/>
      <dgm:spPr/>
      <dgm:t>
        <a:bodyPr/>
        <a:lstStyle/>
        <a:p>
          <a:endParaRPr lang="fr-CA" noProof="0" dirty="0"/>
        </a:p>
      </dgm:t>
    </dgm:pt>
    <dgm:pt modelId="{81E76166-C9FB-4217-8C82-1BFC4DB6B779}" type="sibTrans" cxnId="{8EE7129B-2EE3-4246-8C98-0762D65B9BE8}">
      <dgm:prSet/>
      <dgm:spPr/>
      <dgm:t>
        <a:bodyPr/>
        <a:lstStyle/>
        <a:p>
          <a:endParaRPr lang="fr-CA" noProof="0" dirty="0"/>
        </a:p>
      </dgm:t>
    </dgm:pt>
    <dgm:pt modelId="{59B8ABEB-FA98-405A-B203-CA3FCD15D368}" type="pres">
      <dgm:prSet presAssocID="{1ABD6B6F-C8A0-4493-91B9-3E63003AEC6E}" presName="Name0" presStyleCnt="0">
        <dgm:presLayoutVars>
          <dgm:chMax val="1"/>
          <dgm:dir/>
          <dgm:animLvl val="ctr"/>
          <dgm:resizeHandles val="exact"/>
        </dgm:presLayoutVars>
      </dgm:prSet>
      <dgm:spPr/>
    </dgm:pt>
    <dgm:pt modelId="{454FC483-A837-427B-9296-FED5B9F13201}" type="pres">
      <dgm:prSet presAssocID="{11515244-2794-46B9-8150-195C5B1F5885}" presName="centerShape" presStyleLbl="node0" presStyleIdx="0" presStyleCnt="1"/>
      <dgm:spPr/>
    </dgm:pt>
    <dgm:pt modelId="{388A4DD7-863B-4986-88CB-C445F1F11513}" type="pres">
      <dgm:prSet presAssocID="{D7B14C9E-39B3-4B69-A8A1-97DEFACE2E5C}" presName="node" presStyleLbl="node1" presStyleIdx="0" presStyleCnt="6">
        <dgm:presLayoutVars>
          <dgm:bulletEnabled val="1"/>
        </dgm:presLayoutVars>
      </dgm:prSet>
      <dgm:spPr/>
    </dgm:pt>
    <dgm:pt modelId="{948E9C09-0885-42F9-B724-CC9BA1928B2A}" type="pres">
      <dgm:prSet presAssocID="{D7B14C9E-39B3-4B69-A8A1-97DEFACE2E5C}" presName="dummy" presStyleCnt="0"/>
      <dgm:spPr/>
    </dgm:pt>
    <dgm:pt modelId="{B3C2E007-DA73-4F5F-9E6B-D66BFF09F205}" type="pres">
      <dgm:prSet presAssocID="{75960AEF-DA95-42A0-972C-E2EFBF445629}" presName="sibTrans" presStyleLbl="sibTrans2D1" presStyleIdx="0" presStyleCnt="6"/>
      <dgm:spPr/>
    </dgm:pt>
    <dgm:pt modelId="{72FE7DA2-8A16-49C0-A608-DB331140075D}" type="pres">
      <dgm:prSet presAssocID="{DA8A5322-EDC0-4B22-89EB-2E166EC61A8E}" presName="node" presStyleLbl="node1" presStyleIdx="1" presStyleCnt="6">
        <dgm:presLayoutVars>
          <dgm:bulletEnabled val="1"/>
        </dgm:presLayoutVars>
      </dgm:prSet>
      <dgm:spPr/>
    </dgm:pt>
    <dgm:pt modelId="{080E1B58-A746-411B-95F6-90DF6EEF2028}" type="pres">
      <dgm:prSet presAssocID="{DA8A5322-EDC0-4B22-89EB-2E166EC61A8E}" presName="dummy" presStyleCnt="0"/>
      <dgm:spPr/>
    </dgm:pt>
    <dgm:pt modelId="{0C148137-730A-4BAB-952D-2159BD835755}" type="pres">
      <dgm:prSet presAssocID="{81E76166-C9FB-4217-8C82-1BFC4DB6B779}" presName="sibTrans" presStyleLbl="sibTrans2D1" presStyleIdx="1" presStyleCnt="6"/>
      <dgm:spPr/>
    </dgm:pt>
    <dgm:pt modelId="{24D98176-6332-421D-81F9-76A2FB5DEACE}" type="pres">
      <dgm:prSet presAssocID="{80CC6EFB-9F8F-4A68-AD2D-1763C8F610C9}" presName="node" presStyleLbl="node1" presStyleIdx="2" presStyleCnt="6">
        <dgm:presLayoutVars>
          <dgm:bulletEnabled val="1"/>
        </dgm:presLayoutVars>
      </dgm:prSet>
      <dgm:spPr/>
    </dgm:pt>
    <dgm:pt modelId="{26CED951-3432-4B3D-804C-FF8F6D02658E}" type="pres">
      <dgm:prSet presAssocID="{80CC6EFB-9F8F-4A68-AD2D-1763C8F610C9}" presName="dummy" presStyleCnt="0"/>
      <dgm:spPr/>
    </dgm:pt>
    <dgm:pt modelId="{06354172-5A19-4477-A754-A10CC16F540A}" type="pres">
      <dgm:prSet presAssocID="{56323367-08BC-4711-A889-65C241227744}" presName="sibTrans" presStyleLbl="sibTrans2D1" presStyleIdx="2" presStyleCnt="6"/>
      <dgm:spPr/>
    </dgm:pt>
    <dgm:pt modelId="{8467438D-ED17-4D93-8E83-418352D7F5CC}" type="pres">
      <dgm:prSet presAssocID="{6BC33241-BDE8-4966-992A-451E8E20138A}" presName="node" presStyleLbl="node1" presStyleIdx="3" presStyleCnt="6" custScaleX="105988" custScaleY="92052">
        <dgm:presLayoutVars>
          <dgm:bulletEnabled val="1"/>
        </dgm:presLayoutVars>
      </dgm:prSet>
      <dgm:spPr/>
    </dgm:pt>
    <dgm:pt modelId="{9ACAA356-2667-46EC-868C-18043A587433}" type="pres">
      <dgm:prSet presAssocID="{6BC33241-BDE8-4966-992A-451E8E20138A}" presName="dummy" presStyleCnt="0"/>
      <dgm:spPr/>
    </dgm:pt>
    <dgm:pt modelId="{EB43DE05-C5A2-4FB1-AF45-1A42B956030B}" type="pres">
      <dgm:prSet presAssocID="{FC7F77C9-1459-462E-BD80-60C727E4F1BF}" presName="sibTrans" presStyleLbl="sibTrans2D1" presStyleIdx="3" presStyleCnt="6"/>
      <dgm:spPr/>
    </dgm:pt>
    <dgm:pt modelId="{8E24C90B-9444-45F4-9C77-7B2A1AFEC688}" type="pres">
      <dgm:prSet presAssocID="{D064F2B5-C391-41BF-ADF9-10B871524F64}" presName="node" presStyleLbl="node1" presStyleIdx="4" presStyleCnt="6">
        <dgm:presLayoutVars>
          <dgm:bulletEnabled val="1"/>
        </dgm:presLayoutVars>
      </dgm:prSet>
      <dgm:spPr/>
    </dgm:pt>
    <dgm:pt modelId="{B353FCE8-E85B-407E-B7DE-DE9815333D42}" type="pres">
      <dgm:prSet presAssocID="{D064F2B5-C391-41BF-ADF9-10B871524F64}" presName="dummy" presStyleCnt="0"/>
      <dgm:spPr/>
    </dgm:pt>
    <dgm:pt modelId="{859F841D-0A68-4BC3-A04C-A00E28C67451}" type="pres">
      <dgm:prSet presAssocID="{47A2D1F5-2765-4DB0-AD31-98AB682F431E}" presName="sibTrans" presStyleLbl="sibTrans2D1" presStyleIdx="4" presStyleCnt="6"/>
      <dgm:spPr/>
    </dgm:pt>
    <dgm:pt modelId="{A2630D28-6FF5-4E33-9DEA-876026DD101E}" type="pres">
      <dgm:prSet presAssocID="{E16E62E8-B1F1-461F-B302-41B1327FDE3E}" presName="node" presStyleLbl="node1" presStyleIdx="5" presStyleCnt="6">
        <dgm:presLayoutVars>
          <dgm:bulletEnabled val="1"/>
        </dgm:presLayoutVars>
      </dgm:prSet>
      <dgm:spPr/>
    </dgm:pt>
    <dgm:pt modelId="{40BAC31B-CD01-4669-B187-0EFFF40261C0}" type="pres">
      <dgm:prSet presAssocID="{E16E62E8-B1F1-461F-B302-41B1327FDE3E}" presName="dummy" presStyleCnt="0"/>
      <dgm:spPr/>
    </dgm:pt>
    <dgm:pt modelId="{C3684114-E19C-4616-B0A0-B26448F07D36}" type="pres">
      <dgm:prSet presAssocID="{C3FEEE6D-D3FB-4D5A-9C47-32E492531A1B}" presName="sibTrans" presStyleLbl="sibTrans2D1" presStyleIdx="5" presStyleCnt="6"/>
      <dgm:spPr/>
    </dgm:pt>
  </dgm:ptLst>
  <dgm:cxnLst>
    <dgm:cxn modelId="{0584CF06-7FDF-4A83-9AE8-55ADEF41CB76}" type="presOf" srcId="{75960AEF-DA95-42A0-972C-E2EFBF445629}" destId="{B3C2E007-DA73-4F5F-9E6B-D66BFF09F205}" srcOrd="0" destOrd="0" presId="urn:microsoft.com/office/officeart/2005/8/layout/radial6"/>
    <dgm:cxn modelId="{145AD80E-8EB9-40EE-9350-341067A727BC}" srcId="{11515244-2794-46B9-8150-195C5B1F5885}" destId="{6BC33241-BDE8-4966-992A-451E8E20138A}" srcOrd="3" destOrd="0" parTransId="{49E76FE5-7225-4484-9A39-A350EF2A6AE6}" sibTransId="{FC7F77C9-1459-462E-BD80-60C727E4F1BF}"/>
    <dgm:cxn modelId="{3A932A3C-2174-4C92-AF17-07EEE607EA90}" srcId="{11515244-2794-46B9-8150-195C5B1F5885}" destId="{D7B14C9E-39B3-4B69-A8A1-97DEFACE2E5C}" srcOrd="0" destOrd="0" parTransId="{0DB80361-3DDB-406D-97A4-995FCA94C5EA}" sibTransId="{75960AEF-DA95-42A0-972C-E2EFBF445629}"/>
    <dgm:cxn modelId="{CCBCD460-EACC-4E90-9D35-0B748A9AFE00}" type="presOf" srcId="{DA8A5322-EDC0-4B22-89EB-2E166EC61A8E}" destId="{72FE7DA2-8A16-49C0-A608-DB331140075D}" srcOrd="0" destOrd="0" presId="urn:microsoft.com/office/officeart/2005/8/layout/radial6"/>
    <dgm:cxn modelId="{BA309E56-361E-4295-9DA5-B189E478654E}" type="presOf" srcId="{6BC33241-BDE8-4966-992A-451E8E20138A}" destId="{8467438D-ED17-4D93-8E83-418352D7F5CC}" srcOrd="0" destOrd="0" presId="urn:microsoft.com/office/officeart/2005/8/layout/radial6"/>
    <dgm:cxn modelId="{C6CE6F5A-98E4-4245-9662-A3779C9E21FE}" type="presOf" srcId="{1ABD6B6F-C8A0-4493-91B9-3E63003AEC6E}" destId="{59B8ABEB-FA98-405A-B203-CA3FCD15D368}" srcOrd="0" destOrd="0" presId="urn:microsoft.com/office/officeart/2005/8/layout/radial6"/>
    <dgm:cxn modelId="{A781807C-F23D-458C-872B-8B671914DBD8}" type="presOf" srcId="{56323367-08BC-4711-A889-65C241227744}" destId="{06354172-5A19-4477-A754-A10CC16F540A}" srcOrd="0" destOrd="0" presId="urn:microsoft.com/office/officeart/2005/8/layout/radial6"/>
    <dgm:cxn modelId="{433CD78A-4CF4-449C-8A30-E42C6A01509D}" type="presOf" srcId="{E16E62E8-B1F1-461F-B302-41B1327FDE3E}" destId="{A2630D28-6FF5-4E33-9DEA-876026DD101E}" srcOrd="0" destOrd="0" presId="urn:microsoft.com/office/officeart/2005/8/layout/radial6"/>
    <dgm:cxn modelId="{CFC1DA8E-4AAC-428F-B892-63DBC1ACB4F5}" srcId="{11515244-2794-46B9-8150-195C5B1F5885}" destId="{D064F2B5-C391-41BF-ADF9-10B871524F64}" srcOrd="4" destOrd="0" parTransId="{A60E1934-BAAF-4F93-ACAD-93351172D5CA}" sibTransId="{47A2D1F5-2765-4DB0-AD31-98AB682F431E}"/>
    <dgm:cxn modelId="{2604168F-4585-47E2-9DE8-4746433FB4F3}" type="presOf" srcId="{81E76166-C9FB-4217-8C82-1BFC4DB6B779}" destId="{0C148137-730A-4BAB-952D-2159BD835755}" srcOrd="0" destOrd="0" presId="urn:microsoft.com/office/officeart/2005/8/layout/radial6"/>
    <dgm:cxn modelId="{8EE7129B-2EE3-4246-8C98-0762D65B9BE8}" srcId="{11515244-2794-46B9-8150-195C5B1F5885}" destId="{DA8A5322-EDC0-4B22-89EB-2E166EC61A8E}" srcOrd="1" destOrd="0" parTransId="{B9755953-ADE3-4E99-B911-208BEC386987}" sibTransId="{81E76166-C9FB-4217-8C82-1BFC4DB6B779}"/>
    <dgm:cxn modelId="{213655A6-53DC-40A8-B9E8-95694BFB9288}" type="presOf" srcId="{D064F2B5-C391-41BF-ADF9-10B871524F64}" destId="{8E24C90B-9444-45F4-9C77-7B2A1AFEC688}" srcOrd="0" destOrd="0" presId="urn:microsoft.com/office/officeart/2005/8/layout/radial6"/>
    <dgm:cxn modelId="{7FAE6DBE-A0C5-45C7-A158-1E102C32F63C}" srcId="{11515244-2794-46B9-8150-195C5B1F5885}" destId="{E16E62E8-B1F1-461F-B302-41B1327FDE3E}" srcOrd="5" destOrd="0" parTransId="{E79A5F42-AF9A-4830-92D3-BDD3A73CC701}" sibTransId="{C3FEEE6D-D3FB-4D5A-9C47-32E492531A1B}"/>
    <dgm:cxn modelId="{13F7A2C1-8157-4D40-A0C9-1EEB0C1590DD}" srcId="{11515244-2794-46B9-8150-195C5B1F5885}" destId="{80CC6EFB-9F8F-4A68-AD2D-1763C8F610C9}" srcOrd="2" destOrd="0" parTransId="{EC397A4D-1F9D-4230-8BA5-2AA91CCDE968}" sibTransId="{56323367-08BC-4711-A889-65C241227744}"/>
    <dgm:cxn modelId="{D82C1CC2-E79F-43F7-81DA-C665CD215BC0}" srcId="{1ABD6B6F-C8A0-4493-91B9-3E63003AEC6E}" destId="{11515244-2794-46B9-8150-195C5B1F5885}" srcOrd="0" destOrd="0" parTransId="{C7146331-7AE9-4059-B7BD-2A91752D6551}" sibTransId="{8C7C4620-ADF0-43CF-8C10-27CE40527147}"/>
    <dgm:cxn modelId="{0B3516C3-91E5-4812-98BA-BB70345C8327}" type="presOf" srcId="{11515244-2794-46B9-8150-195C5B1F5885}" destId="{454FC483-A837-427B-9296-FED5B9F13201}" srcOrd="0" destOrd="0" presId="urn:microsoft.com/office/officeart/2005/8/layout/radial6"/>
    <dgm:cxn modelId="{A1B009C5-22C2-464A-BE08-5DA978680BC2}" type="presOf" srcId="{D7B14C9E-39B3-4B69-A8A1-97DEFACE2E5C}" destId="{388A4DD7-863B-4986-88CB-C445F1F11513}" srcOrd="0" destOrd="0" presId="urn:microsoft.com/office/officeart/2005/8/layout/radial6"/>
    <dgm:cxn modelId="{D4723ED2-A7A6-4877-BF8C-E570FD410F59}" type="presOf" srcId="{C3FEEE6D-D3FB-4D5A-9C47-32E492531A1B}" destId="{C3684114-E19C-4616-B0A0-B26448F07D36}" srcOrd="0" destOrd="0" presId="urn:microsoft.com/office/officeart/2005/8/layout/radial6"/>
    <dgm:cxn modelId="{50B693DC-1143-4C21-B4CB-CE6369F47D04}" type="presOf" srcId="{47A2D1F5-2765-4DB0-AD31-98AB682F431E}" destId="{859F841D-0A68-4BC3-A04C-A00E28C67451}" srcOrd="0" destOrd="0" presId="urn:microsoft.com/office/officeart/2005/8/layout/radial6"/>
    <dgm:cxn modelId="{F92F74DE-8CA2-400A-9B7C-8EB7B8B93948}" type="presOf" srcId="{80CC6EFB-9F8F-4A68-AD2D-1763C8F610C9}" destId="{24D98176-6332-421D-81F9-76A2FB5DEACE}" srcOrd="0" destOrd="0" presId="urn:microsoft.com/office/officeart/2005/8/layout/radial6"/>
    <dgm:cxn modelId="{5C0E39E3-E921-42D6-BF22-0632984013D9}" type="presOf" srcId="{FC7F77C9-1459-462E-BD80-60C727E4F1BF}" destId="{EB43DE05-C5A2-4FB1-AF45-1A42B956030B}" srcOrd="0" destOrd="0" presId="urn:microsoft.com/office/officeart/2005/8/layout/radial6"/>
    <dgm:cxn modelId="{183FB3BF-F8C1-402A-894C-8F25CED5DAFF}" type="presParOf" srcId="{59B8ABEB-FA98-405A-B203-CA3FCD15D368}" destId="{454FC483-A837-427B-9296-FED5B9F13201}" srcOrd="0" destOrd="0" presId="urn:microsoft.com/office/officeart/2005/8/layout/radial6"/>
    <dgm:cxn modelId="{E15168BB-F94A-4CDC-8DDA-8E1B9DBBDF65}" type="presParOf" srcId="{59B8ABEB-FA98-405A-B203-CA3FCD15D368}" destId="{388A4DD7-863B-4986-88CB-C445F1F11513}" srcOrd="1" destOrd="0" presId="urn:microsoft.com/office/officeart/2005/8/layout/radial6"/>
    <dgm:cxn modelId="{C4EC8228-F32A-45F3-8E60-A7706094E7BF}" type="presParOf" srcId="{59B8ABEB-FA98-405A-B203-CA3FCD15D368}" destId="{948E9C09-0885-42F9-B724-CC9BA1928B2A}" srcOrd="2" destOrd="0" presId="urn:microsoft.com/office/officeart/2005/8/layout/radial6"/>
    <dgm:cxn modelId="{4794E858-3B28-42A6-A4DA-95C6E98DE79E}" type="presParOf" srcId="{59B8ABEB-FA98-405A-B203-CA3FCD15D368}" destId="{B3C2E007-DA73-4F5F-9E6B-D66BFF09F205}" srcOrd="3" destOrd="0" presId="urn:microsoft.com/office/officeart/2005/8/layout/radial6"/>
    <dgm:cxn modelId="{CE53409B-11BB-4955-8FE4-3E67E2B61C12}" type="presParOf" srcId="{59B8ABEB-FA98-405A-B203-CA3FCD15D368}" destId="{72FE7DA2-8A16-49C0-A608-DB331140075D}" srcOrd="4" destOrd="0" presId="urn:microsoft.com/office/officeart/2005/8/layout/radial6"/>
    <dgm:cxn modelId="{A1B9229C-CD69-4F44-B1ED-AADFCE89B60F}" type="presParOf" srcId="{59B8ABEB-FA98-405A-B203-CA3FCD15D368}" destId="{080E1B58-A746-411B-95F6-90DF6EEF2028}" srcOrd="5" destOrd="0" presId="urn:microsoft.com/office/officeart/2005/8/layout/radial6"/>
    <dgm:cxn modelId="{F9B32344-CD3D-4256-A936-1250873DADA5}" type="presParOf" srcId="{59B8ABEB-FA98-405A-B203-CA3FCD15D368}" destId="{0C148137-730A-4BAB-952D-2159BD835755}" srcOrd="6" destOrd="0" presId="urn:microsoft.com/office/officeart/2005/8/layout/radial6"/>
    <dgm:cxn modelId="{8066D502-C74E-4ADE-AD12-7C47A56E36E4}" type="presParOf" srcId="{59B8ABEB-FA98-405A-B203-CA3FCD15D368}" destId="{24D98176-6332-421D-81F9-76A2FB5DEACE}" srcOrd="7" destOrd="0" presId="urn:microsoft.com/office/officeart/2005/8/layout/radial6"/>
    <dgm:cxn modelId="{8AFB9411-8543-461C-9DB7-E7859B8DD3B0}" type="presParOf" srcId="{59B8ABEB-FA98-405A-B203-CA3FCD15D368}" destId="{26CED951-3432-4B3D-804C-FF8F6D02658E}" srcOrd="8" destOrd="0" presId="urn:microsoft.com/office/officeart/2005/8/layout/radial6"/>
    <dgm:cxn modelId="{75B68185-8E2E-4524-ADB0-0A877F9CD710}" type="presParOf" srcId="{59B8ABEB-FA98-405A-B203-CA3FCD15D368}" destId="{06354172-5A19-4477-A754-A10CC16F540A}" srcOrd="9" destOrd="0" presId="urn:microsoft.com/office/officeart/2005/8/layout/radial6"/>
    <dgm:cxn modelId="{2FB2AED8-B0C2-417C-8D26-34E47518F436}" type="presParOf" srcId="{59B8ABEB-FA98-405A-B203-CA3FCD15D368}" destId="{8467438D-ED17-4D93-8E83-418352D7F5CC}" srcOrd="10" destOrd="0" presId="urn:microsoft.com/office/officeart/2005/8/layout/radial6"/>
    <dgm:cxn modelId="{390DA743-B3EF-4FC1-9907-8431EB49F7AB}" type="presParOf" srcId="{59B8ABEB-FA98-405A-B203-CA3FCD15D368}" destId="{9ACAA356-2667-46EC-868C-18043A587433}" srcOrd="11" destOrd="0" presId="urn:microsoft.com/office/officeart/2005/8/layout/radial6"/>
    <dgm:cxn modelId="{58EFA210-5C49-4D4E-B2E2-7A851FE4B4C8}" type="presParOf" srcId="{59B8ABEB-FA98-405A-B203-CA3FCD15D368}" destId="{EB43DE05-C5A2-4FB1-AF45-1A42B956030B}" srcOrd="12" destOrd="0" presId="urn:microsoft.com/office/officeart/2005/8/layout/radial6"/>
    <dgm:cxn modelId="{5911C26C-EC69-4CC2-8D65-28B6F2D16B8B}" type="presParOf" srcId="{59B8ABEB-FA98-405A-B203-CA3FCD15D368}" destId="{8E24C90B-9444-45F4-9C77-7B2A1AFEC688}" srcOrd="13" destOrd="0" presId="urn:microsoft.com/office/officeart/2005/8/layout/radial6"/>
    <dgm:cxn modelId="{616915D6-980A-41AD-AB7E-F0CA47F44807}" type="presParOf" srcId="{59B8ABEB-FA98-405A-B203-CA3FCD15D368}" destId="{B353FCE8-E85B-407E-B7DE-DE9815333D42}" srcOrd="14" destOrd="0" presId="urn:microsoft.com/office/officeart/2005/8/layout/radial6"/>
    <dgm:cxn modelId="{9C0F9DD6-21E0-462B-A9B8-35672027766B}" type="presParOf" srcId="{59B8ABEB-FA98-405A-B203-CA3FCD15D368}" destId="{859F841D-0A68-4BC3-A04C-A00E28C67451}" srcOrd="15" destOrd="0" presId="urn:microsoft.com/office/officeart/2005/8/layout/radial6"/>
    <dgm:cxn modelId="{3CDC3B6A-D8EB-4445-9415-491B829D1AC2}" type="presParOf" srcId="{59B8ABEB-FA98-405A-B203-CA3FCD15D368}" destId="{A2630D28-6FF5-4E33-9DEA-876026DD101E}" srcOrd="16" destOrd="0" presId="urn:microsoft.com/office/officeart/2005/8/layout/radial6"/>
    <dgm:cxn modelId="{8D9B822E-8587-4CB1-AC0A-72E1D0B45735}" type="presParOf" srcId="{59B8ABEB-FA98-405A-B203-CA3FCD15D368}" destId="{40BAC31B-CD01-4669-B187-0EFFF40261C0}" srcOrd="17" destOrd="0" presId="urn:microsoft.com/office/officeart/2005/8/layout/radial6"/>
    <dgm:cxn modelId="{075ED253-72CF-47EE-82FD-CE1F55FCD6BC}" type="presParOf" srcId="{59B8ABEB-FA98-405A-B203-CA3FCD15D368}" destId="{C3684114-E19C-4616-B0A0-B26448F07D36}"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43BA9-B75C-4A3F-93C3-5C323EC3BAC1}">
      <dsp:nvSpPr>
        <dsp:cNvPr id="0" name=""/>
        <dsp:cNvSpPr/>
      </dsp:nvSpPr>
      <dsp:spPr>
        <a:xfrm>
          <a:off x="2539" y="291778"/>
          <a:ext cx="2476500" cy="9906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CA" sz="2800" kern="1200" dirty="0"/>
            <a:t>Simple</a:t>
          </a:r>
        </a:p>
      </dsp:txBody>
      <dsp:txXfrm>
        <a:off x="2539" y="291778"/>
        <a:ext cx="2476500" cy="990600"/>
      </dsp:txXfrm>
    </dsp:sp>
    <dsp:sp modelId="{AB01B992-0D98-4672-BD09-8E85E52013FB}">
      <dsp:nvSpPr>
        <dsp:cNvPr id="0" name=""/>
        <dsp:cNvSpPr/>
      </dsp:nvSpPr>
      <dsp:spPr>
        <a:xfrm>
          <a:off x="2539" y="1282378"/>
          <a:ext cx="2476500" cy="384450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t>Faire de la soupe</a:t>
          </a:r>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r>
            <a:rPr lang="fr-CA" sz="1800" kern="1200" dirty="0"/>
            <a:t>Une bonne recette est essentielle</a:t>
          </a:r>
        </a:p>
        <a:p>
          <a:pPr marL="171450" lvl="1" indent="-171450" algn="l" defTabSz="800100">
            <a:lnSpc>
              <a:spcPct val="90000"/>
            </a:lnSpc>
            <a:spcBef>
              <a:spcPct val="0"/>
            </a:spcBef>
            <a:spcAft>
              <a:spcPct val="15000"/>
            </a:spcAft>
            <a:buChar char="•"/>
          </a:pPr>
          <a:r>
            <a:rPr lang="fr-CA" sz="1800" kern="1200" dirty="0"/>
            <a:t>On obtient le même résultat à chaque fois</a:t>
          </a:r>
        </a:p>
      </dsp:txBody>
      <dsp:txXfrm>
        <a:off x="2539" y="1282378"/>
        <a:ext cx="2476500" cy="3844509"/>
      </dsp:txXfrm>
    </dsp:sp>
    <dsp:sp modelId="{2AB63424-34DE-4BB3-AABD-BCB968845EED}">
      <dsp:nvSpPr>
        <dsp:cNvPr id="0" name=""/>
        <dsp:cNvSpPr/>
      </dsp:nvSpPr>
      <dsp:spPr>
        <a:xfrm>
          <a:off x="2825749" y="291778"/>
          <a:ext cx="2476500" cy="9906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CA" sz="2800" kern="1200" dirty="0"/>
            <a:t>Compliqué</a:t>
          </a:r>
        </a:p>
      </dsp:txBody>
      <dsp:txXfrm>
        <a:off x="2825749" y="291778"/>
        <a:ext cx="2476500" cy="990600"/>
      </dsp:txXfrm>
    </dsp:sp>
    <dsp:sp modelId="{3A60DF34-163C-4990-AD58-344AB4ABAB0E}">
      <dsp:nvSpPr>
        <dsp:cNvPr id="0" name=""/>
        <dsp:cNvSpPr/>
      </dsp:nvSpPr>
      <dsp:spPr>
        <a:xfrm>
          <a:off x="2825749" y="1282378"/>
          <a:ext cx="2476500" cy="384450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t>Envoyer une fusée sur la lune</a:t>
          </a:r>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r>
            <a:rPr lang="fr-CA" sz="1800" kern="1200" dirty="0"/>
            <a:t>Une formule mathématique est nécessaire</a:t>
          </a:r>
        </a:p>
        <a:p>
          <a:pPr marL="171450" lvl="1" indent="-171450" algn="l" defTabSz="800100">
            <a:lnSpc>
              <a:spcPct val="90000"/>
            </a:lnSpc>
            <a:spcBef>
              <a:spcPct val="0"/>
            </a:spcBef>
            <a:spcAft>
              <a:spcPct val="15000"/>
            </a:spcAft>
            <a:buChar char="•"/>
          </a:pPr>
          <a:r>
            <a:rPr lang="fr-CA" sz="1800" kern="1200" dirty="0"/>
            <a:t>L’expérience s’accumule avec le temps et peut être répétée avec succès</a:t>
          </a:r>
        </a:p>
      </dsp:txBody>
      <dsp:txXfrm>
        <a:off x="2825749" y="1282378"/>
        <a:ext cx="2476500" cy="3844509"/>
      </dsp:txXfrm>
    </dsp:sp>
    <dsp:sp modelId="{1A7E1265-7650-43BC-8F39-82E7E8802897}">
      <dsp:nvSpPr>
        <dsp:cNvPr id="0" name=""/>
        <dsp:cNvSpPr/>
      </dsp:nvSpPr>
      <dsp:spPr>
        <a:xfrm>
          <a:off x="5648960" y="291778"/>
          <a:ext cx="2476500" cy="9906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CA" sz="2800" kern="1200" dirty="0"/>
            <a:t>Complexe</a:t>
          </a:r>
        </a:p>
      </dsp:txBody>
      <dsp:txXfrm>
        <a:off x="5648960" y="291778"/>
        <a:ext cx="2476500" cy="990600"/>
      </dsp:txXfrm>
    </dsp:sp>
    <dsp:sp modelId="{0BFC049E-697E-4E00-BA41-1CD11F2276CA}">
      <dsp:nvSpPr>
        <dsp:cNvPr id="0" name=""/>
        <dsp:cNvSpPr/>
      </dsp:nvSpPr>
      <dsp:spPr>
        <a:xfrm>
          <a:off x="5648960" y="1282378"/>
          <a:ext cx="2476500" cy="384450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t>Élever un enfant</a:t>
          </a:r>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endParaRPr lang="fr-CA" sz="1800" kern="1200" dirty="0"/>
        </a:p>
        <a:p>
          <a:pPr marL="171450" lvl="1" indent="-171450" algn="l" defTabSz="800100">
            <a:lnSpc>
              <a:spcPct val="90000"/>
            </a:lnSpc>
            <a:spcBef>
              <a:spcPct val="0"/>
            </a:spcBef>
            <a:spcAft>
              <a:spcPct val="15000"/>
            </a:spcAft>
            <a:buChar char="•"/>
          </a:pPr>
          <a:r>
            <a:rPr lang="fr-CA" sz="1800" kern="1200" dirty="0"/>
            <a:t>Aucune « bonnes » recettes ou protocoles</a:t>
          </a:r>
        </a:p>
        <a:p>
          <a:pPr marL="171450" lvl="1" indent="-171450" algn="l" defTabSz="800100">
            <a:lnSpc>
              <a:spcPct val="90000"/>
            </a:lnSpc>
            <a:spcBef>
              <a:spcPct val="0"/>
            </a:spcBef>
            <a:spcAft>
              <a:spcPct val="15000"/>
            </a:spcAft>
            <a:buChar char="•"/>
          </a:pPr>
          <a:r>
            <a:rPr lang="fr-CA" sz="1800" kern="1200" dirty="0"/>
            <a:t>Influence de facteurs externes</a:t>
          </a:r>
        </a:p>
        <a:p>
          <a:pPr marL="171450" lvl="1" indent="-171450" algn="l" defTabSz="800100">
            <a:lnSpc>
              <a:spcPct val="90000"/>
            </a:lnSpc>
            <a:spcBef>
              <a:spcPct val="0"/>
            </a:spcBef>
            <a:spcAft>
              <a:spcPct val="15000"/>
            </a:spcAft>
            <a:buChar char="•"/>
          </a:pPr>
          <a:r>
            <a:rPr lang="fr-CA" sz="1800" kern="1200" dirty="0"/>
            <a:t>L’expérience aide, mais ne garantit pas le succès </a:t>
          </a:r>
        </a:p>
      </dsp:txBody>
      <dsp:txXfrm>
        <a:off x="5648960" y="1282378"/>
        <a:ext cx="2476500" cy="384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4114-E19C-4616-B0A0-B26448F07D36}">
      <dsp:nvSpPr>
        <dsp:cNvPr id="0" name=""/>
        <dsp:cNvSpPr/>
      </dsp:nvSpPr>
      <dsp:spPr>
        <a:xfrm>
          <a:off x="1552107" y="501982"/>
          <a:ext cx="3295988" cy="3295988"/>
        </a:xfrm>
        <a:prstGeom prst="blockArc">
          <a:avLst>
            <a:gd name="adj1" fmla="val 12600000"/>
            <a:gd name="adj2" fmla="val 16200000"/>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F841D-0A68-4BC3-A04C-A00E28C67451}">
      <dsp:nvSpPr>
        <dsp:cNvPr id="0" name=""/>
        <dsp:cNvSpPr/>
      </dsp:nvSpPr>
      <dsp:spPr>
        <a:xfrm>
          <a:off x="1552107" y="501982"/>
          <a:ext cx="3295988" cy="3295988"/>
        </a:xfrm>
        <a:prstGeom prst="blockArc">
          <a:avLst>
            <a:gd name="adj1" fmla="val 9000000"/>
            <a:gd name="adj2" fmla="val 12600000"/>
            <a:gd name="adj3" fmla="val 452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43DE05-C5A2-4FB1-AF45-1A42B956030B}">
      <dsp:nvSpPr>
        <dsp:cNvPr id="0" name=""/>
        <dsp:cNvSpPr/>
      </dsp:nvSpPr>
      <dsp:spPr>
        <a:xfrm>
          <a:off x="1552107" y="501982"/>
          <a:ext cx="3295988" cy="3295988"/>
        </a:xfrm>
        <a:prstGeom prst="blockArc">
          <a:avLst>
            <a:gd name="adj1" fmla="val 5400000"/>
            <a:gd name="adj2" fmla="val 9000000"/>
            <a:gd name="adj3" fmla="val 452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54172-5A19-4477-A754-A10CC16F540A}">
      <dsp:nvSpPr>
        <dsp:cNvPr id="0" name=""/>
        <dsp:cNvSpPr/>
      </dsp:nvSpPr>
      <dsp:spPr>
        <a:xfrm>
          <a:off x="1552107" y="501982"/>
          <a:ext cx="3295988" cy="3295988"/>
        </a:xfrm>
        <a:prstGeom prst="blockArc">
          <a:avLst>
            <a:gd name="adj1" fmla="val 1800000"/>
            <a:gd name="adj2" fmla="val 5400000"/>
            <a:gd name="adj3" fmla="val 452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148137-730A-4BAB-952D-2159BD835755}">
      <dsp:nvSpPr>
        <dsp:cNvPr id="0" name=""/>
        <dsp:cNvSpPr/>
      </dsp:nvSpPr>
      <dsp:spPr>
        <a:xfrm>
          <a:off x="1552107" y="501982"/>
          <a:ext cx="3295988" cy="3295988"/>
        </a:xfrm>
        <a:prstGeom prst="blockArc">
          <a:avLst>
            <a:gd name="adj1" fmla="val 19800000"/>
            <a:gd name="adj2" fmla="val 1800000"/>
            <a:gd name="adj3" fmla="val 452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2E007-DA73-4F5F-9E6B-D66BFF09F205}">
      <dsp:nvSpPr>
        <dsp:cNvPr id="0" name=""/>
        <dsp:cNvSpPr/>
      </dsp:nvSpPr>
      <dsp:spPr>
        <a:xfrm>
          <a:off x="1552107" y="501982"/>
          <a:ext cx="3295988" cy="3295988"/>
        </a:xfrm>
        <a:prstGeom prst="blockArc">
          <a:avLst>
            <a:gd name="adj1" fmla="val 16200000"/>
            <a:gd name="adj2" fmla="val 19800000"/>
            <a:gd name="adj3" fmla="val 452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FC483-A837-427B-9296-FED5B9F13201}">
      <dsp:nvSpPr>
        <dsp:cNvPr id="0" name=""/>
        <dsp:cNvSpPr/>
      </dsp:nvSpPr>
      <dsp:spPr>
        <a:xfrm>
          <a:off x="2461015" y="1410890"/>
          <a:ext cx="1478171" cy="14781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CA" sz="2000" b="1" kern="1200" noProof="0" dirty="0"/>
            <a:t>Enjeu partagé &amp; plan d’action</a:t>
          </a:r>
        </a:p>
      </dsp:txBody>
      <dsp:txXfrm>
        <a:off x="2677488" y="1627363"/>
        <a:ext cx="1045225" cy="1045225"/>
      </dsp:txXfrm>
    </dsp:sp>
    <dsp:sp modelId="{388A4DD7-863B-4986-88CB-C445F1F11513}">
      <dsp:nvSpPr>
        <dsp:cNvPr id="0" name=""/>
        <dsp:cNvSpPr/>
      </dsp:nvSpPr>
      <dsp:spPr>
        <a:xfrm>
          <a:off x="2682741" y="21871"/>
          <a:ext cx="1034720" cy="10347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Gouv.</a:t>
          </a:r>
        </a:p>
      </dsp:txBody>
      <dsp:txXfrm>
        <a:off x="2834272" y="173402"/>
        <a:ext cx="731658" cy="731658"/>
      </dsp:txXfrm>
    </dsp:sp>
    <dsp:sp modelId="{72FE7DA2-8A16-49C0-A608-DB331140075D}">
      <dsp:nvSpPr>
        <dsp:cNvPr id="0" name=""/>
        <dsp:cNvSpPr/>
      </dsp:nvSpPr>
      <dsp:spPr>
        <a:xfrm>
          <a:off x="4077686" y="827244"/>
          <a:ext cx="1034720" cy="10347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Secteur privé</a:t>
          </a:r>
        </a:p>
      </dsp:txBody>
      <dsp:txXfrm>
        <a:off x="4229217" y="978775"/>
        <a:ext cx="731658" cy="731658"/>
      </dsp:txXfrm>
    </dsp:sp>
    <dsp:sp modelId="{24D98176-6332-421D-81F9-76A2FB5DEACE}">
      <dsp:nvSpPr>
        <dsp:cNvPr id="0" name=""/>
        <dsp:cNvSpPr/>
      </dsp:nvSpPr>
      <dsp:spPr>
        <a:xfrm>
          <a:off x="4077686" y="2437988"/>
          <a:ext cx="1034720" cy="10347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ONG</a:t>
          </a:r>
          <a:endParaRPr lang="fr-CA" sz="2000" b="1" kern="1200" noProof="0" dirty="0"/>
        </a:p>
      </dsp:txBody>
      <dsp:txXfrm>
        <a:off x="4229217" y="2589519"/>
        <a:ext cx="731658" cy="731658"/>
      </dsp:txXfrm>
    </dsp:sp>
    <dsp:sp modelId="{8467438D-ED17-4D93-8E83-418352D7F5CC}">
      <dsp:nvSpPr>
        <dsp:cNvPr id="0" name=""/>
        <dsp:cNvSpPr/>
      </dsp:nvSpPr>
      <dsp:spPr>
        <a:xfrm>
          <a:off x="2651761" y="3284480"/>
          <a:ext cx="1096679" cy="9524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Communauté</a:t>
          </a:r>
        </a:p>
      </dsp:txBody>
      <dsp:txXfrm>
        <a:off x="2812366" y="3423967"/>
        <a:ext cx="775469" cy="673506"/>
      </dsp:txXfrm>
    </dsp:sp>
    <dsp:sp modelId="{8E24C90B-9444-45F4-9C77-7B2A1AFEC688}">
      <dsp:nvSpPr>
        <dsp:cNvPr id="0" name=""/>
        <dsp:cNvSpPr/>
      </dsp:nvSpPr>
      <dsp:spPr>
        <a:xfrm>
          <a:off x="1287795" y="2437988"/>
          <a:ext cx="1034720" cy="103472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Écoles</a:t>
          </a:r>
        </a:p>
      </dsp:txBody>
      <dsp:txXfrm>
        <a:off x="1439326" y="2589519"/>
        <a:ext cx="731658" cy="731658"/>
      </dsp:txXfrm>
    </dsp:sp>
    <dsp:sp modelId="{A2630D28-6FF5-4E33-9DEA-876026DD101E}">
      <dsp:nvSpPr>
        <dsp:cNvPr id="0" name=""/>
        <dsp:cNvSpPr/>
      </dsp:nvSpPr>
      <dsp:spPr>
        <a:xfrm>
          <a:off x="1287795" y="827244"/>
          <a:ext cx="1034720" cy="1034720"/>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Santé</a:t>
          </a:r>
        </a:p>
      </dsp:txBody>
      <dsp:txXfrm>
        <a:off x="1439326" y="978775"/>
        <a:ext cx="731658" cy="7316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E636C-429C-4850-A2E5-FE4B9DBCEC73}" type="datetimeFigureOut">
              <a:rPr lang="en-CA" smtClean="0"/>
              <a:t>2020-11-27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C497A-6F03-416B-80FF-16A052343220}" type="slidenum">
              <a:rPr lang="en-CA" smtClean="0"/>
              <a:t>‹#›</a:t>
            </a:fld>
            <a:endParaRPr lang="en-CA"/>
          </a:p>
        </p:txBody>
      </p:sp>
    </p:spTree>
    <p:extLst>
      <p:ext uri="{BB962C8B-B14F-4D97-AF65-F5344CB8AC3E}">
        <p14:creationId xmlns:p14="http://schemas.microsoft.com/office/powerpoint/2010/main" val="46433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888B90-17D8-2F40-8ACC-AE3DD468C240}" type="slidenum">
              <a:rPr lang="en-CA" altLang="en-US" smtClean="0"/>
              <a:pPr>
                <a:defRPr/>
              </a:pPr>
              <a:t>1</a:t>
            </a:fld>
            <a:endParaRPr lang="en-CA" altLang="en-US"/>
          </a:p>
        </p:txBody>
      </p:sp>
    </p:spTree>
    <p:extLst>
      <p:ext uri="{BB962C8B-B14F-4D97-AF65-F5344CB8AC3E}">
        <p14:creationId xmlns:p14="http://schemas.microsoft.com/office/powerpoint/2010/main" val="22913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103-8939-4C6C-89C3-CD78A718867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12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C497A-6F03-416B-80FF-16A05234322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88B90-17D8-2F40-8ACC-AE3DD468C240}"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5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Not and Does  notes</a:t>
            </a:r>
          </a:p>
        </p:txBody>
      </p:sp>
      <p:sp>
        <p:nvSpPr>
          <p:cNvPr id="4" name="Slide Number Placeholder 3"/>
          <p:cNvSpPr>
            <a:spLocks noGrp="1"/>
          </p:cNvSpPr>
          <p:nvPr>
            <p:ph type="sldNum" sz="quarter" idx="5"/>
          </p:nvPr>
        </p:nvSpPr>
        <p:spPr/>
        <p:txBody>
          <a:bodyPr/>
          <a:lstStyle/>
          <a:p>
            <a:pPr marL="0" marR="0" lvl="0" indent="0" algn="r" defTabSz="942300"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42300" rtl="0" eaLnBrk="1" fontAlgn="base" latinLnBrk="0" hangingPunct="1">
                <a:lnSpc>
                  <a:spcPct val="100000"/>
                </a:lnSpc>
                <a:spcBef>
                  <a:spcPct val="0"/>
                </a:spcBef>
                <a:spcAft>
                  <a:spcPct val="0"/>
                </a:spcAft>
                <a:buClrTx/>
                <a:buSzTx/>
                <a:buFontTx/>
                <a:buNone/>
                <a:tabLst/>
                <a:defRPr/>
              </a:pPr>
              <a:t>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1003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8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F5D1E-66F2-40A5-81A2-854EE5BAFA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63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103-8939-4C6C-89C3-CD78A718867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01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FC497A-6F03-416B-80FF-16A052343220}" type="slidenum">
              <a:rPr lang="en-CA" smtClean="0"/>
              <a:t>11</a:t>
            </a:fld>
            <a:endParaRPr lang="en-CA"/>
          </a:p>
        </p:txBody>
      </p:sp>
    </p:spTree>
    <p:extLst>
      <p:ext uri="{BB962C8B-B14F-4D97-AF65-F5344CB8AC3E}">
        <p14:creationId xmlns:p14="http://schemas.microsoft.com/office/powerpoint/2010/main" val="284268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300"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42300" rtl="0" eaLnBrk="1" fontAlgn="base" latinLnBrk="0" hangingPunct="1">
                <a:lnSpc>
                  <a:spcPct val="100000"/>
                </a:lnSpc>
                <a:spcBef>
                  <a:spcPct val="0"/>
                </a:spcBef>
                <a:spcAft>
                  <a:spcPct val="0"/>
                </a:spcAft>
                <a:buClrTx/>
                <a:buSzTx/>
                <a:buFontTx/>
                <a:buNone/>
                <a:tabLst/>
                <a:defRPr/>
              </a:pPr>
              <a:t>12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52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300" rtl="0" eaLnBrk="1" fontAlgn="base" latinLnBrk="0" hangingPunct="1">
              <a:lnSpc>
                <a:spcPct val="100000"/>
              </a:lnSpc>
              <a:spcBef>
                <a:spcPct val="0"/>
              </a:spcBef>
              <a:spcAft>
                <a:spcPct val="0"/>
              </a:spcAft>
              <a:buClrTx/>
              <a:buSzTx/>
              <a:buFontTx/>
              <a:buNone/>
              <a:tabLst/>
              <a:defRPr/>
            </a:pPr>
            <a:fld id="{BA888B90-17D8-2F40-8ACC-AE3DD468C240}" type="slidenum">
              <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42300" rtl="0" eaLnBrk="1" fontAlgn="base" latinLnBrk="0" hangingPunct="1">
                <a:lnSpc>
                  <a:spcPct val="100000"/>
                </a:lnSpc>
                <a:spcBef>
                  <a:spcPct val="0"/>
                </a:spcBef>
                <a:spcAft>
                  <a:spcPct val="0"/>
                </a:spcAft>
                <a:buClrTx/>
                <a:buSzTx/>
                <a:buFontTx/>
                <a:buNone/>
                <a:tabLst/>
                <a:defRPr/>
              </a:pPr>
              <a:t>13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6118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E5F5D1E-66F2-40A5-81A2-854EE5BAFA28}" type="slidenum">
              <a:rPr lang="en-US" smtClean="0"/>
              <a:t>14</a:t>
            </a:fld>
            <a:endParaRPr lang="en-US"/>
          </a:p>
        </p:txBody>
      </p:sp>
    </p:spTree>
    <p:extLst>
      <p:ext uri="{BB962C8B-B14F-4D97-AF65-F5344CB8AC3E}">
        <p14:creationId xmlns:p14="http://schemas.microsoft.com/office/powerpoint/2010/main" val="136944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AC9B-9481-4E1F-A527-605FBCB6AC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29E3E2-5857-4D94-9CBD-A374BD752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5E8C1E4-3B25-451E-969E-EF9A38FA4C86}"/>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AC115170-8C4F-47D0-BED5-7817E9A682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FAAC36-0607-4D12-B276-A33207370B7E}"/>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342889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BBA-646F-400A-9CE2-05A84D4A288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64B6B2C-938E-42BC-BFC8-5A77A80B46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4CD033-0149-4387-82FD-CE945C4ACC9E}"/>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2384A6D2-F3AA-4EFB-877F-9D14508468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8EED7C-1255-4087-9116-D4FE4DAE8F13}"/>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11743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FA09A-2455-46D3-B2A3-016B66970F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CCFB30D-DED8-4C5F-9389-CAF86BC71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604475-344A-4908-98B1-DB33E48832EA}"/>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80581091-146E-4159-B9E4-6AC1AC7786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D9C35E-76C6-43E9-B578-158FDEADE751}"/>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27446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34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46A763F-2ED5-F44C-A893-1000BFB7C368}" type="datetime1">
              <a:rPr lang="en-US" altLang="en-US" smtClean="0"/>
              <a:pPr>
                <a:defRPr/>
              </a:pPr>
              <a:t>11/27/2020</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7D794409-2DC8-434E-A26E-301F3740E1CD}" type="slidenum">
              <a:rPr lang="en-US" smtClean="0"/>
              <a:pPr>
                <a:defRPr/>
              </a:pPr>
              <a:t>‹#›</a:t>
            </a:fld>
            <a:endParaRPr lang="en-US"/>
          </a:p>
        </p:txBody>
      </p:sp>
    </p:spTree>
    <p:extLst>
      <p:ext uri="{BB962C8B-B14F-4D97-AF65-F5344CB8AC3E}">
        <p14:creationId xmlns:p14="http://schemas.microsoft.com/office/powerpoint/2010/main" val="349731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5034AEA-35FF-644B-93BE-EAFD305AEC55}" type="datetime1">
              <a:rPr lang="en-US" altLang="en-US" smtClean="0"/>
              <a:pPr>
                <a:defRPr/>
              </a:pPr>
              <a:t>11/27/2020</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5EB88AFA-BF57-6243-BF27-7AE1F5BC363D}" type="slidenum">
              <a:rPr lang="en-US" smtClean="0"/>
              <a:pPr>
                <a:defRPr/>
              </a:pPr>
              <a:t>‹#›</a:t>
            </a:fld>
            <a:endParaRPr lang="en-US"/>
          </a:p>
        </p:txBody>
      </p:sp>
    </p:spTree>
    <p:extLst>
      <p:ext uri="{BB962C8B-B14F-4D97-AF65-F5344CB8AC3E}">
        <p14:creationId xmlns:p14="http://schemas.microsoft.com/office/powerpoint/2010/main" val="174317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5D46C-E02E-3C4A-9713-DACCA32009A4}" type="datetime1">
              <a:rPr lang="en-US" altLang="en-US" smtClean="0"/>
              <a:pPr>
                <a:defRPr/>
              </a:pPr>
              <a:t>11/27/2020</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CF3ADF93-C4C3-7C4C-A630-EEDC836298B0}" type="slidenum">
              <a:rPr lang="en-US" smtClean="0"/>
              <a:pPr>
                <a:defRPr/>
              </a:pPr>
              <a:t>‹#›</a:t>
            </a:fld>
            <a:endParaRPr lang="en-US"/>
          </a:p>
        </p:txBody>
      </p:sp>
    </p:spTree>
    <p:extLst>
      <p:ext uri="{BB962C8B-B14F-4D97-AF65-F5344CB8AC3E}">
        <p14:creationId xmlns:p14="http://schemas.microsoft.com/office/powerpoint/2010/main" val="384264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A0FA00A-EFD7-4B4E-89F6-FD9863BDF0ED}" type="datetime1">
              <a:rPr lang="en-US" altLang="en-US" smtClean="0"/>
              <a:pPr>
                <a:defRPr/>
              </a:pPr>
              <a:t>11/27/2020</a:t>
            </a:fld>
            <a:endParaRPr lang="en-CA" altLang="en-US"/>
          </a:p>
        </p:txBody>
      </p:sp>
      <p:sp>
        <p:nvSpPr>
          <p:cNvPr id="8" name="Footer Placeholder 7"/>
          <p:cNvSpPr>
            <a:spLocks noGrp="1"/>
          </p:cNvSpPr>
          <p:nvPr>
            <p:ph type="ftr" sz="quarter" idx="11"/>
          </p:nvPr>
        </p:nvSpPr>
        <p:spPr/>
        <p:txBody>
          <a:bodyPr/>
          <a:lstStyle/>
          <a:p>
            <a:pPr>
              <a:defRPr/>
            </a:pPr>
            <a:endParaRPr lang="en-CA" altLang="en-US"/>
          </a:p>
        </p:txBody>
      </p:sp>
      <p:sp>
        <p:nvSpPr>
          <p:cNvPr id="9" name="Slide Number Placeholder 8"/>
          <p:cNvSpPr>
            <a:spLocks noGrp="1"/>
          </p:cNvSpPr>
          <p:nvPr>
            <p:ph type="sldNum" sz="quarter" idx="12"/>
          </p:nvPr>
        </p:nvSpPr>
        <p:spPr/>
        <p:txBody>
          <a:bodyPr/>
          <a:lstStyle/>
          <a:p>
            <a:pPr>
              <a:defRPr/>
            </a:pPr>
            <a:fld id="{405C103E-1E1F-1442-915F-916D00E27A95}" type="slidenum">
              <a:rPr lang="en-US" smtClean="0"/>
              <a:pPr>
                <a:defRPr/>
              </a:pPr>
              <a:t>‹#›</a:t>
            </a:fld>
            <a:endParaRPr lang="en-US"/>
          </a:p>
        </p:txBody>
      </p:sp>
    </p:spTree>
    <p:extLst>
      <p:ext uri="{BB962C8B-B14F-4D97-AF65-F5344CB8AC3E}">
        <p14:creationId xmlns:p14="http://schemas.microsoft.com/office/powerpoint/2010/main" val="1474509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758A1E2-4BB5-EC41-8396-89129516DD4B}" type="datetime1">
              <a:rPr lang="en-US" altLang="en-US" smtClean="0"/>
              <a:pPr>
                <a:defRPr/>
              </a:pPr>
              <a:t>11/27/2020</a:t>
            </a:fld>
            <a:endParaRPr lang="en-CA" altLang="en-US"/>
          </a:p>
        </p:txBody>
      </p:sp>
      <p:sp>
        <p:nvSpPr>
          <p:cNvPr id="4" name="Footer Placeholder 3"/>
          <p:cNvSpPr>
            <a:spLocks noGrp="1"/>
          </p:cNvSpPr>
          <p:nvPr>
            <p:ph type="ftr" sz="quarter" idx="11"/>
          </p:nvPr>
        </p:nvSpPr>
        <p:spPr/>
        <p:txBody>
          <a:bodyPr/>
          <a:lstStyle/>
          <a:p>
            <a:pPr>
              <a:defRPr/>
            </a:pPr>
            <a:endParaRPr lang="en-CA" altLang="en-US"/>
          </a:p>
        </p:txBody>
      </p:sp>
      <p:sp>
        <p:nvSpPr>
          <p:cNvPr id="5" name="Slide Number Placeholder 4"/>
          <p:cNvSpPr>
            <a:spLocks noGrp="1"/>
          </p:cNvSpPr>
          <p:nvPr>
            <p:ph type="sldNum" sz="quarter" idx="12"/>
          </p:nvPr>
        </p:nvSpPr>
        <p:spPr/>
        <p:txBody>
          <a:bodyPr/>
          <a:lstStyle/>
          <a:p>
            <a:pPr>
              <a:defRPr/>
            </a:pPr>
            <a:fld id="{4878ED20-AFFF-1040-822B-85E02C7F395C}" type="slidenum">
              <a:rPr lang="en-US" smtClean="0"/>
              <a:pPr>
                <a:defRPr/>
              </a:pPr>
              <a:t>‹#›</a:t>
            </a:fld>
            <a:endParaRPr lang="en-US"/>
          </a:p>
        </p:txBody>
      </p:sp>
    </p:spTree>
    <p:extLst>
      <p:ext uri="{BB962C8B-B14F-4D97-AF65-F5344CB8AC3E}">
        <p14:creationId xmlns:p14="http://schemas.microsoft.com/office/powerpoint/2010/main" val="3395583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9B8C1E-D0EA-C24C-9809-5BF1327EA911}" type="datetime1">
              <a:rPr lang="en-US" altLang="en-US" smtClean="0"/>
              <a:pPr>
                <a:defRPr/>
              </a:pPr>
              <a:t>11/27/2020</a:t>
            </a:fld>
            <a:endParaRPr lang="en-CA" altLang="en-US"/>
          </a:p>
        </p:txBody>
      </p:sp>
      <p:sp>
        <p:nvSpPr>
          <p:cNvPr id="3" name="Footer Placeholder 2"/>
          <p:cNvSpPr>
            <a:spLocks noGrp="1"/>
          </p:cNvSpPr>
          <p:nvPr>
            <p:ph type="ftr" sz="quarter" idx="11"/>
          </p:nvPr>
        </p:nvSpPr>
        <p:spPr/>
        <p:txBody>
          <a:bodyPr/>
          <a:lstStyle/>
          <a:p>
            <a:pPr>
              <a:defRPr/>
            </a:pPr>
            <a:endParaRPr lang="en-CA" altLang="en-US"/>
          </a:p>
        </p:txBody>
      </p:sp>
      <p:sp>
        <p:nvSpPr>
          <p:cNvPr id="4" name="Slide Number Placeholder 3"/>
          <p:cNvSpPr>
            <a:spLocks noGrp="1"/>
          </p:cNvSpPr>
          <p:nvPr>
            <p:ph type="sldNum" sz="quarter" idx="12"/>
          </p:nvPr>
        </p:nvSpPr>
        <p:spPr/>
        <p:txBody>
          <a:bodyPr/>
          <a:lstStyle/>
          <a:p>
            <a:pPr>
              <a:defRPr/>
            </a:pPr>
            <a:fld id="{FD43FBA6-40A8-714B-8D51-2508A71B5456}" type="slidenum">
              <a:rPr lang="en-US" smtClean="0"/>
              <a:pPr>
                <a:defRPr/>
              </a:pPr>
              <a:t>‹#›</a:t>
            </a:fld>
            <a:endParaRPr lang="en-US"/>
          </a:p>
        </p:txBody>
      </p:sp>
    </p:spTree>
    <p:extLst>
      <p:ext uri="{BB962C8B-B14F-4D97-AF65-F5344CB8AC3E}">
        <p14:creationId xmlns:p14="http://schemas.microsoft.com/office/powerpoint/2010/main" val="2703944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711D446-65EC-B846-B17E-7D954C40DA8D}" type="datetime1">
              <a:rPr lang="en-US" altLang="en-US" smtClean="0"/>
              <a:pPr>
                <a:defRPr/>
              </a:pPr>
              <a:t>11/27/2020</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B6E1FF07-0218-2441-AE9E-46B695028E4E}" type="slidenum">
              <a:rPr lang="en-US" smtClean="0"/>
              <a:pPr>
                <a:defRPr/>
              </a:pPr>
              <a:t>‹#›</a:t>
            </a:fld>
            <a:endParaRPr lang="en-US"/>
          </a:p>
        </p:txBody>
      </p:sp>
    </p:spTree>
    <p:extLst>
      <p:ext uri="{BB962C8B-B14F-4D97-AF65-F5344CB8AC3E}">
        <p14:creationId xmlns:p14="http://schemas.microsoft.com/office/powerpoint/2010/main" val="357320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CD48-8310-4577-9460-1E8FC5D7B4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98E1CC-6ABD-457F-8671-FBB54652E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550D68-CE17-4623-A15F-7C651D61DC74}"/>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3ED96EB9-DD63-4DA6-9C17-5F3F28ABB0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6E50AF-741B-4231-A04D-7607CC3BAFCC}"/>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180354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AF0546-9B0D-6F48-9BBD-3E7538677E5E}" type="datetime1">
              <a:rPr lang="en-US" altLang="en-US" smtClean="0"/>
              <a:pPr>
                <a:defRPr/>
              </a:pPr>
              <a:t>11/27/2020</a:t>
            </a:fld>
            <a:endParaRPr lang="en-CA" altLang="en-US"/>
          </a:p>
        </p:txBody>
      </p:sp>
      <p:sp>
        <p:nvSpPr>
          <p:cNvPr id="6" name="Footer Placeholder 5"/>
          <p:cNvSpPr>
            <a:spLocks noGrp="1"/>
          </p:cNvSpPr>
          <p:nvPr>
            <p:ph type="ftr" sz="quarter" idx="11"/>
          </p:nvPr>
        </p:nvSpPr>
        <p:spPr/>
        <p:txBody>
          <a:bodyPr/>
          <a:lstStyle/>
          <a:p>
            <a:pPr>
              <a:defRPr/>
            </a:pPr>
            <a:endParaRPr lang="en-CA" altLang="en-US"/>
          </a:p>
        </p:txBody>
      </p:sp>
      <p:sp>
        <p:nvSpPr>
          <p:cNvPr id="7" name="Slide Number Placeholder 6"/>
          <p:cNvSpPr>
            <a:spLocks noGrp="1"/>
          </p:cNvSpPr>
          <p:nvPr>
            <p:ph type="sldNum" sz="quarter" idx="12"/>
          </p:nvPr>
        </p:nvSpPr>
        <p:spPr/>
        <p:txBody>
          <a:bodyPr/>
          <a:lstStyle/>
          <a:p>
            <a:pPr>
              <a:defRPr/>
            </a:pPr>
            <a:fld id="{99FD23AD-C4ED-F541-A45B-E2B0F3506DA9}" type="slidenum">
              <a:rPr lang="en-US" smtClean="0"/>
              <a:pPr>
                <a:defRPr/>
              </a:pPr>
              <a:t>‹#›</a:t>
            </a:fld>
            <a:endParaRPr lang="en-US"/>
          </a:p>
        </p:txBody>
      </p:sp>
    </p:spTree>
    <p:extLst>
      <p:ext uri="{BB962C8B-B14F-4D97-AF65-F5344CB8AC3E}">
        <p14:creationId xmlns:p14="http://schemas.microsoft.com/office/powerpoint/2010/main" val="335517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B95504E-A676-4449-9AAA-5B1B5C3D7AD5}" type="datetime1">
              <a:rPr lang="en-US" altLang="en-US" smtClean="0"/>
              <a:pPr>
                <a:defRPr/>
              </a:pPr>
              <a:t>11/27/2020</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E31907CD-DF9B-AA40-A9A5-111DF67F13E1}" type="slidenum">
              <a:rPr lang="en-US" smtClean="0"/>
              <a:pPr>
                <a:defRPr/>
              </a:pPr>
              <a:t>‹#›</a:t>
            </a:fld>
            <a:endParaRPr lang="en-US"/>
          </a:p>
        </p:txBody>
      </p:sp>
    </p:spTree>
    <p:extLst>
      <p:ext uri="{BB962C8B-B14F-4D97-AF65-F5344CB8AC3E}">
        <p14:creationId xmlns:p14="http://schemas.microsoft.com/office/powerpoint/2010/main" val="11527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51E2379-1294-974C-8EA0-C98D3A14ABE5}" type="datetime1">
              <a:rPr lang="en-US" altLang="en-US" smtClean="0"/>
              <a:pPr>
                <a:defRPr/>
              </a:pPr>
              <a:t>11/27/2020</a:t>
            </a:fld>
            <a:endParaRPr lang="en-CA" altLang="en-US"/>
          </a:p>
        </p:txBody>
      </p:sp>
      <p:sp>
        <p:nvSpPr>
          <p:cNvPr id="5" name="Footer Placeholder 4"/>
          <p:cNvSpPr>
            <a:spLocks noGrp="1"/>
          </p:cNvSpPr>
          <p:nvPr>
            <p:ph type="ftr" sz="quarter" idx="11"/>
          </p:nvPr>
        </p:nvSpPr>
        <p:spPr/>
        <p:txBody>
          <a:bodyPr/>
          <a:lstStyle/>
          <a:p>
            <a:pPr>
              <a:defRPr/>
            </a:pPr>
            <a:endParaRPr lang="en-CA" altLang="en-US"/>
          </a:p>
        </p:txBody>
      </p:sp>
      <p:sp>
        <p:nvSpPr>
          <p:cNvPr id="6" name="Slide Number Placeholder 5"/>
          <p:cNvSpPr>
            <a:spLocks noGrp="1"/>
          </p:cNvSpPr>
          <p:nvPr>
            <p:ph type="sldNum" sz="quarter" idx="12"/>
          </p:nvPr>
        </p:nvSpPr>
        <p:spPr/>
        <p:txBody>
          <a:bodyPr/>
          <a:lstStyle/>
          <a:p>
            <a:pPr>
              <a:defRPr/>
            </a:pPr>
            <a:fld id="{71DFB0AE-4F67-7940-9F0F-F51760B65F2B}" type="slidenum">
              <a:rPr lang="en-US" smtClean="0"/>
              <a:pPr>
                <a:defRPr/>
              </a:pPr>
              <a:t>‹#›</a:t>
            </a:fld>
            <a:endParaRPr lang="en-US"/>
          </a:p>
        </p:txBody>
      </p:sp>
    </p:spTree>
    <p:extLst>
      <p:ext uri="{BB962C8B-B14F-4D97-AF65-F5344CB8AC3E}">
        <p14:creationId xmlns:p14="http://schemas.microsoft.com/office/powerpoint/2010/main" val="1977802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A55A3D-3B8B-47E1-8162-943BE9468D28}"/>
              </a:ext>
            </a:extLst>
          </p:cNvPr>
          <p:cNvSpPr/>
          <p:nvPr userDrawn="1"/>
        </p:nvSpPr>
        <p:spPr>
          <a:xfrm>
            <a:off x="268588" y="5546785"/>
            <a:ext cx="4745213" cy="1200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992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0A15-686E-4FDA-B82F-D0BBBA394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55EDB1A-D5D8-47F6-AA70-56A2D2523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B7C40-2C15-4D87-BC4E-D671DDF4CC59}"/>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014F0125-2BDB-417B-8C43-F4FFAEADCE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0140DF-C18A-461A-AD8C-3C900B14BDF8}"/>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344608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FBDF-0021-48BA-923A-1F34F0D7D5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1A2EB4-E06C-4B38-B426-66782BCBC5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F19914-2B37-426F-B179-9936424EA7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8400F9-BEE4-4DFC-A698-2B2310036929}"/>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6" name="Footer Placeholder 5">
            <a:extLst>
              <a:ext uri="{FF2B5EF4-FFF2-40B4-BE49-F238E27FC236}">
                <a16:creationId xmlns:a16="http://schemas.microsoft.com/office/drawing/2014/main" id="{C949C61D-C1DD-4CB7-9B80-B04F5C8A580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AC4BF8-5C6D-431C-BFDE-A84120CF05B6}"/>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35465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F8A4-3A2E-4A1B-9974-629008CFAE1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F7FF537-9CCD-4203-AB49-3B06074ED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04AAE-12FF-4526-A899-5070E0EA5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9114F3C-AE32-4FCF-949D-81FFFAC01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5AA80D-A9F4-45C8-B642-32A9E3206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F62790-AF28-480E-830C-D11494198362}"/>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8" name="Footer Placeholder 7">
            <a:extLst>
              <a:ext uri="{FF2B5EF4-FFF2-40B4-BE49-F238E27FC236}">
                <a16:creationId xmlns:a16="http://schemas.microsoft.com/office/drawing/2014/main" id="{BCB202E0-AF62-4758-A0AE-51AF2625E9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ACF55DC-19FD-4E98-933A-CD8C77B9EF28}"/>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16580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EA96-7366-4F48-8FED-A70A6622FF8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781DFF-9E52-4E9D-8378-6CC9E82339CC}"/>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4" name="Footer Placeholder 3">
            <a:extLst>
              <a:ext uri="{FF2B5EF4-FFF2-40B4-BE49-F238E27FC236}">
                <a16:creationId xmlns:a16="http://schemas.microsoft.com/office/drawing/2014/main" id="{1F02141F-0CF0-4DAB-8091-0C8D7152BE0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726FDD-C508-499D-9224-3745EC2A70EC}"/>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295582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8305C-B47A-449D-8434-03324E7CD228}"/>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3" name="Footer Placeholder 2">
            <a:extLst>
              <a:ext uri="{FF2B5EF4-FFF2-40B4-BE49-F238E27FC236}">
                <a16:creationId xmlns:a16="http://schemas.microsoft.com/office/drawing/2014/main" id="{5E1ED5A2-9971-4612-9B03-E25E7BC0B9B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3634C04-8A42-46DE-8B3D-45834497F884}"/>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257578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DEF1-CBA3-407F-92EC-BA48970CB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9313F89-69DD-47FB-8766-458946BC7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B557B85-87D2-4D58-A196-E914B6449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582C2-1A64-4C41-AAE3-E22F87CB965D}"/>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6" name="Footer Placeholder 5">
            <a:extLst>
              <a:ext uri="{FF2B5EF4-FFF2-40B4-BE49-F238E27FC236}">
                <a16:creationId xmlns:a16="http://schemas.microsoft.com/office/drawing/2014/main" id="{14C91D02-0003-4013-9424-6B0C1DBC26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2CCA68-D333-41A5-B501-2D6AD56B0D55}"/>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66429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AF8F-DFFB-4412-8074-D222396F2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2565060-2A00-4B09-B5FE-C028343EC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6D6A07C-F6F9-4553-BBB7-2D665D6E9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E2544-7345-4A79-B87D-47DF72F6CCAE}"/>
              </a:ext>
            </a:extLst>
          </p:cNvPr>
          <p:cNvSpPr>
            <a:spLocks noGrp="1"/>
          </p:cNvSpPr>
          <p:nvPr>
            <p:ph type="dt" sz="half" idx="10"/>
          </p:nvPr>
        </p:nvSpPr>
        <p:spPr/>
        <p:txBody>
          <a:bodyPr/>
          <a:lstStyle/>
          <a:p>
            <a:fld id="{C8C2CF91-D418-4004-BF0E-A8129092A6F5}" type="datetimeFigureOut">
              <a:rPr lang="en-CA" smtClean="0"/>
              <a:t>2020-11-27</a:t>
            </a:fld>
            <a:endParaRPr lang="en-CA"/>
          </a:p>
        </p:txBody>
      </p:sp>
      <p:sp>
        <p:nvSpPr>
          <p:cNvPr id="6" name="Footer Placeholder 5">
            <a:extLst>
              <a:ext uri="{FF2B5EF4-FFF2-40B4-BE49-F238E27FC236}">
                <a16:creationId xmlns:a16="http://schemas.microsoft.com/office/drawing/2014/main" id="{AB01ACB0-6CCA-41B5-AF22-8F7EA1570B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5A54117-973C-46DF-B011-5445CB4DA28B}"/>
              </a:ext>
            </a:extLst>
          </p:cNvPr>
          <p:cNvSpPr>
            <a:spLocks noGrp="1"/>
          </p:cNvSpPr>
          <p:nvPr>
            <p:ph type="sldNum" sz="quarter" idx="12"/>
          </p:nvPr>
        </p:nvSpPr>
        <p:spPr/>
        <p:txBody>
          <a:bodyPr/>
          <a:lstStyle/>
          <a:p>
            <a:fld id="{BEBBDC93-65A0-4CCF-9AEC-ACDB10318590}" type="slidenum">
              <a:rPr lang="en-CA" smtClean="0"/>
              <a:t>‹#›</a:t>
            </a:fld>
            <a:endParaRPr lang="en-CA"/>
          </a:p>
        </p:txBody>
      </p:sp>
    </p:spTree>
    <p:extLst>
      <p:ext uri="{BB962C8B-B14F-4D97-AF65-F5344CB8AC3E}">
        <p14:creationId xmlns:p14="http://schemas.microsoft.com/office/powerpoint/2010/main" val="677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0C054-E9E0-47FA-97AE-C8EF2EB46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B5C070-8DA0-4352-A6D6-4E72FBB21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794EDA-BC5F-4D32-964F-9E26E361F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2CF91-D418-4004-BF0E-A8129092A6F5}" type="datetimeFigureOut">
              <a:rPr lang="en-CA" smtClean="0"/>
              <a:t>2020-11-27</a:t>
            </a:fld>
            <a:endParaRPr lang="en-CA"/>
          </a:p>
        </p:txBody>
      </p:sp>
      <p:sp>
        <p:nvSpPr>
          <p:cNvPr id="5" name="Footer Placeholder 4">
            <a:extLst>
              <a:ext uri="{FF2B5EF4-FFF2-40B4-BE49-F238E27FC236}">
                <a16:creationId xmlns:a16="http://schemas.microsoft.com/office/drawing/2014/main" id="{82E26932-AF6B-4200-93F7-24555AC3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5105770-26A9-4DE8-B375-9EE85AEF3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BDC93-65A0-4CCF-9AEC-ACDB10318590}" type="slidenum">
              <a:rPr lang="en-CA" smtClean="0"/>
              <a:t>‹#›</a:t>
            </a:fld>
            <a:endParaRPr lang="en-CA"/>
          </a:p>
        </p:txBody>
      </p:sp>
    </p:spTree>
    <p:extLst>
      <p:ext uri="{BB962C8B-B14F-4D97-AF65-F5344CB8AC3E}">
        <p14:creationId xmlns:p14="http://schemas.microsoft.com/office/powerpoint/2010/main" val="167108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B4C980-E7A9-D143-94D5-5973A0BAEB9D}" type="datetime1">
              <a:rPr lang="en-US" altLang="en-US" smtClean="0"/>
              <a:pPr>
                <a:defRPr/>
              </a:pPr>
              <a:t>11/27/2020</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A8B3D7-5534-DE46-8600-31123908D143}" type="slidenum">
              <a:rPr lang="en-US" smtClean="0"/>
              <a:pPr>
                <a:defRPr/>
              </a:pPr>
              <a:t>‹#›</a:t>
            </a:fld>
            <a:endParaRPr lang="en-US"/>
          </a:p>
        </p:txBody>
      </p:sp>
      <p:pic>
        <p:nvPicPr>
          <p:cNvPr id="7" name="Picture 6">
            <a:extLst>
              <a:ext uri="{FF2B5EF4-FFF2-40B4-BE49-F238E27FC236}">
                <a16:creationId xmlns:a16="http://schemas.microsoft.com/office/drawing/2014/main" id="{A7B446C6-2A68-47FA-B071-7002CA728214}"/>
              </a:ext>
            </a:extLst>
          </p:cNvPr>
          <p:cNvPicPr/>
          <p:nvPr userDrawn="1"/>
        </p:nvPicPr>
        <p:blipFill>
          <a:blip r:embed="rId14" cstate="screen">
            <a:extLst>
              <a:ext uri="{28A0092B-C50C-407E-A947-70E740481C1C}">
                <a14:useLocalDpi xmlns:a14="http://schemas.microsoft.com/office/drawing/2010/main"/>
              </a:ext>
            </a:extLst>
          </a:blip>
          <a:stretch>
            <a:fillRect/>
          </a:stretch>
        </p:blipFill>
        <p:spPr>
          <a:xfrm>
            <a:off x="938413" y="6151407"/>
            <a:ext cx="2252516" cy="519580"/>
          </a:xfrm>
          <a:prstGeom prst="rect">
            <a:avLst/>
          </a:prstGeom>
        </p:spPr>
      </p:pic>
    </p:spTree>
    <p:extLst>
      <p:ext uri="{BB962C8B-B14F-4D97-AF65-F5344CB8AC3E}">
        <p14:creationId xmlns:p14="http://schemas.microsoft.com/office/powerpoint/2010/main" val="983696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9.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0.xml"/><Relationship Id="rId7"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67.xml"/></Relationships>
</file>

<file path=ppt/slides/_rels/slide13.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notesSlide" Target="../notesSlides/notesSlide8.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slideLayout" Target="../slideLayouts/slideLayout12.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8.xml"/><Relationship Id="rId7"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4.xml"/><Relationship Id="rId7" Type="http://schemas.openxmlformats.org/officeDocument/2006/relationships/notesSlide" Target="../notesSlides/notesSlide1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6.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5.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notesSlide" Target="../notesSlides/notesSlide11.xml"/><Relationship Id="rId5" Type="http://schemas.openxmlformats.org/officeDocument/2006/relationships/tags" Target="../tags/tag101.xml"/><Relationship Id="rId10" Type="http://schemas.openxmlformats.org/officeDocument/2006/relationships/slideLayout" Target="../slideLayouts/slideLayout12.xml"/><Relationship Id="rId4" Type="http://schemas.openxmlformats.org/officeDocument/2006/relationships/tags" Target="../tags/tag100.xml"/><Relationship Id="rId9" Type="http://schemas.openxmlformats.org/officeDocument/2006/relationships/tags" Target="../tags/tag105.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8.xml"/><Relationship Id="rId7" Type="http://schemas.openxmlformats.org/officeDocument/2006/relationships/notesSlide" Target="../notesSlides/notesSlide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hyperlink" Target="https://commons.wikimedia.org/wiki/File:Peter_Oundjian_-_Conductor_of_Toronto_Symphony_Orchestra_2014.jpg"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4.jpeg"/><Relationship Id="rId5" Type="http://schemas.openxmlformats.org/officeDocument/2006/relationships/tags" Target="../tags/tag14.xml"/><Relationship Id="rId10" Type="http://schemas.openxmlformats.org/officeDocument/2006/relationships/image" Target="../media/image1.png"/><Relationship Id="rId4" Type="http://schemas.openxmlformats.org/officeDocument/2006/relationships/tags" Target="../tags/tag1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xml"/><Relationship Id="rId7"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diagramQuickStyle" Target="../diagrams/quickStyle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diagramLayout" Target="../diagrams/layout1.xml"/><Relationship Id="rId2" Type="http://schemas.openxmlformats.org/officeDocument/2006/relationships/tags" Target="../tags/tag30.xml"/><Relationship Id="rId16" Type="http://schemas.openxmlformats.org/officeDocument/2006/relationships/image" Target="../media/image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diagramData" Target="../diagrams/data1.xml"/><Relationship Id="rId5" Type="http://schemas.openxmlformats.org/officeDocument/2006/relationships/tags" Target="../tags/tag33.xml"/><Relationship Id="rId15" Type="http://schemas.microsoft.com/office/2007/relationships/diagramDrawing" Target="../diagrams/drawing1.xml"/><Relationship Id="rId10" Type="http://schemas.openxmlformats.org/officeDocument/2006/relationships/image" Target="../media/image1.png"/><Relationship Id="rId4" Type="http://schemas.openxmlformats.org/officeDocument/2006/relationships/tags" Target="../tags/tag32.xml"/><Relationship Id="rId9" Type="http://schemas.openxmlformats.org/officeDocument/2006/relationships/slideLayout" Target="../slideLayouts/slideLayout2.xml"/><Relationship Id="rId14"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8.jpeg"/><Relationship Id="rId5" Type="http://schemas.openxmlformats.org/officeDocument/2006/relationships/tags" Target="../tags/tag41.xml"/><Relationship Id="rId10" Type="http://schemas.openxmlformats.org/officeDocument/2006/relationships/image" Target="../media/image7.jpeg"/><Relationship Id="rId4" Type="http://schemas.openxmlformats.org/officeDocument/2006/relationships/tags" Target="../tags/tag40.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6.xml"/><Relationship Id="rId7"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52.xml"/><Relationship Id="rId7" Type="http://schemas.openxmlformats.org/officeDocument/2006/relationships/diagramData" Target="../diagrams/data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png"/><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53.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4430976" y="4053385"/>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0CA67455-5AE7-BA4C-95A5-77B0E1319D57}"/>
              </a:ext>
            </a:extLst>
          </p:cNvPr>
          <p:cNvPicPr>
            <a:picLocks noChangeAspect="1"/>
          </p:cNvPicPr>
          <p:nvPr>
            <p:custDataLst>
              <p:tags r:id="rId2"/>
            </p:custDataLst>
          </p:nvPr>
        </p:nvPicPr>
        <p:blipFill rotWithShape="1">
          <a:blip r:embed="rId8"/>
          <a:srcRect r="15992"/>
          <a:stretch/>
        </p:blipFill>
        <p:spPr>
          <a:xfrm>
            <a:off x="0" y="-85452"/>
            <a:ext cx="12192000" cy="6131105"/>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custDataLst>
              <p:tags r:id="rId3"/>
            </p:custDataLst>
          </p:nvPr>
        </p:nvSpPr>
        <p:spPr>
          <a:xfrm>
            <a:off x="0" y="-85452"/>
            <a:ext cx="12192000" cy="6115050"/>
          </a:xfrm>
          <a:prstGeom prst="rect">
            <a:avLst/>
          </a:prstGeom>
          <a:solidFill>
            <a:srgbClr val="3F5F7F">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Rectangle 6">
            <a:extLst>
              <a:ext uri="{FF2B5EF4-FFF2-40B4-BE49-F238E27FC236}">
                <a16:creationId xmlns:a16="http://schemas.microsoft.com/office/drawing/2014/main" id="{1A5CDEC9-2219-4D41-ABE9-FC63A9DA1927}"/>
              </a:ext>
            </a:extLst>
          </p:cNvPr>
          <p:cNvSpPr/>
          <p:nvPr>
            <p:custDataLst>
              <p:tags r:id="rId4"/>
            </p:custDataLst>
          </p:nvPr>
        </p:nvSpPr>
        <p:spPr>
          <a:xfrm>
            <a:off x="2027437" y="2281779"/>
            <a:ext cx="8000802" cy="769441"/>
          </a:xfrm>
          <a:prstGeom prst="rect">
            <a:avLst/>
          </a:prstGeom>
        </p:spPr>
        <p:txBody>
          <a:bodyPr wrap="square">
            <a:spAutoFit/>
          </a:bodyPr>
          <a:lstStyle/>
          <a:p>
            <a:pPr algn="ctr"/>
            <a:r>
              <a:rPr lang="fr-CA" sz="4400" b="1" dirty="0">
                <a:solidFill>
                  <a:schemeClr val="bg1"/>
                </a:solidFill>
                <a:latin typeface="Calibri" panose="020F0502020204030204" pitchFamily="34" charset="0"/>
                <a:cs typeface="Calibri" panose="020F0502020204030204" pitchFamily="34" charset="0"/>
              </a:rPr>
              <a:t>Un aperçu de l’impact collectif</a:t>
            </a:r>
          </a:p>
        </p:txBody>
      </p:sp>
      <p:pic>
        <p:nvPicPr>
          <p:cNvPr id="6" name="Picture 5">
            <a:extLst>
              <a:ext uri="{FF2B5EF4-FFF2-40B4-BE49-F238E27FC236}">
                <a16:creationId xmlns:a16="http://schemas.microsoft.com/office/drawing/2014/main" id="{9CEED2FF-7105-4E1E-9190-436E25AD9F04}"/>
              </a:ext>
            </a:extLst>
          </p:cNvPr>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338050" y="6192047"/>
            <a:ext cx="1689387" cy="519580"/>
          </a:xfrm>
          <a:prstGeom prst="rect">
            <a:avLst/>
          </a:prstGeom>
        </p:spPr>
      </p:pic>
    </p:spTree>
    <p:extLst>
      <p:ext uri="{BB962C8B-B14F-4D97-AF65-F5344CB8AC3E}">
        <p14:creationId xmlns:p14="http://schemas.microsoft.com/office/powerpoint/2010/main" val="342719215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670D8A-49B3-404C-8BCA-EDBCDF40E5B4}"/>
              </a:ext>
            </a:extLst>
          </p:cNvPr>
          <p:cNvSpPr txBox="1"/>
          <p:nvPr>
            <p:custDataLst>
              <p:tags r:id="rId1"/>
            </p:custDataLst>
          </p:nvPr>
        </p:nvSpPr>
        <p:spPr>
          <a:xfrm>
            <a:off x="411480" y="269523"/>
            <a:ext cx="11780520" cy="646331"/>
          </a:xfrm>
          <a:prstGeom prst="rect">
            <a:avLst/>
          </a:prstGeom>
          <a:noFill/>
        </p:spPr>
        <p:txBody>
          <a:bodyPr wrap="square" rtlCol="0">
            <a:spAutoFit/>
          </a:bodyPr>
          <a:lstStyle>
            <a:defPPr>
              <a:defRPr lang="en-US"/>
            </a:defPPr>
            <a:lvl1pPr>
              <a:defRPr sz="28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dirty="0">
                <a:ln>
                  <a:noFill/>
                </a:ln>
                <a:solidFill>
                  <a:srgbClr val="00918B"/>
                </a:solidFill>
                <a:effectLst/>
                <a:uLnTx/>
                <a:uFillTx/>
                <a:latin typeface="Glacial Indifference" pitchFamily="2" charset="0"/>
                <a:ea typeface="Ebrima" panose="02000000000000000000" pitchFamily="2" charset="0"/>
                <a:cs typeface="Ebrima" panose="02000000000000000000" pitchFamily="2" charset="0"/>
              </a:rPr>
              <a:t>5 questions ciblées pour l’impact collectif  </a:t>
            </a:r>
          </a:p>
        </p:txBody>
      </p:sp>
      <p:pic>
        <p:nvPicPr>
          <p:cNvPr id="4" name="Picture 3">
            <a:extLst>
              <a:ext uri="{FF2B5EF4-FFF2-40B4-BE49-F238E27FC236}">
                <a16:creationId xmlns:a16="http://schemas.microsoft.com/office/drawing/2014/main" id="{C4361BB4-AC16-42E1-92F0-0A4DF5446332}"/>
              </a:ext>
            </a:extLst>
          </p:cNvPr>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419330" y="5993284"/>
            <a:ext cx="1689387" cy="519580"/>
          </a:xfrm>
          <a:prstGeom prst="rect">
            <a:avLst/>
          </a:prstGeom>
        </p:spPr>
      </p:pic>
      <p:sp>
        <p:nvSpPr>
          <p:cNvPr id="6" name="Text Box 8">
            <a:extLst>
              <a:ext uri="{FF2B5EF4-FFF2-40B4-BE49-F238E27FC236}">
                <a16:creationId xmlns:a16="http://schemas.microsoft.com/office/drawing/2014/main" id="{60806B26-8958-42A5-88B6-0857FA99550B}"/>
              </a:ext>
            </a:extLst>
          </p:cNvPr>
          <p:cNvSpPr txBox="1">
            <a:spLocks noChangeArrowheads="1"/>
          </p:cNvSpPr>
          <p:nvPr>
            <p:custDataLst>
              <p:tags r:id="rId3"/>
            </p:custDataLst>
          </p:nvPr>
        </p:nvSpPr>
        <p:spPr bwMode="auto">
          <a:xfrm>
            <a:off x="3377740" y="1171609"/>
            <a:ext cx="839493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spcAft>
                <a:spcPts val="1800"/>
              </a:spcAft>
              <a:buFont typeface="+mj-lt"/>
              <a:buAutoNum type="arabicPeriod"/>
            </a:pPr>
            <a:r>
              <a:rPr lang="fr-CA" sz="2200" dirty="0">
                <a:solidFill>
                  <a:prstClr val="black"/>
                </a:solidFill>
                <a:latin typeface="Glacial Indifference" pitchFamily="50" charset="0"/>
              </a:rPr>
              <a:t>A-t-on l’objectif de produire un </a:t>
            </a:r>
            <a:r>
              <a:rPr lang="fr-CA" sz="2200" b="1" dirty="0">
                <a:solidFill>
                  <a:prstClr val="black"/>
                </a:solidFill>
                <a:latin typeface="Glacial Indifference" pitchFamily="50" charset="0"/>
              </a:rPr>
              <a:t>changement très ciblé </a:t>
            </a:r>
            <a:r>
              <a:rPr lang="fr-CA" dirty="0">
                <a:solidFill>
                  <a:prstClr val="black"/>
                </a:solidFill>
                <a:latin typeface="Glacial Indifference" pitchFamily="50" charset="0"/>
              </a:rPr>
              <a:t>(c’est-à-dire, 10 % ou plus) </a:t>
            </a:r>
            <a:r>
              <a:rPr lang="fr-CA" sz="2200" dirty="0">
                <a:solidFill>
                  <a:prstClr val="black"/>
                </a:solidFill>
                <a:latin typeface="Glacial Indifference" pitchFamily="50" charset="0"/>
              </a:rPr>
              <a:t>sur les indicateurs au niveau communautaire?</a:t>
            </a:r>
          </a:p>
          <a:p>
            <a:pPr marL="457200" lvl="0" indent="-457200">
              <a:spcAft>
                <a:spcPts val="1800"/>
              </a:spcAft>
              <a:buFont typeface="+mj-lt"/>
              <a:buAutoNum type="arabicPeriod"/>
            </a:pPr>
            <a:r>
              <a:rPr lang="fr-CA" sz="2200" dirty="0">
                <a:solidFill>
                  <a:prstClr val="black"/>
                </a:solidFill>
                <a:latin typeface="Glacial Indifference" pitchFamily="50" charset="0"/>
              </a:rPr>
              <a:t>Croit-on qu’un </a:t>
            </a:r>
            <a:r>
              <a:rPr lang="fr-CA" sz="2200" b="1" dirty="0">
                <a:solidFill>
                  <a:prstClr val="black"/>
                </a:solidFill>
                <a:latin typeface="Glacial Indifference" pitchFamily="50" charset="0"/>
              </a:rPr>
              <a:t>investissement à long terme </a:t>
            </a:r>
            <a:r>
              <a:rPr lang="fr-CA" dirty="0">
                <a:solidFill>
                  <a:prstClr val="black"/>
                </a:solidFill>
                <a:latin typeface="Glacial Indifference" pitchFamily="50" charset="0"/>
              </a:rPr>
              <a:t>(c’est-à-dire, trois à cinq ans) </a:t>
            </a:r>
            <a:r>
              <a:rPr lang="fr-CA" sz="2200" dirty="0">
                <a:solidFill>
                  <a:prstClr val="black"/>
                </a:solidFill>
                <a:latin typeface="Glacial Indifference" pitchFamily="50" charset="0"/>
              </a:rPr>
              <a:t>par les parties concernées est nécessaire pour atteindre les résultats escomptés? </a:t>
            </a:r>
          </a:p>
          <a:p>
            <a:pPr marL="457200" lvl="0" indent="-457200">
              <a:spcAft>
                <a:spcPts val="1800"/>
              </a:spcAft>
              <a:buFont typeface="+mj-lt"/>
              <a:buAutoNum type="arabicPeriod"/>
            </a:pPr>
            <a:r>
              <a:rPr lang="fr-CA" sz="2200" dirty="0">
                <a:solidFill>
                  <a:prstClr val="black"/>
                </a:solidFill>
                <a:latin typeface="Glacial Indifference" pitchFamily="50" charset="0"/>
              </a:rPr>
              <a:t>Croit-on qu’une </a:t>
            </a:r>
            <a:r>
              <a:rPr lang="fr-CA" sz="2200" b="1" dirty="0">
                <a:solidFill>
                  <a:prstClr val="black"/>
                </a:solidFill>
                <a:latin typeface="Glacial Indifference" pitchFamily="50" charset="0"/>
              </a:rPr>
              <a:t>mobilisation intersectorielle </a:t>
            </a:r>
            <a:r>
              <a:rPr lang="fr-CA" sz="2200" dirty="0">
                <a:solidFill>
                  <a:prstClr val="black"/>
                </a:solidFill>
                <a:latin typeface="Glacial Indifference" pitchFamily="50" charset="0"/>
              </a:rPr>
              <a:t>soit essentielle pour atteindre les résultats escomptés au niveau communautaire? </a:t>
            </a:r>
          </a:p>
          <a:p>
            <a:pPr marL="457200" lvl="0" indent="-457200">
              <a:spcAft>
                <a:spcPts val="1800"/>
              </a:spcAft>
              <a:buFont typeface="+mj-lt"/>
              <a:buAutoNum type="arabicPeriod"/>
            </a:pPr>
            <a:r>
              <a:rPr lang="fr-CA" sz="2200" dirty="0">
                <a:solidFill>
                  <a:prstClr val="black"/>
                </a:solidFill>
                <a:latin typeface="Glacial Indifference" pitchFamily="50" charset="0"/>
              </a:rPr>
              <a:t>Sommes-nous engagés à utiliser des </a:t>
            </a:r>
            <a:r>
              <a:rPr lang="fr-CA" sz="2200" b="1" dirty="0">
                <a:solidFill>
                  <a:prstClr val="black"/>
                </a:solidFill>
                <a:latin typeface="Glacial Indifference" pitchFamily="50" charset="0"/>
              </a:rPr>
              <a:t>données mesurables </a:t>
            </a:r>
            <a:r>
              <a:rPr lang="fr-CA" sz="2200" dirty="0">
                <a:solidFill>
                  <a:prstClr val="black"/>
                </a:solidFill>
                <a:latin typeface="Glacial Indifference" pitchFamily="50" charset="0"/>
              </a:rPr>
              <a:t>afin de diriger le plan d’action et nous améliorer dans le temps? </a:t>
            </a:r>
          </a:p>
          <a:p>
            <a:pPr marL="457200" lvl="0" indent="-457200">
              <a:spcAft>
                <a:spcPts val="1800"/>
              </a:spcAft>
              <a:buFont typeface="+mj-lt"/>
              <a:buAutoNum type="arabicPeriod"/>
            </a:pPr>
            <a:r>
              <a:rPr lang="fr-CA" sz="2200" dirty="0">
                <a:solidFill>
                  <a:prstClr val="black"/>
                </a:solidFill>
                <a:latin typeface="Glacial Indifference" pitchFamily="50" charset="0"/>
              </a:rPr>
              <a:t>Sommes-nous engagés à avoir des </a:t>
            </a:r>
            <a:r>
              <a:rPr lang="fr-CA" sz="2200" b="1" dirty="0">
                <a:solidFill>
                  <a:prstClr val="black"/>
                </a:solidFill>
                <a:latin typeface="Glacial Indifference" pitchFamily="50" charset="0"/>
              </a:rPr>
              <a:t>membres de la communauté </a:t>
            </a:r>
            <a:r>
              <a:rPr lang="fr-CA" sz="2200" dirty="0">
                <a:solidFill>
                  <a:prstClr val="black"/>
                </a:solidFill>
                <a:latin typeface="Glacial Indifference" pitchFamily="50" charset="0"/>
              </a:rPr>
              <a:t>comme partenaires et producteurs ou productrices d’impact?</a:t>
            </a:r>
          </a:p>
        </p:txBody>
      </p:sp>
      <p:pic>
        <p:nvPicPr>
          <p:cNvPr id="1026" name="Picture 2">
            <a:extLst>
              <a:ext uri="{FF2B5EF4-FFF2-40B4-BE49-F238E27FC236}">
                <a16:creationId xmlns:a16="http://schemas.microsoft.com/office/drawing/2014/main" id="{E2722AD3-2107-464F-AFD2-76496937745A}"/>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15648" y="2437447"/>
            <a:ext cx="2566371" cy="198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6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4ADF7FF7-4C5D-420C-9229-ECB22966EC67}"/>
              </a:ext>
            </a:extLst>
          </p:cNvPr>
          <p:cNvSpPr/>
          <p:nvPr>
            <p:custDataLst>
              <p:tags r:id="rId4"/>
            </p:custDataLst>
          </p:nvPr>
        </p:nvSpPr>
        <p:spPr>
          <a:xfrm>
            <a:off x="0" y="0"/>
            <a:ext cx="12192000" cy="6858000"/>
          </a:xfrm>
          <a:prstGeom prst="rect">
            <a:avLst/>
          </a:prstGeom>
          <a:solidFill>
            <a:srgbClr val="0091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9447189" y="6007764"/>
            <a:ext cx="1817580" cy="415597"/>
          </a:xfrm>
          <a:prstGeom prst="rect">
            <a:avLst/>
          </a:prstGeom>
        </p:spPr>
      </p:pic>
      <p:sp>
        <p:nvSpPr>
          <p:cNvPr id="10" name="Rectangle 9">
            <a:extLst>
              <a:ext uri="{FF2B5EF4-FFF2-40B4-BE49-F238E27FC236}">
                <a16:creationId xmlns:a16="http://schemas.microsoft.com/office/drawing/2014/main" id="{85D3A31B-2C8F-42F8-9D19-F943379C0323}"/>
              </a:ext>
            </a:extLst>
          </p:cNvPr>
          <p:cNvSpPr/>
          <p:nvPr>
            <p:custDataLst>
              <p:tags r:id="rId6"/>
            </p:custDataLst>
          </p:nvPr>
        </p:nvSpPr>
        <p:spPr>
          <a:xfrm>
            <a:off x="1792193" y="2433007"/>
            <a:ext cx="8607613"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1" i="0" u="none" strike="noStrike" kern="1200" cap="none" spc="0" normalizeH="0" baseline="0" dirty="0">
                <a:ln>
                  <a:noFill/>
                </a:ln>
                <a:solidFill>
                  <a:prstClr val="white"/>
                </a:solidFill>
                <a:effectLst/>
                <a:uLnTx/>
                <a:uFillTx/>
                <a:latin typeface="Calibri" panose="020F0502020204030204"/>
                <a:ea typeface="+mn-ea"/>
                <a:cs typeface="Calibri" panose="020F0502020204030204" pitchFamily="34" charset="0"/>
              </a:rPr>
              <a:t>Quels sont les éléments clés de l’impact collectif ?</a:t>
            </a:r>
            <a:endParaRPr kumimoji="0" lang="fr-CA" sz="3600" b="0" i="0" u="none" strike="noStrike" kern="1200" cap="none" spc="0" normalizeH="0" baseline="0" dirty="0">
              <a:ln>
                <a:noFill/>
              </a:ln>
              <a:solidFill>
                <a:prstClr val="white"/>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87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5CDEC9-2219-4D41-ABE9-FC63A9DA1927}"/>
              </a:ext>
            </a:extLst>
          </p:cNvPr>
          <p:cNvSpPr/>
          <p:nvPr>
            <p:custDataLst>
              <p:tags r:id="rId1"/>
            </p:custDataLst>
          </p:nvPr>
        </p:nvSpPr>
        <p:spPr>
          <a:xfrm>
            <a:off x="1783492" y="1690868"/>
            <a:ext cx="8587947" cy="1569660"/>
          </a:xfrm>
          <a:prstGeom prst="rect">
            <a:avLst/>
          </a:prstGeom>
        </p:spPr>
        <p:txBody>
          <a:bodyPr wrap="square" anchor="t">
            <a:spAutoFit/>
          </a:bodyPr>
          <a:lstStyle/>
          <a:p>
            <a:pPr algn="ctr">
              <a:defRPr/>
            </a:pPr>
            <a:r>
              <a:rPr lang="fr-CA" sz="4000">
                <a:solidFill>
                  <a:prstClr val="white"/>
                </a:solidFill>
                <a:latin typeface="Calibri"/>
                <a:ea typeface="ＭＳ Ｐゴシック"/>
                <a:cs typeface="Calibri"/>
              </a:rPr>
              <a:t>Recap &amp; Reflection on the Collective Impact Framework</a:t>
            </a:r>
          </a:p>
          <a:p>
            <a:pPr algn="ctr" eaLnBrk="0" fontAlgn="base" hangingPunct="0">
              <a:spcBef>
                <a:spcPct val="0"/>
              </a:spcBef>
              <a:spcAft>
                <a:spcPct val="0"/>
              </a:spcAft>
              <a:defRPr/>
            </a:pPr>
            <a:endParaRPr lang="fr-CA" sz="1600">
              <a:solidFill>
                <a:prstClr val="white"/>
              </a:solidFill>
              <a:latin typeface="Arial" charset="0"/>
              <a:ea typeface="ＭＳ Ｐゴシック" charset="-128"/>
              <a:cs typeface="Arial" charset="0"/>
            </a:endParaRPr>
          </a:p>
        </p:txBody>
      </p:sp>
      <p:sp>
        <p:nvSpPr>
          <p:cNvPr id="3" name="Text Box 8">
            <a:extLst>
              <a:ext uri="{FF2B5EF4-FFF2-40B4-BE49-F238E27FC236}">
                <a16:creationId xmlns:a16="http://schemas.microsoft.com/office/drawing/2014/main" id="{AA8923B8-CB83-4EC0-A1A9-6C552463871E}"/>
              </a:ext>
            </a:extLst>
          </p:cNvPr>
          <p:cNvSpPr txBox="1">
            <a:spLocks noChangeArrowheads="1"/>
          </p:cNvSpPr>
          <p:nvPr>
            <p:custDataLst>
              <p:tags r:id="rId2"/>
            </p:custDataLst>
          </p:nvPr>
        </p:nvSpPr>
        <p:spPr bwMode="auto">
          <a:xfrm>
            <a:off x="2136939" y="3722529"/>
            <a:ext cx="4495659" cy="208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 eaLnBrk="0" fontAlgn="base" hangingPunct="0">
              <a:lnSpc>
                <a:spcPct val="150000"/>
              </a:lnSpc>
              <a:spcAft>
                <a:spcPct val="0"/>
              </a:spcAft>
              <a:defRPr/>
            </a:pPr>
            <a:r>
              <a:rPr lang="fr-CA" altLang="en-US" sz="2800" b="1">
                <a:solidFill>
                  <a:prstClr val="white"/>
                </a:solidFill>
                <a:latin typeface="Glacial Indifference"/>
                <a:ea typeface="ＭＳ Ｐゴシック"/>
              </a:rPr>
              <a:t>Sylvia Cheuy</a:t>
            </a:r>
            <a:endParaRPr lang="fr-CA">
              <a:solidFill>
                <a:prstClr val="white"/>
              </a:solidFill>
              <a:ea typeface="ＭＳ Ｐゴシック" charset="-128"/>
            </a:endParaRPr>
          </a:p>
          <a:p>
            <a:pPr eaLnBrk="0" fontAlgn="base" hangingPunct="0">
              <a:spcBef>
                <a:spcPct val="0"/>
              </a:spcBef>
              <a:spcAft>
                <a:spcPct val="0"/>
              </a:spcAft>
              <a:defRPr/>
            </a:pPr>
            <a:r>
              <a:rPr lang="fr-CA" sz="2000">
                <a:solidFill>
                  <a:prstClr val="white"/>
                </a:solidFill>
                <a:latin typeface="Calibri"/>
                <a:ea typeface="ＭＳ Ｐゴシック"/>
                <a:cs typeface="Arial"/>
              </a:rPr>
              <a:t>Consulting Director</a:t>
            </a:r>
          </a:p>
          <a:p>
            <a:pPr marL="6350" eaLnBrk="0" fontAlgn="base" hangingPunct="0">
              <a:lnSpc>
                <a:spcPct val="150000"/>
              </a:lnSpc>
              <a:spcAft>
                <a:spcPct val="0"/>
              </a:spcAft>
              <a:defRPr/>
            </a:pPr>
            <a:r>
              <a:rPr lang="fr-CA" altLang="en-US" sz="2000">
                <a:solidFill>
                  <a:prstClr val="white"/>
                </a:solidFill>
                <a:latin typeface="Calibri"/>
                <a:ea typeface="ＭＳ Ｐゴシック"/>
                <a:cs typeface="Calibri"/>
              </a:rPr>
              <a:t>Tamarack Institute</a:t>
            </a:r>
            <a:endParaRPr lang="fr-CA" sz="2000">
              <a:solidFill>
                <a:prstClr val="white"/>
              </a:solidFill>
              <a:latin typeface="Calibri"/>
              <a:ea typeface="ＭＳ Ｐゴシック" charset="-128"/>
              <a:cs typeface="Calibri"/>
            </a:endParaRPr>
          </a:p>
          <a:p>
            <a:pPr marL="6350" fontAlgn="base">
              <a:lnSpc>
                <a:spcPct val="150000"/>
              </a:lnSpc>
              <a:spcAft>
                <a:spcPct val="0"/>
              </a:spcAft>
              <a:defRPr/>
            </a:pPr>
            <a:endParaRPr lang="fr-CA" altLang="en-US" sz="2800" b="1">
              <a:solidFill>
                <a:prstClr val="white"/>
              </a:solidFill>
              <a:latin typeface="Glacial Indifference" pitchFamily="50" charset="0"/>
              <a:ea typeface="ＭＳ Ｐゴシック" charset="-128"/>
            </a:endParaRPr>
          </a:p>
        </p:txBody>
      </p:sp>
      <p:sp>
        <p:nvSpPr>
          <p:cNvPr id="15" name="Text Box 8">
            <a:extLst>
              <a:ext uri="{FF2B5EF4-FFF2-40B4-BE49-F238E27FC236}">
                <a16:creationId xmlns:a16="http://schemas.microsoft.com/office/drawing/2014/main" id="{D2F4A383-C035-5242-9C70-7A08EFA1C500}"/>
              </a:ext>
            </a:extLst>
          </p:cNvPr>
          <p:cNvSpPr txBox="1">
            <a:spLocks noChangeArrowheads="1"/>
          </p:cNvSpPr>
          <p:nvPr>
            <p:custDataLst>
              <p:tags r:id="rId3"/>
            </p:custDataLst>
          </p:nvPr>
        </p:nvSpPr>
        <p:spPr bwMode="auto">
          <a:xfrm>
            <a:off x="1524000" y="1184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1200"/>
              </a:spcAft>
              <a:defRPr/>
            </a:pPr>
            <a:r>
              <a:rPr lang="fr-CA" sz="2200" b="1" i="1" dirty="0">
                <a:solidFill>
                  <a:srgbClr val="00918B"/>
                </a:solidFill>
                <a:latin typeface="Glacial Indifference" pitchFamily="2" charset="0"/>
                <a:ea typeface="Ebrima" panose="02000000000000000000" pitchFamily="2" charset="0"/>
                <a:cs typeface="Ebrima" panose="02000000000000000000" pitchFamily="2" charset="0"/>
              </a:rPr>
              <a:t>L’impact collectif pour Communautés bâtissant l’avenir des jeunes</a:t>
            </a:r>
          </a:p>
          <a:p>
            <a:pPr algn="ctr">
              <a:defRPr/>
            </a:pPr>
            <a:r>
              <a:rPr lang="fr-CA" sz="3200" dirty="0">
                <a:solidFill>
                  <a:srgbClr val="00918B"/>
                </a:solidFill>
                <a:latin typeface="Glacial Indifference" pitchFamily="2" charset="0"/>
              </a:rPr>
              <a:t>Conditions préalables de l’impact collectif</a:t>
            </a:r>
          </a:p>
        </p:txBody>
      </p:sp>
      <p:graphicFrame>
        <p:nvGraphicFramePr>
          <p:cNvPr id="8" name="Table 7">
            <a:extLst>
              <a:ext uri="{FF2B5EF4-FFF2-40B4-BE49-F238E27FC236}">
                <a16:creationId xmlns:a16="http://schemas.microsoft.com/office/drawing/2014/main" id="{6E0AAECA-696C-F647-97B8-C88E37575D1D}"/>
              </a:ext>
            </a:extLst>
          </p:cNvPr>
          <p:cNvGraphicFramePr>
            <a:graphicFrameLocks noGrp="1"/>
          </p:cNvGraphicFramePr>
          <p:nvPr>
            <p:custDataLst>
              <p:tags r:id="rId4"/>
            </p:custDataLst>
          </p:nvPr>
        </p:nvGraphicFramePr>
        <p:xfrm>
          <a:off x="1816485" y="1828803"/>
          <a:ext cx="8555181" cy="3203029"/>
        </p:xfrm>
        <a:graphic>
          <a:graphicData uri="http://schemas.openxmlformats.org/drawingml/2006/table">
            <a:tbl>
              <a:tblPr firstRow="1" bandRow="1">
                <a:tableStyleId>{2D5ABB26-0587-4C30-8999-92F81FD0307C}</a:tableStyleId>
              </a:tblPr>
              <a:tblGrid>
                <a:gridCol w="2930113">
                  <a:extLst>
                    <a:ext uri="{9D8B030D-6E8A-4147-A177-3AD203B41FA5}">
                      <a16:colId xmlns:a16="http://schemas.microsoft.com/office/drawing/2014/main" val="4118622390"/>
                    </a:ext>
                  </a:extLst>
                </a:gridCol>
                <a:gridCol w="5625068">
                  <a:extLst>
                    <a:ext uri="{9D8B030D-6E8A-4147-A177-3AD203B41FA5}">
                      <a16:colId xmlns:a16="http://schemas.microsoft.com/office/drawing/2014/main" val="1277013887"/>
                    </a:ext>
                  </a:extLst>
                </a:gridCol>
              </a:tblGrid>
              <a:tr h="1127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a:solidFill>
                            <a:srgbClr val="00918B"/>
                          </a:solidFill>
                          <a:latin typeface="Ebrima"/>
                          <a:ea typeface="Ebrima"/>
                          <a:cs typeface="Ebrima"/>
                        </a:rPr>
                        <a:t>Ambassadrices et ambassadeurs influents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2000" b="0">
                          <a:solidFill>
                            <a:schemeClr val="tx1"/>
                          </a:solidFill>
                          <a:latin typeface="Ebrima" panose="02000000000000000000" pitchFamily="2" charset="0"/>
                          <a:ea typeface="Ebrima" panose="02000000000000000000" pitchFamily="2" charset="0"/>
                          <a:cs typeface="Ebrima" panose="02000000000000000000" pitchFamily="2" charset="0"/>
                        </a:rPr>
                        <a:t>Pouvoir compter sur des</a:t>
                      </a:r>
                      <a:r>
                        <a:rPr lang="fr-CA" sz="2000" b="0" baseline="0">
                          <a:solidFill>
                            <a:schemeClr val="tx1"/>
                          </a:solidFill>
                          <a:latin typeface="Ebrima" panose="02000000000000000000" pitchFamily="2" charset="0"/>
                          <a:ea typeface="Ebrima" panose="02000000000000000000" pitchFamily="2" charset="0"/>
                          <a:cs typeface="Ebrima" panose="02000000000000000000" pitchFamily="2" charset="0"/>
                        </a:rPr>
                        <a:t> personnes influentes</a:t>
                      </a:r>
                      <a:r>
                        <a:rPr lang="fr-CA" sz="2000" b="0">
                          <a:solidFill>
                            <a:schemeClr val="tx1"/>
                          </a:solidFill>
                          <a:latin typeface="Ebrima" panose="02000000000000000000" pitchFamily="2" charset="0"/>
                          <a:ea typeface="Ebrima" panose="02000000000000000000" pitchFamily="2" charset="0"/>
                          <a:cs typeface="Ebrima" panose="02000000000000000000" pitchFamily="2" charset="0"/>
                        </a:rPr>
                        <a:t> qui</a:t>
                      </a:r>
                      <a:r>
                        <a:rPr lang="fr-CA" sz="2000" b="0" baseline="0">
                          <a:solidFill>
                            <a:schemeClr val="tx1"/>
                          </a:solidFill>
                          <a:latin typeface="Ebrima" panose="02000000000000000000" pitchFamily="2" charset="0"/>
                          <a:ea typeface="Ebrima" panose="02000000000000000000" pitchFamily="2" charset="0"/>
                          <a:cs typeface="Ebrima" panose="02000000000000000000" pitchFamily="2" charset="0"/>
                        </a:rPr>
                        <a:t> défendent cet enjeu</a:t>
                      </a:r>
                      <a:endParaRPr lang="fr-CA" sz="2000" b="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98701"/>
                  </a:ext>
                </a:extLst>
              </a:tr>
              <a:tr h="1069625">
                <a:tc>
                  <a:txBody>
                    <a:bodyPr/>
                    <a:lstStyle/>
                    <a:p>
                      <a:pPr marL="0" marR="0" lvl="0" indent="0" algn="l" rtl="0" eaLnBrk="1" fontAlgn="auto" latinLnBrk="0" hangingPunct="1">
                        <a:lnSpc>
                          <a:spcPct val="100000"/>
                        </a:lnSpc>
                        <a:spcBef>
                          <a:spcPts val="0"/>
                        </a:spcBef>
                        <a:spcAft>
                          <a:spcPts val="0"/>
                        </a:spcAft>
                        <a:buFontTx/>
                        <a:buNone/>
                      </a:pPr>
                      <a:r>
                        <a:rPr lang="fr-CA" sz="2000" b="1">
                          <a:solidFill>
                            <a:srgbClr val="00918B"/>
                          </a:solidFill>
                          <a:latin typeface="Ebrima"/>
                          <a:ea typeface="Ebrima"/>
                          <a:cs typeface="Ebrima"/>
                        </a:rPr>
                        <a:t>Urgence de l’enjeu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2000">
                          <a:solidFill>
                            <a:schemeClr val="tx1"/>
                          </a:solidFill>
                          <a:latin typeface="Ebrima" panose="02000000000000000000" pitchFamily="2" charset="0"/>
                          <a:ea typeface="Ebrima" panose="02000000000000000000" pitchFamily="2" charset="0"/>
                          <a:cs typeface="Ebrima" panose="02000000000000000000" pitchFamily="2" charset="0"/>
                        </a:rPr>
                        <a:t>Il existe un sentiment d</a:t>
                      </a:r>
                      <a:r>
                        <a:rPr lang="fr-CA" sz="2000" kern="1200">
                          <a:solidFill>
                            <a:schemeClr val="tx1"/>
                          </a:solidFill>
                          <a:latin typeface="Ebrima" pitchFamily="2" charset="0"/>
                          <a:ea typeface="Ebrima" pitchFamily="2" charset="0"/>
                          <a:cs typeface="Ebrima" pitchFamily="2" charset="0"/>
                        </a:rPr>
                        <a:t>’</a:t>
                      </a:r>
                      <a:r>
                        <a:rPr lang="fr-CA" sz="2000">
                          <a:solidFill>
                            <a:schemeClr val="tx1"/>
                          </a:solidFill>
                          <a:latin typeface="Ebrima" pitchFamily="2" charset="0"/>
                          <a:ea typeface="Ebrima" pitchFamily="2" charset="0"/>
                          <a:cs typeface="Ebrima" pitchFamily="2" charset="0"/>
                        </a:rPr>
                        <a:t>urgence à l</a:t>
                      </a:r>
                      <a:r>
                        <a:rPr lang="fr-CA" sz="2000" kern="1200">
                          <a:solidFill>
                            <a:schemeClr val="tx1"/>
                          </a:solidFill>
                          <a:latin typeface="Ebrima" pitchFamily="2" charset="0"/>
                          <a:ea typeface="Ebrima" pitchFamily="2" charset="0"/>
                          <a:cs typeface="Ebrima" pitchFamily="2" charset="0"/>
                        </a:rPr>
                        <a:t>’</a:t>
                      </a:r>
                      <a:r>
                        <a:rPr lang="fr-CA" sz="2000">
                          <a:solidFill>
                            <a:schemeClr val="tx1"/>
                          </a:solidFill>
                          <a:latin typeface="Ebrima" panose="02000000000000000000" pitchFamily="2" charset="0"/>
                          <a:ea typeface="Ebrima" panose="02000000000000000000" pitchFamily="2" charset="0"/>
                          <a:cs typeface="Ebrima" panose="02000000000000000000" pitchFamily="2" charset="0"/>
                        </a:rPr>
                        <a:t>échelle de la communauté par</a:t>
                      </a:r>
                      <a:r>
                        <a:rPr lang="fr-CA" sz="2000" baseline="0">
                          <a:solidFill>
                            <a:schemeClr val="tx1"/>
                          </a:solidFill>
                          <a:latin typeface="Ebrima" panose="02000000000000000000" pitchFamily="2" charset="0"/>
                          <a:ea typeface="Ebrima" panose="02000000000000000000" pitchFamily="2" charset="0"/>
                          <a:cs typeface="Ebrima" panose="02000000000000000000" pitchFamily="2" charset="0"/>
                        </a:rPr>
                        <a:t> rapport à</a:t>
                      </a:r>
                      <a:r>
                        <a:rPr lang="fr-CA" sz="2000">
                          <a:solidFill>
                            <a:schemeClr val="tx1"/>
                          </a:solidFill>
                          <a:latin typeface="Ebrima" panose="02000000000000000000" pitchFamily="2" charset="0"/>
                          <a:ea typeface="Ebrima" panose="02000000000000000000" pitchFamily="2" charset="0"/>
                          <a:cs typeface="Ebrima" panose="02000000000000000000" pitchFamily="2" charset="0"/>
                        </a:rPr>
                        <a:t> cet enjeu</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039076"/>
                  </a:ext>
                </a:extLst>
              </a:tr>
              <a:tr h="892374">
                <a:tc>
                  <a:txBody>
                    <a:bodyPr/>
                    <a:lstStyle/>
                    <a:p>
                      <a:pPr marL="234950" marR="0" lvl="0" indent="-234950" algn="l" rtl="0" eaLnBrk="1" fontAlgn="auto" latinLnBrk="0" hangingPunct="1">
                        <a:lnSpc>
                          <a:spcPct val="100000"/>
                        </a:lnSpc>
                        <a:spcBef>
                          <a:spcPts val="0"/>
                        </a:spcBef>
                        <a:spcAft>
                          <a:spcPts val="0"/>
                        </a:spcAft>
                        <a:buFontTx/>
                        <a:buNone/>
                      </a:pPr>
                      <a:r>
                        <a:rPr lang="fr-CA" sz="2000" b="1">
                          <a:solidFill>
                            <a:srgbClr val="00918B"/>
                          </a:solidFill>
                          <a:latin typeface="Ebrima"/>
                          <a:ea typeface="Ebrima"/>
                          <a:cs typeface="Ebrima"/>
                        </a:rPr>
                        <a:t>Ressources</a:t>
                      </a:r>
                    </a:p>
                    <a:p>
                      <a:pPr marL="234950" marR="0" lvl="0" indent="-234950" algn="l" rtl="0" eaLnBrk="1" fontAlgn="auto" latinLnBrk="0" hangingPunct="1">
                        <a:lnSpc>
                          <a:spcPct val="100000"/>
                        </a:lnSpc>
                        <a:spcBef>
                          <a:spcPts val="0"/>
                        </a:spcBef>
                        <a:spcAft>
                          <a:spcPts val="0"/>
                        </a:spcAft>
                        <a:buFontTx/>
                        <a:buNone/>
                      </a:pPr>
                      <a:r>
                        <a:rPr lang="fr-CA" sz="2000" b="1">
                          <a:solidFill>
                            <a:srgbClr val="00918B"/>
                          </a:solidFill>
                          <a:latin typeface="Ebrima"/>
                          <a:ea typeface="Ebrima"/>
                          <a:cs typeface="Ebrima"/>
                        </a:rPr>
                        <a:t>adéquates </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a:solidFill>
                            <a:schemeClr val="tx1"/>
                          </a:solidFill>
                          <a:latin typeface="Ebrima" panose="02000000000000000000" pitchFamily="2" charset="0"/>
                          <a:ea typeface="Ebrima" panose="02000000000000000000" pitchFamily="2" charset="0"/>
                          <a:cs typeface="Ebrima" panose="02000000000000000000" pitchFamily="2" charset="0"/>
                        </a:rPr>
                        <a:t>Vous disposez de toutes sortes de ressources adéquates pour faire des progrès par</a:t>
                      </a:r>
                      <a:r>
                        <a:rPr lang="fr-CA" sz="2000" baseline="0">
                          <a:solidFill>
                            <a:schemeClr val="tx1"/>
                          </a:solidFill>
                          <a:latin typeface="Ebrima" panose="02000000000000000000" pitchFamily="2" charset="0"/>
                          <a:ea typeface="Ebrima" panose="02000000000000000000" pitchFamily="2" charset="0"/>
                          <a:cs typeface="Ebrima" panose="02000000000000000000" pitchFamily="2" charset="0"/>
                        </a:rPr>
                        <a:t> rapport à </a:t>
                      </a:r>
                      <a:r>
                        <a:rPr lang="fr-CA" sz="2000">
                          <a:solidFill>
                            <a:schemeClr val="tx1"/>
                          </a:solidFill>
                          <a:latin typeface="Ebrima" panose="02000000000000000000" pitchFamily="2" charset="0"/>
                          <a:ea typeface="Ebrima" panose="02000000000000000000" pitchFamily="2" charset="0"/>
                          <a:cs typeface="Ebrima" panose="02000000000000000000" pitchFamily="2" charset="0"/>
                        </a:rPr>
                        <a:t>l’enjeu</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2515565"/>
                  </a:ext>
                </a:extLst>
              </a:tr>
            </a:tbl>
          </a:graphicData>
        </a:graphic>
      </p:graphicFrame>
    </p:spTree>
    <p:extLst>
      <p:ext uri="{BB962C8B-B14F-4D97-AF65-F5344CB8AC3E}">
        <p14:creationId xmlns:p14="http://schemas.microsoft.com/office/powerpoint/2010/main" val="121859572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5CDEC9-2219-4D41-ABE9-FC63A9DA1927}"/>
              </a:ext>
            </a:extLst>
          </p:cNvPr>
          <p:cNvSpPr/>
          <p:nvPr>
            <p:custDataLst>
              <p:tags r:id="rId1"/>
            </p:custDataLst>
          </p:nvPr>
        </p:nvSpPr>
        <p:spPr>
          <a:xfrm>
            <a:off x="1783492" y="1690868"/>
            <a:ext cx="8587947" cy="1569660"/>
          </a:xfrm>
          <a:prstGeom prst="rect">
            <a:avLst/>
          </a:prstGeom>
        </p:spPr>
        <p:txBody>
          <a:bodyPr wrap="square" anchor="t">
            <a:spAutoFit/>
          </a:bodyPr>
          <a:lstStyle/>
          <a:p>
            <a:pPr algn="ctr">
              <a:defRPr/>
            </a:pPr>
            <a:r>
              <a:rPr lang="fr-CA" sz="4000">
                <a:solidFill>
                  <a:prstClr val="white"/>
                </a:solidFill>
                <a:latin typeface="Calibri"/>
                <a:ea typeface="ＭＳ Ｐゴシック"/>
                <a:cs typeface="Calibri"/>
              </a:rPr>
              <a:t>Recap &amp; Reflection on the Collective Impact Framework</a:t>
            </a:r>
          </a:p>
          <a:p>
            <a:pPr algn="ctr" eaLnBrk="0" fontAlgn="base" hangingPunct="0">
              <a:spcBef>
                <a:spcPct val="0"/>
              </a:spcBef>
              <a:spcAft>
                <a:spcPct val="0"/>
              </a:spcAft>
              <a:defRPr/>
            </a:pPr>
            <a:endParaRPr lang="fr-CA" sz="1600">
              <a:solidFill>
                <a:prstClr val="white"/>
              </a:solidFill>
              <a:latin typeface="Arial" charset="0"/>
              <a:ea typeface="ＭＳ Ｐゴシック" charset="-128"/>
              <a:cs typeface="Arial" charset="0"/>
            </a:endParaRPr>
          </a:p>
        </p:txBody>
      </p:sp>
      <p:sp>
        <p:nvSpPr>
          <p:cNvPr id="8" name="Text Box 8">
            <a:extLst>
              <a:ext uri="{FF2B5EF4-FFF2-40B4-BE49-F238E27FC236}">
                <a16:creationId xmlns:a16="http://schemas.microsoft.com/office/drawing/2014/main" id="{99A66E1A-EA52-484F-9D70-7461A181903E}"/>
              </a:ext>
            </a:extLst>
          </p:cNvPr>
          <p:cNvSpPr txBox="1">
            <a:spLocks noChangeArrowheads="1"/>
          </p:cNvSpPr>
          <p:nvPr>
            <p:custDataLst>
              <p:tags r:id="rId2"/>
            </p:custDataLst>
          </p:nvPr>
        </p:nvSpPr>
        <p:spPr bwMode="auto">
          <a:xfrm>
            <a:off x="1524000" y="118457"/>
            <a:ext cx="9144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CA" sz="2200" b="1" i="1" dirty="0">
                <a:solidFill>
                  <a:srgbClr val="00918B"/>
                </a:solidFill>
                <a:latin typeface="Glacial Indifference" pitchFamily="2" charset="0"/>
                <a:ea typeface="Ebrima" panose="02000000000000000000" pitchFamily="2" charset="0"/>
                <a:cs typeface="Ebrima" panose="02000000000000000000" pitchFamily="2" charset="0"/>
              </a:rPr>
              <a:t>L’impact collectif pour Communautés bâtissant l’avenir des jeunes</a:t>
            </a:r>
          </a:p>
          <a:p>
            <a:pPr algn="ctr"/>
            <a:r>
              <a:rPr lang="fr-CA" sz="2400" b="1" dirty="0">
                <a:solidFill>
                  <a:srgbClr val="00918B"/>
                </a:solidFill>
                <a:latin typeface="Calibri Light" panose="020F0302020204030204" pitchFamily="34" charset="0"/>
                <a:cs typeface="Calibri Light" panose="020F0302020204030204" pitchFamily="34" charset="0"/>
              </a:rPr>
              <a:t>Les cinq conditions de l’impact collectif</a:t>
            </a:r>
          </a:p>
        </p:txBody>
      </p:sp>
      <p:sp>
        <p:nvSpPr>
          <p:cNvPr id="10" name="Shape 141">
            <a:extLst>
              <a:ext uri="{FF2B5EF4-FFF2-40B4-BE49-F238E27FC236}">
                <a16:creationId xmlns:a16="http://schemas.microsoft.com/office/drawing/2014/main" id="{7A1F6410-430C-584D-8C50-04B664D18FAE}"/>
              </a:ext>
            </a:extLst>
          </p:cNvPr>
          <p:cNvSpPr/>
          <p:nvPr>
            <p:custDataLst>
              <p:tags r:id="rId3"/>
            </p:custDataLst>
          </p:nvPr>
        </p:nvSpPr>
        <p:spPr>
          <a:xfrm>
            <a:off x="1662259" y="1025932"/>
            <a:ext cx="1503352" cy="632612"/>
          </a:xfrm>
          <a:prstGeom prst="roundRect">
            <a:avLst>
              <a:gd name="adj" fmla="val 16667"/>
            </a:avLst>
          </a:prstGeom>
          <a:solidFill>
            <a:srgbClr val="1755A5"/>
          </a:solidFill>
          <a:ln>
            <a:noFill/>
          </a:ln>
        </p:spPr>
        <p:txBody>
          <a:bodyPr lIns="68569" tIns="34275" rIns="68569" bIns="34275" anchor="ctr" anchorCtr="0">
            <a:noAutofit/>
          </a:bodyPr>
          <a:lstStyle/>
          <a:p>
            <a:pPr algn="ctr" eaLnBrk="0" fontAlgn="base" hangingPunct="0">
              <a:spcBef>
                <a:spcPct val="0"/>
              </a:spcBef>
              <a:spcAft>
                <a:spcPct val="0"/>
              </a:spcAft>
              <a:buSzPct val="25000"/>
              <a:defRPr/>
            </a:pPr>
            <a:r>
              <a:rPr lang="fr-CA" sz="1600" b="1" dirty="0">
                <a:solidFill>
                  <a:srgbClr val="FFFFFF"/>
                </a:solidFill>
                <a:latin typeface="Source Sans Pro"/>
                <a:ea typeface="Source Sans Pro"/>
                <a:cs typeface="Source Sans Pro"/>
                <a:sym typeface="Source Sans Pro"/>
              </a:rPr>
              <a:t>Plan d’action commun</a:t>
            </a:r>
          </a:p>
        </p:txBody>
      </p:sp>
      <p:sp>
        <p:nvSpPr>
          <p:cNvPr id="11" name="Shape 142">
            <a:extLst>
              <a:ext uri="{FF2B5EF4-FFF2-40B4-BE49-F238E27FC236}">
                <a16:creationId xmlns:a16="http://schemas.microsoft.com/office/drawing/2014/main" id="{5916CFAA-AE91-7A41-B074-4E9476248693}"/>
              </a:ext>
            </a:extLst>
          </p:cNvPr>
          <p:cNvSpPr/>
          <p:nvPr>
            <p:custDataLst>
              <p:tags r:id="rId4"/>
            </p:custDataLst>
          </p:nvPr>
        </p:nvSpPr>
        <p:spPr>
          <a:xfrm>
            <a:off x="1647413" y="2101757"/>
            <a:ext cx="1543050" cy="753109"/>
          </a:xfrm>
          <a:prstGeom prst="roundRect">
            <a:avLst>
              <a:gd name="adj" fmla="val 16667"/>
            </a:avLst>
          </a:prstGeom>
          <a:solidFill>
            <a:srgbClr val="13A64E"/>
          </a:solidFill>
          <a:ln>
            <a:noFill/>
          </a:ln>
        </p:spPr>
        <p:txBody>
          <a:bodyPr lIns="68569" tIns="34275" rIns="68569" bIns="34275" anchor="ctr" anchorCtr="0">
            <a:noAutofit/>
          </a:bodyPr>
          <a:lstStyle/>
          <a:p>
            <a:pPr algn="ctr" eaLnBrk="0" fontAlgn="base" hangingPunct="0">
              <a:spcBef>
                <a:spcPct val="0"/>
              </a:spcBef>
              <a:spcAft>
                <a:spcPct val="0"/>
              </a:spcAft>
              <a:buSzPct val="25000"/>
              <a:defRPr/>
            </a:pPr>
            <a:r>
              <a:rPr lang="fr-CA" sz="1600" b="1">
                <a:solidFill>
                  <a:srgbClr val="FFFFFF"/>
                </a:solidFill>
                <a:latin typeface="Source Sans Pro"/>
                <a:ea typeface="Source Sans Pro"/>
                <a:cs typeface="Source Sans Pro"/>
                <a:sym typeface="Source Sans Pro"/>
              </a:rPr>
              <a:t>Système </a:t>
            </a:r>
          </a:p>
          <a:p>
            <a:pPr algn="ctr" eaLnBrk="0" fontAlgn="base" hangingPunct="0">
              <a:spcBef>
                <a:spcPct val="0"/>
              </a:spcBef>
              <a:spcAft>
                <a:spcPct val="0"/>
              </a:spcAft>
              <a:buSzPct val="25000"/>
              <a:defRPr/>
            </a:pPr>
            <a:r>
              <a:rPr lang="fr-CA" sz="1600" b="1">
                <a:solidFill>
                  <a:srgbClr val="FFFFFF"/>
                </a:solidFill>
                <a:latin typeface="Source Sans Pro"/>
                <a:ea typeface="Source Sans Pro"/>
                <a:cs typeface="Source Sans Pro"/>
                <a:sym typeface="Source Sans Pro"/>
              </a:rPr>
              <a:t>d’évaluation </a:t>
            </a:r>
          </a:p>
          <a:p>
            <a:pPr algn="ctr" eaLnBrk="0" fontAlgn="base" hangingPunct="0">
              <a:spcBef>
                <a:spcPct val="0"/>
              </a:spcBef>
              <a:spcAft>
                <a:spcPct val="0"/>
              </a:spcAft>
              <a:buSzPct val="25000"/>
              <a:defRPr/>
            </a:pPr>
            <a:r>
              <a:rPr lang="fr-CA" sz="1600" b="1">
                <a:solidFill>
                  <a:srgbClr val="FFFFFF"/>
                </a:solidFill>
                <a:latin typeface="Source Sans Pro"/>
                <a:ea typeface="Source Sans Pro"/>
                <a:cs typeface="Source Sans Pro"/>
                <a:sym typeface="Source Sans Pro"/>
              </a:rPr>
              <a:t>commun</a:t>
            </a:r>
          </a:p>
        </p:txBody>
      </p:sp>
      <p:sp>
        <p:nvSpPr>
          <p:cNvPr id="12" name="Shape 143">
            <a:extLst>
              <a:ext uri="{FF2B5EF4-FFF2-40B4-BE49-F238E27FC236}">
                <a16:creationId xmlns:a16="http://schemas.microsoft.com/office/drawing/2014/main" id="{EB42E5C0-A88A-AD46-B7D1-D89B520B554D}"/>
              </a:ext>
            </a:extLst>
          </p:cNvPr>
          <p:cNvSpPr/>
          <p:nvPr>
            <p:custDataLst>
              <p:tags r:id="rId5"/>
            </p:custDataLst>
          </p:nvPr>
        </p:nvSpPr>
        <p:spPr>
          <a:xfrm>
            <a:off x="1647413" y="3138988"/>
            <a:ext cx="1543050" cy="777461"/>
          </a:xfrm>
          <a:prstGeom prst="roundRect">
            <a:avLst>
              <a:gd name="adj" fmla="val 16667"/>
            </a:avLst>
          </a:prstGeom>
          <a:solidFill>
            <a:srgbClr val="EF6526"/>
          </a:solidFill>
          <a:ln>
            <a:noFill/>
          </a:ln>
        </p:spPr>
        <p:txBody>
          <a:bodyPr lIns="68569" tIns="34275" rIns="68569" bIns="34275" anchor="ctr" anchorCtr="0">
            <a:noAutofit/>
          </a:bodyPr>
          <a:lstStyle/>
          <a:p>
            <a:pPr algn="ctr" eaLnBrk="0" fontAlgn="base" hangingPunct="0">
              <a:spcBef>
                <a:spcPct val="0"/>
              </a:spcBef>
              <a:spcAft>
                <a:spcPct val="0"/>
              </a:spcAft>
              <a:buSzPct val="25000"/>
              <a:defRPr/>
            </a:pPr>
            <a:r>
              <a:rPr lang="fr-CA" sz="1600" b="1" dirty="0">
                <a:solidFill>
                  <a:srgbClr val="FFFFFF"/>
                </a:solidFill>
                <a:latin typeface="Source Sans Pro"/>
                <a:ea typeface="Source Sans Pro"/>
                <a:cs typeface="Source Sans Pro"/>
                <a:sym typeface="Source Sans Pro"/>
              </a:rPr>
              <a:t>Activités se soutenant mutuellement</a:t>
            </a:r>
          </a:p>
        </p:txBody>
      </p:sp>
      <p:sp>
        <p:nvSpPr>
          <p:cNvPr id="13" name="Shape 145">
            <a:extLst>
              <a:ext uri="{FF2B5EF4-FFF2-40B4-BE49-F238E27FC236}">
                <a16:creationId xmlns:a16="http://schemas.microsoft.com/office/drawing/2014/main" id="{51C8EDA2-A2A7-6747-B7C8-C4B1DAF852F3}"/>
              </a:ext>
            </a:extLst>
          </p:cNvPr>
          <p:cNvSpPr/>
          <p:nvPr>
            <p:custDataLst>
              <p:tags r:id="rId6"/>
            </p:custDataLst>
          </p:nvPr>
        </p:nvSpPr>
        <p:spPr>
          <a:xfrm>
            <a:off x="1662259" y="5358700"/>
            <a:ext cx="1543050" cy="665940"/>
          </a:xfrm>
          <a:prstGeom prst="roundRect">
            <a:avLst>
              <a:gd name="adj" fmla="val 16667"/>
            </a:avLst>
          </a:prstGeom>
          <a:solidFill>
            <a:srgbClr val="19ADDF"/>
          </a:solidFill>
          <a:ln>
            <a:noFill/>
          </a:ln>
        </p:spPr>
        <p:txBody>
          <a:bodyPr lIns="68569" tIns="34275" rIns="68569" bIns="34275" anchor="ctr" anchorCtr="0">
            <a:noAutofit/>
          </a:bodyPr>
          <a:lstStyle/>
          <a:p>
            <a:pPr algn="ctr" eaLnBrk="0" fontAlgn="base" hangingPunct="0">
              <a:spcBef>
                <a:spcPct val="0"/>
              </a:spcBef>
              <a:spcAft>
                <a:spcPct val="0"/>
              </a:spcAft>
              <a:buSzPct val="25000"/>
              <a:defRPr/>
            </a:pPr>
            <a:r>
              <a:rPr lang="fr-CA" sz="1600" b="1">
                <a:solidFill>
                  <a:srgbClr val="FFFFFF"/>
                </a:solidFill>
                <a:latin typeface="Source Sans Pro"/>
                <a:ea typeface="Source Sans Pro"/>
                <a:cs typeface="Source Sans Pro"/>
                <a:sym typeface="Source Sans Pro"/>
              </a:rPr>
              <a:t>Structure de soutien</a:t>
            </a:r>
          </a:p>
        </p:txBody>
      </p:sp>
      <p:sp>
        <p:nvSpPr>
          <p:cNvPr id="14" name="Shape 147">
            <a:extLst>
              <a:ext uri="{FF2B5EF4-FFF2-40B4-BE49-F238E27FC236}">
                <a16:creationId xmlns:a16="http://schemas.microsoft.com/office/drawing/2014/main" id="{338DB91D-C171-4B4C-94F1-095652E49091}"/>
              </a:ext>
            </a:extLst>
          </p:cNvPr>
          <p:cNvSpPr txBox="1"/>
          <p:nvPr>
            <p:custDataLst>
              <p:tags r:id="rId7"/>
            </p:custDataLst>
          </p:nvPr>
        </p:nvSpPr>
        <p:spPr>
          <a:xfrm>
            <a:off x="3307853" y="2168547"/>
            <a:ext cx="6912475" cy="585865"/>
          </a:xfrm>
          <a:prstGeom prst="rect">
            <a:avLst/>
          </a:prstGeom>
          <a:noFill/>
          <a:ln>
            <a:noFill/>
          </a:ln>
        </p:spPr>
        <p:txBody>
          <a:bodyPr lIns="68569" tIns="34275" rIns="68569" bIns="34275" anchor="ctr" anchorCtr="0">
            <a:noAutofit/>
          </a:bodyPr>
          <a:lstStyle/>
          <a:p>
            <a:pPr eaLnBrk="0" fontAlgn="base" hangingPunct="0">
              <a:spcBef>
                <a:spcPct val="0"/>
              </a:spcBef>
              <a:spcAft>
                <a:spcPct val="0"/>
              </a:spcAft>
              <a:buSzPct val="25000"/>
              <a:defRPr/>
            </a:pPr>
            <a:r>
              <a:rPr lang="fr-CA" sz="1600">
                <a:solidFill>
                  <a:srgbClr val="171616"/>
                </a:solidFill>
                <a:latin typeface="Source Sans Pro"/>
                <a:ea typeface="Source Sans Pro"/>
                <a:cs typeface="Source Sans Pro"/>
                <a:sym typeface="Source Sans Pro"/>
              </a:rPr>
              <a:t>Recueillir des informations et évaluer de manière régulière les résultats de tous les participant-e-s permet de s’assurer que les efforts restent synchronisés, et que les participant-e-s assument leurs responsabilités mutuelles.</a:t>
            </a:r>
          </a:p>
        </p:txBody>
      </p:sp>
      <p:cxnSp>
        <p:nvCxnSpPr>
          <p:cNvPr id="15" name="Shape 151">
            <a:extLst>
              <a:ext uri="{FF2B5EF4-FFF2-40B4-BE49-F238E27FC236}">
                <a16:creationId xmlns:a16="http://schemas.microsoft.com/office/drawing/2014/main" id="{176E2F7E-4ED5-6F47-BA9A-FE53EA276400}"/>
              </a:ext>
            </a:extLst>
          </p:cNvPr>
          <p:cNvCxnSpPr/>
          <p:nvPr>
            <p:custDataLst>
              <p:tags r:id="rId8"/>
            </p:custDataLst>
          </p:nvPr>
        </p:nvCxnSpPr>
        <p:spPr>
          <a:xfrm>
            <a:off x="3437732" y="2044461"/>
            <a:ext cx="6493275" cy="0"/>
          </a:xfrm>
          <a:prstGeom prst="straightConnector1">
            <a:avLst/>
          </a:prstGeom>
          <a:noFill/>
          <a:ln w="12700" cap="flat" cmpd="sng">
            <a:solidFill>
              <a:schemeClr val="dk1"/>
            </a:solidFill>
            <a:prstDash val="solid"/>
            <a:round/>
            <a:headEnd type="none" w="med" len="med"/>
            <a:tailEnd type="none" w="med" len="med"/>
          </a:ln>
        </p:spPr>
      </p:cxnSp>
      <p:cxnSp>
        <p:nvCxnSpPr>
          <p:cNvPr id="16" name="Shape 152">
            <a:extLst>
              <a:ext uri="{FF2B5EF4-FFF2-40B4-BE49-F238E27FC236}">
                <a16:creationId xmlns:a16="http://schemas.microsoft.com/office/drawing/2014/main" id="{A9905005-FDEE-2143-A741-FB810953FBFE}"/>
              </a:ext>
            </a:extLst>
          </p:cNvPr>
          <p:cNvCxnSpPr/>
          <p:nvPr>
            <p:custDataLst>
              <p:tags r:id="rId9"/>
            </p:custDataLst>
          </p:nvPr>
        </p:nvCxnSpPr>
        <p:spPr>
          <a:xfrm>
            <a:off x="3447095" y="3990144"/>
            <a:ext cx="6494624" cy="0"/>
          </a:xfrm>
          <a:prstGeom prst="straightConnector1">
            <a:avLst/>
          </a:prstGeom>
          <a:noFill/>
          <a:ln w="12700" cap="flat" cmpd="sng">
            <a:solidFill>
              <a:schemeClr val="dk1"/>
            </a:solidFill>
            <a:prstDash val="solid"/>
            <a:round/>
            <a:headEnd type="none" w="med" len="med"/>
            <a:tailEnd type="none" w="med" len="med"/>
          </a:ln>
        </p:spPr>
      </p:cxnSp>
      <p:cxnSp>
        <p:nvCxnSpPr>
          <p:cNvPr id="17" name="Shape 153">
            <a:extLst>
              <a:ext uri="{FF2B5EF4-FFF2-40B4-BE49-F238E27FC236}">
                <a16:creationId xmlns:a16="http://schemas.microsoft.com/office/drawing/2014/main" id="{93C147B2-B189-AE4D-B643-5220FD72429D}"/>
              </a:ext>
            </a:extLst>
          </p:cNvPr>
          <p:cNvCxnSpPr/>
          <p:nvPr>
            <p:custDataLst>
              <p:tags r:id="rId10"/>
            </p:custDataLst>
          </p:nvPr>
        </p:nvCxnSpPr>
        <p:spPr>
          <a:xfrm>
            <a:off x="3436380" y="5186661"/>
            <a:ext cx="6494624" cy="0"/>
          </a:xfrm>
          <a:prstGeom prst="straightConnector1">
            <a:avLst/>
          </a:prstGeom>
          <a:noFill/>
          <a:ln w="12700" cap="flat" cmpd="sng">
            <a:solidFill>
              <a:schemeClr val="dk1"/>
            </a:solidFill>
            <a:prstDash val="solid"/>
            <a:round/>
            <a:headEnd type="none" w="med" len="med"/>
            <a:tailEnd type="none" w="med" len="med"/>
          </a:ln>
        </p:spPr>
      </p:cxnSp>
      <p:cxnSp>
        <p:nvCxnSpPr>
          <p:cNvPr id="18" name="Shape 154">
            <a:extLst>
              <a:ext uri="{FF2B5EF4-FFF2-40B4-BE49-F238E27FC236}">
                <a16:creationId xmlns:a16="http://schemas.microsoft.com/office/drawing/2014/main" id="{71578DB4-1B0A-1446-A99D-B00DEE01BBDF}"/>
              </a:ext>
            </a:extLst>
          </p:cNvPr>
          <p:cNvCxnSpPr/>
          <p:nvPr>
            <p:custDataLst>
              <p:tags r:id="rId11"/>
            </p:custDataLst>
          </p:nvPr>
        </p:nvCxnSpPr>
        <p:spPr>
          <a:xfrm>
            <a:off x="3479330" y="3124944"/>
            <a:ext cx="6494624" cy="0"/>
          </a:xfrm>
          <a:prstGeom prst="straightConnector1">
            <a:avLst/>
          </a:prstGeom>
          <a:noFill/>
          <a:ln w="12700" cap="flat" cmpd="sng">
            <a:solidFill>
              <a:schemeClr val="dk1"/>
            </a:solidFill>
            <a:prstDash val="solid"/>
            <a:round/>
            <a:headEnd type="none" w="med" len="med"/>
            <a:tailEnd type="none" w="med" len="med"/>
          </a:ln>
        </p:spPr>
      </p:cxnSp>
      <p:grpSp>
        <p:nvGrpSpPr>
          <p:cNvPr id="20" name="Group 19">
            <a:extLst>
              <a:ext uri="{FF2B5EF4-FFF2-40B4-BE49-F238E27FC236}">
                <a16:creationId xmlns:a16="http://schemas.microsoft.com/office/drawing/2014/main" id="{EA897567-AA82-3A4E-8185-CC99F3087927}"/>
              </a:ext>
            </a:extLst>
          </p:cNvPr>
          <p:cNvGrpSpPr/>
          <p:nvPr>
            <p:custDataLst>
              <p:tags r:id="rId12"/>
            </p:custDataLst>
          </p:nvPr>
        </p:nvGrpSpPr>
        <p:grpSpPr>
          <a:xfrm>
            <a:off x="3355478" y="903340"/>
            <a:ext cx="6912475" cy="1007729"/>
            <a:chOff x="1831475" y="903337"/>
            <a:chExt cx="6912475" cy="1007729"/>
          </a:xfrm>
        </p:grpSpPr>
        <p:sp>
          <p:nvSpPr>
            <p:cNvPr id="21" name="Shape 146">
              <a:extLst>
                <a:ext uri="{FF2B5EF4-FFF2-40B4-BE49-F238E27FC236}">
                  <a16:creationId xmlns:a16="http://schemas.microsoft.com/office/drawing/2014/main" id="{43417836-431C-934C-B318-4838B8A07028}"/>
                </a:ext>
              </a:extLst>
            </p:cNvPr>
            <p:cNvSpPr txBox="1"/>
            <p:nvPr/>
          </p:nvSpPr>
          <p:spPr>
            <a:xfrm>
              <a:off x="1831475" y="903337"/>
              <a:ext cx="6912475" cy="882115"/>
            </a:xfrm>
            <a:prstGeom prst="rect">
              <a:avLst/>
            </a:prstGeom>
            <a:noFill/>
            <a:ln>
              <a:noFill/>
            </a:ln>
          </p:spPr>
          <p:txBody>
            <a:bodyPr lIns="68569" tIns="34275" rIns="68569" bIns="34275" anchor="t" anchorCtr="0">
              <a:noAutofit/>
            </a:bodyPr>
            <a:lstStyle/>
            <a:p>
              <a:pPr eaLnBrk="0" fontAlgn="base" hangingPunct="0">
                <a:spcBef>
                  <a:spcPct val="0"/>
                </a:spcBef>
                <a:spcAft>
                  <a:spcPct val="0"/>
                </a:spcAft>
                <a:buSzPct val="25000"/>
                <a:defRPr/>
              </a:pPr>
              <a:r>
                <a:rPr lang="fr-CA" sz="1600">
                  <a:solidFill>
                    <a:srgbClr val="171616"/>
                  </a:solidFill>
                  <a:latin typeface="Source Sans Pro"/>
                  <a:ea typeface="Source Sans Pro"/>
                  <a:cs typeface="Source Sans Pro"/>
                  <a:sym typeface="Source Sans Pro"/>
                </a:rPr>
                <a:t>Tous les participant-e-s partagent la même vision du changement, y compris une même analyse du problème et une approche commune pour la résolution de celui-ci par des actions concertées.</a:t>
              </a:r>
            </a:p>
            <a:p>
              <a:pPr defTabSz="685800">
                <a:buSzPct val="25000"/>
                <a:defRPr/>
              </a:pPr>
              <a:endParaRPr lang="fr-CA" sz="1600">
                <a:solidFill>
                  <a:prstClr val="white">
                    <a:lumMod val="85000"/>
                  </a:prstClr>
                </a:solidFill>
                <a:latin typeface="Source Sans Pro"/>
                <a:ea typeface="Source Sans Pro"/>
                <a:cs typeface="Source Sans Pro"/>
                <a:sym typeface="Source Sans Pro"/>
              </a:endParaRPr>
            </a:p>
          </p:txBody>
        </p:sp>
        <p:sp>
          <p:nvSpPr>
            <p:cNvPr id="22" name="Shape 1285">
              <a:extLst>
                <a:ext uri="{FF2B5EF4-FFF2-40B4-BE49-F238E27FC236}">
                  <a16:creationId xmlns:a16="http://schemas.microsoft.com/office/drawing/2014/main" id="{E6184D6C-6F33-134D-AB7E-02F93C31AC45}"/>
                </a:ext>
              </a:extLst>
            </p:cNvPr>
            <p:cNvSpPr txBox="1">
              <a:spLocks noChangeArrowheads="1"/>
            </p:cNvSpPr>
            <p:nvPr/>
          </p:nvSpPr>
          <p:spPr bwMode="auto">
            <a:xfrm>
              <a:off x="2206366" y="1661035"/>
              <a:ext cx="5724525"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
                  <a:srgbClr val="0070C0"/>
                </a:buClr>
                <a:buSzPct val="25000"/>
              </a:pPr>
              <a:r>
                <a:rPr lang="fr-CA" sz="1425" b="1" dirty="0">
                  <a:solidFill>
                    <a:srgbClr val="0070C0"/>
                  </a:solidFill>
                  <a:latin typeface="Source Sans Pro" panose="020B0503030403020204" pitchFamily="34" charset="0"/>
                  <a:ea typeface="ＭＳ Ｐゴシック" charset="-128"/>
                  <a:sym typeface="Source Sans Pro" panose="020B0503030403020204" pitchFamily="34" charset="0"/>
                </a:rPr>
                <a:t>Vision diversifiée  </a:t>
              </a:r>
              <a:r>
                <a:rPr lang="fr-CA" sz="1425" b="1" dirty="0">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dirty="0">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dirty="0">
                  <a:solidFill>
                    <a:srgbClr val="0070C0"/>
                  </a:solidFill>
                  <a:latin typeface="Source Sans Pro" panose="020B0503030403020204" pitchFamily="34" charset="0"/>
                  <a:ea typeface="ＭＳ Ｐゴシック" charset="-128"/>
                  <a:sym typeface="Source Sans Pro" panose="020B0503030403020204" pitchFamily="34" charset="0"/>
                </a:rPr>
                <a:t>Sensibilité   </a:t>
              </a:r>
              <a:r>
                <a:rPr lang="fr-CA" sz="1425" b="1" dirty="0">
                  <a:solidFill>
                    <a:srgbClr val="171616"/>
                  </a:solidFill>
                  <a:latin typeface="Source Sans Pro" panose="020B0503030403020204" pitchFamily="34" charset="0"/>
                  <a:ea typeface="ＭＳ Ｐゴシック" charset="-128"/>
                  <a:sym typeface="Source Sans Pro" panose="020B0503030403020204" pitchFamily="34" charset="0"/>
                </a:rPr>
                <a:t>*  </a:t>
              </a:r>
              <a:r>
                <a:rPr lang="fr-CA" sz="1425" b="1" dirty="0">
                  <a:solidFill>
                    <a:srgbClr val="0070C0"/>
                  </a:solidFill>
                  <a:latin typeface="Source Sans Pro" panose="020B0503030403020204" pitchFamily="34" charset="0"/>
                  <a:ea typeface="ＭＳ Ｐゴシック" charset="-128"/>
                  <a:sym typeface="Source Sans Pro" panose="020B0503030403020204" pitchFamily="34" charset="0"/>
                </a:rPr>
                <a:t> Aspiration communautaire </a:t>
              </a:r>
              <a:r>
                <a:rPr lang="fr-CA" sz="1350" dirty="0">
                  <a:solidFill>
                    <a:srgbClr val="171616"/>
                  </a:solidFill>
                  <a:latin typeface="Source Sans Pro" panose="020B0503030403020204" pitchFamily="34" charset="0"/>
                  <a:ea typeface="ＭＳ Ｐゴシック" charset="-128"/>
                  <a:sym typeface="Source Sans Pro" panose="020B0503030403020204" pitchFamily="34" charset="0"/>
                </a:rPr>
                <a:t>	</a:t>
              </a:r>
            </a:p>
            <a:p>
              <a:pPr eaLnBrk="0" fontAlgn="base" hangingPunct="0">
                <a:spcBef>
                  <a:spcPct val="0"/>
                </a:spcBef>
                <a:spcAft>
                  <a:spcPct val="0"/>
                </a:spcAft>
                <a:buClr>
                  <a:srgbClr val="171616"/>
                </a:buClr>
              </a:pPr>
              <a:endParaRPr lang="fr-CA" altLang="en-US" sz="1350" dirty="0">
                <a:solidFill>
                  <a:srgbClr val="171616"/>
                </a:solidFill>
                <a:latin typeface="Source Sans Pro" panose="020B0503030403020204" pitchFamily="34" charset="0"/>
                <a:ea typeface="ＭＳ Ｐゴシック" charset="-128"/>
                <a:sym typeface="Source Sans Pro" panose="020B0503030403020204" pitchFamily="34" charset="0"/>
              </a:endParaRPr>
            </a:p>
          </p:txBody>
        </p:sp>
      </p:grpSp>
      <p:sp>
        <p:nvSpPr>
          <p:cNvPr id="23" name="Shape 1284">
            <a:extLst>
              <a:ext uri="{FF2B5EF4-FFF2-40B4-BE49-F238E27FC236}">
                <a16:creationId xmlns:a16="http://schemas.microsoft.com/office/drawing/2014/main" id="{846DCA44-2B0A-384D-A52A-5A14FF767CCD}"/>
              </a:ext>
            </a:extLst>
          </p:cNvPr>
          <p:cNvSpPr txBox="1">
            <a:spLocks noChangeArrowheads="1"/>
          </p:cNvSpPr>
          <p:nvPr>
            <p:custDataLst>
              <p:tags r:id="rId13"/>
            </p:custDataLst>
          </p:nvPr>
        </p:nvSpPr>
        <p:spPr bwMode="auto">
          <a:xfrm>
            <a:off x="3891877" y="2800271"/>
            <a:ext cx="5197079"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
                <a:srgbClr val="00B050"/>
              </a:buClr>
              <a:buSzPct val="25000"/>
            </a:pPr>
            <a:r>
              <a:rPr lang="fr-CA" sz="1425" b="1">
                <a:solidFill>
                  <a:srgbClr val="00B050"/>
                </a:solidFill>
                <a:latin typeface="Source Sans Pro" panose="020B0503030403020204" pitchFamily="34" charset="0"/>
                <a:ea typeface="ＭＳ Ｐゴシック" charset="-128"/>
                <a:sym typeface="Source Sans Pro" panose="020B0503030403020204" pitchFamily="34" charset="0"/>
              </a:rPr>
              <a:t>Explorer</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00B050"/>
                </a:solidFill>
                <a:latin typeface="Source Sans Pro" panose="020B0503030403020204" pitchFamily="34" charset="0"/>
                <a:ea typeface="ＭＳ Ｐゴシック" charset="-128"/>
                <a:sym typeface="Source Sans Pro" panose="020B0503030403020204" pitchFamily="34" charset="0"/>
              </a:rPr>
              <a:t>Aligner</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00B050"/>
                </a:solidFill>
                <a:latin typeface="Source Sans Pro" panose="020B0503030403020204" pitchFamily="34" charset="0"/>
                <a:ea typeface="ＭＳ Ｐゴシック" charset="-128"/>
                <a:sym typeface="Source Sans Pro" panose="020B0503030403020204" pitchFamily="34" charset="0"/>
              </a:rPr>
              <a:t>Suivre le progrès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00B050"/>
                </a:solidFill>
                <a:latin typeface="Source Sans Pro" panose="020B0503030403020204" pitchFamily="34" charset="0"/>
                <a:ea typeface="ＭＳ Ｐゴシック" charset="-128"/>
                <a:sym typeface="Source Sans Pro" panose="020B0503030403020204" pitchFamily="34" charset="0"/>
              </a:rPr>
              <a:t>   Résultats</a:t>
            </a:r>
            <a:r>
              <a:rPr lang="fr-CA" sz="1350">
                <a:solidFill>
                  <a:srgbClr val="171616"/>
                </a:solidFill>
                <a:latin typeface="Source Sans Pro" panose="020B0503030403020204" pitchFamily="34" charset="0"/>
                <a:ea typeface="ＭＳ Ｐゴシック" charset="-128"/>
                <a:sym typeface="Source Sans Pro" panose="020B0503030403020204" pitchFamily="34" charset="0"/>
              </a:rPr>
              <a:t>	</a:t>
            </a:r>
          </a:p>
          <a:p>
            <a:pPr eaLnBrk="0" fontAlgn="base" hangingPunct="0">
              <a:spcBef>
                <a:spcPct val="0"/>
              </a:spcBef>
              <a:spcAft>
                <a:spcPct val="0"/>
              </a:spcAft>
              <a:buClr>
                <a:srgbClr val="171616"/>
              </a:buClr>
            </a:pPr>
            <a:endParaRPr lang="fr-CA" altLang="en-US" sz="1350">
              <a:solidFill>
                <a:srgbClr val="171616"/>
              </a:solidFill>
              <a:latin typeface="Source Sans Pro" panose="020B0503030403020204" pitchFamily="34" charset="0"/>
              <a:ea typeface="ＭＳ Ｐゴシック" charset="-128"/>
              <a:sym typeface="Source Sans Pro" panose="020B0503030403020204" pitchFamily="34" charset="0"/>
            </a:endParaRPr>
          </a:p>
        </p:txBody>
      </p:sp>
      <p:grpSp>
        <p:nvGrpSpPr>
          <p:cNvPr id="24" name="Group 23">
            <a:extLst>
              <a:ext uri="{FF2B5EF4-FFF2-40B4-BE49-F238E27FC236}">
                <a16:creationId xmlns:a16="http://schemas.microsoft.com/office/drawing/2014/main" id="{E5A12EC7-1DE4-1840-AB79-A71B8B0B9B11}"/>
              </a:ext>
            </a:extLst>
          </p:cNvPr>
          <p:cNvGrpSpPr/>
          <p:nvPr>
            <p:custDataLst>
              <p:tags r:id="rId14"/>
            </p:custDataLst>
          </p:nvPr>
        </p:nvGrpSpPr>
        <p:grpSpPr>
          <a:xfrm>
            <a:off x="3343569" y="3124945"/>
            <a:ext cx="7024180" cy="888132"/>
            <a:chOff x="1819569" y="3124945"/>
            <a:chExt cx="7024180" cy="888132"/>
          </a:xfrm>
        </p:grpSpPr>
        <p:sp>
          <p:nvSpPr>
            <p:cNvPr id="25" name="Shape 148">
              <a:extLst>
                <a:ext uri="{FF2B5EF4-FFF2-40B4-BE49-F238E27FC236}">
                  <a16:creationId xmlns:a16="http://schemas.microsoft.com/office/drawing/2014/main" id="{4EF4EE14-8FD6-8A4D-A44A-75A56DFBA0AD}"/>
                </a:ext>
              </a:extLst>
            </p:cNvPr>
            <p:cNvSpPr txBox="1"/>
            <p:nvPr/>
          </p:nvSpPr>
          <p:spPr>
            <a:xfrm>
              <a:off x="1819569" y="3124945"/>
              <a:ext cx="7024180" cy="484649"/>
            </a:xfrm>
            <a:prstGeom prst="rect">
              <a:avLst/>
            </a:prstGeom>
            <a:noFill/>
            <a:ln>
              <a:noFill/>
            </a:ln>
          </p:spPr>
          <p:txBody>
            <a:bodyPr lIns="68569" tIns="34275" rIns="68569" bIns="34275" anchor="t" anchorCtr="0">
              <a:noAutofit/>
            </a:bodyPr>
            <a:lstStyle/>
            <a:p>
              <a:pPr eaLnBrk="0" fontAlgn="base" hangingPunct="0">
                <a:spcBef>
                  <a:spcPct val="0"/>
                </a:spcBef>
                <a:spcAft>
                  <a:spcPct val="0"/>
                </a:spcAft>
                <a:buSzPct val="25000"/>
                <a:defRPr/>
              </a:pPr>
              <a:r>
                <a:rPr lang="fr-CA" sz="1600">
                  <a:solidFill>
                    <a:srgbClr val="171616"/>
                  </a:solidFill>
                  <a:latin typeface="Source Sans Pro"/>
                  <a:ea typeface="Source Sans Pro"/>
                  <a:cs typeface="Source Sans Pro"/>
                  <a:sym typeface="Source Sans Pro"/>
                </a:rPr>
                <a:t>Les activités des participant-e-s doivent être différenciées, tout en restant coordonnées par un plan d’action leur permettant de se renforcer mutuellement.</a:t>
              </a:r>
            </a:p>
            <a:p>
              <a:pPr defTabSz="685800">
                <a:buSzPct val="25000"/>
                <a:defRPr/>
              </a:pPr>
              <a:endParaRPr lang="fr-CA" sz="1600">
                <a:solidFill>
                  <a:prstClr val="white">
                    <a:lumMod val="95000"/>
                  </a:prstClr>
                </a:solidFill>
                <a:latin typeface="Source Sans Pro"/>
                <a:ea typeface="Source Sans Pro"/>
                <a:cs typeface="Source Sans Pro"/>
                <a:sym typeface="Source Sans Pro"/>
              </a:endParaRPr>
            </a:p>
          </p:txBody>
        </p:sp>
        <p:sp>
          <p:nvSpPr>
            <p:cNvPr id="26" name="Shape 1286">
              <a:extLst>
                <a:ext uri="{FF2B5EF4-FFF2-40B4-BE49-F238E27FC236}">
                  <a16:creationId xmlns:a16="http://schemas.microsoft.com/office/drawing/2014/main" id="{B9781530-25EF-E747-9CD6-40393EF9C892}"/>
                </a:ext>
              </a:extLst>
            </p:cNvPr>
            <p:cNvSpPr txBox="1">
              <a:spLocks noChangeArrowheads="1"/>
            </p:cNvSpPr>
            <p:nvPr/>
          </p:nvSpPr>
          <p:spPr bwMode="auto">
            <a:xfrm>
              <a:off x="3367087" y="3718992"/>
              <a:ext cx="5213747" cy="2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
                  <a:srgbClr val="ED7D31"/>
                </a:buClr>
                <a:buSzPct val="25000"/>
              </a:pP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Lien</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Système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Soutien</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Centré</a:t>
              </a:r>
              <a:r>
                <a:rPr lang="fr-CA" sz="1350">
                  <a:solidFill>
                    <a:srgbClr val="171616"/>
                  </a:solidFill>
                  <a:latin typeface="Source Sans Pro" panose="020B0503030403020204" pitchFamily="34" charset="0"/>
                  <a:ea typeface="ＭＳ Ｐゴシック" charset="-128"/>
                  <a:sym typeface="Source Sans Pro" panose="020B0503030403020204" pitchFamily="34" charset="0"/>
                </a:rPr>
                <a:t>		</a:t>
              </a:r>
            </a:p>
            <a:p>
              <a:pPr eaLnBrk="0" fontAlgn="base" hangingPunct="0">
                <a:spcBef>
                  <a:spcPct val="0"/>
                </a:spcBef>
                <a:spcAft>
                  <a:spcPct val="0"/>
                </a:spcAft>
                <a:buClr>
                  <a:srgbClr val="171616"/>
                </a:buClr>
              </a:pPr>
              <a:endParaRPr lang="fr-CA" altLang="en-US" sz="1350">
                <a:solidFill>
                  <a:srgbClr val="171616"/>
                </a:solidFill>
                <a:latin typeface="Source Sans Pro" panose="020B0503030403020204" pitchFamily="34" charset="0"/>
                <a:ea typeface="ＭＳ Ｐゴシック" charset="-128"/>
                <a:sym typeface="Source Sans Pro" panose="020B0503030403020204" pitchFamily="34" charset="0"/>
              </a:endParaRPr>
            </a:p>
          </p:txBody>
        </p:sp>
      </p:grpSp>
      <p:grpSp>
        <p:nvGrpSpPr>
          <p:cNvPr id="27" name="Group 26">
            <a:extLst>
              <a:ext uri="{FF2B5EF4-FFF2-40B4-BE49-F238E27FC236}">
                <a16:creationId xmlns:a16="http://schemas.microsoft.com/office/drawing/2014/main" id="{42F60B0E-77BC-224B-8E51-44867B0767CB}"/>
              </a:ext>
            </a:extLst>
          </p:cNvPr>
          <p:cNvGrpSpPr/>
          <p:nvPr>
            <p:custDataLst>
              <p:tags r:id="rId15"/>
            </p:custDataLst>
          </p:nvPr>
        </p:nvGrpSpPr>
        <p:grpSpPr>
          <a:xfrm>
            <a:off x="3393744" y="4042539"/>
            <a:ext cx="6874209" cy="1117989"/>
            <a:chOff x="1822115" y="3816033"/>
            <a:chExt cx="6874209" cy="1117989"/>
          </a:xfrm>
        </p:grpSpPr>
        <p:sp>
          <p:nvSpPr>
            <p:cNvPr id="28" name="Shape 149">
              <a:extLst>
                <a:ext uri="{FF2B5EF4-FFF2-40B4-BE49-F238E27FC236}">
                  <a16:creationId xmlns:a16="http://schemas.microsoft.com/office/drawing/2014/main" id="{84C2543F-8E81-654C-957C-E76105717958}"/>
                </a:ext>
              </a:extLst>
            </p:cNvPr>
            <p:cNvSpPr txBox="1"/>
            <p:nvPr/>
          </p:nvSpPr>
          <p:spPr>
            <a:xfrm>
              <a:off x="1822115" y="3816033"/>
              <a:ext cx="6874209" cy="677356"/>
            </a:xfrm>
            <a:prstGeom prst="rect">
              <a:avLst/>
            </a:prstGeom>
            <a:noFill/>
            <a:ln>
              <a:noFill/>
            </a:ln>
          </p:spPr>
          <p:txBody>
            <a:bodyPr lIns="68569" tIns="34275" rIns="68569" bIns="34275" anchor="t" anchorCtr="0">
              <a:noAutofit/>
            </a:bodyPr>
            <a:lstStyle/>
            <a:p>
              <a:pPr eaLnBrk="0" fontAlgn="base" hangingPunct="0">
                <a:spcBef>
                  <a:spcPct val="0"/>
                </a:spcBef>
                <a:spcAft>
                  <a:spcPct val="0"/>
                </a:spcAft>
                <a:buSzPct val="25000"/>
                <a:defRPr/>
              </a:pPr>
              <a:r>
                <a:rPr lang="fr-CA" sz="1600">
                  <a:solidFill>
                    <a:srgbClr val="171616"/>
                  </a:solidFill>
                  <a:latin typeface="Source Sans Pro"/>
                  <a:ea typeface="Source Sans Pro"/>
                  <a:cs typeface="Source Sans Pro"/>
                  <a:sym typeface="Source Sans Pro"/>
                </a:rPr>
                <a:t>Il est nécessaire d’établir une communication régulière et ouverte entre les nombreux acteurs et actrices pour l’établissement de relations de confiance, le renforcement mutuel des objectifs et la création d’une motivation commune.</a:t>
              </a:r>
            </a:p>
          </p:txBody>
        </p:sp>
        <p:sp>
          <p:nvSpPr>
            <p:cNvPr id="29" name="Shape 1287">
              <a:extLst>
                <a:ext uri="{FF2B5EF4-FFF2-40B4-BE49-F238E27FC236}">
                  <a16:creationId xmlns:a16="http://schemas.microsoft.com/office/drawing/2014/main" id="{47E74607-0C4B-584F-B368-511D4AC20A40}"/>
                </a:ext>
              </a:extLst>
            </p:cNvPr>
            <p:cNvSpPr txBox="1">
              <a:spLocks noChangeArrowheads="1"/>
            </p:cNvSpPr>
            <p:nvPr/>
          </p:nvSpPr>
          <p:spPr bwMode="auto">
            <a:xfrm>
              <a:off x="2897576" y="4635175"/>
              <a:ext cx="5093494" cy="2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
                  <a:srgbClr val="7030A0"/>
                </a:buClr>
                <a:buSzPct val="25000"/>
              </a:pPr>
              <a:r>
                <a:rPr lang="fr-CA" sz="1425" b="1">
                  <a:solidFill>
                    <a:srgbClr val="7030A0"/>
                  </a:solidFill>
                  <a:latin typeface="Source Sans Pro" panose="020B0503030403020204" pitchFamily="34" charset="0"/>
                  <a:ea typeface="ＭＳ Ｐゴシック" charset="-128"/>
                  <a:sym typeface="Source Sans Pro" panose="020B0503030403020204" pitchFamily="34" charset="0"/>
                </a:rPr>
                <a:t>Confiance </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7030A0"/>
                  </a:solidFill>
                  <a:latin typeface="Source Sans Pro" panose="020B0503030403020204" pitchFamily="34" charset="0"/>
                  <a:ea typeface="ＭＳ Ｐゴシック" charset="-128"/>
                  <a:sym typeface="Source Sans Pro" panose="020B0503030403020204" pitchFamily="34" charset="0"/>
                </a:rPr>
                <a:t>Transparence</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7030A0"/>
                  </a:solidFill>
                  <a:latin typeface="Source Sans Pro" panose="020B0503030403020204" pitchFamily="34" charset="0"/>
                  <a:ea typeface="ＭＳ Ｐゴシック" charset="-128"/>
                  <a:sym typeface="Source Sans Pro" panose="020B0503030403020204" pitchFamily="34" charset="0"/>
                </a:rPr>
                <a:t>Progrès</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7030A0"/>
                  </a:solidFill>
                  <a:latin typeface="Source Sans Pro" panose="020B0503030403020204" pitchFamily="34" charset="0"/>
                  <a:ea typeface="ＭＳ Ｐゴシック" charset="-128"/>
                  <a:sym typeface="Source Sans Pro" panose="020B0503030403020204" pitchFamily="34" charset="0"/>
                </a:rPr>
                <a:t>Engagement</a:t>
              </a:r>
              <a:r>
                <a:rPr lang="fr-CA" sz="1350">
                  <a:solidFill>
                    <a:srgbClr val="171616"/>
                  </a:solidFill>
                  <a:latin typeface="Source Sans Pro" panose="020B0503030403020204" pitchFamily="34" charset="0"/>
                  <a:ea typeface="ＭＳ Ｐゴシック" charset="-128"/>
                  <a:sym typeface="Source Sans Pro" panose="020B0503030403020204" pitchFamily="34" charset="0"/>
                </a:rPr>
                <a:t>	</a:t>
              </a:r>
            </a:p>
            <a:p>
              <a:pPr eaLnBrk="0" fontAlgn="base" hangingPunct="0">
                <a:spcBef>
                  <a:spcPct val="0"/>
                </a:spcBef>
                <a:spcAft>
                  <a:spcPct val="0"/>
                </a:spcAft>
                <a:buClr>
                  <a:srgbClr val="171616"/>
                </a:buClr>
              </a:pPr>
              <a:endParaRPr lang="fr-CA" altLang="en-US" sz="1350" b="1">
                <a:solidFill>
                  <a:srgbClr val="171616"/>
                </a:solidFill>
                <a:latin typeface="Source Sans Pro" panose="020B0503030403020204" pitchFamily="34" charset="0"/>
                <a:ea typeface="ＭＳ Ｐゴシック" charset="-128"/>
                <a:sym typeface="Source Sans Pro" panose="020B0503030403020204" pitchFamily="34" charset="0"/>
              </a:endParaRPr>
            </a:p>
          </p:txBody>
        </p:sp>
      </p:grpSp>
      <p:grpSp>
        <p:nvGrpSpPr>
          <p:cNvPr id="30" name="Group 29">
            <a:extLst>
              <a:ext uri="{FF2B5EF4-FFF2-40B4-BE49-F238E27FC236}">
                <a16:creationId xmlns:a16="http://schemas.microsoft.com/office/drawing/2014/main" id="{DE7CD09C-0117-464E-8072-BB654A5C9B7E}"/>
              </a:ext>
            </a:extLst>
          </p:cNvPr>
          <p:cNvGrpSpPr/>
          <p:nvPr>
            <p:custDataLst>
              <p:tags r:id="rId16"/>
            </p:custDataLst>
          </p:nvPr>
        </p:nvGrpSpPr>
        <p:grpSpPr>
          <a:xfrm>
            <a:off x="3374873" y="5171575"/>
            <a:ext cx="6814153" cy="1320307"/>
            <a:chOff x="1850870" y="5009012"/>
            <a:chExt cx="6814153" cy="1320307"/>
          </a:xfrm>
        </p:grpSpPr>
        <p:sp>
          <p:nvSpPr>
            <p:cNvPr id="31" name="Shape 150">
              <a:extLst>
                <a:ext uri="{FF2B5EF4-FFF2-40B4-BE49-F238E27FC236}">
                  <a16:creationId xmlns:a16="http://schemas.microsoft.com/office/drawing/2014/main" id="{28E1931E-1F0D-E94E-8266-F6078C49EA79}"/>
                </a:ext>
              </a:extLst>
            </p:cNvPr>
            <p:cNvSpPr txBox="1"/>
            <p:nvPr/>
          </p:nvSpPr>
          <p:spPr>
            <a:xfrm>
              <a:off x="1850870" y="5009012"/>
              <a:ext cx="6814153" cy="820925"/>
            </a:xfrm>
            <a:prstGeom prst="rect">
              <a:avLst/>
            </a:prstGeom>
            <a:noFill/>
            <a:ln>
              <a:noFill/>
            </a:ln>
          </p:spPr>
          <p:txBody>
            <a:bodyPr lIns="68569" tIns="34275" rIns="68569" bIns="34275" anchor="t" anchorCtr="0">
              <a:noAutofit/>
            </a:bodyPr>
            <a:lstStyle/>
            <a:p>
              <a:pPr eaLnBrk="0" fontAlgn="base" hangingPunct="0">
                <a:spcBef>
                  <a:spcPct val="0"/>
                </a:spcBef>
                <a:spcAft>
                  <a:spcPct val="0"/>
                </a:spcAft>
                <a:buSzPct val="25000"/>
                <a:defRPr/>
              </a:pPr>
              <a:r>
                <a:rPr lang="fr-CA" sz="1600">
                  <a:solidFill>
                    <a:srgbClr val="171616"/>
                  </a:solidFill>
                  <a:latin typeface="Source Sans Pro"/>
                  <a:ea typeface="Source Sans Pro"/>
                  <a:cs typeface="Source Sans Pro"/>
                  <a:sym typeface="Source Sans Pro"/>
                </a:rPr>
                <a:t>Pour créer et gérer l’impact collectif, il est nécessaire d’avoir une ou plusieurs structures distinctes dotées d’un personnel aux compétences diversifiées et très spécifiques, servant de structure de soutien à toute l’initiative et coordonnant les activités de toutes les organisations et agences participantes.</a:t>
              </a:r>
            </a:p>
          </p:txBody>
        </p:sp>
        <p:sp>
          <p:nvSpPr>
            <p:cNvPr id="32" name="Shape 1288">
              <a:extLst>
                <a:ext uri="{FF2B5EF4-FFF2-40B4-BE49-F238E27FC236}">
                  <a16:creationId xmlns:a16="http://schemas.microsoft.com/office/drawing/2014/main" id="{2BA04B6A-14AA-BC47-B92A-ADB9B9479313}"/>
                </a:ext>
              </a:extLst>
            </p:cNvPr>
            <p:cNvSpPr txBox="1">
              <a:spLocks noChangeArrowheads="1"/>
            </p:cNvSpPr>
            <p:nvPr/>
          </p:nvSpPr>
          <p:spPr bwMode="auto">
            <a:xfrm>
              <a:off x="3088103" y="6038320"/>
              <a:ext cx="4476850" cy="2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
                  <a:srgbClr val="00B0F0"/>
                </a:buClr>
                <a:buSzPct val="25000"/>
              </a:pPr>
              <a:r>
                <a:rPr lang="fr-CA" sz="1425" b="1">
                  <a:solidFill>
                    <a:srgbClr val="00B0F0"/>
                  </a:solidFill>
                  <a:latin typeface="Source Sans Pro" panose="020B0503030403020204" pitchFamily="34" charset="0"/>
                  <a:ea typeface="ＭＳ Ｐゴシック" charset="-128"/>
                  <a:sym typeface="Source Sans Pro" panose="020B0503030403020204" pitchFamily="34" charset="0"/>
                </a:rPr>
                <a:t>Faciliter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00B0F0"/>
                  </a:solidFill>
                  <a:latin typeface="Source Sans Pro" panose="020B0503030403020204" pitchFamily="34" charset="0"/>
                  <a:ea typeface="ＭＳ Ｐゴシック" charset="-128"/>
                  <a:sym typeface="Source Sans Pro" panose="020B0503030403020204" pitchFamily="34" charset="0"/>
                </a:rPr>
                <a:t>Convenir</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00B0F0"/>
                  </a:solidFill>
                  <a:latin typeface="Source Sans Pro" panose="020B0503030403020204" pitchFamily="34" charset="0"/>
                  <a:ea typeface="ＭＳ Ｐゴシック" charset="-128"/>
                  <a:sym typeface="Source Sans Pro" panose="020B0503030403020204" pitchFamily="34" charset="0"/>
                </a:rPr>
                <a:t>Coordonner </a:t>
              </a:r>
              <a:r>
                <a:rPr lang="fr-CA" sz="1425" b="1">
                  <a:solidFill>
                    <a:srgbClr val="0070C0"/>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171616"/>
                  </a:solidFill>
                  <a:latin typeface="Source Sans Pro" panose="020B0503030403020204" pitchFamily="34" charset="0"/>
                  <a:ea typeface="ＭＳ Ｐゴシック" charset="-128"/>
                  <a:sym typeface="Source Sans Pro" panose="020B0503030403020204" pitchFamily="34" charset="0"/>
                </a:rPr>
                <a:t>*</a:t>
              </a:r>
              <a:r>
                <a:rPr lang="fr-CA" sz="1425" b="1">
                  <a:solidFill>
                    <a:srgbClr val="ED7D31"/>
                  </a:solidFill>
                  <a:latin typeface="Source Sans Pro" panose="020B0503030403020204" pitchFamily="34" charset="0"/>
                  <a:ea typeface="ＭＳ Ｐゴシック" charset="-128"/>
                  <a:sym typeface="Source Sans Pro" panose="020B0503030403020204" pitchFamily="34" charset="0"/>
                </a:rPr>
                <a:t>   </a:t>
              </a:r>
              <a:r>
                <a:rPr lang="fr-CA" sz="1425" b="1">
                  <a:solidFill>
                    <a:srgbClr val="00B0F0"/>
                  </a:solidFill>
                  <a:latin typeface="Source Sans Pro" panose="020B0503030403020204" pitchFamily="34" charset="0"/>
                  <a:ea typeface="ＭＳ Ｐゴシック" charset="-128"/>
                  <a:sym typeface="Source Sans Pro" panose="020B0503030403020204" pitchFamily="34" charset="0"/>
                </a:rPr>
                <a:t>Mouvement</a:t>
              </a:r>
              <a:r>
                <a:rPr lang="fr-CA" sz="1350">
                  <a:solidFill>
                    <a:srgbClr val="171616"/>
                  </a:solidFill>
                  <a:latin typeface="Source Sans Pro" panose="020B0503030403020204" pitchFamily="34" charset="0"/>
                  <a:ea typeface="ＭＳ Ｐゴシック" charset="-128"/>
                  <a:sym typeface="Source Sans Pro" panose="020B0503030403020204" pitchFamily="34" charset="0"/>
                </a:rPr>
                <a:t>	</a:t>
              </a:r>
            </a:p>
            <a:p>
              <a:pPr eaLnBrk="0" fontAlgn="base" hangingPunct="0">
                <a:spcBef>
                  <a:spcPct val="0"/>
                </a:spcBef>
                <a:spcAft>
                  <a:spcPct val="0"/>
                </a:spcAft>
                <a:buClr>
                  <a:srgbClr val="171616"/>
                </a:buClr>
              </a:pPr>
              <a:endParaRPr lang="fr-CA" altLang="en-US" sz="1350">
                <a:solidFill>
                  <a:srgbClr val="171616"/>
                </a:solidFill>
                <a:latin typeface="Source Sans Pro" panose="020B0503030403020204" pitchFamily="34" charset="0"/>
                <a:ea typeface="ＭＳ Ｐゴシック" charset="-128"/>
                <a:sym typeface="Source Sans Pro" panose="020B0503030403020204" pitchFamily="34" charset="0"/>
              </a:endParaRPr>
            </a:p>
          </p:txBody>
        </p:sp>
      </p:grpSp>
      <p:sp>
        <p:nvSpPr>
          <p:cNvPr id="33" name="Shape 155">
            <a:extLst>
              <a:ext uri="{FF2B5EF4-FFF2-40B4-BE49-F238E27FC236}">
                <a16:creationId xmlns:a16="http://schemas.microsoft.com/office/drawing/2014/main" id="{0F52D5CD-9E66-424A-9725-4AA71C6CCACF}"/>
              </a:ext>
            </a:extLst>
          </p:cNvPr>
          <p:cNvSpPr txBox="1"/>
          <p:nvPr>
            <p:custDataLst>
              <p:tags r:id="rId17"/>
            </p:custDataLst>
          </p:nvPr>
        </p:nvSpPr>
        <p:spPr>
          <a:xfrm>
            <a:off x="9454891" y="6508792"/>
            <a:ext cx="855344" cy="182242"/>
          </a:xfrm>
          <a:prstGeom prst="rect">
            <a:avLst/>
          </a:prstGeom>
          <a:noFill/>
          <a:ln>
            <a:noFill/>
          </a:ln>
        </p:spPr>
        <p:txBody>
          <a:bodyPr lIns="68569" tIns="34275" rIns="68569" bIns="34275" anchor="t" anchorCtr="0">
            <a:noAutofit/>
          </a:bodyPr>
          <a:lstStyle/>
          <a:p>
            <a:pPr defTabSz="685800">
              <a:buSzPct val="25000"/>
              <a:defRPr/>
            </a:pPr>
            <a:r>
              <a:rPr lang="fr-CA" sz="900" b="1">
                <a:solidFill>
                  <a:srgbClr val="000000"/>
                </a:solidFill>
                <a:latin typeface="Cambria"/>
                <a:ea typeface="Cambria"/>
                <a:cs typeface="Cambria"/>
                <a:sym typeface="Cambria"/>
              </a:rPr>
              <a:t>Source : - FSG</a:t>
            </a:r>
          </a:p>
        </p:txBody>
      </p:sp>
      <p:sp>
        <p:nvSpPr>
          <p:cNvPr id="34" name="Shape 143">
            <a:extLst>
              <a:ext uri="{FF2B5EF4-FFF2-40B4-BE49-F238E27FC236}">
                <a16:creationId xmlns:a16="http://schemas.microsoft.com/office/drawing/2014/main" id="{DB07EBD5-3888-4539-9B86-D35E103A4D3B}"/>
              </a:ext>
            </a:extLst>
          </p:cNvPr>
          <p:cNvSpPr/>
          <p:nvPr>
            <p:custDataLst>
              <p:tags r:id="rId18"/>
            </p:custDataLst>
          </p:nvPr>
        </p:nvSpPr>
        <p:spPr>
          <a:xfrm>
            <a:off x="1632763" y="4175577"/>
            <a:ext cx="1616799" cy="777461"/>
          </a:xfrm>
          <a:prstGeom prst="roundRect">
            <a:avLst>
              <a:gd name="adj" fmla="val 16667"/>
            </a:avLst>
          </a:prstGeom>
          <a:solidFill>
            <a:srgbClr val="7030A0"/>
          </a:solidFill>
          <a:ln>
            <a:noFill/>
          </a:ln>
        </p:spPr>
        <p:txBody>
          <a:bodyPr lIns="18000" tIns="18000" rIns="36000" bIns="34275" anchor="ctr" anchorCtr="0">
            <a:noAutofit/>
          </a:bodyPr>
          <a:lstStyle/>
          <a:p>
            <a:pPr algn="ctr" eaLnBrk="0" fontAlgn="base" hangingPunct="0">
              <a:spcBef>
                <a:spcPct val="0"/>
              </a:spcBef>
              <a:spcAft>
                <a:spcPct val="0"/>
              </a:spcAft>
              <a:buSzPct val="25000"/>
              <a:defRPr/>
            </a:pPr>
            <a:r>
              <a:rPr lang="fr-CA" sz="1600" b="1" dirty="0">
                <a:solidFill>
                  <a:srgbClr val="FFFFFF"/>
                </a:solidFill>
                <a:latin typeface="Source Sans Pro"/>
                <a:ea typeface="Source Sans Pro"/>
                <a:cs typeface="Source Sans Pro"/>
                <a:sym typeface="Source Sans Pro"/>
              </a:rPr>
              <a:t>Communication constante</a:t>
            </a:r>
          </a:p>
        </p:txBody>
      </p:sp>
    </p:spTree>
    <p:extLst>
      <p:ext uri="{BB962C8B-B14F-4D97-AF65-F5344CB8AC3E}">
        <p14:creationId xmlns:p14="http://schemas.microsoft.com/office/powerpoint/2010/main" val="9897674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Text Box 8">
            <a:extLst>
              <a:ext uri="{FF2B5EF4-FFF2-40B4-BE49-F238E27FC236}">
                <a16:creationId xmlns:a16="http://schemas.microsoft.com/office/drawing/2014/main" id="{F3311A0C-0851-D749-BB89-E73D1E6DE1FE}"/>
              </a:ext>
            </a:extLst>
          </p:cNvPr>
          <p:cNvSpPr txBox="1">
            <a:spLocks noChangeArrowheads="1"/>
          </p:cNvSpPr>
          <p:nvPr>
            <p:custDataLst>
              <p:tags r:id="rId4"/>
            </p:custDataLst>
          </p:nvPr>
        </p:nvSpPr>
        <p:spPr bwMode="auto">
          <a:xfrm>
            <a:off x="1340232" y="534699"/>
            <a:ext cx="8366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CA" sz="3600" b="1" dirty="0">
                <a:solidFill>
                  <a:srgbClr val="00918B"/>
                </a:solidFill>
                <a:latin typeface="Glacial Indifference" pitchFamily="2" charset="0"/>
              </a:rPr>
              <a:t>L’impact collectif…</a:t>
            </a:r>
            <a:endParaRPr lang="fr-CA" sz="3600" dirty="0">
              <a:latin typeface="Glacial Indifference" pitchFamily="2" charset="0"/>
            </a:endParaRPr>
          </a:p>
        </p:txBody>
      </p:sp>
      <p:graphicFrame>
        <p:nvGraphicFramePr>
          <p:cNvPr id="3" name="Table 2">
            <a:extLst>
              <a:ext uri="{FF2B5EF4-FFF2-40B4-BE49-F238E27FC236}">
                <a16:creationId xmlns:a16="http://schemas.microsoft.com/office/drawing/2014/main" id="{D2423FDF-F7AD-3544-A262-AA31CEBFFEB5}"/>
              </a:ext>
            </a:extLst>
          </p:cNvPr>
          <p:cNvGraphicFramePr>
            <a:graphicFrameLocks noGrp="1"/>
          </p:cNvGraphicFramePr>
          <p:nvPr>
            <p:custDataLst>
              <p:tags r:id="rId5"/>
            </p:custDataLst>
            <p:extLst>
              <p:ext uri="{D42A27DB-BD31-4B8C-83A1-F6EECF244321}">
                <p14:modId xmlns:p14="http://schemas.microsoft.com/office/powerpoint/2010/main" val="2066699325"/>
              </p:ext>
            </p:extLst>
          </p:nvPr>
        </p:nvGraphicFramePr>
        <p:xfrm>
          <a:off x="955042" y="1540359"/>
          <a:ext cx="10281915" cy="4173025"/>
        </p:xfrm>
        <a:graphic>
          <a:graphicData uri="http://schemas.openxmlformats.org/drawingml/2006/table">
            <a:tbl>
              <a:tblPr firstRow="1" bandRow="1">
                <a:tableStyleId>{2D5ABB26-0587-4C30-8999-92F81FD0307C}</a:tableStyleId>
              </a:tblPr>
              <a:tblGrid>
                <a:gridCol w="4045637">
                  <a:extLst>
                    <a:ext uri="{9D8B030D-6E8A-4147-A177-3AD203B41FA5}">
                      <a16:colId xmlns:a16="http://schemas.microsoft.com/office/drawing/2014/main" val="564379444"/>
                    </a:ext>
                  </a:extLst>
                </a:gridCol>
                <a:gridCol w="6236278">
                  <a:extLst>
                    <a:ext uri="{9D8B030D-6E8A-4147-A177-3AD203B41FA5}">
                      <a16:colId xmlns:a16="http://schemas.microsoft.com/office/drawing/2014/main" val="993379080"/>
                    </a:ext>
                  </a:extLst>
                </a:gridCol>
              </a:tblGrid>
              <a:tr h="683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a:solidFill>
                            <a:schemeClr val="tx1"/>
                          </a:solidFill>
                          <a:latin typeface="Ebrima" panose="02000000000000000000" pitchFamily="2" charset="0"/>
                          <a:ea typeface="Ebrima" panose="02000000000000000000" pitchFamily="2" charset="0"/>
                          <a:cs typeface="Ebrima" panose="02000000000000000000" pitchFamily="2" charset="0"/>
                        </a:rPr>
                        <a:t>C</a:t>
                      </a:r>
                      <a:r>
                        <a:rPr lang="fr-CA" sz="2000" b="1" noProof="0" dirty="0">
                          <a:solidFill>
                            <a:schemeClr val="tx1"/>
                          </a:solidFill>
                          <a:latin typeface="Ebrima" panose="02000000000000000000" pitchFamily="2" charset="0"/>
                          <a:ea typeface="Ebrima" panose="02000000000000000000" pitchFamily="2" charset="0"/>
                          <a:cs typeface="Ebrima" panose="02000000000000000000" pitchFamily="2" charset="0"/>
                        </a:rPr>
                        <a:t>E N’EST PAS</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8B">
                        <a:alpha val="23922"/>
                      </a:srgbClr>
                    </a:solidFill>
                  </a:tcPr>
                </a:tc>
                <a:tc>
                  <a:txBody>
                    <a:bodyPr/>
                    <a:lstStyle/>
                    <a:p>
                      <a:r>
                        <a:rPr lang="en-US" sz="2000" b="1" noProof="0" dirty="0">
                          <a:solidFill>
                            <a:schemeClr val="tx1"/>
                          </a:solidFill>
                          <a:latin typeface="Ebrima" panose="02000000000000000000" pitchFamily="2" charset="0"/>
                          <a:ea typeface="Ebrima" panose="02000000000000000000" pitchFamily="2" charset="0"/>
                          <a:cs typeface="Ebrima" panose="02000000000000000000" pitchFamily="2" charset="0"/>
                        </a:rPr>
                        <a:t>C</a:t>
                      </a:r>
                      <a:r>
                        <a:rPr lang="fr-CA" sz="2000" b="1" noProof="0" dirty="0">
                          <a:solidFill>
                            <a:schemeClr val="tx1"/>
                          </a:solidFill>
                          <a:latin typeface="Ebrima" panose="02000000000000000000" pitchFamily="2" charset="0"/>
                          <a:ea typeface="Ebrima" panose="02000000000000000000" pitchFamily="2" charset="0"/>
                          <a:cs typeface="Ebrima" panose="02000000000000000000" pitchFamily="2" charset="0"/>
                        </a:rPr>
                        <a:t>’EST</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18B">
                        <a:alpha val="23922"/>
                      </a:srgbClr>
                    </a:solidFill>
                  </a:tcPr>
                </a:tc>
                <a:extLst>
                  <a:ext uri="{0D108BD9-81ED-4DB2-BD59-A6C34878D82A}">
                    <a16:rowId xmlns:a16="http://schemas.microsoft.com/office/drawing/2014/main" val="560738438"/>
                  </a:ext>
                </a:extLst>
              </a:tr>
              <a:tr h="3392564">
                <a:tc>
                  <a: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noProof="0" dirty="0">
                          <a:solidFill>
                            <a:schemeClr val="tx1"/>
                          </a:solidFill>
                          <a:latin typeface="Ebrima" panose="02000000000000000000" pitchFamily="2" charset="0"/>
                          <a:ea typeface="Ebrima" panose="02000000000000000000" pitchFamily="2" charset="0"/>
                          <a:cs typeface="Ebrima" panose="02000000000000000000" pitchFamily="2" charset="0"/>
                        </a:rPr>
                        <a:t>Employer une approche spécifique à une seule organisation ou un seul secteur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noProof="0" dirty="0">
                          <a:solidFill>
                            <a:schemeClr val="tx1"/>
                          </a:solidFill>
                          <a:latin typeface="Ebrima" panose="02000000000000000000" pitchFamily="2" charset="0"/>
                          <a:ea typeface="Ebrima" panose="02000000000000000000" pitchFamily="2" charset="0"/>
                          <a:cs typeface="Ebrima" panose="02000000000000000000" pitchFamily="2" charset="0"/>
                        </a:rPr>
                        <a:t>Se concentrer seulement sur les résultats programmatiques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noProof="0" dirty="0">
                          <a:solidFill>
                            <a:schemeClr val="tx1"/>
                          </a:solidFill>
                          <a:latin typeface="Ebrima" panose="02000000000000000000" pitchFamily="2" charset="0"/>
                          <a:ea typeface="Ebrima" panose="02000000000000000000" pitchFamily="2" charset="0"/>
                          <a:cs typeface="Ebrima" panose="02000000000000000000" pitchFamily="2" charset="0"/>
                        </a:rPr>
                        <a:t>Travailler sur des priorités à court terme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noProof="0" dirty="0">
                          <a:solidFill>
                            <a:schemeClr val="tx1"/>
                          </a:solidFill>
                          <a:latin typeface="Ebrima" panose="02000000000000000000" pitchFamily="2" charset="0"/>
                          <a:ea typeface="Ebrima" panose="02000000000000000000" pitchFamily="2" charset="0"/>
                          <a:cs typeface="Ebrima" panose="02000000000000000000" pitchFamily="2" charset="0"/>
                        </a:rPr>
                        <a:t>Résoudre des problèmes simples ou compliqués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noProof="0" dirty="0">
                          <a:solidFill>
                            <a:schemeClr val="tx1"/>
                          </a:solidFill>
                          <a:latin typeface="Ebrima" panose="02000000000000000000" pitchFamily="2" charset="0"/>
                          <a:ea typeface="Ebrima" panose="02000000000000000000" pitchFamily="2" charset="0"/>
                          <a:cs typeface="Ebrima" panose="02000000000000000000" pitchFamily="2" charset="0"/>
                        </a:rPr>
                        <a:t>Créer une nouvelle organisation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Nécessiter un investissement de base pour diriger et s’occuper de l’avancement du travail collectif</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Nécessiter des perspectives diversifiées</a:t>
                      </a:r>
                      <a:endParaRPr lang="en-US" sz="1800" b="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Utiliser des données pour faire la lumière sur les enjeux et les résultats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Se concentrer sur les obstacles systémiques et identifier les occasions pour changer les politiques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Mettre à profit les actifs et programmes de façon délibérée et harmonieuse</a:t>
                      </a:r>
                      <a:endParaRPr lang="fr-CA" sz="1800" b="0" kern="1200" noProof="0" dirty="0">
                        <a:solidFill>
                          <a:schemeClr val="tx1"/>
                        </a:solidFill>
                        <a:highlight>
                          <a:srgbClr val="FFFF00"/>
                        </a:highlight>
                        <a:latin typeface="Ebrima" panose="02000000000000000000" pitchFamily="2" charset="0"/>
                        <a:ea typeface="Ebrima" panose="02000000000000000000" pitchFamily="2" charset="0"/>
                        <a:cs typeface="Ebrima" panose="02000000000000000000" pitchFamily="2"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8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Orienter les ressources communes vers les priorités à haute incidence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2219256"/>
                  </a:ext>
                </a:extLst>
              </a:tr>
            </a:tbl>
          </a:graphicData>
        </a:graphic>
      </p:graphicFrame>
      <p:pic>
        <p:nvPicPr>
          <p:cNvPr id="2" name="Picture 1">
            <a:extLst>
              <a:ext uri="{FF2B5EF4-FFF2-40B4-BE49-F238E27FC236}">
                <a16:creationId xmlns:a16="http://schemas.microsoft.com/office/drawing/2014/main" id="{3AABC42E-F767-4865-BB7B-436E8B4FCD0B}"/>
              </a:ext>
            </a:extLst>
          </p:cNvPr>
          <p:cNvPicPr/>
          <p:nvPr>
            <p:custDataLst>
              <p:tags r:id="rId6"/>
            </p:custDataLst>
          </p:nvPr>
        </p:nvPicPr>
        <p:blipFill>
          <a:blip r:embed="rId9" cstate="screen">
            <a:extLst>
              <a:ext uri="{28A0092B-C50C-407E-A947-70E740481C1C}">
                <a14:useLocalDpi xmlns:a14="http://schemas.microsoft.com/office/drawing/2010/main"/>
              </a:ext>
            </a:extLst>
          </a:blip>
          <a:stretch>
            <a:fillRect/>
          </a:stretch>
        </p:blipFill>
        <p:spPr>
          <a:xfrm>
            <a:off x="480290" y="6183332"/>
            <a:ext cx="1689387" cy="519580"/>
          </a:xfrm>
          <a:prstGeom prst="rect">
            <a:avLst/>
          </a:prstGeom>
        </p:spPr>
      </p:pic>
    </p:spTree>
    <p:extLst>
      <p:ext uri="{BB962C8B-B14F-4D97-AF65-F5344CB8AC3E}">
        <p14:creationId xmlns:p14="http://schemas.microsoft.com/office/powerpoint/2010/main" val="323592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57A9D-8C2C-4B5F-9142-573BEE5D3FE5}"/>
              </a:ext>
            </a:extLst>
          </p:cNvPr>
          <p:cNvPicPr>
            <a:picLocks noChangeAspect="1"/>
          </p:cNvPicPr>
          <p:nvPr>
            <p:custDataLst>
              <p:tags r:id="rId1"/>
            </p:custDataLst>
          </p:nvPr>
        </p:nvPicPr>
        <p:blipFill>
          <a:blip r:embed="rId8"/>
          <a:stretch>
            <a:fillRect/>
          </a:stretch>
        </p:blipFill>
        <p:spPr>
          <a:xfrm>
            <a:off x="623668" y="1714601"/>
            <a:ext cx="3627396" cy="3551909"/>
          </a:xfrm>
          <a:prstGeom prst="rect">
            <a:avLst/>
          </a:prstGeom>
        </p:spPr>
      </p:pic>
      <p:sp>
        <p:nvSpPr>
          <p:cNvPr id="3" name="Text Box 8">
            <a:extLst>
              <a:ext uri="{FF2B5EF4-FFF2-40B4-BE49-F238E27FC236}">
                <a16:creationId xmlns:a16="http://schemas.microsoft.com/office/drawing/2014/main" id="{38A65B83-BB7C-4D48-A427-8B4B7CCD82E3}"/>
              </a:ext>
            </a:extLst>
          </p:cNvPr>
          <p:cNvSpPr txBox="1">
            <a:spLocks noChangeArrowheads="1"/>
          </p:cNvSpPr>
          <p:nvPr>
            <p:custDataLst>
              <p:tags r:id="rId2"/>
            </p:custDataLst>
          </p:nvPr>
        </p:nvSpPr>
        <p:spPr bwMode="auto">
          <a:xfrm>
            <a:off x="457559" y="109867"/>
            <a:ext cx="115013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CA" sz="3600" b="1" dirty="0">
                <a:solidFill>
                  <a:srgbClr val="00918B"/>
                </a:solidFill>
                <a:latin typeface="Glacial Indifference"/>
              </a:rPr>
              <a:t>Une feuille de route pour savoir comment travailler ensemble différemment</a:t>
            </a:r>
            <a:endParaRPr lang="fr-CA" sz="3600" dirty="0">
              <a:latin typeface="Glacial Indifference"/>
            </a:endParaRPr>
          </a:p>
        </p:txBody>
      </p:sp>
      <p:sp>
        <p:nvSpPr>
          <p:cNvPr id="4" name="Text Box 8">
            <a:extLst>
              <a:ext uri="{FF2B5EF4-FFF2-40B4-BE49-F238E27FC236}">
                <a16:creationId xmlns:a16="http://schemas.microsoft.com/office/drawing/2014/main" id="{B2123409-37D1-48A9-B677-778761A686EB}"/>
              </a:ext>
            </a:extLst>
          </p:cNvPr>
          <p:cNvSpPr txBox="1">
            <a:spLocks noChangeArrowheads="1"/>
          </p:cNvSpPr>
          <p:nvPr>
            <p:custDataLst>
              <p:tags r:id="rId3"/>
            </p:custDataLst>
          </p:nvPr>
        </p:nvSpPr>
        <p:spPr bwMode="auto">
          <a:xfrm>
            <a:off x="4498651" y="1310196"/>
            <a:ext cx="746026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2400"/>
              </a:spcAft>
            </a:pPr>
            <a:r>
              <a:rPr lang="fr-CA" sz="2200" dirty="0">
                <a:solidFill>
                  <a:prstClr val="black"/>
                </a:solidFill>
                <a:latin typeface="Glacial Indifference" pitchFamily="50" charset="0"/>
              </a:rPr>
              <a:t>Le pouvoir de l’impact collectif provient : </a:t>
            </a:r>
          </a:p>
          <a:p>
            <a:pPr marL="355600" lvl="0" indent="-355600">
              <a:spcAft>
                <a:spcPts val="2400"/>
              </a:spcAft>
              <a:buFont typeface="Arial" panose="020B0604020202020204" pitchFamily="34" charset="0"/>
              <a:buChar char="•"/>
            </a:pPr>
            <a:r>
              <a:rPr lang="fr-CA" sz="2200" dirty="0">
                <a:solidFill>
                  <a:prstClr val="black"/>
                </a:solidFill>
                <a:latin typeface="Glacial Indifference" pitchFamily="50" charset="0"/>
              </a:rPr>
              <a:t>De différents groupes travaillant ensemble — et apprenant les uns des autres — pour bâtir un plan commun et résoudre un enjeu collectif. </a:t>
            </a:r>
          </a:p>
          <a:p>
            <a:pPr marL="355600" lvl="0" indent="-355600">
              <a:spcAft>
                <a:spcPts val="2400"/>
              </a:spcAft>
              <a:buFont typeface="Arial" panose="020B0604020202020204" pitchFamily="34" charset="0"/>
              <a:buChar char="•"/>
            </a:pPr>
            <a:r>
              <a:rPr lang="fr-CA" sz="2200" dirty="0">
                <a:solidFill>
                  <a:prstClr val="black"/>
                </a:solidFill>
                <a:latin typeface="Glacial Indifference" pitchFamily="50" charset="0"/>
              </a:rPr>
              <a:t>D’un engagement partagé pour innover — au-delà des programmes et services existants — pour développer et tester de nouvelles approches et en tirer des apprentissages.</a:t>
            </a:r>
          </a:p>
          <a:p>
            <a:pPr marL="355600" lvl="0" indent="-355600">
              <a:spcAft>
                <a:spcPts val="2400"/>
              </a:spcAft>
              <a:buFont typeface="Arial" panose="020B0604020202020204" pitchFamily="34" charset="0"/>
              <a:buChar char="•"/>
            </a:pPr>
            <a:r>
              <a:rPr lang="fr-CA" sz="2200" dirty="0">
                <a:solidFill>
                  <a:prstClr val="black"/>
                </a:solidFill>
                <a:latin typeface="Glacial Indifference" pitchFamily="50" charset="0"/>
              </a:rPr>
              <a:t>D’un sentiment partagé quant à l’urgence d’agir selon un plan d’action commun ayant obtenu l’accord de </a:t>
            </a:r>
            <a:r>
              <a:rPr lang="fr-CA" sz="2200" dirty="0" err="1">
                <a:solidFill>
                  <a:prstClr val="black"/>
                </a:solidFill>
                <a:latin typeface="Glacial Indifference" pitchFamily="50" charset="0"/>
              </a:rPr>
              <a:t>tou</a:t>
            </a:r>
            <a:r>
              <a:rPr lang="fr-CA" sz="2200" dirty="0">
                <a:solidFill>
                  <a:prstClr val="black"/>
                </a:solidFill>
                <a:latin typeface="Glacial Indifference" pitchFamily="50" charset="0"/>
              </a:rPr>
              <a:t>-</a:t>
            </a:r>
            <a:r>
              <a:rPr lang="fr-CA" sz="2200" dirty="0" err="1">
                <a:solidFill>
                  <a:prstClr val="black"/>
                </a:solidFill>
                <a:latin typeface="Glacial Indifference" pitchFamily="50" charset="0"/>
              </a:rPr>
              <a:t>te-s</a:t>
            </a:r>
            <a:r>
              <a:rPr lang="fr-CA" sz="2200" dirty="0">
                <a:solidFill>
                  <a:prstClr val="black"/>
                </a:solidFill>
                <a:latin typeface="Glacial Indifference" pitchFamily="50" charset="0"/>
              </a:rPr>
              <a:t> les participant-e-s et adopté comme leur but collectif.</a:t>
            </a:r>
          </a:p>
        </p:txBody>
      </p:sp>
      <p:sp>
        <p:nvSpPr>
          <p:cNvPr id="5" name="Text Box 8">
            <a:extLst>
              <a:ext uri="{FF2B5EF4-FFF2-40B4-BE49-F238E27FC236}">
                <a16:creationId xmlns:a16="http://schemas.microsoft.com/office/drawing/2014/main" id="{82159E59-B19D-404A-92CC-901DBCAAF0A2}"/>
              </a:ext>
            </a:extLst>
          </p:cNvPr>
          <p:cNvSpPr txBox="1">
            <a:spLocks noChangeArrowheads="1"/>
          </p:cNvSpPr>
          <p:nvPr>
            <p:custDataLst>
              <p:tags r:id="rId4"/>
            </p:custDataLst>
          </p:nvPr>
        </p:nvSpPr>
        <p:spPr bwMode="auto">
          <a:xfrm>
            <a:off x="1001417" y="6115806"/>
            <a:ext cx="9686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CA" sz="2400" b="1" i="1" dirty="0">
                <a:solidFill>
                  <a:srgbClr val="00918B"/>
                </a:solidFill>
                <a:latin typeface="Glacial Indifference" pitchFamily="2" charset="0"/>
              </a:rPr>
              <a:t>Comment </a:t>
            </a:r>
            <a:r>
              <a:rPr lang="fr-CA" sz="2400" b="1" i="1" dirty="0" err="1">
                <a:solidFill>
                  <a:srgbClr val="00918B"/>
                </a:solidFill>
                <a:latin typeface="Glacial Indifference" pitchFamily="2" charset="0"/>
              </a:rPr>
              <a:t>pouvez-VOUS</a:t>
            </a:r>
            <a:r>
              <a:rPr lang="fr-CA" sz="2400" b="1" i="1" dirty="0">
                <a:solidFill>
                  <a:srgbClr val="00918B"/>
                </a:solidFill>
                <a:latin typeface="Glacial Indifference" pitchFamily="2" charset="0"/>
              </a:rPr>
              <a:t> contribuer à ce travail? </a:t>
            </a:r>
            <a:endParaRPr lang="fr-CA" sz="2400" i="1" dirty="0">
              <a:latin typeface="Glacial Indifference" pitchFamily="2" charset="0"/>
            </a:endParaRPr>
          </a:p>
        </p:txBody>
      </p:sp>
      <p:pic>
        <p:nvPicPr>
          <p:cNvPr id="7" name="Picture 6">
            <a:extLst>
              <a:ext uri="{FF2B5EF4-FFF2-40B4-BE49-F238E27FC236}">
                <a16:creationId xmlns:a16="http://schemas.microsoft.com/office/drawing/2014/main" id="{437BE050-FD91-4167-AA65-96534DA4B64B}"/>
              </a:ext>
            </a:extLst>
          </p:cNvPr>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480290" y="6183332"/>
            <a:ext cx="1689387" cy="519580"/>
          </a:xfrm>
          <a:prstGeom prst="rect">
            <a:avLst/>
          </a:prstGeom>
        </p:spPr>
      </p:pic>
    </p:spTree>
    <p:extLst>
      <p:ext uri="{BB962C8B-B14F-4D97-AF65-F5344CB8AC3E}">
        <p14:creationId xmlns:p14="http://schemas.microsoft.com/office/powerpoint/2010/main" val="211919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4ADF7FF7-4C5D-420C-9229-ECB22966EC67}"/>
              </a:ext>
            </a:extLst>
          </p:cNvPr>
          <p:cNvSpPr/>
          <p:nvPr>
            <p:custDataLst>
              <p:tags r:id="rId4"/>
            </p:custDataLst>
          </p:nvPr>
        </p:nvSpPr>
        <p:spPr>
          <a:xfrm>
            <a:off x="0" y="0"/>
            <a:ext cx="12192000" cy="6858000"/>
          </a:xfrm>
          <a:prstGeom prst="rect">
            <a:avLst/>
          </a:prstGeom>
          <a:solidFill>
            <a:srgbClr val="0091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a:ext>
            </a:extLst>
          </a:blip>
          <a:stretch>
            <a:fillRect/>
          </a:stretch>
        </p:blipFill>
        <p:spPr>
          <a:xfrm>
            <a:off x="9447189" y="6007764"/>
            <a:ext cx="1817580" cy="415597"/>
          </a:xfrm>
          <a:prstGeom prst="rect">
            <a:avLst/>
          </a:prstGeom>
        </p:spPr>
      </p:pic>
      <p:sp>
        <p:nvSpPr>
          <p:cNvPr id="8" name="Text Box 8">
            <a:extLst>
              <a:ext uri="{FF2B5EF4-FFF2-40B4-BE49-F238E27FC236}">
                <a16:creationId xmlns:a16="http://schemas.microsoft.com/office/drawing/2014/main" id="{5E47B83B-CD5D-4637-A611-39BCA9C19BEF}"/>
              </a:ext>
            </a:extLst>
          </p:cNvPr>
          <p:cNvSpPr txBox="1">
            <a:spLocks noChangeArrowheads="1"/>
          </p:cNvSpPr>
          <p:nvPr>
            <p:custDataLst>
              <p:tags r:id="rId6"/>
            </p:custDataLst>
          </p:nvPr>
        </p:nvSpPr>
        <p:spPr bwMode="auto">
          <a:xfrm>
            <a:off x="473612" y="442366"/>
            <a:ext cx="8568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CA" sz="3600" b="1" dirty="0">
                <a:solidFill>
                  <a:schemeClr val="bg1"/>
                </a:solidFill>
                <a:latin typeface="Glacial Indifference" pitchFamily="2" charset="0"/>
              </a:rPr>
              <a:t>Pour en apprendre davantage…</a:t>
            </a:r>
            <a:endParaRPr lang="fr-CA" sz="3600" dirty="0">
              <a:solidFill>
                <a:schemeClr val="bg1"/>
              </a:solidFill>
              <a:latin typeface="Glacial Indifference" pitchFamily="2" charset="0"/>
            </a:endParaRPr>
          </a:p>
        </p:txBody>
      </p:sp>
      <p:sp>
        <p:nvSpPr>
          <p:cNvPr id="11" name="Rectangle 10">
            <a:extLst>
              <a:ext uri="{FF2B5EF4-FFF2-40B4-BE49-F238E27FC236}">
                <a16:creationId xmlns:a16="http://schemas.microsoft.com/office/drawing/2014/main" id="{F9B0FF21-9173-43B9-934D-C5FC1CADC7B6}"/>
              </a:ext>
            </a:extLst>
          </p:cNvPr>
          <p:cNvSpPr/>
          <p:nvPr>
            <p:custDataLst>
              <p:tags r:id="rId7"/>
            </p:custDataLst>
          </p:nvPr>
        </p:nvSpPr>
        <p:spPr>
          <a:xfrm>
            <a:off x="3211323" y="4270665"/>
            <a:ext cx="5606794"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2400" kern="0" dirty="0">
                <a:solidFill>
                  <a:schemeClr val="bg1"/>
                </a:solidFill>
              </a:rPr>
              <a:t>Consultez</a:t>
            </a:r>
            <a:r>
              <a:rPr kumimoji="0" lang="fr-CA" sz="2400" b="0" i="0" u="none" strike="noStrike" kern="0" cap="none" spc="0" normalizeH="0" baseline="0" noProof="0" dirty="0">
                <a:ln>
                  <a:noFill/>
                </a:ln>
                <a:solidFill>
                  <a:schemeClr val="bg1"/>
                </a:solidFill>
                <a:effectLst/>
                <a:uLnTx/>
                <a:uFillTx/>
              </a:rPr>
              <a:t> </a:t>
            </a:r>
            <a:r>
              <a:rPr kumimoji="0" lang="fr-CA" sz="2400" b="1" i="0" u="none" strike="noStrike" kern="0" cap="none" spc="0" normalizeH="0" baseline="0" noProof="0" dirty="0">
                <a:ln>
                  <a:noFill/>
                </a:ln>
                <a:solidFill>
                  <a:srgbClr val="FFFF99"/>
                </a:solidFill>
                <a:effectLst/>
                <a:uLnTx/>
                <a:uFillTx/>
              </a:rPr>
              <a:t>tamarackcommunity.ca </a:t>
            </a:r>
            <a:r>
              <a:rPr lang="fr-CA" sz="2400" kern="0" dirty="0">
                <a:solidFill>
                  <a:schemeClr val="bg1"/>
                </a:solidFill>
              </a:rPr>
              <a:t>pour plus d’outils et de ressources sur l’impact collectif</a:t>
            </a:r>
            <a:endParaRPr kumimoji="0" lang="fr-CA" sz="2400" b="0" i="0" u="none" strike="noStrike" kern="0" cap="none" spc="0" normalizeH="0" baseline="0" noProof="0" dirty="0">
              <a:ln>
                <a:noFill/>
              </a:ln>
              <a:solidFill>
                <a:schemeClr val="bg1"/>
              </a:solidFill>
              <a:effectLst/>
              <a:uLnTx/>
              <a:uFillTx/>
            </a:endParaRPr>
          </a:p>
        </p:txBody>
      </p:sp>
      <p:sp>
        <p:nvSpPr>
          <p:cNvPr id="12" name="Rectangle 11">
            <a:extLst>
              <a:ext uri="{FF2B5EF4-FFF2-40B4-BE49-F238E27FC236}">
                <a16:creationId xmlns:a16="http://schemas.microsoft.com/office/drawing/2014/main" id="{D277154C-1CDC-4277-A993-8CB8CC070B68}"/>
              </a:ext>
            </a:extLst>
          </p:cNvPr>
          <p:cNvSpPr/>
          <p:nvPr>
            <p:custDataLst>
              <p:tags r:id="rId8"/>
            </p:custDataLst>
          </p:nvPr>
        </p:nvSpPr>
        <p:spPr>
          <a:xfrm>
            <a:off x="2637692" y="2049090"/>
            <a:ext cx="652119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noProof="0" dirty="0">
                <a:ln>
                  <a:noFill/>
                </a:ln>
                <a:solidFill>
                  <a:schemeClr val="bg1"/>
                </a:solidFill>
                <a:effectLst/>
                <a:uLnTx/>
                <a:uFillTx/>
              </a:rPr>
              <a:t>AJOUTER LES COORDONNÉES DU RESPONSABLE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noProof="0" dirty="0">
                <a:ln>
                  <a:noFill/>
                </a:ln>
                <a:solidFill>
                  <a:schemeClr val="bg1"/>
                </a:solidFill>
                <a:effectLst/>
                <a:uLnTx/>
                <a:uFillTx/>
              </a:rPr>
              <a:t>ET</a:t>
            </a:r>
            <a:r>
              <a:rPr kumimoji="0" lang="fr-CA" sz="2400" b="0" i="0" u="none" strike="noStrike" kern="0" cap="none" spc="0" normalizeH="0" baseline="0" noProof="0" dirty="0">
                <a:ln>
                  <a:noFill/>
                </a:ln>
                <a:solidFill>
                  <a:schemeClr val="bg1"/>
                </a:solidFill>
                <a:effectLst/>
                <a:uLnTx/>
                <a:uFillTx/>
              </a:rPr>
              <a:t> </a:t>
            </a:r>
            <a:r>
              <a:rPr lang="fr-CA" sz="3200" b="1" kern="0" dirty="0">
                <a:solidFill>
                  <a:srgbClr val="FFFF99"/>
                </a:solidFill>
              </a:rPr>
              <a:t>l’adresse internet</a:t>
            </a:r>
            <a:r>
              <a:rPr kumimoji="0" lang="fr-CA" sz="3200" b="1" i="0" u="none" strike="noStrike" kern="0" cap="none" spc="0" normalizeH="0" baseline="0" noProof="0" dirty="0">
                <a:ln>
                  <a:noFill/>
                </a:ln>
                <a:solidFill>
                  <a:srgbClr val="FFFF99"/>
                </a:solidFill>
                <a:effectLst/>
                <a:uLnTx/>
                <a:uFillTx/>
              </a:rPr>
              <a:t> </a:t>
            </a:r>
            <a:r>
              <a:rPr kumimoji="0" lang="fr-CA" sz="3200" b="1" i="0" u="none" strike="noStrike" kern="0" cap="none" spc="0" normalizeH="0" baseline="0" noProof="0" dirty="0">
                <a:ln>
                  <a:noFill/>
                </a:ln>
                <a:solidFill>
                  <a:schemeClr val="bg1"/>
                </a:solidFill>
                <a:effectLst/>
                <a:uLnTx/>
                <a:uFillTx/>
              </a:rPr>
              <a:t>ICI</a:t>
            </a:r>
            <a:endParaRPr lang="fr-CA" sz="3200" b="1" kern="0" dirty="0">
              <a:solidFill>
                <a:schemeClr val="bg1"/>
              </a:solidFill>
            </a:endParaRPr>
          </a:p>
        </p:txBody>
      </p:sp>
      <p:cxnSp>
        <p:nvCxnSpPr>
          <p:cNvPr id="4" name="Straight Connector 3">
            <a:extLst>
              <a:ext uri="{FF2B5EF4-FFF2-40B4-BE49-F238E27FC236}">
                <a16:creationId xmlns:a16="http://schemas.microsoft.com/office/drawing/2014/main" id="{207FC9DA-ED34-4540-8BCF-FAF415E20F5D}"/>
              </a:ext>
            </a:extLst>
          </p:cNvPr>
          <p:cNvCxnSpPr>
            <a:cxnSpLocks/>
          </p:cNvCxnSpPr>
          <p:nvPr>
            <p:custDataLst>
              <p:tags r:id="rId9"/>
            </p:custDataLst>
          </p:nvPr>
        </p:nvCxnSpPr>
        <p:spPr>
          <a:xfrm>
            <a:off x="2336800" y="3810000"/>
            <a:ext cx="711038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53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4430976" y="40533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A67455-5AE7-BA4C-95A5-77B0E1319D57}"/>
              </a:ext>
            </a:extLst>
          </p:cNvPr>
          <p:cNvPicPr>
            <a:picLocks noChangeAspect="1"/>
          </p:cNvPicPr>
          <p:nvPr>
            <p:custDataLst>
              <p:tags r:id="rId2"/>
            </p:custDataLst>
          </p:nvPr>
        </p:nvPicPr>
        <p:blipFill rotWithShape="1">
          <a:blip r:embed="rId8"/>
          <a:srcRect r="15992"/>
          <a:stretch/>
        </p:blipFill>
        <p:spPr>
          <a:xfrm>
            <a:off x="0" y="-85452"/>
            <a:ext cx="12192000" cy="6131105"/>
          </a:xfrm>
          <a:prstGeom prst="rect">
            <a:avLst/>
          </a:prstGeom>
        </p:spPr>
      </p:pic>
      <p:sp>
        <p:nvSpPr>
          <p:cNvPr id="5" name="Rectangle 4">
            <a:extLst>
              <a:ext uri="{FF2B5EF4-FFF2-40B4-BE49-F238E27FC236}">
                <a16:creationId xmlns:a16="http://schemas.microsoft.com/office/drawing/2014/main" id="{740E5F60-4F51-5645-9E27-E4C195841F01}"/>
              </a:ext>
            </a:extLst>
          </p:cNvPr>
          <p:cNvSpPr/>
          <p:nvPr>
            <p:custDataLst>
              <p:tags r:id="rId3"/>
            </p:custDataLst>
          </p:nvPr>
        </p:nvSpPr>
        <p:spPr>
          <a:xfrm>
            <a:off x="0" y="-85452"/>
            <a:ext cx="12192000" cy="6115050"/>
          </a:xfrm>
          <a:prstGeom prst="rect">
            <a:avLst/>
          </a:prstGeom>
          <a:solidFill>
            <a:srgbClr val="3F5F7F">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EED2FF-7105-4E1E-9190-436E25AD9F04}"/>
              </a:ext>
            </a:extLst>
          </p:cNvPr>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338050" y="6192047"/>
            <a:ext cx="1689387" cy="519580"/>
          </a:xfrm>
          <a:prstGeom prst="rect">
            <a:avLst/>
          </a:prstGeom>
        </p:spPr>
      </p:pic>
      <p:sp>
        <p:nvSpPr>
          <p:cNvPr id="8" name="Rectangle 7">
            <a:extLst>
              <a:ext uri="{FF2B5EF4-FFF2-40B4-BE49-F238E27FC236}">
                <a16:creationId xmlns:a16="http://schemas.microsoft.com/office/drawing/2014/main" id="{972EC687-A071-4C69-921A-F9882CA3EA32}"/>
              </a:ext>
            </a:extLst>
          </p:cNvPr>
          <p:cNvSpPr/>
          <p:nvPr>
            <p:custDataLst>
              <p:tags r:id="rId5"/>
            </p:custDataLst>
          </p:nvPr>
        </p:nvSpPr>
        <p:spPr>
          <a:xfrm>
            <a:off x="4695594" y="2371910"/>
            <a:ext cx="2800831" cy="769441"/>
          </a:xfrm>
          <a:prstGeom prst="rect">
            <a:avLst/>
          </a:prstGeom>
        </p:spPr>
        <p:txBody>
          <a:bodyPr wrap="none">
            <a:spAutoFit/>
          </a:bodyPr>
          <a:lstStyle/>
          <a:p>
            <a:pPr algn="ctr"/>
            <a:r>
              <a:rPr lang="en-US" sz="4400" b="1">
                <a:solidFill>
                  <a:schemeClr val="bg1"/>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40194483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5CDEC9-2219-4D41-ABE9-FC63A9DA1927}"/>
              </a:ext>
            </a:extLst>
          </p:cNvPr>
          <p:cNvSpPr/>
          <p:nvPr>
            <p:custDataLst>
              <p:tags r:id="rId1"/>
            </p:custDataLst>
          </p:nvPr>
        </p:nvSpPr>
        <p:spPr>
          <a:xfrm>
            <a:off x="1783492" y="1690868"/>
            <a:ext cx="8587947" cy="1569660"/>
          </a:xfrm>
          <a:prstGeom prst="rect">
            <a:avLst/>
          </a:prstGeom>
        </p:spPr>
        <p:txBody>
          <a:bodyPr wrap="square" anchor="t">
            <a:spAutoFit/>
          </a:bodyPr>
          <a:lstStyle/>
          <a:p>
            <a:pPr algn="ctr">
              <a:defRPr/>
            </a:pPr>
            <a:r>
              <a:rPr lang="fr-CA" sz="4000">
                <a:solidFill>
                  <a:prstClr val="white"/>
                </a:solidFill>
                <a:latin typeface="Calibri"/>
                <a:ea typeface="ＭＳ Ｐゴシック"/>
                <a:cs typeface="Calibri"/>
              </a:rPr>
              <a:t>Recap &amp; Reflection on the Collective Impact Framework</a:t>
            </a:r>
          </a:p>
          <a:p>
            <a:pPr algn="ctr" eaLnBrk="0" fontAlgn="base" hangingPunct="0">
              <a:spcBef>
                <a:spcPct val="0"/>
              </a:spcBef>
              <a:spcAft>
                <a:spcPct val="0"/>
              </a:spcAft>
              <a:defRPr/>
            </a:pPr>
            <a:endParaRPr lang="fr-CA" sz="1600">
              <a:solidFill>
                <a:prstClr val="white"/>
              </a:solidFill>
              <a:latin typeface="Arial" charset="0"/>
              <a:ea typeface="ＭＳ Ｐゴシック" charset="-128"/>
              <a:cs typeface="Arial" charset="0"/>
            </a:endParaRPr>
          </a:p>
        </p:txBody>
      </p:sp>
      <p:pic>
        <p:nvPicPr>
          <p:cNvPr id="11" name="Picture 10">
            <a:extLst>
              <a:ext uri="{FF2B5EF4-FFF2-40B4-BE49-F238E27FC236}">
                <a16:creationId xmlns:a16="http://schemas.microsoft.com/office/drawing/2014/main" id="{1A4F819E-58EE-A94A-93F0-354997097885}"/>
              </a:ext>
            </a:extLst>
          </p:cNvPr>
          <p:cNvPicPr>
            <a:picLocks noChangeAspect="1"/>
          </p:cNvPicPr>
          <p:nvPr>
            <p:custDataLst>
              <p:tags r:id="rId2"/>
            </p:custDataLst>
          </p:nvPr>
        </p:nvPicPr>
        <p:blipFill>
          <a:blip r:embed="rId7"/>
          <a:stretch>
            <a:fillRect/>
          </a:stretch>
        </p:blipFill>
        <p:spPr>
          <a:xfrm>
            <a:off x="1783491" y="1869322"/>
            <a:ext cx="3574057" cy="3574057"/>
          </a:xfrm>
          <a:prstGeom prst="rect">
            <a:avLst/>
          </a:prstGeom>
        </p:spPr>
      </p:pic>
      <p:sp>
        <p:nvSpPr>
          <p:cNvPr id="12" name="Text Box 8">
            <a:extLst>
              <a:ext uri="{FF2B5EF4-FFF2-40B4-BE49-F238E27FC236}">
                <a16:creationId xmlns:a16="http://schemas.microsoft.com/office/drawing/2014/main" id="{A2BC991E-E782-D046-A50C-1FE72712381E}"/>
              </a:ext>
            </a:extLst>
          </p:cNvPr>
          <p:cNvSpPr txBox="1">
            <a:spLocks noChangeArrowheads="1"/>
          </p:cNvSpPr>
          <p:nvPr>
            <p:custDataLst>
              <p:tags r:id="rId3"/>
            </p:custDataLst>
          </p:nvPr>
        </p:nvSpPr>
        <p:spPr bwMode="auto">
          <a:xfrm>
            <a:off x="5357547" y="1455747"/>
            <a:ext cx="489274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r-CA" sz="2800" dirty="0">
                <a:latin typeface="Glacial Indifference" pitchFamily="50" charset="0"/>
              </a:rPr>
              <a:t>L’impact collectif désigne une </a:t>
            </a:r>
            <a:r>
              <a:rPr lang="fr-CA" sz="2800" b="1" dirty="0">
                <a:solidFill>
                  <a:srgbClr val="00918B"/>
                </a:solidFill>
                <a:latin typeface="Glacial Indifference" pitchFamily="50" charset="0"/>
              </a:rPr>
              <a:t>collaboration disciplinaire intersectorielle</a:t>
            </a:r>
            <a:r>
              <a:rPr lang="fr-CA" sz="2800" dirty="0">
                <a:latin typeface="Glacial Indifference" pitchFamily="50" charset="0"/>
              </a:rPr>
              <a:t> qui a fait ses preuves comme cadre efficace pour obtenir des changements communautaires à fortes retombées sur des </a:t>
            </a:r>
            <a:r>
              <a:rPr lang="fr-CA" sz="2800" b="1" dirty="0">
                <a:solidFill>
                  <a:srgbClr val="00918B"/>
                </a:solidFill>
                <a:latin typeface="Glacial Indifference" pitchFamily="50" charset="0"/>
              </a:rPr>
              <a:t>problèmes complexes </a:t>
            </a:r>
            <a:r>
              <a:rPr lang="fr-CA" sz="2800" dirty="0">
                <a:latin typeface="Glacial Indifference" pitchFamily="50" charset="0"/>
              </a:rPr>
              <a:t>et à </a:t>
            </a:r>
            <a:r>
              <a:rPr lang="fr-CA" sz="2800" b="1" dirty="0">
                <a:solidFill>
                  <a:srgbClr val="00918B"/>
                </a:solidFill>
                <a:latin typeface="Glacial Indifference" pitchFamily="50" charset="0"/>
              </a:rPr>
              <a:t>grande échelle</a:t>
            </a:r>
            <a:r>
              <a:rPr lang="fr-CA" sz="2800" dirty="0">
                <a:latin typeface="Glacial Indifference" pitchFamily="50" charset="0"/>
              </a:rPr>
              <a:t> tels l’amélioration de systèmes ou la modification de politiques.</a:t>
            </a:r>
          </a:p>
        </p:txBody>
      </p:sp>
      <p:sp>
        <p:nvSpPr>
          <p:cNvPr id="14" name="Text Box 8">
            <a:extLst>
              <a:ext uri="{FF2B5EF4-FFF2-40B4-BE49-F238E27FC236}">
                <a16:creationId xmlns:a16="http://schemas.microsoft.com/office/drawing/2014/main" id="{C042DD13-CAA4-5644-ABEE-BEA3F2CC4709}"/>
              </a:ext>
            </a:extLst>
          </p:cNvPr>
          <p:cNvSpPr txBox="1">
            <a:spLocks noChangeArrowheads="1"/>
          </p:cNvSpPr>
          <p:nvPr>
            <p:custDataLst>
              <p:tags r:id="rId4"/>
            </p:custDataLst>
          </p:nvPr>
        </p:nvSpPr>
        <p:spPr bwMode="auto">
          <a:xfrm>
            <a:off x="1524000" y="1184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1200"/>
              </a:spcAft>
              <a:defRPr/>
            </a:pPr>
            <a:r>
              <a:rPr lang="fr-CA" sz="2200" b="1" i="1" dirty="0">
                <a:solidFill>
                  <a:srgbClr val="00918B"/>
                </a:solidFill>
                <a:latin typeface="Glacial Indifference" pitchFamily="2" charset="0"/>
                <a:ea typeface="Ebrima" panose="02000000000000000000" pitchFamily="2" charset="0"/>
                <a:cs typeface="Ebrima" panose="02000000000000000000" pitchFamily="2" charset="0"/>
              </a:rPr>
              <a:t>L’impact collectif pour Communautés bâtissant l’avenir des jeunes</a:t>
            </a:r>
          </a:p>
          <a:p>
            <a:pPr algn="ctr">
              <a:defRPr/>
            </a:pPr>
            <a:r>
              <a:rPr lang="fr-CA" sz="3200" dirty="0">
                <a:solidFill>
                  <a:srgbClr val="00918B"/>
                </a:solidFill>
                <a:latin typeface="Glacial Indifference" pitchFamily="2" charset="0"/>
                <a:ea typeface="Ebrima" panose="02000000000000000000" pitchFamily="2" charset="0"/>
                <a:cs typeface="Ebrima" panose="02000000000000000000" pitchFamily="2" charset="0"/>
              </a:rPr>
              <a:t>Définition de l’impact collectif </a:t>
            </a:r>
          </a:p>
        </p:txBody>
      </p:sp>
    </p:spTree>
    <p:extLst>
      <p:ext uri="{BB962C8B-B14F-4D97-AF65-F5344CB8AC3E}">
        <p14:creationId xmlns:p14="http://schemas.microsoft.com/office/powerpoint/2010/main" val="1402665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custDataLst>
              <p:tags r:id="rId4"/>
            </p:custDataLst>
          </p:nvPr>
        </p:nvSpPr>
        <p:spPr bwMode="auto">
          <a:xfrm>
            <a:off x="3873910" y="1191077"/>
            <a:ext cx="8160774"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Glacial Indifference" pitchFamily="50" charset="0"/>
                <a:ea typeface="+mn-ea"/>
                <a:cs typeface="+mn-cs"/>
              </a:rPr>
              <a:t>Nous amène à aller chercher des solutions impliquant plus d’un secteur.</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fr-CA" sz="2200" dirty="0">
                <a:solidFill>
                  <a:prstClr val="black"/>
                </a:solidFill>
                <a:latin typeface="Glacial Indifference" pitchFamily="50" charset="0"/>
              </a:rPr>
              <a:t>Permet aux secteurs et aux organisations de travailler ensemble sans seulement penser à leur « morceau » du casse-tête.</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Glacial Indifference" pitchFamily="50" charset="0"/>
                <a:ea typeface="+mn-ea"/>
                <a:cs typeface="+mn-cs"/>
              </a:rPr>
              <a:t>Facilite une meilleure harmonisation des programmes et services existants.</a:t>
            </a:r>
          </a:p>
          <a:p>
            <a:pPr marL="342900" lvl="0" indent="-342900">
              <a:spcAft>
                <a:spcPts val="1800"/>
              </a:spcAft>
              <a:buFont typeface="Arial" panose="020B0604020202020204" pitchFamily="34" charset="0"/>
              <a:buChar char="•"/>
              <a:defRPr/>
            </a:pPr>
            <a:r>
              <a:rPr lang="fr-CA" sz="2200" dirty="0">
                <a:solidFill>
                  <a:prstClr val="black"/>
                </a:solidFill>
                <a:latin typeface="Glacial Indifference" pitchFamily="50" charset="0"/>
              </a:rPr>
              <a:t>Met l’accent sur les occasions d’innover pour combler les lacunes.</a:t>
            </a:r>
          </a:p>
          <a:p>
            <a:pPr marL="342900" lvl="0" indent="-342900">
              <a:spcAft>
                <a:spcPts val="1800"/>
              </a:spcAft>
              <a:buFont typeface="Arial" panose="020B0604020202020204" pitchFamily="34" charset="0"/>
              <a:buChar char="•"/>
            </a:pPr>
            <a:r>
              <a:rPr lang="fr-CA" sz="2200" dirty="0">
                <a:solidFill>
                  <a:prstClr val="black"/>
                </a:solidFill>
                <a:latin typeface="Glacial Indifference" pitchFamily="50" charset="0"/>
              </a:rPr>
              <a:t>Permet la sensibilisation à des enjeux qui sont propres à la communauté. </a:t>
            </a:r>
          </a:p>
          <a:p>
            <a:pPr marL="342900" lvl="0" indent="-342900">
              <a:spcAft>
                <a:spcPts val="1800"/>
              </a:spcAft>
              <a:buFont typeface="Arial" panose="020B0604020202020204" pitchFamily="34" charset="0"/>
              <a:buChar char="•"/>
            </a:pPr>
            <a:r>
              <a:rPr lang="fr-CA" sz="2200" dirty="0">
                <a:solidFill>
                  <a:prstClr val="black"/>
                </a:solidFill>
                <a:latin typeface="Glacial Indifference" pitchFamily="50" charset="0"/>
              </a:rPr>
              <a:t>Fournit du leadership et maximise les occasions pour toute personne préoccupée et voulant contribuer à de nouvelles solutions.</a:t>
            </a:r>
          </a:p>
        </p:txBody>
      </p:sp>
      <p:pic>
        <p:nvPicPr>
          <p:cNvPr id="6" name="Picture 5">
            <a:extLst>
              <a:ext uri="{FF2B5EF4-FFF2-40B4-BE49-F238E27FC236}">
                <a16:creationId xmlns:a16="http://schemas.microsoft.com/office/drawing/2014/main" id="{EA186344-7336-4D66-BF69-7B14A233F5BD}"/>
              </a:ext>
            </a:extLst>
          </p:cNvPr>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368992" y="6116771"/>
            <a:ext cx="1689387" cy="519580"/>
          </a:xfrm>
          <a:prstGeom prst="rect">
            <a:avLst/>
          </a:prstGeom>
        </p:spPr>
      </p:pic>
      <p:sp>
        <p:nvSpPr>
          <p:cNvPr id="9" name="Text Box 8">
            <a:extLst>
              <a:ext uri="{FF2B5EF4-FFF2-40B4-BE49-F238E27FC236}">
                <a16:creationId xmlns:a16="http://schemas.microsoft.com/office/drawing/2014/main" id="{F2FC6499-DBAB-4671-8B10-1ED22CCE6EC5}"/>
              </a:ext>
            </a:extLst>
          </p:cNvPr>
          <p:cNvSpPr txBox="1">
            <a:spLocks noChangeArrowheads="1"/>
          </p:cNvSpPr>
          <p:nvPr>
            <p:custDataLst>
              <p:tags r:id="rId6"/>
            </p:custDataLst>
          </p:nvPr>
        </p:nvSpPr>
        <p:spPr bwMode="auto">
          <a:xfrm>
            <a:off x="825729" y="573311"/>
            <a:ext cx="92818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918B"/>
                </a:solidFill>
                <a:effectLst/>
                <a:uLnTx/>
                <a:uFillTx/>
                <a:latin typeface="Glacial Indifference" pitchFamily="50" charset="0"/>
                <a:ea typeface="+mn-ea"/>
                <a:cs typeface="+mn-cs"/>
              </a:rPr>
              <a:t>En quoi est</a:t>
            </a:r>
            <a:r>
              <a:rPr lang="fr-CA" sz="3600" b="1" dirty="0">
                <a:solidFill>
                  <a:srgbClr val="00918B"/>
                </a:solidFill>
                <a:latin typeface="Glacial Indifference" pitchFamily="50" charset="0"/>
              </a:rPr>
              <a:t>-ce que l’impact collectif diffère?</a:t>
            </a:r>
            <a:endParaRPr kumimoji="0" lang="fr-CA" sz="3600" b="0" i="0" u="none" strike="noStrike" kern="1200" cap="none" spc="0" normalizeH="0" baseline="0" noProof="0" dirty="0">
              <a:ln>
                <a:noFill/>
              </a:ln>
              <a:solidFill>
                <a:prstClr val="black"/>
              </a:solidFill>
              <a:effectLst/>
              <a:uLnTx/>
              <a:uFillTx/>
              <a:latin typeface="Glacial Indifference" pitchFamily="50" charset="0"/>
              <a:ea typeface="+mn-ea"/>
              <a:cs typeface="+mn-cs"/>
            </a:endParaRPr>
          </a:p>
        </p:txBody>
      </p:sp>
      <p:pic>
        <p:nvPicPr>
          <p:cNvPr id="13" name="Picture 12" descr="A group of people performing on stage in front of a crowd&#10;&#10;Description automatically generated">
            <a:extLst>
              <a:ext uri="{FF2B5EF4-FFF2-40B4-BE49-F238E27FC236}">
                <a16:creationId xmlns:a16="http://schemas.microsoft.com/office/drawing/2014/main" id="{14716B71-F80D-48ED-998F-E024C5211210}"/>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49378" y="2294975"/>
            <a:ext cx="3402074" cy="2268049"/>
          </a:xfrm>
          <a:prstGeom prst="rect">
            <a:avLst/>
          </a:prstGeom>
        </p:spPr>
      </p:pic>
    </p:spTree>
    <p:extLst>
      <p:ext uri="{BB962C8B-B14F-4D97-AF65-F5344CB8AC3E}">
        <p14:creationId xmlns:p14="http://schemas.microsoft.com/office/powerpoint/2010/main" val="204617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 Box 8">
            <a:extLst>
              <a:ext uri="{FF2B5EF4-FFF2-40B4-BE49-F238E27FC236}">
                <a16:creationId xmlns:a16="http://schemas.microsoft.com/office/drawing/2014/main" id="{9DA9B48C-D916-4A61-8A76-478EB241F51E}"/>
              </a:ext>
            </a:extLst>
          </p:cNvPr>
          <p:cNvSpPr txBox="1">
            <a:spLocks noChangeArrowheads="1"/>
          </p:cNvSpPr>
          <p:nvPr>
            <p:custDataLst>
              <p:tags r:id="rId4"/>
            </p:custDataLst>
          </p:nvPr>
        </p:nvSpPr>
        <p:spPr bwMode="auto">
          <a:xfrm>
            <a:off x="1056638" y="2020335"/>
            <a:ext cx="10078721"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Aft>
                <a:spcPts val="1800"/>
              </a:spcAft>
            </a:pPr>
            <a:r>
              <a:rPr lang="fr-CA" sz="2200" dirty="0">
                <a:solidFill>
                  <a:prstClr val="black"/>
                </a:solidFill>
                <a:latin typeface="Glacial Indifference" pitchFamily="50" charset="0"/>
              </a:rPr>
              <a:t>La valeur ajoutée et les axes de fonctionnement d’une approche d’impact collectif proviennent de :</a:t>
            </a:r>
          </a:p>
          <a:p>
            <a:pPr marL="342900" lvl="0" indent="-342900">
              <a:spcAft>
                <a:spcPts val="1800"/>
              </a:spcAft>
              <a:buFont typeface="Arial" panose="020B0604020202020204" pitchFamily="34" charset="0"/>
              <a:buChar char="•"/>
            </a:pPr>
            <a:r>
              <a:rPr lang="fr-CA" sz="2200" dirty="0">
                <a:solidFill>
                  <a:prstClr val="black"/>
                </a:solidFill>
                <a:latin typeface="Glacial Indifference" pitchFamily="50" charset="0"/>
              </a:rPr>
              <a:t>La création d’occasions favorables pour différents acteurs ou actrices pour mieux comprendre et coordonner leur travail.</a:t>
            </a:r>
          </a:p>
          <a:p>
            <a:pPr marL="342900" lvl="0" indent="-342900">
              <a:spcAft>
                <a:spcPts val="1800"/>
              </a:spcAft>
              <a:buFont typeface="Arial" panose="020B0604020202020204" pitchFamily="34" charset="0"/>
              <a:buChar char="•"/>
            </a:pPr>
            <a:r>
              <a:rPr lang="fr-CA" sz="2200" dirty="0">
                <a:solidFill>
                  <a:prstClr val="black"/>
                </a:solidFill>
                <a:latin typeface="Glacial Indifference" pitchFamily="50" charset="0"/>
              </a:rPr>
              <a:t>L’identification de lacunes existantes et d’occasions de collaboration pour expérimenter de nouvelles façons de les combler.</a:t>
            </a:r>
          </a:p>
          <a:p>
            <a:pPr marL="342900" lvl="0" indent="-342900">
              <a:spcAft>
                <a:spcPts val="1800"/>
              </a:spcAft>
              <a:buFont typeface="Arial" panose="020B0604020202020204" pitchFamily="34" charset="0"/>
              <a:buChar char="•"/>
            </a:pPr>
            <a:r>
              <a:rPr lang="fr-CA" sz="2200" dirty="0">
                <a:solidFill>
                  <a:prstClr val="black"/>
                </a:solidFill>
                <a:latin typeface="Glacial Indifference" pitchFamily="50" charset="0"/>
              </a:rPr>
              <a:t>Une vision allant au-delà des programmes et des services pour conceptualiser des stratégies qui traitent des changements systémiques à plus grande échelle.</a:t>
            </a:r>
          </a:p>
        </p:txBody>
      </p:sp>
      <p:pic>
        <p:nvPicPr>
          <p:cNvPr id="6" name="Picture 5">
            <a:extLst>
              <a:ext uri="{FF2B5EF4-FFF2-40B4-BE49-F238E27FC236}">
                <a16:creationId xmlns:a16="http://schemas.microsoft.com/office/drawing/2014/main" id="{EA186344-7336-4D66-BF69-7B14A233F5BD}"/>
              </a:ext>
            </a:extLst>
          </p:cNvPr>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388850" y="6003444"/>
            <a:ext cx="1689387" cy="519580"/>
          </a:xfrm>
          <a:prstGeom prst="rect">
            <a:avLst/>
          </a:prstGeom>
        </p:spPr>
      </p:pic>
      <p:sp>
        <p:nvSpPr>
          <p:cNvPr id="9" name="Text Box 8">
            <a:extLst>
              <a:ext uri="{FF2B5EF4-FFF2-40B4-BE49-F238E27FC236}">
                <a16:creationId xmlns:a16="http://schemas.microsoft.com/office/drawing/2014/main" id="{F2FC6499-DBAB-4671-8B10-1ED22CCE6EC5}"/>
              </a:ext>
            </a:extLst>
          </p:cNvPr>
          <p:cNvSpPr txBox="1">
            <a:spLocks noChangeArrowheads="1"/>
          </p:cNvSpPr>
          <p:nvPr>
            <p:custDataLst>
              <p:tags r:id="rId6"/>
            </p:custDataLst>
          </p:nvPr>
        </p:nvSpPr>
        <p:spPr bwMode="auto">
          <a:xfrm>
            <a:off x="770594" y="545605"/>
            <a:ext cx="106508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dirty="0">
                <a:ln>
                  <a:noFill/>
                </a:ln>
                <a:solidFill>
                  <a:srgbClr val="00918B"/>
                </a:solidFill>
                <a:effectLst/>
                <a:uLnTx/>
                <a:uFillTx/>
                <a:latin typeface="Glacial Indifference" pitchFamily="50" charset="0"/>
                <a:ea typeface="+mn-ea"/>
                <a:cs typeface="+mn-cs"/>
              </a:rPr>
              <a:t>La valeur et les axes de l’approche d’impact collectif</a:t>
            </a:r>
          </a:p>
        </p:txBody>
      </p:sp>
    </p:spTree>
    <p:extLst>
      <p:ext uri="{BB962C8B-B14F-4D97-AF65-F5344CB8AC3E}">
        <p14:creationId xmlns:p14="http://schemas.microsoft.com/office/powerpoint/2010/main" val="414113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4ADF7FF7-4C5D-420C-9229-ECB22966EC67}"/>
              </a:ext>
            </a:extLst>
          </p:cNvPr>
          <p:cNvSpPr/>
          <p:nvPr>
            <p:custDataLst>
              <p:tags r:id="rId4"/>
            </p:custDataLst>
          </p:nvPr>
        </p:nvSpPr>
        <p:spPr>
          <a:xfrm>
            <a:off x="0" y="0"/>
            <a:ext cx="12192000" cy="6858000"/>
          </a:xfrm>
          <a:prstGeom prst="rect">
            <a:avLst/>
          </a:prstGeom>
          <a:solidFill>
            <a:srgbClr val="0091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a:ext>
            </a:extLst>
          </a:blip>
          <a:stretch>
            <a:fillRect/>
          </a:stretch>
        </p:blipFill>
        <p:spPr>
          <a:xfrm>
            <a:off x="9447189" y="6007764"/>
            <a:ext cx="1817580" cy="415597"/>
          </a:xfrm>
          <a:prstGeom prst="rect">
            <a:avLst/>
          </a:prstGeom>
        </p:spPr>
      </p:pic>
      <p:sp>
        <p:nvSpPr>
          <p:cNvPr id="10" name="Rectangle 9">
            <a:extLst>
              <a:ext uri="{FF2B5EF4-FFF2-40B4-BE49-F238E27FC236}">
                <a16:creationId xmlns:a16="http://schemas.microsoft.com/office/drawing/2014/main" id="{85D3A31B-2C8F-42F8-9D19-F943379C0323}"/>
              </a:ext>
            </a:extLst>
          </p:cNvPr>
          <p:cNvSpPr/>
          <p:nvPr>
            <p:custDataLst>
              <p:tags r:id="rId6"/>
            </p:custDataLst>
          </p:nvPr>
        </p:nvSpPr>
        <p:spPr>
          <a:xfrm>
            <a:off x="1520589" y="2280607"/>
            <a:ext cx="9150838" cy="1446550"/>
          </a:xfrm>
          <a:prstGeom prst="rect">
            <a:avLst/>
          </a:prstGeom>
        </p:spPr>
        <p:txBody>
          <a:bodyPr wrap="none">
            <a:spAutoFit/>
          </a:bodyPr>
          <a:lstStyle/>
          <a:p>
            <a:pPr algn="ctr"/>
            <a:r>
              <a:rPr lang="fr-CA" sz="4400" b="1" dirty="0">
                <a:solidFill>
                  <a:prstClr val="white"/>
                </a:solidFill>
                <a:cs typeface="Calibri" panose="020F0502020204030204" pitchFamily="34" charset="0"/>
              </a:rPr>
              <a:t>Quand faut-il recourir à une approche </a:t>
            </a:r>
          </a:p>
          <a:p>
            <a:pPr algn="ctr"/>
            <a:r>
              <a:rPr lang="fr-CA" sz="4400" b="1" dirty="0">
                <a:solidFill>
                  <a:prstClr val="white"/>
                </a:solidFill>
                <a:cs typeface="Calibri" panose="020F0502020204030204" pitchFamily="34" charset="0"/>
              </a:rPr>
              <a:t>d’impact collectif?</a:t>
            </a:r>
          </a:p>
        </p:txBody>
      </p:sp>
    </p:spTree>
    <p:extLst>
      <p:ext uri="{BB962C8B-B14F-4D97-AF65-F5344CB8AC3E}">
        <p14:creationId xmlns:p14="http://schemas.microsoft.com/office/powerpoint/2010/main" val="348108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670D8A-49B3-404C-8BCA-EDBCDF40E5B4}"/>
              </a:ext>
            </a:extLst>
          </p:cNvPr>
          <p:cNvSpPr txBox="1"/>
          <p:nvPr>
            <p:custDataLst>
              <p:tags r:id="rId1"/>
            </p:custDataLst>
          </p:nvPr>
        </p:nvSpPr>
        <p:spPr>
          <a:xfrm>
            <a:off x="518160" y="162102"/>
            <a:ext cx="10993120" cy="1200329"/>
          </a:xfrm>
          <a:prstGeom prst="rect">
            <a:avLst/>
          </a:prstGeom>
          <a:noFill/>
        </p:spPr>
        <p:txBody>
          <a:bodyPr wrap="square" rtlCol="0">
            <a:spAutoFit/>
          </a:bodyPr>
          <a:lstStyle>
            <a:defPPr>
              <a:defRPr lang="en-US"/>
            </a:defPPr>
            <a:lvl1pPr>
              <a:defRPr sz="28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dirty="0">
                <a:ln>
                  <a:noFill/>
                </a:ln>
                <a:solidFill>
                  <a:srgbClr val="00918B"/>
                </a:solidFill>
                <a:effectLst/>
                <a:uLnTx/>
                <a:uFillTx/>
                <a:latin typeface="Glacial Indifference" pitchFamily="2" charset="0"/>
                <a:ea typeface="Ebrima" panose="02000000000000000000" pitchFamily="2" charset="0"/>
                <a:cs typeface="Ebrima" panose="02000000000000000000" pitchFamily="2" charset="0"/>
              </a:rPr>
              <a:t>L’impact collectif : mieux adapté pour traiter les enjeux complexes</a:t>
            </a:r>
          </a:p>
        </p:txBody>
      </p:sp>
      <p:pic>
        <p:nvPicPr>
          <p:cNvPr id="4" name="Picture 3">
            <a:extLst>
              <a:ext uri="{FF2B5EF4-FFF2-40B4-BE49-F238E27FC236}">
                <a16:creationId xmlns:a16="http://schemas.microsoft.com/office/drawing/2014/main" id="{C4361BB4-AC16-42E1-92F0-0A4DF5446332}"/>
              </a:ext>
            </a:extLst>
          </p:cNvPr>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388850" y="6003444"/>
            <a:ext cx="1689387" cy="519580"/>
          </a:xfrm>
          <a:prstGeom prst="rect">
            <a:avLst/>
          </a:prstGeom>
        </p:spPr>
      </p:pic>
      <p:grpSp>
        <p:nvGrpSpPr>
          <p:cNvPr id="9" name="Group 8">
            <a:extLst>
              <a:ext uri="{FF2B5EF4-FFF2-40B4-BE49-F238E27FC236}">
                <a16:creationId xmlns:a16="http://schemas.microsoft.com/office/drawing/2014/main" id="{56E403B8-B623-46AD-9A64-0CE2EDF445BC}"/>
              </a:ext>
            </a:extLst>
          </p:cNvPr>
          <p:cNvGrpSpPr/>
          <p:nvPr>
            <p:custDataLst>
              <p:tags r:id="rId3"/>
            </p:custDataLst>
          </p:nvPr>
        </p:nvGrpSpPr>
        <p:grpSpPr>
          <a:xfrm>
            <a:off x="2357120" y="1104357"/>
            <a:ext cx="8128000" cy="5418667"/>
            <a:chOff x="2367280" y="1265315"/>
            <a:chExt cx="8128000" cy="5418667"/>
          </a:xfrm>
        </p:grpSpPr>
        <p:graphicFrame>
          <p:nvGraphicFramePr>
            <p:cNvPr id="3" name="Diagram 2">
              <a:extLst>
                <a:ext uri="{FF2B5EF4-FFF2-40B4-BE49-F238E27FC236}">
                  <a16:creationId xmlns:a16="http://schemas.microsoft.com/office/drawing/2014/main" id="{347AB86E-BDBC-44BF-AD0C-34732B5A538D}"/>
                </a:ext>
              </a:extLst>
            </p:cNvPr>
            <p:cNvGraphicFramePr/>
            <p:nvPr>
              <p:extLst>
                <p:ext uri="{D42A27DB-BD31-4B8C-83A1-F6EECF244321}">
                  <p14:modId xmlns:p14="http://schemas.microsoft.com/office/powerpoint/2010/main" val="3853979023"/>
                </p:ext>
              </p:extLst>
            </p:nvPr>
          </p:nvGraphicFramePr>
          <p:xfrm>
            <a:off x="2367280" y="1265315"/>
            <a:ext cx="8128000"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 name="Picture 1">
              <a:extLst>
                <a:ext uri="{FF2B5EF4-FFF2-40B4-BE49-F238E27FC236}">
                  <a16:creationId xmlns:a16="http://schemas.microsoft.com/office/drawing/2014/main" id="{E2EE8072-7E4C-4E09-A560-443A9937E343}"/>
                </a:ext>
              </a:extLst>
            </p:cNvPr>
            <p:cNvPicPr>
              <a:picLocks noChangeAspect="1"/>
            </p:cNvPicPr>
            <p:nvPr/>
          </p:nvPicPr>
          <p:blipFill rotWithShape="1">
            <a:blip r:embed="rId16"/>
            <a:srcRect l="71565" t="26231" r="7557" b="50998"/>
            <a:stretch/>
          </p:blipFill>
          <p:spPr>
            <a:xfrm>
              <a:off x="8382000" y="3169857"/>
              <a:ext cx="1696720" cy="995680"/>
            </a:xfrm>
            <a:prstGeom prst="rect">
              <a:avLst/>
            </a:prstGeom>
          </p:spPr>
        </p:pic>
        <p:pic>
          <p:nvPicPr>
            <p:cNvPr id="6" name="Picture 5">
              <a:extLst>
                <a:ext uri="{FF2B5EF4-FFF2-40B4-BE49-F238E27FC236}">
                  <a16:creationId xmlns:a16="http://schemas.microsoft.com/office/drawing/2014/main" id="{37F78CF3-0E7E-4895-907C-C7A3EA837D86}"/>
                </a:ext>
              </a:extLst>
            </p:cNvPr>
            <p:cNvPicPr>
              <a:picLocks noChangeAspect="1"/>
            </p:cNvPicPr>
            <p:nvPr/>
          </p:nvPicPr>
          <p:blipFill rotWithShape="1">
            <a:blip r:embed="rId16"/>
            <a:srcRect l="40401" t="32325" r="40846" b="44905"/>
            <a:stretch/>
          </p:blipFill>
          <p:spPr>
            <a:xfrm>
              <a:off x="5669280" y="3169857"/>
              <a:ext cx="1524000" cy="995680"/>
            </a:xfrm>
            <a:prstGeom prst="rect">
              <a:avLst/>
            </a:prstGeom>
          </p:spPr>
        </p:pic>
        <p:pic>
          <p:nvPicPr>
            <p:cNvPr id="8" name="Picture 7">
              <a:extLst>
                <a:ext uri="{FF2B5EF4-FFF2-40B4-BE49-F238E27FC236}">
                  <a16:creationId xmlns:a16="http://schemas.microsoft.com/office/drawing/2014/main" id="{7C48B95D-1781-4C0F-9BA2-7E8E05C0AD70}"/>
                </a:ext>
              </a:extLst>
            </p:cNvPr>
            <p:cNvPicPr>
              <a:picLocks noChangeAspect="1"/>
            </p:cNvPicPr>
            <p:nvPr/>
          </p:nvPicPr>
          <p:blipFill rotWithShape="1">
            <a:blip r:embed="rId16"/>
            <a:srcRect l="4645" t="31860" r="77101" b="45370"/>
            <a:stretch/>
          </p:blipFill>
          <p:spPr>
            <a:xfrm>
              <a:off x="2849880" y="3169857"/>
              <a:ext cx="1483360" cy="995680"/>
            </a:xfrm>
            <a:prstGeom prst="rect">
              <a:avLst/>
            </a:prstGeom>
          </p:spPr>
        </p:pic>
      </p:grpSp>
      <p:pic>
        <p:nvPicPr>
          <p:cNvPr id="10" name="Picture 9">
            <a:extLst>
              <a:ext uri="{FF2B5EF4-FFF2-40B4-BE49-F238E27FC236}">
                <a16:creationId xmlns:a16="http://schemas.microsoft.com/office/drawing/2014/main" id="{537FF5EC-CADA-43C2-BF9F-0BFE6943E113}"/>
              </a:ext>
            </a:extLst>
          </p:cNvPr>
          <p:cNvPicPr>
            <a:picLocks noChangeAspect="1"/>
          </p:cNvPicPr>
          <p:nvPr>
            <p:custDataLst>
              <p:tags r:id="rId4"/>
            </p:custDataLst>
          </p:nvPr>
        </p:nvPicPr>
        <p:blipFill rotWithShape="1">
          <a:blip r:embed="rId16"/>
          <a:srcRect l="13397" t="92037"/>
          <a:stretch/>
        </p:blipFill>
        <p:spPr>
          <a:xfrm>
            <a:off x="5153950" y="6523024"/>
            <a:ext cx="7038050" cy="348227"/>
          </a:xfrm>
          <a:prstGeom prst="rect">
            <a:avLst/>
          </a:prstGeom>
        </p:spPr>
      </p:pic>
      <p:sp>
        <p:nvSpPr>
          <p:cNvPr id="11" name="TextBox 10">
            <a:extLst>
              <a:ext uri="{FF2B5EF4-FFF2-40B4-BE49-F238E27FC236}">
                <a16:creationId xmlns:a16="http://schemas.microsoft.com/office/drawing/2014/main" id="{8A582585-E3FA-4306-A3EC-294AFD23298E}"/>
              </a:ext>
            </a:extLst>
          </p:cNvPr>
          <p:cNvSpPr txBox="1"/>
          <p:nvPr>
            <p:custDataLst>
              <p:tags r:id="rId5"/>
            </p:custDataLst>
          </p:nvPr>
        </p:nvSpPr>
        <p:spPr>
          <a:xfrm>
            <a:off x="2672080" y="6078568"/>
            <a:ext cx="1818640" cy="369332"/>
          </a:xfrm>
          <a:prstGeom prst="rect">
            <a:avLst/>
          </a:prstGeom>
          <a:noFill/>
        </p:spPr>
        <p:txBody>
          <a:bodyPr wrap="square" rtlCol="0">
            <a:spAutoFit/>
          </a:bodyPr>
          <a:lstStyle/>
          <a:p>
            <a:pPr algn="ctr"/>
            <a:r>
              <a:rPr lang="fr-CA" dirty="0"/>
              <a:t>CONNU</a:t>
            </a:r>
          </a:p>
        </p:txBody>
      </p:sp>
      <p:sp>
        <p:nvSpPr>
          <p:cNvPr id="12" name="TextBox 11">
            <a:extLst>
              <a:ext uri="{FF2B5EF4-FFF2-40B4-BE49-F238E27FC236}">
                <a16:creationId xmlns:a16="http://schemas.microsoft.com/office/drawing/2014/main" id="{E539A1CC-0F3A-4C61-B94F-D40444714759}"/>
              </a:ext>
            </a:extLst>
          </p:cNvPr>
          <p:cNvSpPr txBox="1"/>
          <p:nvPr>
            <p:custDataLst>
              <p:tags r:id="rId6"/>
            </p:custDataLst>
          </p:nvPr>
        </p:nvSpPr>
        <p:spPr>
          <a:xfrm>
            <a:off x="5511800" y="6078568"/>
            <a:ext cx="1818640" cy="369332"/>
          </a:xfrm>
          <a:prstGeom prst="rect">
            <a:avLst/>
          </a:prstGeom>
          <a:noFill/>
        </p:spPr>
        <p:txBody>
          <a:bodyPr wrap="square" rtlCol="0">
            <a:spAutoFit/>
          </a:bodyPr>
          <a:lstStyle/>
          <a:p>
            <a:pPr algn="ctr"/>
            <a:r>
              <a:rPr lang="fr-CA" dirty="0"/>
              <a:t>CONNAISSABLE</a:t>
            </a:r>
          </a:p>
        </p:txBody>
      </p:sp>
      <p:sp>
        <p:nvSpPr>
          <p:cNvPr id="16" name="TextBox 15">
            <a:extLst>
              <a:ext uri="{FF2B5EF4-FFF2-40B4-BE49-F238E27FC236}">
                <a16:creationId xmlns:a16="http://schemas.microsoft.com/office/drawing/2014/main" id="{A6E04FBA-95DB-4835-96C8-52E5357F45B1}"/>
              </a:ext>
            </a:extLst>
          </p:cNvPr>
          <p:cNvSpPr txBox="1"/>
          <p:nvPr>
            <p:custDataLst>
              <p:tags r:id="rId7"/>
            </p:custDataLst>
          </p:nvPr>
        </p:nvSpPr>
        <p:spPr>
          <a:xfrm>
            <a:off x="0" y="0"/>
            <a:ext cx="3810000" cy="1270000"/>
          </a:xfrm>
          <a:prstGeom prst="rect">
            <a:avLst/>
          </a:prstGeom>
          <a:noFill/>
        </p:spPr>
        <p:txBody>
          <a:bodyPr vert="horz" rtlCol="0">
            <a:spAutoFit/>
          </a:bodyPr>
          <a:lstStyle/>
          <a:p>
            <a:endParaRPr lang="fr-CA"/>
          </a:p>
        </p:txBody>
      </p:sp>
      <p:sp>
        <p:nvSpPr>
          <p:cNvPr id="15" name="TextBox 11">
            <a:extLst>
              <a:ext uri="{FF2B5EF4-FFF2-40B4-BE49-F238E27FC236}">
                <a16:creationId xmlns:a16="http://schemas.microsoft.com/office/drawing/2014/main" id="{BC729098-9EF3-43DC-98B7-4585E290BB76}"/>
              </a:ext>
            </a:extLst>
          </p:cNvPr>
          <p:cNvSpPr txBox="1"/>
          <p:nvPr>
            <p:custDataLst>
              <p:tags r:id="rId8"/>
            </p:custDataLst>
          </p:nvPr>
        </p:nvSpPr>
        <p:spPr>
          <a:xfrm>
            <a:off x="8351520" y="6078568"/>
            <a:ext cx="1818640" cy="369332"/>
          </a:xfrm>
          <a:prstGeom prst="rect">
            <a:avLst/>
          </a:prstGeom>
          <a:noFill/>
        </p:spPr>
        <p:txBody>
          <a:bodyPr wrap="square" rtlCol="0">
            <a:spAutoFit/>
          </a:bodyPr>
          <a:lstStyle/>
          <a:p>
            <a:pPr algn="ctr"/>
            <a:r>
              <a:rPr lang="fr-CA" dirty="0"/>
              <a:t>INCONNAISSABLE</a:t>
            </a:r>
          </a:p>
        </p:txBody>
      </p:sp>
    </p:spTree>
    <p:extLst>
      <p:ext uri="{BB962C8B-B14F-4D97-AF65-F5344CB8AC3E}">
        <p14:creationId xmlns:p14="http://schemas.microsoft.com/office/powerpoint/2010/main" val="228658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eople riding boat on body of water">
            <a:extLst>
              <a:ext uri="{FF2B5EF4-FFF2-40B4-BE49-F238E27FC236}">
                <a16:creationId xmlns:a16="http://schemas.microsoft.com/office/drawing/2014/main" id="{D06C1BC0-502B-492D-BF81-24B34F53446D}"/>
              </a:ext>
            </a:extLst>
          </p:cNvPr>
          <p:cNvPicPr>
            <a:picLocks noChangeAspect="1" noChangeArrowheads="1"/>
          </p:cNvPicPr>
          <p:nvPr>
            <p:custDataLst>
              <p:tags r:id="rId1"/>
            </p:custDataLst>
          </p:nvPr>
        </p:nvPicPr>
        <p:blipFill rotWithShape="1">
          <a:blip r:embed="rId10">
            <a:extLst>
              <a:ext uri="{28A0092B-C50C-407E-A947-70E740481C1C}">
                <a14:useLocalDpi xmlns:a14="http://schemas.microsoft.com/office/drawing/2010/main" val="0"/>
              </a:ext>
            </a:extLst>
          </a:blip>
          <a:srcRect t="26604" b="31349"/>
          <a:stretch/>
        </p:blipFill>
        <p:spPr bwMode="auto">
          <a:xfrm>
            <a:off x="1504822" y="2216842"/>
            <a:ext cx="4321850" cy="301238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limbers hiking through mountain peak during daytime">
            <a:extLst>
              <a:ext uri="{FF2B5EF4-FFF2-40B4-BE49-F238E27FC236}">
                <a16:creationId xmlns:a16="http://schemas.microsoft.com/office/drawing/2014/main" id="{56427F26-9A71-44AB-88D4-C77FBE9B0176}"/>
              </a:ext>
            </a:extLst>
          </p:cNvPr>
          <p:cNvPicPr>
            <a:picLocks noChangeAspect="1" noChangeArrowheads="1"/>
          </p:cNvPicPr>
          <p:nvPr>
            <p:custDataLst>
              <p:tags r:id="rId2"/>
            </p:custDataLst>
          </p:nvPr>
        </p:nvPicPr>
        <p:blipFill rotWithShape="1">
          <a:blip r:embed="rId11">
            <a:extLst>
              <a:ext uri="{28A0092B-C50C-407E-A947-70E740481C1C}">
                <a14:useLocalDpi xmlns:a14="http://schemas.microsoft.com/office/drawing/2010/main" val="0"/>
              </a:ext>
            </a:extLst>
          </a:blip>
          <a:srcRect l="4709"/>
          <a:stretch/>
        </p:blipFill>
        <p:spPr bwMode="auto">
          <a:xfrm>
            <a:off x="6364356" y="2216842"/>
            <a:ext cx="4303644" cy="301238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9AFE2B97-723D-4F90-BE39-AD0D3BED6CC8}"/>
              </a:ext>
            </a:extLst>
          </p:cNvPr>
          <p:cNvSpPr txBox="1">
            <a:spLocks/>
          </p:cNvSpPr>
          <p:nvPr>
            <p:custDataLst>
              <p:tags r:id="rId3"/>
            </p:custDataLst>
          </p:nvPr>
        </p:nvSpPr>
        <p:spPr>
          <a:xfrm>
            <a:off x="1597892" y="1495655"/>
            <a:ext cx="4143372" cy="411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noProof="0" dirty="0">
                <a:ln>
                  <a:noFill/>
                </a:ln>
                <a:solidFill>
                  <a:srgbClr val="00918B"/>
                </a:solidFill>
                <a:effectLst/>
                <a:uLnTx/>
                <a:uFillTx/>
                <a:latin typeface="Ebrima" panose="02000000000000000000" pitchFamily="2" charset="0"/>
                <a:ea typeface="Ebrima" panose="02000000000000000000" pitchFamily="2" charset="0"/>
                <a:cs typeface="Ebrima" panose="02000000000000000000" pitchFamily="2" charset="0"/>
              </a:rPr>
              <a:t>Leadership</a:t>
            </a:r>
            <a:r>
              <a:rPr lang="fr-CA" sz="2400" b="1" dirty="0">
                <a:solidFill>
                  <a:srgbClr val="00918B"/>
                </a:solidFill>
                <a:latin typeface="Ebrima" panose="02000000000000000000" pitchFamily="2" charset="0"/>
                <a:ea typeface="Ebrima" panose="02000000000000000000" pitchFamily="2" charset="0"/>
                <a:cs typeface="Ebrima" panose="02000000000000000000" pitchFamily="2" charset="0"/>
              </a:rPr>
              <a:t> positionnel</a:t>
            </a:r>
            <a:endParaRPr kumimoji="0" lang="fr-CA" sz="2400" b="1" i="0" u="none" strike="noStrike" kern="1200" cap="none" spc="0" normalizeH="0" baseline="0" noProof="0" dirty="0">
              <a:ln>
                <a:noFill/>
              </a:ln>
              <a:solidFill>
                <a:srgbClr val="00918B"/>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7" name="Content Placeholder 2">
            <a:extLst>
              <a:ext uri="{FF2B5EF4-FFF2-40B4-BE49-F238E27FC236}">
                <a16:creationId xmlns:a16="http://schemas.microsoft.com/office/drawing/2014/main" id="{EE463ACB-C3D1-4192-AC8B-991FF1A090B3}"/>
              </a:ext>
            </a:extLst>
          </p:cNvPr>
          <p:cNvSpPr txBox="1">
            <a:spLocks/>
          </p:cNvSpPr>
          <p:nvPr>
            <p:custDataLst>
              <p:tags r:id="rId4"/>
            </p:custDataLst>
          </p:nvPr>
        </p:nvSpPr>
        <p:spPr>
          <a:xfrm>
            <a:off x="6382562" y="1493323"/>
            <a:ext cx="4285439" cy="723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noProof="0" dirty="0">
                <a:ln>
                  <a:noFill/>
                </a:ln>
                <a:solidFill>
                  <a:srgbClr val="00918B"/>
                </a:solidFill>
                <a:effectLst/>
                <a:uLnTx/>
                <a:uFillTx/>
                <a:latin typeface="Ebrima" panose="02000000000000000000" pitchFamily="2" charset="0"/>
                <a:ea typeface="Ebrima" panose="02000000000000000000" pitchFamily="2" charset="0"/>
                <a:cs typeface="Ebrima" panose="02000000000000000000" pitchFamily="2" charset="0"/>
              </a:rPr>
              <a:t>Leadership</a:t>
            </a:r>
            <a:r>
              <a:rPr lang="fr-CA" sz="2400" b="1" dirty="0">
                <a:solidFill>
                  <a:srgbClr val="00918B"/>
                </a:solidFill>
                <a:latin typeface="Ebrima" panose="02000000000000000000" pitchFamily="2" charset="0"/>
                <a:ea typeface="Ebrima" panose="02000000000000000000" pitchFamily="2" charset="0"/>
                <a:cs typeface="Ebrima" panose="02000000000000000000" pitchFamily="2" charset="0"/>
              </a:rPr>
              <a:t> partagé et flexible</a:t>
            </a:r>
            <a:endParaRPr kumimoji="0" lang="fr-CA" sz="2400" b="1" i="0" u="none" strike="noStrike" kern="1200" cap="none" spc="0" normalizeH="0" baseline="0" noProof="0" dirty="0">
              <a:ln>
                <a:noFill/>
              </a:ln>
              <a:solidFill>
                <a:srgbClr val="00918B"/>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Plus 6">
            <a:extLst>
              <a:ext uri="{FF2B5EF4-FFF2-40B4-BE49-F238E27FC236}">
                <a16:creationId xmlns:a16="http://schemas.microsoft.com/office/drawing/2014/main" id="{8E0C3859-755C-9841-A26A-D7FD328DE2FC}"/>
              </a:ext>
            </a:extLst>
          </p:cNvPr>
          <p:cNvSpPr/>
          <p:nvPr>
            <p:custDataLst>
              <p:tags r:id="rId5"/>
            </p:custDataLst>
          </p:nvPr>
        </p:nvSpPr>
        <p:spPr>
          <a:xfrm>
            <a:off x="5757650" y="3098717"/>
            <a:ext cx="676701" cy="660567"/>
          </a:xfrm>
          <a:prstGeom prst="mathPlus">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panose="020B0502020104020203" pitchFamily="34" charset="0"/>
              <a:ea typeface="+mn-ea"/>
              <a:cs typeface="+mn-cs"/>
            </a:endParaRPr>
          </a:p>
        </p:txBody>
      </p:sp>
      <p:sp>
        <p:nvSpPr>
          <p:cNvPr id="8" name="TextBox 7">
            <a:extLst>
              <a:ext uri="{FF2B5EF4-FFF2-40B4-BE49-F238E27FC236}">
                <a16:creationId xmlns:a16="http://schemas.microsoft.com/office/drawing/2014/main" id="{081F215C-28C0-442F-A74B-E3278B505F71}"/>
              </a:ext>
            </a:extLst>
          </p:cNvPr>
          <p:cNvSpPr txBox="1"/>
          <p:nvPr>
            <p:custDataLst>
              <p:tags r:id="rId6"/>
            </p:custDataLst>
          </p:nvPr>
        </p:nvSpPr>
        <p:spPr>
          <a:xfrm>
            <a:off x="223520" y="208155"/>
            <a:ext cx="11780520" cy="1200329"/>
          </a:xfrm>
          <a:prstGeom prst="rect">
            <a:avLst/>
          </a:prstGeom>
          <a:noFill/>
        </p:spPr>
        <p:txBody>
          <a:bodyPr wrap="square" rtlCol="0">
            <a:spAutoFit/>
          </a:bodyPr>
          <a:lstStyle>
            <a:defPPr>
              <a:defRPr lang="en-US"/>
            </a:defPPr>
            <a:lvl1pPr>
              <a:defRPr sz="28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dirty="0">
                <a:ln>
                  <a:noFill/>
                </a:ln>
                <a:solidFill>
                  <a:srgbClr val="00918B"/>
                </a:solidFill>
                <a:effectLst/>
                <a:uLnTx/>
                <a:uFillTx/>
                <a:latin typeface="Glacial Indifference" pitchFamily="2" charset="0"/>
                <a:ea typeface="Ebrima" panose="02000000000000000000" pitchFamily="2" charset="0"/>
                <a:cs typeface="Ebrima" panose="02000000000000000000" pitchFamily="2" charset="0"/>
              </a:rPr>
              <a:t>Impact collectif : tirer profit des forces et des actifs communautaires </a:t>
            </a:r>
          </a:p>
        </p:txBody>
      </p:sp>
      <p:pic>
        <p:nvPicPr>
          <p:cNvPr id="9" name="Picture 8">
            <a:extLst>
              <a:ext uri="{FF2B5EF4-FFF2-40B4-BE49-F238E27FC236}">
                <a16:creationId xmlns:a16="http://schemas.microsoft.com/office/drawing/2014/main" id="{CE52C8B7-F7E1-43DF-B185-C3036389A229}"/>
              </a:ext>
            </a:extLst>
          </p:cNvPr>
          <p:cNvPicPr/>
          <p:nvPr>
            <p:custDataLst>
              <p:tags r:id="rId7"/>
            </p:custDataLst>
          </p:nvPr>
        </p:nvPicPr>
        <p:blipFill>
          <a:blip r:embed="rId12" cstate="screen">
            <a:extLst>
              <a:ext uri="{28A0092B-C50C-407E-A947-70E740481C1C}">
                <a14:useLocalDpi xmlns:a14="http://schemas.microsoft.com/office/drawing/2010/main"/>
              </a:ext>
            </a:extLst>
          </a:blip>
          <a:stretch>
            <a:fillRect/>
          </a:stretch>
        </p:blipFill>
        <p:spPr>
          <a:xfrm>
            <a:off x="419330" y="5993284"/>
            <a:ext cx="1689387" cy="519580"/>
          </a:xfrm>
          <a:prstGeom prst="rect">
            <a:avLst/>
          </a:prstGeom>
        </p:spPr>
      </p:pic>
    </p:spTree>
    <p:extLst>
      <p:ext uri="{BB962C8B-B14F-4D97-AF65-F5344CB8AC3E}">
        <p14:creationId xmlns:p14="http://schemas.microsoft.com/office/powerpoint/2010/main" val="10126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10" descr="1dx_4901-crop">
            <a:extLst>
              <a:ext uri="{FF2B5EF4-FFF2-40B4-BE49-F238E27FC236}">
                <a16:creationId xmlns:a16="http://schemas.microsoft.com/office/drawing/2014/main" id="{66FCA505-4FF0-4369-8051-CCA67CC412C0}"/>
              </a:ext>
            </a:extLst>
          </p:cNvPr>
          <p:cNvSpPr>
            <a:spLocks noChangeAspect="1" noChangeArrowheads="1"/>
          </p:cNvSpPr>
          <p:nvPr>
            <p:custDataLst>
              <p:tags r:id="rId1"/>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8" name="AutoShape 12" descr="1dx_4901-crop">
            <a:extLst>
              <a:ext uri="{FF2B5EF4-FFF2-40B4-BE49-F238E27FC236}">
                <a16:creationId xmlns:a16="http://schemas.microsoft.com/office/drawing/2014/main" id="{D8B2E8E2-ADAE-4BD5-9489-952C336DB0AA}"/>
              </a:ext>
            </a:extLst>
          </p:cNvPr>
          <p:cNvSpPr>
            <a:spLocks noChangeAspect="1" noChangeArrowheads="1"/>
          </p:cNvSpPr>
          <p:nvPr>
            <p:custDataLst>
              <p:tags r:id="rId2"/>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9" name="AutoShape 14" descr="1dx_4901-crop">
            <a:extLst>
              <a:ext uri="{FF2B5EF4-FFF2-40B4-BE49-F238E27FC236}">
                <a16:creationId xmlns:a16="http://schemas.microsoft.com/office/drawing/2014/main" id="{98EE2D03-6F19-4391-867F-3E8927F60BA3}"/>
              </a:ext>
            </a:extLst>
          </p:cNvPr>
          <p:cNvSpPr>
            <a:spLocks noChangeAspect="1" noChangeArrowheads="1"/>
          </p:cNvSpPr>
          <p:nvPr>
            <p:custDataLst>
              <p:tags r:id="rId3"/>
            </p:custDataLst>
          </p:nvPr>
        </p:nvSpPr>
        <p:spPr bwMode="auto">
          <a:xfrm>
            <a:off x="2485292" y="7655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4ADF7FF7-4C5D-420C-9229-ECB22966EC67}"/>
              </a:ext>
            </a:extLst>
          </p:cNvPr>
          <p:cNvSpPr/>
          <p:nvPr>
            <p:custDataLst>
              <p:tags r:id="rId4"/>
            </p:custDataLst>
          </p:nvPr>
        </p:nvSpPr>
        <p:spPr>
          <a:xfrm>
            <a:off x="0" y="0"/>
            <a:ext cx="12192000" cy="6858000"/>
          </a:xfrm>
          <a:prstGeom prst="rect">
            <a:avLst/>
          </a:prstGeom>
          <a:solidFill>
            <a:srgbClr val="0091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Glacial Indifference" pitchFamily="50" charset="0"/>
              <a:ea typeface="+mn-ea"/>
              <a:cs typeface="+mn-cs"/>
            </a:endParaRPr>
          </a:p>
        </p:txBody>
      </p:sp>
      <p:pic>
        <p:nvPicPr>
          <p:cNvPr id="9" name="Picture 8">
            <a:extLst>
              <a:ext uri="{FF2B5EF4-FFF2-40B4-BE49-F238E27FC236}">
                <a16:creationId xmlns:a16="http://schemas.microsoft.com/office/drawing/2014/main" id="{BAB20081-8DCF-4D6A-8585-DB4CFA750614}"/>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a:ext>
            </a:extLst>
          </a:blip>
          <a:stretch>
            <a:fillRect/>
          </a:stretch>
        </p:blipFill>
        <p:spPr>
          <a:xfrm>
            <a:off x="9447189" y="6007764"/>
            <a:ext cx="1817580" cy="415597"/>
          </a:xfrm>
          <a:prstGeom prst="rect">
            <a:avLst/>
          </a:prstGeom>
        </p:spPr>
      </p:pic>
      <p:sp>
        <p:nvSpPr>
          <p:cNvPr id="10" name="Rectangle 9">
            <a:extLst>
              <a:ext uri="{FF2B5EF4-FFF2-40B4-BE49-F238E27FC236}">
                <a16:creationId xmlns:a16="http://schemas.microsoft.com/office/drawing/2014/main" id="{85D3A31B-2C8F-42F8-9D19-F943379C0323}"/>
              </a:ext>
            </a:extLst>
          </p:cNvPr>
          <p:cNvSpPr/>
          <p:nvPr>
            <p:custDataLst>
              <p:tags r:id="rId6"/>
            </p:custDataLst>
          </p:nvPr>
        </p:nvSpPr>
        <p:spPr>
          <a:xfrm>
            <a:off x="1988669" y="2280607"/>
            <a:ext cx="8607613"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1" i="0" u="none" strike="noStrike" kern="1200" cap="none" spc="0" normalizeH="0" baseline="0" dirty="0">
                <a:ln>
                  <a:noFill/>
                </a:ln>
                <a:solidFill>
                  <a:prstClr val="white"/>
                </a:solidFill>
                <a:effectLst/>
                <a:uLnTx/>
                <a:uFillTx/>
                <a:latin typeface="Calibri" panose="020F0502020204030204"/>
                <a:ea typeface="+mn-ea"/>
                <a:cs typeface="Calibri" panose="020F0502020204030204" pitchFamily="34" charset="0"/>
              </a:rPr>
              <a:t>Qui est impliqué dans une initiative d’impact collectif?</a:t>
            </a:r>
            <a:endParaRPr kumimoji="0" lang="fr-CA" sz="3600" b="0" i="0" u="none" strike="noStrike" kern="1200" cap="none" spc="0" normalizeH="0" baseline="0" dirty="0">
              <a:ln>
                <a:noFill/>
              </a:ln>
              <a:solidFill>
                <a:prstClr val="white"/>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6066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670D8A-49B3-404C-8BCA-EDBCDF40E5B4}"/>
              </a:ext>
            </a:extLst>
          </p:cNvPr>
          <p:cNvSpPr txBox="1"/>
          <p:nvPr>
            <p:custDataLst>
              <p:tags r:id="rId1"/>
            </p:custDataLst>
          </p:nvPr>
        </p:nvSpPr>
        <p:spPr>
          <a:xfrm>
            <a:off x="411480" y="269523"/>
            <a:ext cx="11780520" cy="646331"/>
          </a:xfrm>
          <a:prstGeom prst="rect">
            <a:avLst/>
          </a:prstGeom>
          <a:noFill/>
        </p:spPr>
        <p:txBody>
          <a:bodyPr wrap="square" rtlCol="0">
            <a:spAutoFit/>
          </a:bodyPr>
          <a:lstStyle>
            <a:defPPr>
              <a:defRPr lang="en-US"/>
            </a:defPPr>
            <a:lvl1pPr>
              <a:defRPr sz="28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918B"/>
                </a:solidFill>
                <a:effectLst/>
                <a:uLnTx/>
                <a:uFillTx/>
                <a:latin typeface="Glacial Indifference" pitchFamily="2" charset="0"/>
                <a:ea typeface="Ebrima" panose="02000000000000000000" pitchFamily="2" charset="0"/>
                <a:cs typeface="Ebrima" panose="02000000000000000000" pitchFamily="2" charset="0"/>
              </a:rPr>
              <a:t>Qui est impliqué dans une initiative d’impact collectif?</a:t>
            </a:r>
          </a:p>
        </p:txBody>
      </p:sp>
      <p:pic>
        <p:nvPicPr>
          <p:cNvPr id="4" name="Picture 3">
            <a:extLst>
              <a:ext uri="{FF2B5EF4-FFF2-40B4-BE49-F238E27FC236}">
                <a16:creationId xmlns:a16="http://schemas.microsoft.com/office/drawing/2014/main" id="{C4361BB4-AC16-42E1-92F0-0A4DF5446332}"/>
              </a:ext>
            </a:extLst>
          </p:cNvPr>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419330" y="5993284"/>
            <a:ext cx="1689387" cy="519580"/>
          </a:xfrm>
          <a:prstGeom prst="rect">
            <a:avLst/>
          </a:prstGeom>
        </p:spPr>
      </p:pic>
      <p:graphicFrame>
        <p:nvGraphicFramePr>
          <p:cNvPr id="5" name="Diagram 4">
            <a:extLst>
              <a:ext uri="{FF2B5EF4-FFF2-40B4-BE49-F238E27FC236}">
                <a16:creationId xmlns:a16="http://schemas.microsoft.com/office/drawing/2014/main" id="{E9750D7E-27A6-4D16-9169-0A5E1767D9E3}"/>
              </a:ext>
            </a:extLst>
          </p:cNvPr>
          <p:cNvGraphicFramePr/>
          <p:nvPr>
            <p:custDataLst>
              <p:tags r:id="rId3"/>
            </p:custDataLst>
            <p:extLst>
              <p:ext uri="{D42A27DB-BD31-4B8C-83A1-F6EECF244321}">
                <p14:modId xmlns:p14="http://schemas.microsoft.com/office/powerpoint/2010/main" val="3088588575"/>
              </p:ext>
            </p:extLst>
          </p:nvPr>
        </p:nvGraphicFramePr>
        <p:xfrm>
          <a:off x="-304203" y="1503680"/>
          <a:ext cx="6400203" cy="42588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Box 8">
            <a:extLst>
              <a:ext uri="{FF2B5EF4-FFF2-40B4-BE49-F238E27FC236}">
                <a16:creationId xmlns:a16="http://schemas.microsoft.com/office/drawing/2014/main" id="{60806B26-8958-42A5-88B6-0857FA99550B}"/>
              </a:ext>
            </a:extLst>
          </p:cNvPr>
          <p:cNvSpPr txBox="1">
            <a:spLocks noChangeArrowheads="1"/>
          </p:cNvSpPr>
          <p:nvPr>
            <p:custDataLst>
              <p:tags r:id="rId4"/>
            </p:custDataLst>
          </p:nvPr>
        </p:nvSpPr>
        <p:spPr bwMode="auto">
          <a:xfrm>
            <a:off x="5091953" y="2133600"/>
            <a:ext cx="6562165"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55600" lvl="0" indent="-355600">
              <a:spcAft>
                <a:spcPts val="2400"/>
              </a:spcAft>
              <a:buFont typeface="Arial" panose="020B0604020202020204" pitchFamily="34" charset="0"/>
              <a:buChar char="•"/>
            </a:pPr>
            <a:r>
              <a:rPr lang="fr-CA" sz="2200" dirty="0">
                <a:solidFill>
                  <a:prstClr val="black"/>
                </a:solidFill>
                <a:latin typeface="Glacial Indifference" pitchFamily="50" charset="0"/>
              </a:rPr>
              <a:t>L’impact collectif crée des occasions pour diverses contributions lors de la conception et de l’implantation d’un plan d’action partagé</a:t>
            </a:r>
          </a:p>
          <a:p>
            <a:pPr marL="355600" lvl="0" indent="-355600">
              <a:spcAft>
                <a:spcPts val="2400"/>
              </a:spcAft>
              <a:buFont typeface="Arial" panose="020B0604020202020204" pitchFamily="34" charset="0"/>
              <a:buChar char="•"/>
            </a:pPr>
            <a:r>
              <a:rPr lang="fr-CA" sz="2200" dirty="0">
                <a:solidFill>
                  <a:prstClr val="black"/>
                </a:solidFill>
                <a:latin typeface="Glacial Indifference" pitchFamily="50" charset="0"/>
              </a:rPr>
              <a:t>La table de dirigeant-e-s inclut une représentation diverse de secteurs, d’organisations, de contenu ET d’expert-e-s du contexte, y compris les jeunes.</a:t>
            </a:r>
          </a:p>
        </p:txBody>
      </p:sp>
    </p:spTree>
    <p:extLst>
      <p:ext uri="{BB962C8B-B14F-4D97-AF65-F5344CB8AC3E}">
        <p14:creationId xmlns:p14="http://schemas.microsoft.com/office/powerpoint/2010/main" val="52126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8"/>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1173E9A5CE3B4C8B5C05E9841364E2" ma:contentTypeVersion="12" ma:contentTypeDescription="Create a new document." ma:contentTypeScope="" ma:versionID="f6e0424c205b5b0cf404db1983b4fb8c">
  <xsd:schema xmlns:xsd="http://www.w3.org/2001/XMLSchema" xmlns:xs="http://www.w3.org/2001/XMLSchema" xmlns:p="http://schemas.microsoft.com/office/2006/metadata/properties" xmlns:ns2="cb2f8615-060f-4ce0-a23b-cc2a2cc91715" xmlns:ns3="88e8f2c5-7d9c-4078-b2db-dbeb28c88b48" targetNamespace="http://schemas.microsoft.com/office/2006/metadata/properties" ma:root="true" ma:fieldsID="a4730c62089910581e4ccaa18780c7ca" ns2:_="" ns3:_="">
    <xsd:import namespace="cb2f8615-060f-4ce0-a23b-cc2a2cc91715"/>
    <xsd:import namespace="88e8f2c5-7d9c-4078-b2db-dbeb28c88b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2f8615-060f-4ce0-a23b-cc2a2cc91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8f2c5-7d9c-4078-b2db-dbeb28c88b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A79B0-9735-4726-B41A-5057F67406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F4AC1A-46A9-43C1-8C67-C3D99857CFDB}">
  <ds:schemaRefs>
    <ds:schemaRef ds:uri="http://schemas.microsoft.com/sharepoint/v3/contenttype/forms"/>
  </ds:schemaRefs>
</ds:datastoreItem>
</file>

<file path=customXml/itemProps3.xml><?xml version="1.0" encoding="utf-8"?>
<ds:datastoreItem xmlns:ds="http://schemas.openxmlformats.org/officeDocument/2006/customXml" ds:itemID="{ECC6057E-F613-4998-8EF6-2B1C746C3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2f8615-060f-4ce0-a23b-cc2a2cc91715"/>
    <ds:schemaRef ds:uri="88e8f2c5-7d9c-4078-b2db-dbeb28c88b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3061</TotalTime>
  <Words>1120</Words>
  <Application>Microsoft Office PowerPoint</Application>
  <PresentationFormat>Widescreen</PresentationFormat>
  <Paragraphs>129</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Glacial Indifference</vt:lpstr>
      <vt:lpstr>Arial</vt:lpstr>
      <vt:lpstr>Calibri</vt:lpstr>
      <vt:lpstr>Calibri Light</vt:lpstr>
      <vt:lpstr>Cambria</vt:lpstr>
      <vt:lpstr>Ebrima</vt:lpstr>
      <vt:lpstr>Gill Sans MT</vt:lpstr>
      <vt:lpstr>Source Sans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Cheuy</dc:creator>
  <cp:lastModifiedBy>kimber.kunimoto kimber.kunimoto</cp:lastModifiedBy>
  <cp:revision>5</cp:revision>
  <dcterms:created xsi:type="dcterms:W3CDTF">2020-11-06T16:40:54Z</dcterms:created>
  <dcterms:modified xsi:type="dcterms:W3CDTF">2020-11-27T20:29:22Z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0x010100351173E9A5CE3B4C8B5C05E9841364E2</vt:lpwstr>
  </property>
</Properties>
</file>