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5"/>
  </p:notesMasterIdLst>
  <p:sldIdLst>
    <p:sldId id="256" r:id="rId2"/>
    <p:sldId id="257" r:id="rId3"/>
    <p:sldId id="259" r:id="rId4"/>
    <p:sldId id="262" r:id="rId5"/>
    <p:sldId id="260" r:id="rId6"/>
    <p:sldId id="264" r:id="rId7"/>
    <p:sldId id="263" r:id="rId8"/>
    <p:sldId id="265" r:id="rId9"/>
    <p:sldId id="266" r:id="rId10"/>
    <p:sldId id="267" r:id="rId11"/>
    <p:sldId id="268" r:id="rId12"/>
    <p:sldId id="295" r:id="rId13"/>
    <p:sldId id="296" r:id="rId14"/>
    <p:sldId id="298" r:id="rId15"/>
    <p:sldId id="326" r:id="rId16"/>
    <p:sldId id="299" r:id="rId17"/>
    <p:sldId id="305" r:id="rId18"/>
    <p:sldId id="328" r:id="rId19"/>
    <p:sldId id="303" r:id="rId20"/>
    <p:sldId id="304" r:id="rId21"/>
    <p:sldId id="327" r:id="rId22"/>
    <p:sldId id="313" r:id="rId23"/>
    <p:sldId id="314" r:id="rId24"/>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16BF02-3BE2-495C-BFB6-E485A0BDD2AD}" v="592" dt="2023-06-21T17:22:10.0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95" autoAdjust="0"/>
    <p:restoredTop sz="94660"/>
  </p:normalViewPr>
  <p:slideViewPr>
    <p:cSldViewPr snapToGrid="0">
      <p:cViewPr varScale="1">
        <p:scale>
          <a:sx n="59" d="100"/>
          <a:sy n="59" d="100"/>
        </p:scale>
        <p:origin x="1452" y="60"/>
      </p:cViewPr>
      <p:guideLst/>
    </p:cSldViewPr>
  </p:slideViewPr>
  <p:notesTextViewPr>
    <p:cViewPr>
      <p:scale>
        <a:sx n="3" d="2"/>
        <a:sy n="3" d="2"/>
      </p:scale>
      <p:origin x="0" y="0"/>
    </p:cViewPr>
  </p:notesTextViewPr>
  <p:notesViewPr>
    <p:cSldViewPr snapToGrid="0">
      <p:cViewPr>
        <p:scale>
          <a:sx n="100" d="100"/>
          <a:sy n="100" d="100"/>
        </p:scale>
        <p:origin x="1508" y="-20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rek Cook" userId="38c089cb-2c4c-4ca0-b9d1-3a57dbe0246a" providerId="ADAL" clId="{A516BF02-3BE2-495C-BFB6-E485A0BDD2AD}"/>
    <pc:docChg chg="undo custSel addSld delSld modSld sldOrd modNotesMaster">
      <pc:chgData name="Derek Cook" userId="38c089cb-2c4c-4ca0-b9d1-3a57dbe0246a" providerId="ADAL" clId="{A516BF02-3BE2-495C-BFB6-E485A0BDD2AD}" dt="2023-06-21T17:57:00.272" v="13698" actId="20577"/>
      <pc:docMkLst>
        <pc:docMk/>
      </pc:docMkLst>
      <pc:sldChg chg="modSp mod modNotes">
        <pc:chgData name="Derek Cook" userId="38c089cb-2c4c-4ca0-b9d1-3a57dbe0246a" providerId="ADAL" clId="{A516BF02-3BE2-495C-BFB6-E485A0BDD2AD}" dt="2023-06-21T17:57:00.272" v="13698" actId="20577"/>
        <pc:sldMkLst>
          <pc:docMk/>
          <pc:sldMk cId="2441705115" sldId="256"/>
        </pc:sldMkLst>
        <pc:spChg chg="mod">
          <ac:chgData name="Derek Cook" userId="38c089cb-2c4c-4ca0-b9d1-3a57dbe0246a" providerId="ADAL" clId="{A516BF02-3BE2-495C-BFB6-E485A0BDD2AD}" dt="2023-06-14T16:41:59.735" v="1860" actId="1076"/>
          <ac:spMkLst>
            <pc:docMk/>
            <pc:sldMk cId="2441705115" sldId="256"/>
            <ac:spMk id="3" creationId="{3E9ADAA2-FA32-77CD-6B13-343E5622BC8D}"/>
          </ac:spMkLst>
        </pc:spChg>
      </pc:sldChg>
      <pc:sldChg chg="modNotes">
        <pc:chgData name="Derek Cook" userId="38c089cb-2c4c-4ca0-b9d1-3a57dbe0246a" providerId="ADAL" clId="{A516BF02-3BE2-495C-BFB6-E485A0BDD2AD}" dt="2023-06-20T21:44:15.562" v="11619" actId="20577"/>
        <pc:sldMkLst>
          <pc:docMk/>
          <pc:sldMk cId="3696942013" sldId="257"/>
        </pc:sldMkLst>
      </pc:sldChg>
      <pc:sldChg chg="del">
        <pc:chgData name="Derek Cook" userId="38c089cb-2c4c-4ca0-b9d1-3a57dbe0246a" providerId="ADAL" clId="{A516BF02-3BE2-495C-BFB6-E485A0BDD2AD}" dt="2023-06-19T20:11:31.853" v="2729" actId="47"/>
        <pc:sldMkLst>
          <pc:docMk/>
          <pc:sldMk cId="175317965" sldId="258"/>
        </pc:sldMkLst>
      </pc:sldChg>
      <pc:sldChg chg="modSp modAnim modNotes">
        <pc:chgData name="Derek Cook" userId="38c089cb-2c4c-4ca0-b9d1-3a57dbe0246a" providerId="ADAL" clId="{A516BF02-3BE2-495C-BFB6-E485A0BDD2AD}" dt="2023-06-21T17:48:26.319" v="13548" actId="20577"/>
        <pc:sldMkLst>
          <pc:docMk/>
          <pc:sldMk cId="1579704952" sldId="259"/>
        </pc:sldMkLst>
        <pc:graphicFrameChg chg="mod">
          <ac:chgData name="Derek Cook" userId="38c089cb-2c4c-4ca0-b9d1-3a57dbe0246a" providerId="ADAL" clId="{A516BF02-3BE2-495C-BFB6-E485A0BDD2AD}" dt="2023-06-20T19:21:36.155" v="3502" actId="20577"/>
          <ac:graphicFrameMkLst>
            <pc:docMk/>
            <pc:sldMk cId="1579704952" sldId="259"/>
            <ac:graphicFrameMk id="5" creationId="{FE46ECC9-0A16-B4BA-3FE0-B1A01706E721}"/>
          </ac:graphicFrameMkLst>
        </pc:graphicFrameChg>
      </pc:sldChg>
      <pc:sldChg chg="modSp mod modAnim modNotes">
        <pc:chgData name="Derek Cook" userId="38c089cb-2c4c-4ca0-b9d1-3a57dbe0246a" providerId="ADAL" clId="{A516BF02-3BE2-495C-BFB6-E485A0BDD2AD}" dt="2023-06-21T17:44:44.369" v="13461" actId="20577"/>
        <pc:sldMkLst>
          <pc:docMk/>
          <pc:sldMk cId="3524261267" sldId="260"/>
        </pc:sldMkLst>
        <pc:spChg chg="mod">
          <ac:chgData name="Derek Cook" userId="38c089cb-2c4c-4ca0-b9d1-3a57dbe0246a" providerId="ADAL" clId="{A516BF02-3BE2-495C-BFB6-E485A0BDD2AD}" dt="2023-06-19T20:12:09.333" v="2731" actId="20578"/>
          <ac:spMkLst>
            <pc:docMk/>
            <pc:sldMk cId="3524261267" sldId="260"/>
            <ac:spMk id="3" creationId="{84AB4114-CAC2-AD06-1236-6A5472780193}"/>
          </ac:spMkLst>
        </pc:spChg>
      </pc:sldChg>
      <pc:sldChg chg="del">
        <pc:chgData name="Derek Cook" userId="38c089cb-2c4c-4ca0-b9d1-3a57dbe0246a" providerId="ADAL" clId="{A516BF02-3BE2-495C-BFB6-E485A0BDD2AD}" dt="2023-06-19T19:26:09.531" v="2489" actId="47"/>
        <pc:sldMkLst>
          <pc:docMk/>
          <pc:sldMk cId="2595890488" sldId="261"/>
        </pc:sldMkLst>
      </pc:sldChg>
      <pc:sldChg chg="modSp mod modAnim modNotes">
        <pc:chgData name="Derek Cook" userId="38c089cb-2c4c-4ca0-b9d1-3a57dbe0246a" providerId="ADAL" clId="{A516BF02-3BE2-495C-BFB6-E485A0BDD2AD}" dt="2023-06-20T20:51:59.102" v="6710" actId="20577"/>
        <pc:sldMkLst>
          <pc:docMk/>
          <pc:sldMk cId="852980113" sldId="262"/>
        </pc:sldMkLst>
        <pc:spChg chg="mod">
          <ac:chgData name="Derek Cook" userId="38c089cb-2c4c-4ca0-b9d1-3a57dbe0246a" providerId="ADAL" clId="{A516BF02-3BE2-495C-BFB6-E485A0BDD2AD}" dt="2023-06-20T19:22:24.851" v="3506" actId="27636"/>
          <ac:spMkLst>
            <pc:docMk/>
            <pc:sldMk cId="852980113" sldId="262"/>
            <ac:spMk id="3" creationId="{84AB4114-CAC2-AD06-1236-6A5472780193}"/>
          </ac:spMkLst>
        </pc:spChg>
      </pc:sldChg>
      <pc:sldChg chg="addSp delSp modSp new mod modAnim modNotes">
        <pc:chgData name="Derek Cook" userId="38c089cb-2c4c-4ca0-b9d1-3a57dbe0246a" providerId="ADAL" clId="{A516BF02-3BE2-495C-BFB6-E485A0BDD2AD}" dt="2023-06-20T21:02:44.807" v="8995" actId="20577"/>
        <pc:sldMkLst>
          <pc:docMk/>
          <pc:sldMk cId="1634525113" sldId="263"/>
        </pc:sldMkLst>
        <pc:spChg chg="mod">
          <ac:chgData name="Derek Cook" userId="38c089cb-2c4c-4ca0-b9d1-3a57dbe0246a" providerId="ADAL" clId="{A516BF02-3BE2-495C-BFB6-E485A0BDD2AD}" dt="2023-06-14T13:01:01.204" v="771" actId="113"/>
          <ac:spMkLst>
            <pc:docMk/>
            <pc:sldMk cId="1634525113" sldId="263"/>
            <ac:spMk id="2" creationId="{2B62D70B-3C0D-B505-F6DF-85EB0704083D}"/>
          </ac:spMkLst>
        </pc:spChg>
        <pc:spChg chg="del">
          <ac:chgData name="Derek Cook" userId="38c089cb-2c4c-4ca0-b9d1-3a57dbe0246a" providerId="ADAL" clId="{A516BF02-3BE2-495C-BFB6-E485A0BDD2AD}" dt="2023-06-14T12:47:39.393" v="277" actId="478"/>
          <ac:spMkLst>
            <pc:docMk/>
            <pc:sldMk cId="1634525113" sldId="263"/>
            <ac:spMk id="3" creationId="{A5F21339-04C6-D4E6-651F-723B57F52446}"/>
          </ac:spMkLst>
        </pc:spChg>
        <pc:spChg chg="add del mod">
          <ac:chgData name="Derek Cook" userId="38c089cb-2c4c-4ca0-b9d1-3a57dbe0246a" providerId="ADAL" clId="{A516BF02-3BE2-495C-BFB6-E485A0BDD2AD}" dt="2023-06-14T12:48:59.545" v="281"/>
          <ac:spMkLst>
            <pc:docMk/>
            <pc:sldMk cId="1634525113" sldId="263"/>
            <ac:spMk id="5" creationId="{C4D49E5B-9E6A-2C2D-3AA9-CBC0F32BFE9C}"/>
          </ac:spMkLst>
        </pc:spChg>
        <pc:spChg chg="add del mod">
          <ac:chgData name="Derek Cook" userId="38c089cb-2c4c-4ca0-b9d1-3a57dbe0246a" providerId="ADAL" clId="{A516BF02-3BE2-495C-BFB6-E485A0BDD2AD}" dt="2023-06-14T12:48:59.545" v="281"/>
          <ac:spMkLst>
            <pc:docMk/>
            <pc:sldMk cId="1634525113" sldId="263"/>
            <ac:spMk id="6" creationId="{6FABDB79-8465-2BB7-EB1D-05278A0EBD83}"/>
          </ac:spMkLst>
        </pc:spChg>
        <pc:spChg chg="add del mod">
          <ac:chgData name="Derek Cook" userId="38c089cb-2c4c-4ca0-b9d1-3a57dbe0246a" providerId="ADAL" clId="{A516BF02-3BE2-495C-BFB6-E485A0BDD2AD}" dt="2023-06-14T12:48:59.545" v="281"/>
          <ac:spMkLst>
            <pc:docMk/>
            <pc:sldMk cId="1634525113" sldId="263"/>
            <ac:spMk id="7" creationId="{C96748DE-8394-4AF3-0A00-112CA9E852BC}"/>
          </ac:spMkLst>
        </pc:spChg>
        <pc:spChg chg="add mod">
          <ac:chgData name="Derek Cook" userId="38c089cb-2c4c-4ca0-b9d1-3a57dbe0246a" providerId="ADAL" clId="{A516BF02-3BE2-495C-BFB6-E485A0BDD2AD}" dt="2023-06-14T12:59:52.012" v="735" actId="1076"/>
          <ac:spMkLst>
            <pc:docMk/>
            <pc:sldMk cId="1634525113" sldId="263"/>
            <ac:spMk id="9" creationId="{7423AA04-64FA-332E-C5A7-ABD85760C14B}"/>
          </ac:spMkLst>
        </pc:spChg>
        <pc:spChg chg="add mod">
          <ac:chgData name="Derek Cook" userId="38c089cb-2c4c-4ca0-b9d1-3a57dbe0246a" providerId="ADAL" clId="{A516BF02-3BE2-495C-BFB6-E485A0BDD2AD}" dt="2023-06-14T12:59:46.360" v="734" actId="1076"/>
          <ac:spMkLst>
            <pc:docMk/>
            <pc:sldMk cId="1634525113" sldId="263"/>
            <ac:spMk id="10" creationId="{ADC9EBD9-5D3E-3815-503F-4B8E42ADC49D}"/>
          </ac:spMkLst>
        </pc:spChg>
        <pc:spChg chg="add mod">
          <ac:chgData name="Derek Cook" userId="38c089cb-2c4c-4ca0-b9d1-3a57dbe0246a" providerId="ADAL" clId="{A516BF02-3BE2-495C-BFB6-E485A0BDD2AD}" dt="2023-06-14T13:00:39.801" v="770" actId="1035"/>
          <ac:spMkLst>
            <pc:docMk/>
            <pc:sldMk cId="1634525113" sldId="263"/>
            <ac:spMk id="11" creationId="{6C863D7F-9954-0495-4C93-3CD88B64D35D}"/>
          </ac:spMkLst>
        </pc:spChg>
        <pc:graphicFrameChg chg="add mod modGraphic">
          <ac:chgData name="Derek Cook" userId="38c089cb-2c4c-4ca0-b9d1-3a57dbe0246a" providerId="ADAL" clId="{A516BF02-3BE2-495C-BFB6-E485A0BDD2AD}" dt="2023-06-14T12:50:59.070" v="326" actId="113"/>
          <ac:graphicFrameMkLst>
            <pc:docMk/>
            <pc:sldMk cId="1634525113" sldId="263"/>
            <ac:graphicFrameMk id="8" creationId="{A215FAEA-1C9E-522A-0F18-EB573B386881}"/>
          </ac:graphicFrameMkLst>
        </pc:graphicFrameChg>
        <pc:picChg chg="add del mod">
          <ac:chgData name="Derek Cook" userId="38c089cb-2c4c-4ca0-b9d1-3a57dbe0246a" providerId="ADAL" clId="{A516BF02-3BE2-495C-BFB6-E485A0BDD2AD}" dt="2023-06-14T12:48:59.545" v="281"/>
          <ac:picMkLst>
            <pc:docMk/>
            <pc:sldMk cId="1634525113" sldId="263"/>
            <ac:picMk id="4" creationId="{7D9BD787-F2C6-F5EF-CA65-62850836CC03}"/>
          </ac:picMkLst>
        </pc:picChg>
      </pc:sldChg>
      <pc:sldChg chg="modSp add mod modAnim modNotes">
        <pc:chgData name="Derek Cook" userId="38c089cb-2c4c-4ca0-b9d1-3a57dbe0246a" providerId="ADAL" clId="{A516BF02-3BE2-495C-BFB6-E485A0BDD2AD}" dt="2023-06-21T17:22:10.079" v="13323" actId="403"/>
        <pc:sldMkLst>
          <pc:docMk/>
          <pc:sldMk cId="1950651023" sldId="264"/>
        </pc:sldMkLst>
        <pc:spChg chg="mod">
          <ac:chgData name="Derek Cook" userId="38c089cb-2c4c-4ca0-b9d1-3a57dbe0246a" providerId="ADAL" clId="{A516BF02-3BE2-495C-BFB6-E485A0BDD2AD}" dt="2023-06-14T12:52:52.228" v="362" actId="20577"/>
          <ac:spMkLst>
            <pc:docMk/>
            <pc:sldMk cId="1950651023" sldId="264"/>
            <ac:spMk id="2" creationId="{A216DDAE-0BFA-E058-38A1-B4BEAD2CBD89}"/>
          </ac:spMkLst>
        </pc:spChg>
        <pc:spChg chg="mod">
          <ac:chgData name="Derek Cook" userId="38c089cb-2c4c-4ca0-b9d1-3a57dbe0246a" providerId="ADAL" clId="{A516BF02-3BE2-495C-BFB6-E485A0BDD2AD}" dt="2023-06-21T17:22:10.079" v="13323" actId="403"/>
          <ac:spMkLst>
            <pc:docMk/>
            <pc:sldMk cId="1950651023" sldId="264"/>
            <ac:spMk id="3" creationId="{84AB4114-CAC2-AD06-1236-6A5472780193}"/>
          </ac:spMkLst>
        </pc:spChg>
      </pc:sldChg>
      <pc:sldChg chg="modSp add mod ord modNotes">
        <pc:chgData name="Derek Cook" userId="38c089cb-2c4c-4ca0-b9d1-3a57dbe0246a" providerId="ADAL" clId="{A516BF02-3BE2-495C-BFB6-E485A0BDD2AD}" dt="2023-06-20T21:05:42.960" v="9723" actId="20577"/>
        <pc:sldMkLst>
          <pc:docMk/>
          <pc:sldMk cId="3962233576" sldId="265"/>
        </pc:sldMkLst>
        <pc:spChg chg="mod">
          <ac:chgData name="Derek Cook" userId="38c089cb-2c4c-4ca0-b9d1-3a57dbe0246a" providerId="ADAL" clId="{A516BF02-3BE2-495C-BFB6-E485A0BDD2AD}" dt="2023-06-14T13:10:59.517" v="781" actId="20577"/>
          <ac:spMkLst>
            <pc:docMk/>
            <pc:sldMk cId="3962233576" sldId="265"/>
            <ac:spMk id="2" creationId="{A216DDAE-0BFA-E058-38A1-B4BEAD2CBD89}"/>
          </ac:spMkLst>
        </pc:spChg>
        <pc:spChg chg="mod">
          <ac:chgData name="Derek Cook" userId="38c089cb-2c4c-4ca0-b9d1-3a57dbe0246a" providerId="ADAL" clId="{A516BF02-3BE2-495C-BFB6-E485A0BDD2AD}" dt="2023-06-14T13:13:01.877" v="796" actId="27636"/>
          <ac:spMkLst>
            <pc:docMk/>
            <pc:sldMk cId="3962233576" sldId="265"/>
            <ac:spMk id="3" creationId="{84AB4114-CAC2-AD06-1236-6A5472780193}"/>
          </ac:spMkLst>
        </pc:spChg>
      </pc:sldChg>
      <pc:sldChg chg="addSp delSp modSp add mod modAnim modNotes">
        <pc:chgData name="Derek Cook" userId="38c089cb-2c4c-4ca0-b9d1-3a57dbe0246a" providerId="ADAL" clId="{A516BF02-3BE2-495C-BFB6-E485A0BDD2AD}" dt="2023-06-20T21:07:00.735" v="9994" actId="20577"/>
        <pc:sldMkLst>
          <pc:docMk/>
          <pc:sldMk cId="1324630254" sldId="266"/>
        </pc:sldMkLst>
        <pc:spChg chg="mod">
          <ac:chgData name="Derek Cook" userId="38c089cb-2c4c-4ca0-b9d1-3a57dbe0246a" providerId="ADAL" clId="{A516BF02-3BE2-495C-BFB6-E485A0BDD2AD}" dt="2023-06-14T16:01:34.709" v="808" actId="20577"/>
          <ac:spMkLst>
            <pc:docMk/>
            <pc:sldMk cId="1324630254" sldId="266"/>
            <ac:spMk id="2" creationId="{A216DDAE-0BFA-E058-38A1-B4BEAD2CBD89}"/>
          </ac:spMkLst>
        </pc:spChg>
        <pc:spChg chg="del">
          <ac:chgData name="Derek Cook" userId="38c089cb-2c4c-4ca0-b9d1-3a57dbe0246a" providerId="ADAL" clId="{A516BF02-3BE2-495C-BFB6-E485A0BDD2AD}" dt="2023-06-14T16:01:58.173" v="809" actId="478"/>
          <ac:spMkLst>
            <pc:docMk/>
            <pc:sldMk cId="1324630254" sldId="266"/>
            <ac:spMk id="3" creationId="{84AB4114-CAC2-AD06-1236-6A5472780193}"/>
          </ac:spMkLst>
        </pc:spChg>
        <pc:spChg chg="add del mod">
          <ac:chgData name="Derek Cook" userId="38c089cb-2c4c-4ca0-b9d1-3a57dbe0246a" providerId="ADAL" clId="{A516BF02-3BE2-495C-BFB6-E485A0BDD2AD}" dt="2023-06-14T16:02:01.390" v="810" actId="478"/>
          <ac:spMkLst>
            <pc:docMk/>
            <pc:sldMk cId="1324630254" sldId="266"/>
            <ac:spMk id="5" creationId="{723CAFE3-B6F2-A962-9A63-ADC7F828F175}"/>
          </ac:spMkLst>
        </pc:spChg>
        <pc:spChg chg="add mod">
          <ac:chgData name="Derek Cook" userId="38c089cb-2c4c-4ca0-b9d1-3a57dbe0246a" providerId="ADAL" clId="{A516BF02-3BE2-495C-BFB6-E485A0BDD2AD}" dt="2023-06-14T16:04:49.997" v="948" actId="1038"/>
          <ac:spMkLst>
            <pc:docMk/>
            <pc:sldMk cId="1324630254" sldId="266"/>
            <ac:spMk id="6" creationId="{01A6F3E2-A092-7C69-9662-DD7B9E8362C6}"/>
          </ac:spMkLst>
        </pc:spChg>
        <pc:spChg chg="add mod">
          <ac:chgData name="Derek Cook" userId="38c089cb-2c4c-4ca0-b9d1-3a57dbe0246a" providerId="ADAL" clId="{A516BF02-3BE2-495C-BFB6-E485A0BDD2AD}" dt="2023-06-14T16:04:06.974" v="921" actId="1036"/>
          <ac:spMkLst>
            <pc:docMk/>
            <pc:sldMk cId="1324630254" sldId="266"/>
            <ac:spMk id="7" creationId="{CCC30F4F-527A-7215-6268-29DF8196CAC1}"/>
          </ac:spMkLst>
        </pc:spChg>
        <pc:spChg chg="add mod">
          <ac:chgData name="Derek Cook" userId="38c089cb-2c4c-4ca0-b9d1-3a57dbe0246a" providerId="ADAL" clId="{A516BF02-3BE2-495C-BFB6-E485A0BDD2AD}" dt="2023-06-14T16:04:06.974" v="921" actId="1036"/>
          <ac:spMkLst>
            <pc:docMk/>
            <pc:sldMk cId="1324630254" sldId="266"/>
            <ac:spMk id="8" creationId="{38C76BEF-7863-B100-3F5F-2517A5CAC6C7}"/>
          </ac:spMkLst>
        </pc:spChg>
        <pc:spChg chg="add mod">
          <ac:chgData name="Derek Cook" userId="38c089cb-2c4c-4ca0-b9d1-3a57dbe0246a" providerId="ADAL" clId="{A516BF02-3BE2-495C-BFB6-E485A0BDD2AD}" dt="2023-06-14T16:04:06.974" v="921" actId="1036"/>
          <ac:spMkLst>
            <pc:docMk/>
            <pc:sldMk cId="1324630254" sldId="266"/>
            <ac:spMk id="9" creationId="{F609D7F7-0A9B-9369-2273-1EFB36D2F49F}"/>
          </ac:spMkLst>
        </pc:spChg>
        <pc:spChg chg="add mod">
          <ac:chgData name="Derek Cook" userId="38c089cb-2c4c-4ca0-b9d1-3a57dbe0246a" providerId="ADAL" clId="{A516BF02-3BE2-495C-BFB6-E485A0BDD2AD}" dt="2023-06-14T16:04:06.974" v="921" actId="1036"/>
          <ac:spMkLst>
            <pc:docMk/>
            <pc:sldMk cId="1324630254" sldId="266"/>
            <ac:spMk id="10" creationId="{85071286-BF75-A7B0-DAFF-D6F0620AE6E1}"/>
          </ac:spMkLst>
        </pc:spChg>
        <pc:spChg chg="add mod">
          <ac:chgData name="Derek Cook" userId="38c089cb-2c4c-4ca0-b9d1-3a57dbe0246a" providerId="ADAL" clId="{A516BF02-3BE2-495C-BFB6-E485A0BDD2AD}" dt="2023-06-14T16:04:06.974" v="921" actId="1036"/>
          <ac:spMkLst>
            <pc:docMk/>
            <pc:sldMk cId="1324630254" sldId="266"/>
            <ac:spMk id="11" creationId="{72A8AF46-F06D-CEDC-0773-5F8A60BDEF91}"/>
          </ac:spMkLst>
        </pc:spChg>
        <pc:spChg chg="add mod">
          <ac:chgData name="Derek Cook" userId="38c089cb-2c4c-4ca0-b9d1-3a57dbe0246a" providerId="ADAL" clId="{A516BF02-3BE2-495C-BFB6-E485A0BDD2AD}" dt="2023-06-14T16:04:06.974" v="921" actId="1036"/>
          <ac:spMkLst>
            <pc:docMk/>
            <pc:sldMk cId="1324630254" sldId="266"/>
            <ac:spMk id="12" creationId="{97F9E63A-F9D1-394B-4525-B328701D80A1}"/>
          </ac:spMkLst>
        </pc:spChg>
        <pc:spChg chg="add mod">
          <ac:chgData name="Derek Cook" userId="38c089cb-2c4c-4ca0-b9d1-3a57dbe0246a" providerId="ADAL" clId="{A516BF02-3BE2-495C-BFB6-E485A0BDD2AD}" dt="2023-06-14T16:04:06.974" v="921" actId="1036"/>
          <ac:spMkLst>
            <pc:docMk/>
            <pc:sldMk cId="1324630254" sldId="266"/>
            <ac:spMk id="13" creationId="{C55E2AE6-3522-5D95-4F45-2AE840D2EE46}"/>
          </ac:spMkLst>
        </pc:spChg>
        <pc:spChg chg="add mod">
          <ac:chgData name="Derek Cook" userId="38c089cb-2c4c-4ca0-b9d1-3a57dbe0246a" providerId="ADAL" clId="{A516BF02-3BE2-495C-BFB6-E485A0BDD2AD}" dt="2023-06-14T16:04:06.974" v="921" actId="1036"/>
          <ac:spMkLst>
            <pc:docMk/>
            <pc:sldMk cId="1324630254" sldId="266"/>
            <ac:spMk id="14" creationId="{B517253F-06E5-D37E-FEA7-BCDA77F8143D}"/>
          </ac:spMkLst>
        </pc:spChg>
        <pc:spChg chg="add mod">
          <ac:chgData name="Derek Cook" userId="38c089cb-2c4c-4ca0-b9d1-3a57dbe0246a" providerId="ADAL" clId="{A516BF02-3BE2-495C-BFB6-E485A0BDD2AD}" dt="2023-06-14T16:04:06.974" v="921" actId="1036"/>
          <ac:spMkLst>
            <pc:docMk/>
            <pc:sldMk cId="1324630254" sldId="266"/>
            <ac:spMk id="15" creationId="{8C23F787-1EF4-91FD-14A8-80EDE26B3CC5}"/>
          </ac:spMkLst>
        </pc:spChg>
      </pc:sldChg>
      <pc:sldChg chg="modSp add mod ord">
        <pc:chgData name="Derek Cook" userId="38c089cb-2c4c-4ca0-b9d1-3a57dbe0246a" providerId="ADAL" clId="{A516BF02-3BE2-495C-BFB6-E485A0BDD2AD}" dt="2023-06-21T17:01:47.420" v="13032" actId="14100"/>
        <pc:sldMkLst>
          <pc:docMk/>
          <pc:sldMk cId="1579017805" sldId="267"/>
        </pc:sldMkLst>
        <pc:spChg chg="mod">
          <ac:chgData name="Derek Cook" userId="38c089cb-2c4c-4ca0-b9d1-3a57dbe0246a" providerId="ADAL" clId="{A516BF02-3BE2-495C-BFB6-E485A0BDD2AD}" dt="2023-06-14T16:07:41.156" v="956" actId="20577"/>
          <ac:spMkLst>
            <pc:docMk/>
            <pc:sldMk cId="1579017805" sldId="267"/>
            <ac:spMk id="2" creationId="{A216DDAE-0BFA-E058-38A1-B4BEAD2CBD89}"/>
          </ac:spMkLst>
        </pc:spChg>
        <pc:spChg chg="mod">
          <ac:chgData name="Derek Cook" userId="38c089cb-2c4c-4ca0-b9d1-3a57dbe0246a" providerId="ADAL" clId="{A516BF02-3BE2-495C-BFB6-E485A0BDD2AD}" dt="2023-06-21T17:01:47.420" v="13032" actId="14100"/>
          <ac:spMkLst>
            <pc:docMk/>
            <pc:sldMk cId="1579017805" sldId="267"/>
            <ac:spMk id="3" creationId="{84AB4114-CAC2-AD06-1236-6A5472780193}"/>
          </ac:spMkLst>
        </pc:spChg>
      </pc:sldChg>
      <pc:sldChg chg="addSp delSp modSp add mod">
        <pc:chgData name="Derek Cook" userId="38c089cb-2c4c-4ca0-b9d1-3a57dbe0246a" providerId="ADAL" clId="{A516BF02-3BE2-495C-BFB6-E485A0BDD2AD}" dt="2023-06-14T16:20:55.477" v="1025" actId="14100"/>
        <pc:sldMkLst>
          <pc:docMk/>
          <pc:sldMk cId="4119854410" sldId="268"/>
        </pc:sldMkLst>
        <pc:spChg chg="mod">
          <ac:chgData name="Derek Cook" userId="38c089cb-2c4c-4ca0-b9d1-3a57dbe0246a" providerId="ADAL" clId="{A516BF02-3BE2-495C-BFB6-E485A0BDD2AD}" dt="2023-06-14T16:15:58.421" v="1005" actId="20577"/>
          <ac:spMkLst>
            <pc:docMk/>
            <pc:sldMk cId="4119854410" sldId="268"/>
            <ac:spMk id="2" creationId="{A216DDAE-0BFA-E058-38A1-B4BEAD2CBD89}"/>
          </ac:spMkLst>
        </pc:spChg>
        <pc:spChg chg="del">
          <ac:chgData name="Derek Cook" userId="38c089cb-2c4c-4ca0-b9d1-3a57dbe0246a" providerId="ADAL" clId="{A516BF02-3BE2-495C-BFB6-E485A0BDD2AD}" dt="2023-06-14T16:17:00.831" v="1006" actId="478"/>
          <ac:spMkLst>
            <pc:docMk/>
            <pc:sldMk cId="4119854410" sldId="268"/>
            <ac:spMk id="3" creationId="{84AB4114-CAC2-AD06-1236-6A5472780193}"/>
          </ac:spMkLst>
        </pc:spChg>
        <pc:spChg chg="add del mod">
          <ac:chgData name="Derek Cook" userId="38c089cb-2c4c-4ca0-b9d1-3a57dbe0246a" providerId="ADAL" clId="{A516BF02-3BE2-495C-BFB6-E485A0BDD2AD}" dt="2023-06-14T16:17:05.397" v="1007" actId="478"/>
          <ac:spMkLst>
            <pc:docMk/>
            <pc:sldMk cId="4119854410" sldId="268"/>
            <ac:spMk id="5" creationId="{EDC0D6EF-56D7-C418-C67C-B1DD8C401D86}"/>
          </ac:spMkLst>
        </pc:spChg>
        <pc:spChg chg="add mod">
          <ac:chgData name="Derek Cook" userId="38c089cb-2c4c-4ca0-b9d1-3a57dbe0246a" providerId="ADAL" clId="{A516BF02-3BE2-495C-BFB6-E485A0BDD2AD}" dt="2023-06-14T16:20:55.477" v="1025" actId="14100"/>
          <ac:spMkLst>
            <pc:docMk/>
            <pc:sldMk cId="4119854410" sldId="268"/>
            <ac:spMk id="6" creationId="{C2914FB8-2049-5496-5ED8-989D32F58838}"/>
          </ac:spMkLst>
        </pc:spChg>
      </pc:sldChg>
      <pc:sldChg chg="addSp delSp modSp add mod modAnim modNotes">
        <pc:chgData name="Derek Cook" userId="38c089cb-2c4c-4ca0-b9d1-3a57dbe0246a" providerId="ADAL" clId="{A516BF02-3BE2-495C-BFB6-E485A0BDD2AD}" dt="2023-06-21T17:00:48.437" v="13024" actId="113"/>
        <pc:sldMkLst>
          <pc:docMk/>
          <pc:sldMk cId="684185615" sldId="295"/>
        </pc:sldMkLst>
        <pc:spChg chg="del">
          <ac:chgData name="Derek Cook" userId="38c089cb-2c4c-4ca0-b9d1-3a57dbe0246a" providerId="ADAL" clId="{A516BF02-3BE2-495C-BFB6-E485A0BDD2AD}" dt="2023-06-14T16:21:36.553" v="1027" actId="478"/>
          <ac:spMkLst>
            <pc:docMk/>
            <pc:sldMk cId="684185615" sldId="295"/>
            <ac:spMk id="2" creationId="{FCF15174-AEE5-8FDC-4FC2-5A2ED73B43BC}"/>
          </ac:spMkLst>
        </pc:spChg>
        <pc:spChg chg="mod">
          <ac:chgData name="Derek Cook" userId="38c089cb-2c4c-4ca0-b9d1-3a57dbe0246a" providerId="ADAL" clId="{A516BF02-3BE2-495C-BFB6-E485A0BDD2AD}" dt="2023-06-20T19:51:18.912" v="3856" actId="1037"/>
          <ac:spMkLst>
            <pc:docMk/>
            <pc:sldMk cId="684185615" sldId="295"/>
            <ac:spMk id="3" creationId="{546E3A93-DEA0-AC1C-040F-4D29E394E2A4}"/>
          </ac:spMkLst>
        </pc:spChg>
        <pc:spChg chg="mod">
          <ac:chgData name="Derek Cook" userId="38c089cb-2c4c-4ca0-b9d1-3a57dbe0246a" providerId="ADAL" clId="{A516BF02-3BE2-495C-BFB6-E485A0BDD2AD}" dt="2023-06-21T17:00:48.437" v="13024" actId="113"/>
          <ac:spMkLst>
            <pc:docMk/>
            <pc:sldMk cId="684185615" sldId="295"/>
            <ac:spMk id="4" creationId="{558030CA-EA3F-52FE-DF92-59B7B0E7E8FE}"/>
          </ac:spMkLst>
        </pc:spChg>
        <pc:spChg chg="add del mod">
          <ac:chgData name="Derek Cook" userId="38c089cb-2c4c-4ca0-b9d1-3a57dbe0246a" providerId="ADAL" clId="{A516BF02-3BE2-495C-BFB6-E485A0BDD2AD}" dt="2023-06-14T16:21:38.964" v="1028" actId="478"/>
          <ac:spMkLst>
            <pc:docMk/>
            <pc:sldMk cId="684185615" sldId="295"/>
            <ac:spMk id="6" creationId="{10A9DA9D-9E45-E8A9-AC47-72CFC34F3FF0}"/>
          </ac:spMkLst>
        </pc:spChg>
      </pc:sldChg>
      <pc:sldChg chg="addSp delSp modSp add mod modAnim">
        <pc:chgData name="Derek Cook" userId="38c089cb-2c4c-4ca0-b9d1-3a57dbe0246a" providerId="ADAL" clId="{A516BF02-3BE2-495C-BFB6-E485A0BDD2AD}" dt="2023-06-21T17:00:27.278" v="13021" actId="113"/>
        <pc:sldMkLst>
          <pc:docMk/>
          <pc:sldMk cId="3123917386" sldId="296"/>
        </pc:sldMkLst>
        <pc:spChg chg="del">
          <ac:chgData name="Derek Cook" userId="38c089cb-2c4c-4ca0-b9d1-3a57dbe0246a" providerId="ADAL" clId="{A516BF02-3BE2-495C-BFB6-E485A0BDD2AD}" dt="2023-06-14T16:22:13.662" v="1035" actId="478"/>
          <ac:spMkLst>
            <pc:docMk/>
            <pc:sldMk cId="3123917386" sldId="296"/>
            <ac:spMk id="2" creationId="{FCF15174-AEE5-8FDC-4FC2-5A2ED73B43BC}"/>
          </ac:spMkLst>
        </pc:spChg>
        <pc:spChg chg="mod">
          <ac:chgData name="Derek Cook" userId="38c089cb-2c4c-4ca0-b9d1-3a57dbe0246a" providerId="ADAL" clId="{A516BF02-3BE2-495C-BFB6-E485A0BDD2AD}" dt="2023-06-14T16:22:25.430" v="1039" actId="403"/>
          <ac:spMkLst>
            <pc:docMk/>
            <pc:sldMk cId="3123917386" sldId="296"/>
            <ac:spMk id="3" creationId="{546E3A93-DEA0-AC1C-040F-4D29E394E2A4}"/>
          </ac:spMkLst>
        </pc:spChg>
        <pc:spChg chg="mod">
          <ac:chgData name="Derek Cook" userId="38c089cb-2c4c-4ca0-b9d1-3a57dbe0246a" providerId="ADAL" clId="{A516BF02-3BE2-495C-BFB6-E485A0BDD2AD}" dt="2023-06-21T17:00:27.278" v="13021" actId="113"/>
          <ac:spMkLst>
            <pc:docMk/>
            <pc:sldMk cId="3123917386" sldId="296"/>
            <ac:spMk id="4" creationId="{558030CA-EA3F-52FE-DF92-59B7B0E7E8FE}"/>
          </ac:spMkLst>
        </pc:spChg>
        <pc:spChg chg="add del mod">
          <ac:chgData name="Derek Cook" userId="38c089cb-2c4c-4ca0-b9d1-3a57dbe0246a" providerId="ADAL" clId="{A516BF02-3BE2-495C-BFB6-E485A0BDD2AD}" dt="2023-06-14T16:22:15.332" v="1036" actId="478"/>
          <ac:spMkLst>
            <pc:docMk/>
            <pc:sldMk cId="3123917386" sldId="296"/>
            <ac:spMk id="6" creationId="{3D7920F6-F921-5999-D297-11DCB13E9E6C}"/>
          </ac:spMkLst>
        </pc:spChg>
      </pc:sldChg>
      <pc:sldChg chg="addSp delSp modSp add del mod">
        <pc:chgData name="Derek Cook" userId="38c089cb-2c4c-4ca0-b9d1-3a57dbe0246a" providerId="ADAL" clId="{A516BF02-3BE2-495C-BFB6-E485A0BDD2AD}" dt="2023-06-14T18:42:59.311" v="2152" actId="47"/>
        <pc:sldMkLst>
          <pc:docMk/>
          <pc:sldMk cId="3501041326" sldId="297"/>
        </pc:sldMkLst>
        <pc:spChg chg="del">
          <ac:chgData name="Derek Cook" userId="38c089cb-2c4c-4ca0-b9d1-3a57dbe0246a" providerId="ADAL" clId="{A516BF02-3BE2-495C-BFB6-E485A0BDD2AD}" dt="2023-06-14T16:22:46.118" v="1042" actId="478"/>
          <ac:spMkLst>
            <pc:docMk/>
            <pc:sldMk cId="3501041326" sldId="297"/>
            <ac:spMk id="2" creationId="{FCF15174-AEE5-8FDC-4FC2-5A2ED73B43BC}"/>
          </ac:spMkLst>
        </pc:spChg>
        <pc:spChg chg="mod">
          <ac:chgData name="Derek Cook" userId="38c089cb-2c4c-4ca0-b9d1-3a57dbe0246a" providerId="ADAL" clId="{A516BF02-3BE2-495C-BFB6-E485A0BDD2AD}" dt="2023-06-14T16:23:36.931" v="1050" actId="6549"/>
          <ac:spMkLst>
            <pc:docMk/>
            <pc:sldMk cId="3501041326" sldId="297"/>
            <ac:spMk id="3" creationId="{546E3A93-DEA0-AC1C-040F-4D29E394E2A4}"/>
          </ac:spMkLst>
        </pc:spChg>
        <pc:spChg chg="mod">
          <ac:chgData name="Derek Cook" userId="38c089cb-2c4c-4ca0-b9d1-3a57dbe0246a" providerId="ADAL" clId="{A516BF02-3BE2-495C-BFB6-E485A0BDD2AD}" dt="2023-06-14T18:42:39.777" v="2151" actId="6549"/>
          <ac:spMkLst>
            <pc:docMk/>
            <pc:sldMk cId="3501041326" sldId="297"/>
            <ac:spMk id="4" creationId="{558030CA-EA3F-52FE-DF92-59B7B0E7E8FE}"/>
          </ac:spMkLst>
        </pc:spChg>
        <pc:spChg chg="add del mod">
          <ac:chgData name="Derek Cook" userId="38c089cb-2c4c-4ca0-b9d1-3a57dbe0246a" providerId="ADAL" clId="{A516BF02-3BE2-495C-BFB6-E485A0BDD2AD}" dt="2023-06-14T16:22:47.652" v="1043" actId="478"/>
          <ac:spMkLst>
            <pc:docMk/>
            <pc:sldMk cId="3501041326" sldId="297"/>
            <ac:spMk id="6" creationId="{717DB9A0-CA45-6522-AD0B-EA62C09BD784}"/>
          </ac:spMkLst>
        </pc:spChg>
      </pc:sldChg>
      <pc:sldChg chg="modSp add mod">
        <pc:chgData name="Derek Cook" userId="38c089cb-2c4c-4ca0-b9d1-3a57dbe0246a" providerId="ADAL" clId="{A516BF02-3BE2-495C-BFB6-E485A0BDD2AD}" dt="2023-06-21T17:00:12.182" v="13020" actId="113"/>
        <pc:sldMkLst>
          <pc:docMk/>
          <pc:sldMk cId="385983769" sldId="298"/>
        </pc:sldMkLst>
        <pc:spChg chg="mod">
          <ac:chgData name="Derek Cook" userId="38c089cb-2c4c-4ca0-b9d1-3a57dbe0246a" providerId="ADAL" clId="{A516BF02-3BE2-495C-BFB6-E485A0BDD2AD}" dt="2023-06-21T17:00:12.182" v="13020" actId="113"/>
          <ac:spMkLst>
            <pc:docMk/>
            <pc:sldMk cId="385983769" sldId="298"/>
            <ac:spMk id="4" creationId="{558030CA-EA3F-52FE-DF92-59B7B0E7E8FE}"/>
          </ac:spMkLst>
        </pc:spChg>
      </pc:sldChg>
      <pc:sldChg chg="modSp add mod modAnim">
        <pc:chgData name="Derek Cook" userId="38c089cb-2c4c-4ca0-b9d1-3a57dbe0246a" providerId="ADAL" clId="{A516BF02-3BE2-495C-BFB6-E485A0BDD2AD}" dt="2023-06-21T16:59:39.574" v="13019" actId="113"/>
        <pc:sldMkLst>
          <pc:docMk/>
          <pc:sldMk cId="1280177556" sldId="299"/>
        </pc:sldMkLst>
        <pc:spChg chg="mod">
          <ac:chgData name="Derek Cook" userId="38c089cb-2c4c-4ca0-b9d1-3a57dbe0246a" providerId="ADAL" clId="{A516BF02-3BE2-495C-BFB6-E485A0BDD2AD}" dt="2023-06-14T16:24:25.893" v="1061" actId="20577"/>
          <ac:spMkLst>
            <pc:docMk/>
            <pc:sldMk cId="1280177556" sldId="299"/>
            <ac:spMk id="3" creationId="{546E3A93-DEA0-AC1C-040F-4D29E394E2A4}"/>
          </ac:spMkLst>
        </pc:spChg>
        <pc:spChg chg="mod">
          <ac:chgData name="Derek Cook" userId="38c089cb-2c4c-4ca0-b9d1-3a57dbe0246a" providerId="ADAL" clId="{A516BF02-3BE2-495C-BFB6-E485A0BDD2AD}" dt="2023-06-21T16:59:39.574" v="13019" actId="113"/>
          <ac:spMkLst>
            <pc:docMk/>
            <pc:sldMk cId="1280177556" sldId="299"/>
            <ac:spMk id="4" creationId="{558030CA-EA3F-52FE-DF92-59B7B0E7E8FE}"/>
          </ac:spMkLst>
        </pc:spChg>
      </pc:sldChg>
      <pc:sldChg chg="addSp delSp modSp add mod modAnim modNotes">
        <pc:chgData name="Derek Cook" userId="38c089cb-2c4c-4ca0-b9d1-3a57dbe0246a" providerId="ADAL" clId="{A516BF02-3BE2-495C-BFB6-E485A0BDD2AD}" dt="2023-06-21T16:57:01.307" v="12921" actId="20577"/>
        <pc:sldMkLst>
          <pc:docMk/>
          <pc:sldMk cId="582383216" sldId="303"/>
        </pc:sldMkLst>
        <pc:spChg chg="mod">
          <ac:chgData name="Derek Cook" userId="38c089cb-2c4c-4ca0-b9d1-3a57dbe0246a" providerId="ADAL" clId="{A516BF02-3BE2-495C-BFB6-E485A0BDD2AD}" dt="2023-06-14T16:28:09.821" v="1312" actId="14100"/>
          <ac:spMkLst>
            <pc:docMk/>
            <pc:sldMk cId="582383216" sldId="303"/>
            <ac:spMk id="2" creationId="{FCF15174-AEE5-8FDC-4FC2-5A2ED73B43BC}"/>
          </ac:spMkLst>
        </pc:spChg>
        <pc:spChg chg="add mod">
          <ac:chgData name="Derek Cook" userId="38c089cb-2c4c-4ca0-b9d1-3a57dbe0246a" providerId="ADAL" clId="{A516BF02-3BE2-495C-BFB6-E485A0BDD2AD}" dt="2023-06-20T19:39:51.159" v="3772" actId="1038"/>
          <ac:spMkLst>
            <pc:docMk/>
            <pc:sldMk cId="582383216" sldId="303"/>
            <ac:spMk id="3" creationId="{5335640F-F62F-E2E0-ED41-3F6EA61C8102}"/>
          </ac:spMkLst>
        </pc:spChg>
        <pc:spChg chg="del">
          <ac:chgData name="Derek Cook" userId="38c089cb-2c4c-4ca0-b9d1-3a57dbe0246a" providerId="ADAL" clId="{A516BF02-3BE2-495C-BFB6-E485A0BDD2AD}" dt="2023-06-14T16:27:27.759" v="1301" actId="478"/>
          <ac:spMkLst>
            <pc:docMk/>
            <pc:sldMk cId="582383216" sldId="303"/>
            <ac:spMk id="3" creationId="{546E3A93-DEA0-AC1C-040F-4D29E394E2A4}"/>
          </ac:spMkLst>
        </pc:spChg>
        <pc:spChg chg="add mod">
          <ac:chgData name="Derek Cook" userId="38c089cb-2c4c-4ca0-b9d1-3a57dbe0246a" providerId="ADAL" clId="{A516BF02-3BE2-495C-BFB6-E485A0BDD2AD}" dt="2023-06-20T19:39:41.591" v="3767" actId="1038"/>
          <ac:spMkLst>
            <pc:docMk/>
            <pc:sldMk cId="582383216" sldId="303"/>
            <ac:spMk id="4" creationId="{5FC6A3FD-23A4-D456-37AA-ADDA68B54138}"/>
          </ac:spMkLst>
        </pc:spChg>
        <pc:spChg chg="add del mod">
          <ac:chgData name="Derek Cook" userId="38c089cb-2c4c-4ca0-b9d1-3a57dbe0246a" providerId="ADAL" clId="{A516BF02-3BE2-495C-BFB6-E485A0BDD2AD}" dt="2023-06-14T16:28:31.646" v="1314" actId="1032"/>
          <ac:spMkLst>
            <pc:docMk/>
            <pc:sldMk cId="582383216" sldId="303"/>
            <ac:spMk id="5" creationId="{7D74DF2E-D12C-67F3-0CBE-EC2D6E050E0D}"/>
          </ac:spMkLst>
        </pc:spChg>
        <pc:graphicFrameChg chg="add mod modGraphic">
          <ac:chgData name="Derek Cook" userId="38c089cb-2c4c-4ca0-b9d1-3a57dbe0246a" providerId="ADAL" clId="{A516BF02-3BE2-495C-BFB6-E485A0BDD2AD}" dt="2023-06-14T16:29:28.901" v="1356" actId="113"/>
          <ac:graphicFrameMkLst>
            <pc:docMk/>
            <pc:sldMk cId="582383216" sldId="303"/>
            <ac:graphicFrameMk id="7" creationId="{CF329B3F-CDB8-F91D-2A79-C182199FF4CA}"/>
          </ac:graphicFrameMkLst>
        </pc:graphicFrameChg>
        <pc:picChg chg="del">
          <ac:chgData name="Derek Cook" userId="38c089cb-2c4c-4ca0-b9d1-3a57dbe0246a" providerId="ADAL" clId="{A516BF02-3BE2-495C-BFB6-E485A0BDD2AD}" dt="2023-06-14T16:27:24.284" v="1300" actId="478"/>
          <ac:picMkLst>
            <pc:docMk/>
            <pc:sldMk cId="582383216" sldId="303"/>
            <ac:picMk id="6" creationId="{FD772E49-3A65-5D8B-BD6E-9FFB3173777F}"/>
          </ac:picMkLst>
        </pc:picChg>
      </pc:sldChg>
      <pc:sldChg chg="delSp modSp add mod setBg delDesignElem">
        <pc:chgData name="Derek Cook" userId="38c089cb-2c4c-4ca0-b9d1-3a57dbe0246a" providerId="ADAL" clId="{A516BF02-3BE2-495C-BFB6-E485A0BDD2AD}" dt="2023-06-14T16:27:17.619" v="1299" actId="14100"/>
        <pc:sldMkLst>
          <pc:docMk/>
          <pc:sldMk cId="349904287" sldId="304"/>
        </pc:sldMkLst>
        <pc:spChg chg="del">
          <ac:chgData name="Derek Cook" userId="38c089cb-2c4c-4ca0-b9d1-3a57dbe0246a" providerId="ADAL" clId="{A516BF02-3BE2-495C-BFB6-E485A0BDD2AD}" dt="2023-06-14T16:26:53.025" v="1295"/>
          <ac:spMkLst>
            <pc:docMk/>
            <pc:sldMk cId="349904287" sldId="304"/>
            <ac:spMk id="13" creationId="{2ABBB681-F4D2-40F2-ACC3-DE0B4B4880EF}"/>
          </ac:spMkLst>
        </pc:spChg>
        <pc:spChg chg="del">
          <ac:chgData name="Derek Cook" userId="38c089cb-2c4c-4ca0-b9d1-3a57dbe0246a" providerId="ADAL" clId="{A516BF02-3BE2-495C-BFB6-E485A0BDD2AD}" dt="2023-06-14T16:26:53.025" v="1295"/>
          <ac:spMkLst>
            <pc:docMk/>
            <pc:sldMk cId="349904287" sldId="304"/>
            <ac:spMk id="15" creationId="{09388ED0-1FEF-4E11-B488-BD661D1AC1A6}"/>
          </ac:spMkLst>
        </pc:spChg>
        <pc:picChg chg="mod">
          <ac:chgData name="Derek Cook" userId="38c089cb-2c4c-4ca0-b9d1-3a57dbe0246a" providerId="ADAL" clId="{A516BF02-3BE2-495C-BFB6-E485A0BDD2AD}" dt="2023-06-14T16:27:17.619" v="1299" actId="14100"/>
          <ac:picMkLst>
            <pc:docMk/>
            <pc:sldMk cId="349904287" sldId="304"/>
            <ac:picMk id="8" creationId="{EE34835D-5F55-5611-072F-A3CB43F03212}"/>
          </ac:picMkLst>
        </pc:picChg>
      </pc:sldChg>
      <pc:sldChg chg="modSp add mod modAnim">
        <pc:chgData name="Derek Cook" userId="38c089cb-2c4c-4ca0-b9d1-3a57dbe0246a" providerId="ADAL" clId="{A516BF02-3BE2-495C-BFB6-E485A0BDD2AD}" dt="2023-06-21T16:58:25.119" v="13006" actId="113"/>
        <pc:sldMkLst>
          <pc:docMk/>
          <pc:sldMk cId="3760583623" sldId="305"/>
        </pc:sldMkLst>
        <pc:spChg chg="mod">
          <ac:chgData name="Derek Cook" userId="38c089cb-2c4c-4ca0-b9d1-3a57dbe0246a" providerId="ADAL" clId="{A516BF02-3BE2-495C-BFB6-E485A0BDD2AD}" dt="2023-06-21T12:28:52.237" v="11909" actId="1036"/>
          <ac:spMkLst>
            <pc:docMk/>
            <pc:sldMk cId="3760583623" sldId="305"/>
            <ac:spMk id="3" creationId="{546E3A93-DEA0-AC1C-040F-4D29E394E2A4}"/>
          </ac:spMkLst>
        </pc:spChg>
        <pc:spChg chg="mod">
          <ac:chgData name="Derek Cook" userId="38c089cb-2c4c-4ca0-b9d1-3a57dbe0246a" providerId="ADAL" clId="{A516BF02-3BE2-495C-BFB6-E485A0BDD2AD}" dt="2023-06-21T16:58:25.119" v="13006" actId="113"/>
          <ac:spMkLst>
            <pc:docMk/>
            <pc:sldMk cId="3760583623" sldId="305"/>
            <ac:spMk id="4" creationId="{558030CA-EA3F-52FE-DF92-59B7B0E7E8FE}"/>
          </ac:spMkLst>
        </pc:spChg>
      </pc:sldChg>
      <pc:sldChg chg="addSp delSp modSp add del mod ord">
        <pc:chgData name="Derek Cook" userId="38c089cb-2c4c-4ca0-b9d1-3a57dbe0246a" providerId="ADAL" clId="{A516BF02-3BE2-495C-BFB6-E485A0BDD2AD}" dt="2023-06-21T16:08:24.453" v="11910" actId="47"/>
        <pc:sldMkLst>
          <pc:docMk/>
          <pc:sldMk cId="1384955831" sldId="308"/>
        </pc:sldMkLst>
        <pc:spChg chg="mod">
          <ac:chgData name="Derek Cook" userId="38c089cb-2c4c-4ca0-b9d1-3a57dbe0246a" providerId="ADAL" clId="{A516BF02-3BE2-495C-BFB6-E485A0BDD2AD}" dt="2023-06-14T16:35:32.153" v="1705" actId="403"/>
          <ac:spMkLst>
            <pc:docMk/>
            <pc:sldMk cId="1384955831" sldId="308"/>
            <ac:spMk id="2" creationId="{FCF15174-AEE5-8FDC-4FC2-5A2ED73B43BC}"/>
          </ac:spMkLst>
        </pc:spChg>
        <pc:spChg chg="del">
          <ac:chgData name="Derek Cook" userId="38c089cb-2c4c-4ca0-b9d1-3a57dbe0246a" providerId="ADAL" clId="{A516BF02-3BE2-495C-BFB6-E485A0BDD2AD}" dt="2023-06-14T16:35:05.653" v="1699" actId="478"/>
          <ac:spMkLst>
            <pc:docMk/>
            <pc:sldMk cId="1384955831" sldId="308"/>
            <ac:spMk id="3" creationId="{546E3A93-DEA0-AC1C-040F-4D29E394E2A4}"/>
          </ac:spMkLst>
        </pc:spChg>
        <pc:spChg chg="mod">
          <ac:chgData name="Derek Cook" userId="38c089cb-2c4c-4ca0-b9d1-3a57dbe0246a" providerId="ADAL" clId="{A516BF02-3BE2-495C-BFB6-E485A0BDD2AD}" dt="2023-06-14T18:50:00.429" v="2484" actId="20578"/>
          <ac:spMkLst>
            <pc:docMk/>
            <pc:sldMk cId="1384955831" sldId="308"/>
            <ac:spMk id="4" creationId="{558030CA-EA3F-52FE-DF92-59B7B0E7E8FE}"/>
          </ac:spMkLst>
        </pc:spChg>
        <pc:spChg chg="add del mod">
          <ac:chgData name="Derek Cook" userId="38c089cb-2c4c-4ca0-b9d1-3a57dbe0246a" providerId="ADAL" clId="{A516BF02-3BE2-495C-BFB6-E485A0BDD2AD}" dt="2023-06-14T16:35:07.768" v="1700" actId="478"/>
          <ac:spMkLst>
            <pc:docMk/>
            <pc:sldMk cId="1384955831" sldId="308"/>
            <ac:spMk id="6" creationId="{9A043D6D-E034-9BBB-92F5-3EDA0088AAC9}"/>
          </ac:spMkLst>
        </pc:spChg>
      </pc:sldChg>
      <pc:sldChg chg="addSp delSp modSp add del mod">
        <pc:chgData name="Derek Cook" userId="38c089cb-2c4c-4ca0-b9d1-3a57dbe0246a" providerId="ADAL" clId="{A516BF02-3BE2-495C-BFB6-E485A0BDD2AD}" dt="2023-06-20T19:40:35.405" v="3777" actId="47"/>
        <pc:sldMkLst>
          <pc:docMk/>
          <pc:sldMk cId="1034135452" sldId="312"/>
        </pc:sldMkLst>
        <pc:spChg chg="del">
          <ac:chgData name="Derek Cook" userId="38c089cb-2c4c-4ca0-b9d1-3a57dbe0246a" providerId="ADAL" clId="{A516BF02-3BE2-495C-BFB6-E485A0BDD2AD}" dt="2023-06-14T16:35:49.243" v="1707" actId="478"/>
          <ac:spMkLst>
            <pc:docMk/>
            <pc:sldMk cId="1034135452" sldId="312"/>
            <ac:spMk id="2" creationId="{FCF15174-AEE5-8FDC-4FC2-5A2ED73B43BC}"/>
          </ac:spMkLst>
        </pc:spChg>
        <pc:spChg chg="mod">
          <ac:chgData name="Derek Cook" userId="38c089cb-2c4c-4ca0-b9d1-3a57dbe0246a" providerId="ADAL" clId="{A516BF02-3BE2-495C-BFB6-E485A0BDD2AD}" dt="2023-06-14T16:36:18.281" v="1727" actId="404"/>
          <ac:spMkLst>
            <pc:docMk/>
            <pc:sldMk cId="1034135452" sldId="312"/>
            <ac:spMk id="3" creationId="{546E3A93-DEA0-AC1C-040F-4D29E394E2A4}"/>
          </ac:spMkLst>
        </pc:spChg>
        <pc:spChg chg="mod">
          <ac:chgData name="Derek Cook" userId="38c089cb-2c4c-4ca0-b9d1-3a57dbe0246a" providerId="ADAL" clId="{A516BF02-3BE2-495C-BFB6-E485A0BDD2AD}" dt="2023-06-14T16:53:31.656" v="2047" actId="1076"/>
          <ac:spMkLst>
            <pc:docMk/>
            <pc:sldMk cId="1034135452" sldId="312"/>
            <ac:spMk id="4" creationId="{558030CA-EA3F-52FE-DF92-59B7B0E7E8FE}"/>
          </ac:spMkLst>
        </pc:spChg>
        <pc:spChg chg="add del mod">
          <ac:chgData name="Derek Cook" userId="38c089cb-2c4c-4ca0-b9d1-3a57dbe0246a" providerId="ADAL" clId="{A516BF02-3BE2-495C-BFB6-E485A0BDD2AD}" dt="2023-06-14T16:35:50.944" v="1708" actId="478"/>
          <ac:spMkLst>
            <pc:docMk/>
            <pc:sldMk cId="1034135452" sldId="312"/>
            <ac:spMk id="6" creationId="{77E7CF84-0F33-4FEB-5716-FFB8739F64BD}"/>
          </ac:spMkLst>
        </pc:spChg>
      </pc:sldChg>
      <pc:sldChg chg="modSp add mod modNotes">
        <pc:chgData name="Derek Cook" userId="38c089cb-2c4c-4ca0-b9d1-3a57dbe0246a" providerId="ADAL" clId="{A516BF02-3BE2-495C-BFB6-E485A0BDD2AD}" dt="2023-06-21T16:56:25.131" v="12917" actId="20577"/>
        <pc:sldMkLst>
          <pc:docMk/>
          <pc:sldMk cId="3810322158" sldId="313"/>
        </pc:sldMkLst>
        <pc:spChg chg="mod">
          <ac:chgData name="Derek Cook" userId="38c089cb-2c4c-4ca0-b9d1-3a57dbe0246a" providerId="ADAL" clId="{A516BF02-3BE2-495C-BFB6-E485A0BDD2AD}" dt="2023-06-14T16:53:56.096" v="2049" actId="403"/>
          <ac:spMkLst>
            <pc:docMk/>
            <pc:sldMk cId="3810322158" sldId="313"/>
            <ac:spMk id="2" creationId="{FCF15174-AEE5-8FDC-4FC2-5A2ED73B43BC}"/>
          </ac:spMkLst>
        </pc:spChg>
        <pc:picChg chg="mod">
          <ac:chgData name="Derek Cook" userId="38c089cb-2c4c-4ca0-b9d1-3a57dbe0246a" providerId="ADAL" clId="{A516BF02-3BE2-495C-BFB6-E485A0BDD2AD}" dt="2023-06-14T16:41:28.663" v="1854" actId="1076"/>
          <ac:picMkLst>
            <pc:docMk/>
            <pc:sldMk cId="3810322158" sldId="313"/>
            <ac:picMk id="13" creationId="{F494ACC5-3EE8-B9C5-E19B-3EE66ED6B415}"/>
          </ac:picMkLst>
        </pc:picChg>
      </pc:sldChg>
      <pc:sldChg chg="addSp delSp modSp add mod">
        <pc:chgData name="Derek Cook" userId="38c089cb-2c4c-4ca0-b9d1-3a57dbe0246a" providerId="ADAL" clId="{A516BF02-3BE2-495C-BFB6-E485A0BDD2AD}" dt="2023-06-14T18:50:58.447" v="2488" actId="255"/>
        <pc:sldMkLst>
          <pc:docMk/>
          <pc:sldMk cId="580437002" sldId="314"/>
        </pc:sldMkLst>
        <pc:spChg chg="del">
          <ac:chgData name="Derek Cook" userId="38c089cb-2c4c-4ca0-b9d1-3a57dbe0246a" providerId="ADAL" clId="{A516BF02-3BE2-495C-BFB6-E485A0BDD2AD}" dt="2023-06-14T16:38:49.443" v="1780" actId="478"/>
          <ac:spMkLst>
            <pc:docMk/>
            <pc:sldMk cId="580437002" sldId="314"/>
            <ac:spMk id="2" creationId="{FCF15174-AEE5-8FDC-4FC2-5A2ED73B43BC}"/>
          </ac:spMkLst>
        </pc:spChg>
        <pc:spChg chg="add del mod">
          <ac:chgData name="Derek Cook" userId="38c089cb-2c4c-4ca0-b9d1-3a57dbe0246a" providerId="ADAL" clId="{A516BF02-3BE2-495C-BFB6-E485A0BDD2AD}" dt="2023-06-14T16:38:53.312" v="1781" actId="478"/>
          <ac:spMkLst>
            <pc:docMk/>
            <pc:sldMk cId="580437002" sldId="314"/>
            <ac:spMk id="5" creationId="{F2177244-7302-AABF-15E1-D7C09868D4D8}"/>
          </ac:spMkLst>
        </pc:spChg>
        <pc:spChg chg="mod">
          <ac:chgData name="Derek Cook" userId="38c089cb-2c4c-4ca0-b9d1-3a57dbe0246a" providerId="ADAL" clId="{A516BF02-3BE2-495C-BFB6-E485A0BDD2AD}" dt="2023-06-14T18:50:58.447" v="2488" actId="255"/>
          <ac:spMkLst>
            <pc:docMk/>
            <pc:sldMk cId="580437002" sldId="314"/>
            <ac:spMk id="9" creationId="{DA0A8661-C167-C81D-3F76-9C6692D0EC84}"/>
          </ac:spMkLst>
        </pc:spChg>
        <pc:picChg chg="mod">
          <ac:chgData name="Derek Cook" userId="38c089cb-2c4c-4ca0-b9d1-3a57dbe0246a" providerId="ADAL" clId="{A516BF02-3BE2-495C-BFB6-E485A0BDD2AD}" dt="2023-06-14T16:40:42.087" v="1851" actId="1038"/>
          <ac:picMkLst>
            <pc:docMk/>
            <pc:sldMk cId="580437002" sldId="314"/>
            <ac:picMk id="4" creationId="{AE3BF532-DB7E-0A97-922A-372749CDD185}"/>
          </ac:picMkLst>
        </pc:picChg>
        <pc:picChg chg="mod">
          <ac:chgData name="Derek Cook" userId="38c089cb-2c4c-4ca0-b9d1-3a57dbe0246a" providerId="ADAL" clId="{A516BF02-3BE2-495C-BFB6-E485A0BDD2AD}" dt="2023-06-14T16:40:42.087" v="1851" actId="1038"/>
          <ac:picMkLst>
            <pc:docMk/>
            <pc:sldMk cId="580437002" sldId="314"/>
            <ac:picMk id="6" creationId="{626C75EE-FA93-E686-0580-83321249B943}"/>
          </ac:picMkLst>
        </pc:picChg>
      </pc:sldChg>
      <pc:sldChg chg="addSp delSp modSp add del mod ord">
        <pc:chgData name="Derek Cook" userId="38c089cb-2c4c-4ca0-b9d1-3a57dbe0246a" providerId="ADAL" clId="{A516BF02-3BE2-495C-BFB6-E485A0BDD2AD}" dt="2023-06-19T20:10:36.417" v="2728" actId="47"/>
        <pc:sldMkLst>
          <pc:docMk/>
          <pc:sldMk cId="1328560634" sldId="325"/>
        </pc:sldMkLst>
        <pc:spChg chg="mod">
          <ac:chgData name="Derek Cook" userId="38c089cb-2c4c-4ca0-b9d1-3a57dbe0246a" providerId="ADAL" clId="{A516BF02-3BE2-495C-BFB6-E485A0BDD2AD}" dt="2023-06-14T16:38:29.656" v="1779" actId="1076"/>
          <ac:spMkLst>
            <pc:docMk/>
            <pc:sldMk cId="1328560634" sldId="325"/>
            <ac:spMk id="2" creationId="{FCF15174-AEE5-8FDC-4FC2-5A2ED73B43BC}"/>
          </ac:spMkLst>
        </pc:spChg>
        <pc:spChg chg="del">
          <ac:chgData name="Derek Cook" userId="38c089cb-2c4c-4ca0-b9d1-3a57dbe0246a" providerId="ADAL" clId="{A516BF02-3BE2-495C-BFB6-E485A0BDD2AD}" dt="2023-06-14T16:36:50.027" v="1731" actId="478"/>
          <ac:spMkLst>
            <pc:docMk/>
            <pc:sldMk cId="1328560634" sldId="325"/>
            <ac:spMk id="3" creationId="{546E3A93-DEA0-AC1C-040F-4D29E394E2A4}"/>
          </ac:spMkLst>
        </pc:spChg>
        <pc:spChg chg="mod">
          <ac:chgData name="Derek Cook" userId="38c089cb-2c4c-4ca0-b9d1-3a57dbe0246a" providerId="ADAL" clId="{A516BF02-3BE2-495C-BFB6-E485A0BDD2AD}" dt="2023-06-14T16:38:01.424" v="1744" actId="1076"/>
          <ac:spMkLst>
            <pc:docMk/>
            <pc:sldMk cId="1328560634" sldId="325"/>
            <ac:spMk id="4" creationId="{558030CA-EA3F-52FE-DF92-59B7B0E7E8FE}"/>
          </ac:spMkLst>
        </pc:spChg>
        <pc:spChg chg="add del mod">
          <ac:chgData name="Derek Cook" userId="38c089cb-2c4c-4ca0-b9d1-3a57dbe0246a" providerId="ADAL" clId="{A516BF02-3BE2-495C-BFB6-E485A0BDD2AD}" dt="2023-06-14T16:36:51.823" v="1732" actId="478"/>
          <ac:spMkLst>
            <pc:docMk/>
            <pc:sldMk cId="1328560634" sldId="325"/>
            <ac:spMk id="6" creationId="{A55F0E3E-5130-65DB-82E6-B0668CAF23AF}"/>
          </ac:spMkLst>
        </pc:spChg>
      </pc:sldChg>
      <pc:sldChg chg="addSp delSp modSp add mod ord modAnim">
        <pc:chgData name="Derek Cook" userId="38c089cb-2c4c-4ca0-b9d1-3a57dbe0246a" providerId="ADAL" clId="{A516BF02-3BE2-495C-BFB6-E485A0BDD2AD}" dt="2023-06-20T19:57:49.945" v="4026" actId="1037"/>
        <pc:sldMkLst>
          <pc:docMk/>
          <pc:sldMk cId="438220111" sldId="326"/>
        </pc:sldMkLst>
        <pc:spChg chg="add mod">
          <ac:chgData name="Derek Cook" userId="38c089cb-2c4c-4ca0-b9d1-3a57dbe0246a" providerId="ADAL" clId="{A516BF02-3BE2-495C-BFB6-E485A0BDD2AD}" dt="2023-06-20T19:57:49.945" v="4026" actId="1037"/>
          <ac:spMkLst>
            <pc:docMk/>
            <pc:sldMk cId="438220111" sldId="326"/>
            <ac:spMk id="2" creationId="{E97CFD8D-4833-06AF-7607-16DC1080C0B2}"/>
          </ac:spMkLst>
        </pc:spChg>
        <pc:spChg chg="mod">
          <ac:chgData name="Derek Cook" userId="38c089cb-2c4c-4ca0-b9d1-3a57dbe0246a" providerId="ADAL" clId="{A516BF02-3BE2-495C-BFB6-E485A0BDD2AD}" dt="2023-06-20T19:30:04.960" v="3531"/>
          <ac:spMkLst>
            <pc:docMk/>
            <pc:sldMk cId="438220111" sldId="326"/>
            <ac:spMk id="3" creationId="{546E3A93-DEA0-AC1C-040F-4D29E394E2A4}"/>
          </ac:spMkLst>
        </pc:spChg>
        <pc:spChg chg="del">
          <ac:chgData name="Derek Cook" userId="38c089cb-2c4c-4ca0-b9d1-3a57dbe0246a" providerId="ADAL" clId="{A516BF02-3BE2-495C-BFB6-E485A0BDD2AD}" dt="2023-06-14T16:46:17.400" v="1862" actId="478"/>
          <ac:spMkLst>
            <pc:docMk/>
            <pc:sldMk cId="438220111" sldId="326"/>
            <ac:spMk id="4" creationId="{558030CA-EA3F-52FE-DF92-59B7B0E7E8FE}"/>
          </ac:spMkLst>
        </pc:spChg>
      </pc:sldChg>
      <pc:sldChg chg="modSp add mod ord modAnim modNotes">
        <pc:chgData name="Derek Cook" userId="38c089cb-2c4c-4ca0-b9d1-3a57dbe0246a" providerId="ADAL" clId="{A516BF02-3BE2-495C-BFB6-E485A0BDD2AD}" dt="2023-06-21T16:53:32.821" v="12513" actId="948"/>
        <pc:sldMkLst>
          <pc:docMk/>
          <pc:sldMk cId="3197781096" sldId="327"/>
        </pc:sldMkLst>
        <pc:spChg chg="mod">
          <ac:chgData name="Derek Cook" userId="38c089cb-2c4c-4ca0-b9d1-3a57dbe0246a" providerId="ADAL" clId="{A516BF02-3BE2-495C-BFB6-E485A0BDD2AD}" dt="2023-06-14T16:51:12.864" v="2012" actId="20577"/>
          <ac:spMkLst>
            <pc:docMk/>
            <pc:sldMk cId="3197781096" sldId="327"/>
            <ac:spMk id="4" creationId="{558030CA-EA3F-52FE-DF92-59B7B0E7E8FE}"/>
          </ac:spMkLst>
        </pc:spChg>
      </pc:sldChg>
      <pc:sldChg chg="modSp add mod modAnim modNotes">
        <pc:chgData name="Derek Cook" userId="38c089cb-2c4c-4ca0-b9d1-3a57dbe0246a" providerId="ADAL" clId="{A516BF02-3BE2-495C-BFB6-E485A0BDD2AD}" dt="2023-06-21T16:59:10.018" v="13018" actId="1037"/>
        <pc:sldMkLst>
          <pc:docMk/>
          <pc:sldMk cId="2973744748" sldId="328"/>
        </pc:sldMkLst>
        <pc:spChg chg="mod">
          <ac:chgData name="Derek Cook" userId="38c089cb-2c4c-4ca0-b9d1-3a57dbe0246a" providerId="ADAL" clId="{A516BF02-3BE2-495C-BFB6-E485A0BDD2AD}" dt="2023-06-21T16:59:10.018" v="13018" actId="1037"/>
          <ac:spMkLst>
            <pc:docMk/>
            <pc:sldMk cId="2973744748" sldId="328"/>
            <ac:spMk id="4" creationId="{558030CA-EA3F-52FE-DF92-59B7B0E7E8F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97D8BE-1183-4EF7-916E-7CA546E66696}" type="doc">
      <dgm:prSet loTypeId="urn:microsoft.com/office/officeart/2005/8/layout/venn1" loCatId="relationship" qsTypeId="urn:microsoft.com/office/officeart/2005/8/quickstyle/simple1" qsCatId="simple" csTypeId="urn:microsoft.com/office/officeart/2005/8/colors/accent1_2" csCatId="accent1" phldr="1"/>
      <dgm:spPr/>
    </dgm:pt>
    <dgm:pt modelId="{667F7266-3C93-4D17-B513-CAF7C60F6D33}">
      <dgm:prSet phldrT="[Text]" custT="1"/>
      <dgm:spPr/>
      <dgm:t>
        <a:bodyPr/>
        <a:lstStyle/>
        <a:p>
          <a:r>
            <a:rPr lang="en-US" sz="2800" b="1" dirty="0"/>
            <a:t>Material</a:t>
          </a:r>
        </a:p>
        <a:p>
          <a:r>
            <a:rPr lang="en-US" sz="1800" dirty="0"/>
            <a:t>(Scarcity)</a:t>
          </a:r>
          <a:endParaRPr lang="en-CA" sz="1800" dirty="0"/>
        </a:p>
      </dgm:t>
    </dgm:pt>
    <dgm:pt modelId="{D0F65803-DA70-4757-99E4-D9EA7A60D66D}" type="parTrans" cxnId="{53B360CF-FCBC-4E75-B6BE-B93FF589C154}">
      <dgm:prSet/>
      <dgm:spPr/>
      <dgm:t>
        <a:bodyPr/>
        <a:lstStyle/>
        <a:p>
          <a:endParaRPr lang="en-CA"/>
        </a:p>
      </dgm:t>
    </dgm:pt>
    <dgm:pt modelId="{2330F309-039D-4632-87DE-5FAF015BF428}" type="sibTrans" cxnId="{53B360CF-FCBC-4E75-B6BE-B93FF589C154}">
      <dgm:prSet/>
      <dgm:spPr/>
      <dgm:t>
        <a:bodyPr/>
        <a:lstStyle/>
        <a:p>
          <a:endParaRPr lang="en-CA"/>
        </a:p>
      </dgm:t>
    </dgm:pt>
    <dgm:pt modelId="{0D321B7D-F703-46E3-95DE-E28BFAA171D7}">
      <dgm:prSet phldrT="[Text]" custT="1"/>
      <dgm:spPr/>
      <dgm:t>
        <a:bodyPr/>
        <a:lstStyle/>
        <a:p>
          <a:r>
            <a:rPr lang="en-US" sz="2800" b="1" dirty="0"/>
            <a:t>Social</a:t>
          </a:r>
        </a:p>
        <a:p>
          <a:r>
            <a:rPr lang="en-US" sz="1800" dirty="0"/>
            <a:t>(Vulnerability</a:t>
          </a:r>
          <a:r>
            <a:rPr lang="en-US" sz="1700" dirty="0"/>
            <a:t>)</a:t>
          </a:r>
          <a:endParaRPr lang="en-CA" sz="1700" dirty="0"/>
        </a:p>
      </dgm:t>
    </dgm:pt>
    <dgm:pt modelId="{8563FD36-3C01-433A-93B1-BBD6A5CAC3AD}" type="parTrans" cxnId="{8CF6DD55-7261-41CD-887A-EDF041BF54A1}">
      <dgm:prSet/>
      <dgm:spPr/>
      <dgm:t>
        <a:bodyPr/>
        <a:lstStyle/>
        <a:p>
          <a:endParaRPr lang="en-CA"/>
        </a:p>
      </dgm:t>
    </dgm:pt>
    <dgm:pt modelId="{CA1D3778-146F-41BA-86CC-18B65E33BA8F}" type="sibTrans" cxnId="{8CF6DD55-7261-41CD-887A-EDF041BF54A1}">
      <dgm:prSet/>
      <dgm:spPr/>
      <dgm:t>
        <a:bodyPr/>
        <a:lstStyle/>
        <a:p>
          <a:endParaRPr lang="en-CA"/>
        </a:p>
      </dgm:t>
    </dgm:pt>
    <dgm:pt modelId="{72C8D73F-8B95-45E8-BC4A-6F1822DFA17B}">
      <dgm:prSet phldrT="[Text]" custT="1"/>
      <dgm:spPr/>
      <dgm:t>
        <a:bodyPr/>
        <a:lstStyle/>
        <a:p>
          <a:r>
            <a:rPr lang="en-US" sz="2800" b="1" dirty="0"/>
            <a:t>Spiritual</a:t>
          </a:r>
        </a:p>
        <a:p>
          <a:r>
            <a:rPr lang="en-US" sz="1800" dirty="0"/>
            <a:t>(Fear)</a:t>
          </a:r>
          <a:endParaRPr lang="en-CA" sz="1800" dirty="0"/>
        </a:p>
      </dgm:t>
    </dgm:pt>
    <dgm:pt modelId="{0ED516F7-691D-47FE-B9E1-C4D1C6367952}" type="parTrans" cxnId="{FB69D3EF-0BF4-4B8D-9C43-E28A52F6D1B0}">
      <dgm:prSet/>
      <dgm:spPr/>
      <dgm:t>
        <a:bodyPr/>
        <a:lstStyle/>
        <a:p>
          <a:endParaRPr lang="en-CA"/>
        </a:p>
      </dgm:t>
    </dgm:pt>
    <dgm:pt modelId="{600CE9A9-0564-4E2E-BF1E-8C2F4B4E56AC}" type="sibTrans" cxnId="{FB69D3EF-0BF4-4B8D-9C43-E28A52F6D1B0}">
      <dgm:prSet/>
      <dgm:spPr/>
      <dgm:t>
        <a:bodyPr/>
        <a:lstStyle/>
        <a:p>
          <a:endParaRPr lang="en-CA"/>
        </a:p>
      </dgm:t>
    </dgm:pt>
    <dgm:pt modelId="{ADD6A0AD-2771-4288-8F19-ED391EC3EC2E}" type="pres">
      <dgm:prSet presAssocID="{4197D8BE-1183-4EF7-916E-7CA546E66696}" presName="compositeShape" presStyleCnt="0">
        <dgm:presLayoutVars>
          <dgm:chMax val="7"/>
          <dgm:dir/>
          <dgm:resizeHandles val="exact"/>
        </dgm:presLayoutVars>
      </dgm:prSet>
      <dgm:spPr/>
    </dgm:pt>
    <dgm:pt modelId="{73B68628-BEDE-4026-BF71-A60A6EF60F03}" type="pres">
      <dgm:prSet presAssocID="{667F7266-3C93-4D17-B513-CAF7C60F6D33}" presName="circ1" presStyleLbl="vennNode1" presStyleIdx="0" presStyleCnt="3"/>
      <dgm:spPr/>
    </dgm:pt>
    <dgm:pt modelId="{B848CEC0-B293-476E-821D-CBCD4193A055}" type="pres">
      <dgm:prSet presAssocID="{667F7266-3C93-4D17-B513-CAF7C60F6D33}" presName="circ1Tx" presStyleLbl="revTx" presStyleIdx="0" presStyleCnt="0">
        <dgm:presLayoutVars>
          <dgm:chMax val="0"/>
          <dgm:chPref val="0"/>
          <dgm:bulletEnabled val="1"/>
        </dgm:presLayoutVars>
      </dgm:prSet>
      <dgm:spPr/>
    </dgm:pt>
    <dgm:pt modelId="{2B09964E-44E1-4989-BC52-B181765AD0E4}" type="pres">
      <dgm:prSet presAssocID="{0D321B7D-F703-46E3-95DE-E28BFAA171D7}" presName="circ2" presStyleLbl="vennNode1" presStyleIdx="1" presStyleCnt="3"/>
      <dgm:spPr/>
    </dgm:pt>
    <dgm:pt modelId="{C0641527-DC0C-4017-AB5F-4856963F8D53}" type="pres">
      <dgm:prSet presAssocID="{0D321B7D-F703-46E3-95DE-E28BFAA171D7}" presName="circ2Tx" presStyleLbl="revTx" presStyleIdx="0" presStyleCnt="0">
        <dgm:presLayoutVars>
          <dgm:chMax val="0"/>
          <dgm:chPref val="0"/>
          <dgm:bulletEnabled val="1"/>
        </dgm:presLayoutVars>
      </dgm:prSet>
      <dgm:spPr/>
    </dgm:pt>
    <dgm:pt modelId="{CAEF62D6-EEA8-4671-A5A4-5F771BA0B874}" type="pres">
      <dgm:prSet presAssocID="{72C8D73F-8B95-45E8-BC4A-6F1822DFA17B}" presName="circ3" presStyleLbl="vennNode1" presStyleIdx="2" presStyleCnt="3"/>
      <dgm:spPr/>
    </dgm:pt>
    <dgm:pt modelId="{02975956-0317-4B56-BB37-89FE68BE8C9C}" type="pres">
      <dgm:prSet presAssocID="{72C8D73F-8B95-45E8-BC4A-6F1822DFA17B}" presName="circ3Tx" presStyleLbl="revTx" presStyleIdx="0" presStyleCnt="0">
        <dgm:presLayoutVars>
          <dgm:chMax val="0"/>
          <dgm:chPref val="0"/>
          <dgm:bulletEnabled val="1"/>
        </dgm:presLayoutVars>
      </dgm:prSet>
      <dgm:spPr/>
    </dgm:pt>
  </dgm:ptLst>
  <dgm:cxnLst>
    <dgm:cxn modelId="{59479D46-042C-41EE-950D-C38E69D7FACC}" type="presOf" srcId="{0D321B7D-F703-46E3-95DE-E28BFAA171D7}" destId="{2B09964E-44E1-4989-BC52-B181765AD0E4}" srcOrd="0" destOrd="0" presId="urn:microsoft.com/office/officeart/2005/8/layout/venn1"/>
    <dgm:cxn modelId="{22F79B67-7173-43BA-84D3-D3C2BBE6ADC1}" type="presOf" srcId="{72C8D73F-8B95-45E8-BC4A-6F1822DFA17B}" destId="{02975956-0317-4B56-BB37-89FE68BE8C9C}" srcOrd="1" destOrd="0" presId="urn:microsoft.com/office/officeart/2005/8/layout/venn1"/>
    <dgm:cxn modelId="{1965FB48-3CD9-4B4E-96FF-57D101468842}" type="presOf" srcId="{0D321B7D-F703-46E3-95DE-E28BFAA171D7}" destId="{C0641527-DC0C-4017-AB5F-4856963F8D53}" srcOrd="1" destOrd="0" presId="urn:microsoft.com/office/officeart/2005/8/layout/venn1"/>
    <dgm:cxn modelId="{8CF6DD55-7261-41CD-887A-EDF041BF54A1}" srcId="{4197D8BE-1183-4EF7-916E-7CA546E66696}" destId="{0D321B7D-F703-46E3-95DE-E28BFAA171D7}" srcOrd="1" destOrd="0" parTransId="{8563FD36-3C01-433A-93B1-BBD6A5CAC3AD}" sibTransId="{CA1D3778-146F-41BA-86CC-18B65E33BA8F}"/>
    <dgm:cxn modelId="{B31D8488-5B20-4E7B-9469-2AC45D3BC0AB}" type="presOf" srcId="{4197D8BE-1183-4EF7-916E-7CA546E66696}" destId="{ADD6A0AD-2771-4288-8F19-ED391EC3EC2E}" srcOrd="0" destOrd="0" presId="urn:microsoft.com/office/officeart/2005/8/layout/venn1"/>
    <dgm:cxn modelId="{36A7E096-2397-428C-A830-AF5E74938BE2}" type="presOf" srcId="{667F7266-3C93-4D17-B513-CAF7C60F6D33}" destId="{73B68628-BEDE-4026-BF71-A60A6EF60F03}" srcOrd="0" destOrd="0" presId="urn:microsoft.com/office/officeart/2005/8/layout/venn1"/>
    <dgm:cxn modelId="{25A8C9BF-902B-4E6A-85D6-4894C21B99AC}" type="presOf" srcId="{72C8D73F-8B95-45E8-BC4A-6F1822DFA17B}" destId="{CAEF62D6-EEA8-4671-A5A4-5F771BA0B874}" srcOrd="0" destOrd="0" presId="urn:microsoft.com/office/officeart/2005/8/layout/venn1"/>
    <dgm:cxn modelId="{53B360CF-FCBC-4E75-B6BE-B93FF589C154}" srcId="{4197D8BE-1183-4EF7-916E-7CA546E66696}" destId="{667F7266-3C93-4D17-B513-CAF7C60F6D33}" srcOrd="0" destOrd="0" parTransId="{D0F65803-DA70-4757-99E4-D9EA7A60D66D}" sibTransId="{2330F309-039D-4632-87DE-5FAF015BF428}"/>
    <dgm:cxn modelId="{C31115D8-2B11-45C5-9F67-2C6B7D7BC3DB}" type="presOf" srcId="{667F7266-3C93-4D17-B513-CAF7C60F6D33}" destId="{B848CEC0-B293-476E-821D-CBCD4193A055}" srcOrd="1" destOrd="0" presId="urn:microsoft.com/office/officeart/2005/8/layout/venn1"/>
    <dgm:cxn modelId="{FB69D3EF-0BF4-4B8D-9C43-E28A52F6D1B0}" srcId="{4197D8BE-1183-4EF7-916E-7CA546E66696}" destId="{72C8D73F-8B95-45E8-BC4A-6F1822DFA17B}" srcOrd="2" destOrd="0" parTransId="{0ED516F7-691D-47FE-B9E1-C4D1C6367952}" sibTransId="{600CE9A9-0564-4E2E-BF1E-8C2F4B4E56AC}"/>
    <dgm:cxn modelId="{A040B5D3-388C-44D3-AF01-557F8B890A7C}" type="presParOf" srcId="{ADD6A0AD-2771-4288-8F19-ED391EC3EC2E}" destId="{73B68628-BEDE-4026-BF71-A60A6EF60F03}" srcOrd="0" destOrd="0" presId="urn:microsoft.com/office/officeart/2005/8/layout/venn1"/>
    <dgm:cxn modelId="{EAA523C2-E065-4A5C-A447-86CFA6C6C447}" type="presParOf" srcId="{ADD6A0AD-2771-4288-8F19-ED391EC3EC2E}" destId="{B848CEC0-B293-476E-821D-CBCD4193A055}" srcOrd="1" destOrd="0" presId="urn:microsoft.com/office/officeart/2005/8/layout/venn1"/>
    <dgm:cxn modelId="{02FB6025-7F89-4B06-89B2-4DD41077278F}" type="presParOf" srcId="{ADD6A0AD-2771-4288-8F19-ED391EC3EC2E}" destId="{2B09964E-44E1-4989-BC52-B181765AD0E4}" srcOrd="2" destOrd="0" presId="urn:microsoft.com/office/officeart/2005/8/layout/venn1"/>
    <dgm:cxn modelId="{98A02306-70BB-42B7-92DD-1ECA5C67FCED}" type="presParOf" srcId="{ADD6A0AD-2771-4288-8F19-ED391EC3EC2E}" destId="{C0641527-DC0C-4017-AB5F-4856963F8D53}" srcOrd="3" destOrd="0" presId="urn:microsoft.com/office/officeart/2005/8/layout/venn1"/>
    <dgm:cxn modelId="{950FF35B-648B-4630-9EE4-797A29550F71}" type="presParOf" srcId="{ADD6A0AD-2771-4288-8F19-ED391EC3EC2E}" destId="{CAEF62D6-EEA8-4671-A5A4-5F771BA0B874}" srcOrd="4" destOrd="0" presId="urn:microsoft.com/office/officeart/2005/8/layout/venn1"/>
    <dgm:cxn modelId="{5A6BC6A8-4584-4DF0-9EFE-C8672F1D2F03}" type="presParOf" srcId="{ADD6A0AD-2771-4288-8F19-ED391EC3EC2E}" destId="{02975956-0317-4B56-BB37-89FE68BE8C9C}"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97A4FA-BDAA-4B59-AB5F-266FF13185D5}"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CA"/>
        </a:p>
      </dgm:t>
    </dgm:pt>
    <dgm:pt modelId="{273306BB-8689-48C6-903B-014F3ECEC40A}">
      <dgm:prSet phldrT="[Text]" custT="1"/>
      <dgm:spPr/>
      <dgm:t>
        <a:bodyPr/>
        <a:lstStyle/>
        <a:p>
          <a:r>
            <a:rPr lang="en-US" sz="2400" b="1" dirty="0"/>
            <a:t>Scarcity</a:t>
          </a:r>
          <a:endParaRPr lang="en-CA" sz="2400" b="1" dirty="0"/>
        </a:p>
      </dgm:t>
    </dgm:pt>
    <dgm:pt modelId="{7413E4CE-8B85-4F05-A6D1-7F88FE202F10}" type="parTrans" cxnId="{D6825BA6-5B9D-4BAC-BD33-D1F08B11DCC2}">
      <dgm:prSet/>
      <dgm:spPr/>
      <dgm:t>
        <a:bodyPr/>
        <a:lstStyle/>
        <a:p>
          <a:endParaRPr lang="en-CA"/>
        </a:p>
      </dgm:t>
    </dgm:pt>
    <dgm:pt modelId="{AA2978DC-ABFE-4BD7-BD1D-0C54D5836C7A}" type="sibTrans" cxnId="{D6825BA6-5B9D-4BAC-BD33-D1F08B11DCC2}">
      <dgm:prSet/>
      <dgm:spPr/>
      <dgm:t>
        <a:bodyPr/>
        <a:lstStyle/>
        <a:p>
          <a:endParaRPr lang="en-CA"/>
        </a:p>
      </dgm:t>
    </dgm:pt>
    <dgm:pt modelId="{F75ECB48-AF7D-48A5-A079-BCBC976946E2}">
      <dgm:prSet phldrT="[Text]"/>
      <dgm:spPr/>
      <dgm:t>
        <a:bodyPr/>
        <a:lstStyle/>
        <a:p>
          <a:r>
            <a:rPr lang="en-US" b="1" dirty="0"/>
            <a:t>Vulnerability</a:t>
          </a:r>
          <a:endParaRPr lang="en-CA" b="1" dirty="0"/>
        </a:p>
      </dgm:t>
    </dgm:pt>
    <dgm:pt modelId="{DEE12409-5DE0-49D2-8FF5-DB5CBBA812EE}" type="parTrans" cxnId="{5B5ABF8D-5654-40EE-82EB-3D022F74BB06}">
      <dgm:prSet/>
      <dgm:spPr/>
      <dgm:t>
        <a:bodyPr/>
        <a:lstStyle/>
        <a:p>
          <a:endParaRPr lang="en-CA"/>
        </a:p>
      </dgm:t>
    </dgm:pt>
    <dgm:pt modelId="{D4FD834A-7CCB-491E-9163-0688066EF1A4}" type="sibTrans" cxnId="{5B5ABF8D-5654-40EE-82EB-3D022F74BB06}">
      <dgm:prSet/>
      <dgm:spPr/>
      <dgm:t>
        <a:bodyPr/>
        <a:lstStyle/>
        <a:p>
          <a:endParaRPr lang="en-CA"/>
        </a:p>
      </dgm:t>
    </dgm:pt>
    <dgm:pt modelId="{4946C0CC-27AE-4813-ACE2-78CE288AAC16}">
      <dgm:prSet phldrT="[Text]" custT="1"/>
      <dgm:spPr/>
      <dgm:t>
        <a:bodyPr/>
        <a:lstStyle/>
        <a:p>
          <a:r>
            <a:rPr lang="en-US" sz="2400" b="1" dirty="0"/>
            <a:t>Fear</a:t>
          </a:r>
          <a:endParaRPr lang="en-CA" sz="2400" b="1" dirty="0"/>
        </a:p>
      </dgm:t>
    </dgm:pt>
    <dgm:pt modelId="{429E2073-AC4B-49E2-B244-0024E364583A}" type="parTrans" cxnId="{C8E9DD3C-12A2-4AAA-AC78-DE7D73422135}">
      <dgm:prSet/>
      <dgm:spPr/>
      <dgm:t>
        <a:bodyPr/>
        <a:lstStyle/>
        <a:p>
          <a:endParaRPr lang="en-CA"/>
        </a:p>
      </dgm:t>
    </dgm:pt>
    <dgm:pt modelId="{BE105F69-BCCE-4FB1-AC16-467632EA28C9}" type="sibTrans" cxnId="{C8E9DD3C-12A2-4AAA-AC78-DE7D73422135}">
      <dgm:prSet/>
      <dgm:spPr/>
      <dgm:t>
        <a:bodyPr/>
        <a:lstStyle/>
        <a:p>
          <a:endParaRPr lang="en-CA"/>
        </a:p>
      </dgm:t>
    </dgm:pt>
    <dgm:pt modelId="{34B3C167-4F48-4B18-89DC-8041068EF8EF}" type="pres">
      <dgm:prSet presAssocID="{FC97A4FA-BDAA-4B59-AB5F-266FF13185D5}" presName="cycle" presStyleCnt="0">
        <dgm:presLayoutVars>
          <dgm:dir/>
          <dgm:resizeHandles val="exact"/>
        </dgm:presLayoutVars>
      </dgm:prSet>
      <dgm:spPr/>
    </dgm:pt>
    <dgm:pt modelId="{023E2F43-C728-4855-B925-AAE2DCCF0511}" type="pres">
      <dgm:prSet presAssocID="{273306BB-8689-48C6-903B-014F3ECEC40A}" presName="node" presStyleLbl="node1" presStyleIdx="0" presStyleCnt="3">
        <dgm:presLayoutVars>
          <dgm:bulletEnabled val="1"/>
        </dgm:presLayoutVars>
      </dgm:prSet>
      <dgm:spPr/>
    </dgm:pt>
    <dgm:pt modelId="{A0DB4867-AB94-4FD4-85DE-879A99733184}" type="pres">
      <dgm:prSet presAssocID="{AA2978DC-ABFE-4BD7-BD1D-0C54D5836C7A}" presName="sibTrans" presStyleLbl="sibTrans2D1" presStyleIdx="0" presStyleCnt="3"/>
      <dgm:spPr/>
    </dgm:pt>
    <dgm:pt modelId="{6E46FF6D-9C7F-4EA2-B5C0-697206D85E0D}" type="pres">
      <dgm:prSet presAssocID="{AA2978DC-ABFE-4BD7-BD1D-0C54D5836C7A}" presName="connectorText" presStyleLbl="sibTrans2D1" presStyleIdx="0" presStyleCnt="3"/>
      <dgm:spPr/>
    </dgm:pt>
    <dgm:pt modelId="{4617625C-DB02-4F63-8CA5-AA1F0F884D96}" type="pres">
      <dgm:prSet presAssocID="{F75ECB48-AF7D-48A5-A079-BCBC976946E2}" presName="node" presStyleLbl="node1" presStyleIdx="1" presStyleCnt="3">
        <dgm:presLayoutVars>
          <dgm:bulletEnabled val="1"/>
        </dgm:presLayoutVars>
      </dgm:prSet>
      <dgm:spPr/>
    </dgm:pt>
    <dgm:pt modelId="{C61E2D45-FBC4-4772-9F00-A94C5EE40A59}" type="pres">
      <dgm:prSet presAssocID="{D4FD834A-7CCB-491E-9163-0688066EF1A4}" presName="sibTrans" presStyleLbl="sibTrans2D1" presStyleIdx="1" presStyleCnt="3"/>
      <dgm:spPr/>
    </dgm:pt>
    <dgm:pt modelId="{458B4B19-EE38-41C0-9489-5892A86EF5BA}" type="pres">
      <dgm:prSet presAssocID="{D4FD834A-7CCB-491E-9163-0688066EF1A4}" presName="connectorText" presStyleLbl="sibTrans2D1" presStyleIdx="1" presStyleCnt="3"/>
      <dgm:spPr/>
    </dgm:pt>
    <dgm:pt modelId="{DA5833CA-4B11-4E40-96A6-D578DC16E235}" type="pres">
      <dgm:prSet presAssocID="{4946C0CC-27AE-4813-ACE2-78CE288AAC16}" presName="node" presStyleLbl="node1" presStyleIdx="2" presStyleCnt="3">
        <dgm:presLayoutVars>
          <dgm:bulletEnabled val="1"/>
        </dgm:presLayoutVars>
      </dgm:prSet>
      <dgm:spPr/>
    </dgm:pt>
    <dgm:pt modelId="{99DA1952-29B2-4C2C-8F05-DD7C1B29DC32}" type="pres">
      <dgm:prSet presAssocID="{BE105F69-BCCE-4FB1-AC16-467632EA28C9}" presName="sibTrans" presStyleLbl="sibTrans2D1" presStyleIdx="2" presStyleCnt="3"/>
      <dgm:spPr/>
    </dgm:pt>
    <dgm:pt modelId="{2E6AFFC9-8E9A-4DE7-9402-6D64908927BB}" type="pres">
      <dgm:prSet presAssocID="{BE105F69-BCCE-4FB1-AC16-467632EA28C9}" presName="connectorText" presStyleLbl="sibTrans2D1" presStyleIdx="2" presStyleCnt="3"/>
      <dgm:spPr/>
    </dgm:pt>
  </dgm:ptLst>
  <dgm:cxnLst>
    <dgm:cxn modelId="{64730E02-49B9-4FCB-9257-9E759AD1D70B}" type="presOf" srcId="{D4FD834A-7CCB-491E-9163-0688066EF1A4}" destId="{C61E2D45-FBC4-4772-9F00-A94C5EE40A59}" srcOrd="0" destOrd="0" presId="urn:microsoft.com/office/officeart/2005/8/layout/cycle2"/>
    <dgm:cxn modelId="{440FE62E-8B09-498D-80EA-7F6A895E7579}" type="presOf" srcId="{AA2978DC-ABFE-4BD7-BD1D-0C54D5836C7A}" destId="{A0DB4867-AB94-4FD4-85DE-879A99733184}" srcOrd="0" destOrd="0" presId="urn:microsoft.com/office/officeart/2005/8/layout/cycle2"/>
    <dgm:cxn modelId="{D4160238-98BF-474B-AB09-B9EE30ABFA80}" type="presOf" srcId="{BE105F69-BCCE-4FB1-AC16-467632EA28C9}" destId="{99DA1952-29B2-4C2C-8F05-DD7C1B29DC32}" srcOrd="0" destOrd="0" presId="urn:microsoft.com/office/officeart/2005/8/layout/cycle2"/>
    <dgm:cxn modelId="{96D5143A-D600-4A3C-9F72-1441E84117A9}" type="presOf" srcId="{4946C0CC-27AE-4813-ACE2-78CE288AAC16}" destId="{DA5833CA-4B11-4E40-96A6-D578DC16E235}" srcOrd="0" destOrd="0" presId="urn:microsoft.com/office/officeart/2005/8/layout/cycle2"/>
    <dgm:cxn modelId="{C8E9DD3C-12A2-4AAA-AC78-DE7D73422135}" srcId="{FC97A4FA-BDAA-4B59-AB5F-266FF13185D5}" destId="{4946C0CC-27AE-4813-ACE2-78CE288AAC16}" srcOrd="2" destOrd="0" parTransId="{429E2073-AC4B-49E2-B244-0024E364583A}" sibTransId="{BE105F69-BCCE-4FB1-AC16-467632EA28C9}"/>
    <dgm:cxn modelId="{3D045863-BF58-4B23-BFC5-BFD0B45E84A8}" type="presOf" srcId="{BE105F69-BCCE-4FB1-AC16-467632EA28C9}" destId="{2E6AFFC9-8E9A-4DE7-9402-6D64908927BB}" srcOrd="1" destOrd="0" presId="urn:microsoft.com/office/officeart/2005/8/layout/cycle2"/>
    <dgm:cxn modelId="{45B26C56-AEFB-4ACA-BDC8-90E7DDB9DE5E}" type="presOf" srcId="{AA2978DC-ABFE-4BD7-BD1D-0C54D5836C7A}" destId="{6E46FF6D-9C7F-4EA2-B5C0-697206D85E0D}" srcOrd="1" destOrd="0" presId="urn:microsoft.com/office/officeart/2005/8/layout/cycle2"/>
    <dgm:cxn modelId="{4E9F9359-1B3F-45BC-9491-3EB6CD1FB9A4}" type="presOf" srcId="{273306BB-8689-48C6-903B-014F3ECEC40A}" destId="{023E2F43-C728-4855-B925-AAE2DCCF0511}" srcOrd="0" destOrd="0" presId="urn:microsoft.com/office/officeart/2005/8/layout/cycle2"/>
    <dgm:cxn modelId="{83FBD27B-16C4-4343-B934-FA0298BF085D}" type="presOf" srcId="{F75ECB48-AF7D-48A5-A079-BCBC976946E2}" destId="{4617625C-DB02-4F63-8CA5-AA1F0F884D96}" srcOrd="0" destOrd="0" presId="urn:microsoft.com/office/officeart/2005/8/layout/cycle2"/>
    <dgm:cxn modelId="{5B5ABF8D-5654-40EE-82EB-3D022F74BB06}" srcId="{FC97A4FA-BDAA-4B59-AB5F-266FF13185D5}" destId="{F75ECB48-AF7D-48A5-A079-BCBC976946E2}" srcOrd="1" destOrd="0" parTransId="{DEE12409-5DE0-49D2-8FF5-DB5CBBA812EE}" sibTransId="{D4FD834A-7CCB-491E-9163-0688066EF1A4}"/>
    <dgm:cxn modelId="{D6825BA6-5B9D-4BAC-BD33-D1F08B11DCC2}" srcId="{FC97A4FA-BDAA-4B59-AB5F-266FF13185D5}" destId="{273306BB-8689-48C6-903B-014F3ECEC40A}" srcOrd="0" destOrd="0" parTransId="{7413E4CE-8B85-4F05-A6D1-7F88FE202F10}" sibTransId="{AA2978DC-ABFE-4BD7-BD1D-0C54D5836C7A}"/>
    <dgm:cxn modelId="{BC45DDAB-A067-49F9-AE04-2BA6BFB503C1}" type="presOf" srcId="{D4FD834A-7CCB-491E-9163-0688066EF1A4}" destId="{458B4B19-EE38-41C0-9489-5892A86EF5BA}" srcOrd="1" destOrd="0" presId="urn:microsoft.com/office/officeart/2005/8/layout/cycle2"/>
    <dgm:cxn modelId="{10E5D2BF-051B-414D-8EC0-1A9E43400ABD}" type="presOf" srcId="{FC97A4FA-BDAA-4B59-AB5F-266FF13185D5}" destId="{34B3C167-4F48-4B18-89DC-8041068EF8EF}" srcOrd="0" destOrd="0" presId="urn:microsoft.com/office/officeart/2005/8/layout/cycle2"/>
    <dgm:cxn modelId="{68A0C598-1EFD-420F-9002-983B4D8BC3B8}" type="presParOf" srcId="{34B3C167-4F48-4B18-89DC-8041068EF8EF}" destId="{023E2F43-C728-4855-B925-AAE2DCCF0511}" srcOrd="0" destOrd="0" presId="urn:microsoft.com/office/officeart/2005/8/layout/cycle2"/>
    <dgm:cxn modelId="{99041D5A-1498-45DC-9692-894F680AB96E}" type="presParOf" srcId="{34B3C167-4F48-4B18-89DC-8041068EF8EF}" destId="{A0DB4867-AB94-4FD4-85DE-879A99733184}" srcOrd="1" destOrd="0" presId="urn:microsoft.com/office/officeart/2005/8/layout/cycle2"/>
    <dgm:cxn modelId="{8000B754-3292-4823-A5DB-0E09B0FD74A2}" type="presParOf" srcId="{A0DB4867-AB94-4FD4-85DE-879A99733184}" destId="{6E46FF6D-9C7F-4EA2-B5C0-697206D85E0D}" srcOrd="0" destOrd="0" presId="urn:microsoft.com/office/officeart/2005/8/layout/cycle2"/>
    <dgm:cxn modelId="{25C39BFB-12BC-4754-B546-EB5592BA28EF}" type="presParOf" srcId="{34B3C167-4F48-4B18-89DC-8041068EF8EF}" destId="{4617625C-DB02-4F63-8CA5-AA1F0F884D96}" srcOrd="2" destOrd="0" presId="urn:microsoft.com/office/officeart/2005/8/layout/cycle2"/>
    <dgm:cxn modelId="{0416AD81-A5D2-4A2E-BB04-B79131C5A6B3}" type="presParOf" srcId="{34B3C167-4F48-4B18-89DC-8041068EF8EF}" destId="{C61E2D45-FBC4-4772-9F00-A94C5EE40A59}" srcOrd="3" destOrd="0" presId="urn:microsoft.com/office/officeart/2005/8/layout/cycle2"/>
    <dgm:cxn modelId="{81EF881B-E9CE-498C-96FC-B0116B440FA6}" type="presParOf" srcId="{C61E2D45-FBC4-4772-9F00-A94C5EE40A59}" destId="{458B4B19-EE38-41C0-9489-5892A86EF5BA}" srcOrd="0" destOrd="0" presId="urn:microsoft.com/office/officeart/2005/8/layout/cycle2"/>
    <dgm:cxn modelId="{D125BB02-C84C-4D99-AE01-48584A7E2585}" type="presParOf" srcId="{34B3C167-4F48-4B18-89DC-8041068EF8EF}" destId="{DA5833CA-4B11-4E40-96A6-D578DC16E235}" srcOrd="4" destOrd="0" presId="urn:microsoft.com/office/officeart/2005/8/layout/cycle2"/>
    <dgm:cxn modelId="{1FB64BBB-77DF-4521-B321-32E96EC81A80}" type="presParOf" srcId="{34B3C167-4F48-4B18-89DC-8041068EF8EF}" destId="{99DA1952-29B2-4C2C-8F05-DD7C1B29DC32}" srcOrd="5" destOrd="0" presId="urn:microsoft.com/office/officeart/2005/8/layout/cycle2"/>
    <dgm:cxn modelId="{341417DA-280B-41CB-B146-E0E68F8B9230}" type="presParOf" srcId="{99DA1952-29B2-4C2C-8F05-DD7C1B29DC32}" destId="{2E6AFFC9-8E9A-4DE7-9402-6D64908927BB}"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9A5B74-A321-4FF7-856A-14B4CD8A2D3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CA"/>
        </a:p>
      </dgm:t>
    </dgm:pt>
    <dgm:pt modelId="{F2518635-5AF3-4960-8A35-4270F7CC9797}">
      <dgm:prSet phldrT="[Text]" custT="1"/>
      <dgm:spPr/>
      <dgm:t>
        <a:bodyPr/>
        <a:lstStyle/>
        <a:p>
          <a:r>
            <a:rPr lang="en-US" sz="2800" b="1" dirty="0"/>
            <a:t>Trust</a:t>
          </a:r>
          <a:endParaRPr lang="en-CA" sz="2800" b="1" dirty="0"/>
        </a:p>
      </dgm:t>
    </dgm:pt>
    <dgm:pt modelId="{8DDC32E5-79F0-4F52-A107-2D91B130547E}" type="parTrans" cxnId="{4E5C8FF4-4BD0-419B-BE36-6B5F07376300}">
      <dgm:prSet/>
      <dgm:spPr/>
      <dgm:t>
        <a:bodyPr/>
        <a:lstStyle/>
        <a:p>
          <a:endParaRPr lang="en-CA"/>
        </a:p>
      </dgm:t>
    </dgm:pt>
    <dgm:pt modelId="{99536307-676D-4571-ADF7-4BCE40A5EF90}" type="sibTrans" cxnId="{4E5C8FF4-4BD0-419B-BE36-6B5F07376300}">
      <dgm:prSet/>
      <dgm:spPr/>
      <dgm:t>
        <a:bodyPr/>
        <a:lstStyle/>
        <a:p>
          <a:endParaRPr lang="en-CA"/>
        </a:p>
      </dgm:t>
    </dgm:pt>
    <dgm:pt modelId="{55825A69-6B9C-44E2-8809-1F0D5EDF2134}">
      <dgm:prSet phldrT="[Text]" custT="1"/>
      <dgm:spPr/>
      <dgm:t>
        <a:bodyPr/>
        <a:lstStyle/>
        <a:p>
          <a:r>
            <a:rPr lang="en-US" sz="2000" b="1" dirty="0"/>
            <a:t>Resilience</a:t>
          </a:r>
          <a:endParaRPr lang="en-CA" sz="2000" b="1" dirty="0"/>
        </a:p>
      </dgm:t>
    </dgm:pt>
    <dgm:pt modelId="{2E9FB811-BEB9-4A39-8A1E-BA39C2A9D8B9}" type="parTrans" cxnId="{D14356CA-4B27-4F5C-AC6C-0EF697517E5C}">
      <dgm:prSet/>
      <dgm:spPr/>
      <dgm:t>
        <a:bodyPr/>
        <a:lstStyle/>
        <a:p>
          <a:endParaRPr lang="en-CA"/>
        </a:p>
      </dgm:t>
    </dgm:pt>
    <dgm:pt modelId="{8847BBB5-F24A-447C-B698-7E3EEA50517C}" type="sibTrans" cxnId="{D14356CA-4B27-4F5C-AC6C-0EF697517E5C}">
      <dgm:prSet/>
      <dgm:spPr/>
      <dgm:t>
        <a:bodyPr/>
        <a:lstStyle/>
        <a:p>
          <a:endParaRPr lang="en-CA"/>
        </a:p>
      </dgm:t>
    </dgm:pt>
    <dgm:pt modelId="{6B54334B-9D00-4185-833F-1377F711F306}">
      <dgm:prSet phldrT="[Text]" custT="1"/>
      <dgm:spPr/>
      <dgm:t>
        <a:bodyPr/>
        <a:lstStyle/>
        <a:p>
          <a:r>
            <a:rPr lang="en-US" sz="1800" b="1" dirty="0"/>
            <a:t>Abundance</a:t>
          </a:r>
          <a:endParaRPr lang="en-CA" sz="1800" b="1" dirty="0"/>
        </a:p>
      </dgm:t>
    </dgm:pt>
    <dgm:pt modelId="{CC3874DD-9E07-4151-B9F5-32863193FE8B}" type="parTrans" cxnId="{7476BC33-01C8-4FE9-925B-B5A8A28E7804}">
      <dgm:prSet/>
      <dgm:spPr/>
      <dgm:t>
        <a:bodyPr/>
        <a:lstStyle/>
        <a:p>
          <a:endParaRPr lang="en-CA"/>
        </a:p>
      </dgm:t>
    </dgm:pt>
    <dgm:pt modelId="{AADF3762-42F8-4B79-A144-BE2FF4C1B1C4}" type="sibTrans" cxnId="{7476BC33-01C8-4FE9-925B-B5A8A28E7804}">
      <dgm:prSet/>
      <dgm:spPr/>
      <dgm:t>
        <a:bodyPr/>
        <a:lstStyle/>
        <a:p>
          <a:endParaRPr lang="en-CA"/>
        </a:p>
      </dgm:t>
    </dgm:pt>
    <dgm:pt modelId="{49D161D9-C587-4F8D-9882-083D906AE46F}" type="pres">
      <dgm:prSet presAssocID="{379A5B74-A321-4FF7-856A-14B4CD8A2D3D}" presName="cycle" presStyleCnt="0">
        <dgm:presLayoutVars>
          <dgm:dir/>
          <dgm:resizeHandles val="exact"/>
        </dgm:presLayoutVars>
      </dgm:prSet>
      <dgm:spPr/>
    </dgm:pt>
    <dgm:pt modelId="{0EE6320D-443C-4598-8F70-C0898FA61A8D}" type="pres">
      <dgm:prSet presAssocID="{F2518635-5AF3-4960-8A35-4270F7CC9797}" presName="node" presStyleLbl="node1" presStyleIdx="0" presStyleCnt="3">
        <dgm:presLayoutVars>
          <dgm:bulletEnabled val="1"/>
        </dgm:presLayoutVars>
      </dgm:prSet>
      <dgm:spPr/>
    </dgm:pt>
    <dgm:pt modelId="{0B90E5AD-F23C-4F9C-A3B1-FABA115FE4C9}" type="pres">
      <dgm:prSet presAssocID="{99536307-676D-4571-ADF7-4BCE40A5EF90}" presName="sibTrans" presStyleLbl="sibTrans2D1" presStyleIdx="0" presStyleCnt="3"/>
      <dgm:spPr/>
    </dgm:pt>
    <dgm:pt modelId="{A739021D-C4E9-462D-ADD8-A0833DC761BA}" type="pres">
      <dgm:prSet presAssocID="{99536307-676D-4571-ADF7-4BCE40A5EF90}" presName="connectorText" presStyleLbl="sibTrans2D1" presStyleIdx="0" presStyleCnt="3"/>
      <dgm:spPr/>
    </dgm:pt>
    <dgm:pt modelId="{C8AD2D83-BE4B-43B7-9330-2573EC538AEB}" type="pres">
      <dgm:prSet presAssocID="{55825A69-6B9C-44E2-8809-1F0D5EDF2134}" presName="node" presStyleLbl="node1" presStyleIdx="1" presStyleCnt="3">
        <dgm:presLayoutVars>
          <dgm:bulletEnabled val="1"/>
        </dgm:presLayoutVars>
      </dgm:prSet>
      <dgm:spPr/>
    </dgm:pt>
    <dgm:pt modelId="{5C6069C6-0227-4B07-8147-6441170A6CB5}" type="pres">
      <dgm:prSet presAssocID="{8847BBB5-F24A-447C-B698-7E3EEA50517C}" presName="sibTrans" presStyleLbl="sibTrans2D1" presStyleIdx="1" presStyleCnt="3"/>
      <dgm:spPr/>
    </dgm:pt>
    <dgm:pt modelId="{EE42F182-C3B7-4EAD-AA3B-3AA48040E96B}" type="pres">
      <dgm:prSet presAssocID="{8847BBB5-F24A-447C-B698-7E3EEA50517C}" presName="connectorText" presStyleLbl="sibTrans2D1" presStyleIdx="1" presStyleCnt="3"/>
      <dgm:spPr/>
    </dgm:pt>
    <dgm:pt modelId="{5C58664E-F9FD-411D-9C1A-B7FC1B9A20DE}" type="pres">
      <dgm:prSet presAssocID="{6B54334B-9D00-4185-833F-1377F711F306}" presName="node" presStyleLbl="node1" presStyleIdx="2" presStyleCnt="3">
        <dgm:presLayoutVars>
          <dgm:bulletEnabled val="1"/>
        </dgm:presLayoutVars>
      </dgm:prSet>
      <dgm:spPr/>
    </dgm:pt>
    <dgm:pt modelId="{B564C2C4-89E4-4635-BCBC-A4555732757A}" type="pres">
      <dgm:prSet presAssocID="{AADF3762-42F8-4B79-A144-BE2FF4C1B1C4}" presName="sibTrans" presStyleLbl="sibTrans2D1" presStyleIdx="2" presStyleCnt="3"/>
      <dgm:spPr/>
    </dgm:pt>
    <dgm:pt modelId="{129917A6-FE55-4EEE-AB35-10145D4719F5}" type="pres">
      <dgm:prSet presAssocID="{AADF3762-42F8-4B79-A144-BE2FF4C1B1C4}" presName="connectorText" presStyleLbl="sibTrans2D1" presStyleIdx="2" presStyleCnt="3"/>
      <dgm:spPr/>
    </dgm:pt>
  </dgm:ptLst>
  <dgm:cxnLst>
    <dgm:cxn modelId="{3F801213-1668-4B08-8CA4-0151FA8CFC60}" type="presOf" srcId="{55825A69-6B9C-44E2-8809-1F0D5EDF2134}" destId="{C8AD2D83-BE4B-43B7-9330-2573EC538AEB}" srcOrd="0" destOrd="0" presId="urn:microsoft.com/office/officeart/2005/8/layout/cycle2"/>
    <dgm:cxn modelId="{17C23F28-E5BB-4464-B954-06D01B53CE84}" type="presOf" srcId="{379A5B74-A321-4FF7-856A-14B4CD8A2D3D}" destId="{49D161D9-C587-4F8D-9882-083D906AE46F}" srcOrd="0" destOrd="0" presId="urn:microsoft.com/office/officeart/2005/8/layout/cycle2"/>
    <dgm:cxn modelId="{82292432-012C-4284-946D-1E7C49840FB0}" type="presOf" srcId="{AADF3762-42F8-4B79-A144-BE2FF4C1B1C4}" destId="{129917A6-FE55-4EEE-AB35-10145D4719F5}" srcOrd="1" destOrd="0" presId="urn:microsoft.com/office/officeart/2005/8/layout/cycle2"/>
    <dgm:cxn modelId="{7476BC33-01C8-4FE9-925B-B5A8A28E7804}" srcId="{379A5B74-A321-4FF7-856A-14B4CD8A2D3D}" destId="{6B54334B-9D00-4185-833F-1377F711F306}" srcOrd="2" destOrd="0" parTransId="{CC3874DD-9E07-4151-B9F5-32863193FE8B}" sibTransId="{AADF3762-42F8-4B79-A144-BE2FF4C1B1C4}"/>
    <dgm:cxn modelId="{440B573A-3E69-48D6-9216-D6CE0C1AE5EC}" type="presOf" srcId="{8847BBB5-F24A-447C-B698-7E3EEA50517C}" destId="{EE42F182-C3B7-4EAD-AA3B-3AA48040E96B}" srcOrd="1" destOrd="0" presId="urn:microsoft.com/office/officeart/2005/8/layout/cycle2"/>
    <dgm:cxn modelId="{BF7DBD80-3FE3-42EC-A604-71AC4FC06DED}" type="presOf" srcId="{6B54334B-9D00-4185-833F-1377F711F306}" destId="{5C58664E-F9FD-411D-9C1A-B7FC1B9A20DE}" srcOrd="0" destOrd="0" presId="urn:microsoft.com/office/officeart/2005/8/layout/cycle2"/>
    <dgm:cxn modelId="{AAAEABA0-D366-42F0-B107-421BA6509ED9}" type="presOf" srcId="{8847BBB5-F24A-447C-B698-7E3EEA50517C}" destId="{5C6069C6-0227-4B07-8147-6441170A6CB5}" srcOrd="0" destOrd="0" presId="urn:microsoft.com/office/officeart/2005/8/layout/cycle2"/>
    <dgm:cxn modelId="{6780E8BA-5C7B-4F4C-86A1-E8D848BDB20E}" type="presOf" srcId="{AADF3762-42F8-4B79-A144-BE2FF4C1B1C4}" destId="{B564C2C4-89E4-4635-BCBC-A4555732757A}" srcOrd="0" destOrd="0" presId="urn:microsoft.com/office/officeart/2005/8/layout/cycle2"/>
    <dgm:cxn modelId="{D14356CA-4B27-4F5C-AC6C-0EF697517E5C}" srcId="{379A5B74-A321-4FF7-856A-14B4CD8A2D3D}" destId="{55825A69-6B9C-44E2-8809-1F0D5EDF2134}" srcOrd="1" destOrd="0" parTransId="{2E9FB811-BEB9-4A39-8A1E-BA39C2A9D8B9}" sibTransId="{8847BBB5-F24A-447C-B698-7E3EEA50517C}"/>
    <dgm:cxn modelId="{1D942BD5-CC4A-42CE-9752-E7CD4CCBCB30}" type="presOf" srcId="{99536307-676D-4571-ADF7-4BCE40A5EF90}" destId="{A739021D-C4E9-462D-ADD8-A0833DC761BA}" srcOrd="1" destOrd="0" presId="urn:microsoft.com/office/officeart/2005/8/layout/cycle2"/>
    <dgm:cxn modelId="{E37745E3-4EC5-48D2-8138-0BC1BADD20CF}" type="presOf" srcId="{99536307-676D-4571-ADF7-4BCE40A5EF90}" destId="{0B90E5AD-F23C-4F9C-A3B1-FABA115FE4C9}" srcOrd="0" destOrd="0" presId="urn:microsoft.com/office/officeart/2005/8/layout/cycle2"/>
    <dgm:cxn modelId="{091046EF-F2E8-4A6E-A7DC-A4FA3A7FCE77}" type="presOf" srcId="{F2518635-5AF3-4960-8A35-4270F7CC9797}" destId="{0EE6320D-443C-4598-8F70-C0898FA61A8D}" srcOrd="0" destOrd="0" presId="urn:microsoft.com/office/officeart/2005/8/layout/cycle2"/>
    <dgm:cxn modelId="{4E5C8FF4-4BD0-419B-BE36-6B5F07376300}" srcId="{379A5B74-A321-4FF7-856A-14B4CD8A2D3D}" destId="{F2518635-5AF3-4960-8A35-4270F7CC9797}" srcOrd="0" destOrd="0" parTransId="{8DDC32E5-79F0-4F52-A107-2D91B130547E}" sibTransId="{99536307-676D-4571-ADF7-4BCE40A5EF90}"/>
    <dgm:cxn modelId="{023C2869-CDFB-44A0-8D1D-15EE8A40B117}" type="presParOf" srcId="{49D161D9-C587-4F8D-9882-083D906AE46F}" destId="{0EE6320D-443C-4598-8F70-C0898FA61A8D}" srcOrd="0" destOrd="0" presId="urn:microsoft.com/office/officeart/2005/8/layout/cycle2"/>
    <dgm:cxn modelId="{E1BDA271-7424-4679-980C-B253CA1E0FE5}" type="presParOf" srcId="{49D161D9-C587-4F8D-9882-083D906AE46F}" destId="{0B90E5AD-F23C-4F9C-A3B1-FABA115FE4C9}" srcOrd="1" destOrd="0" presId="urn:microsoft.com/office/officeart/2005/8/layout/cycle2"/>
    <dgm:cxn modelId="{1FFB4161-2555-443D-AF94-6FABA0302B96}" type="presParOf" srcId="{0B90E5AD-F23C-4F9C-A3B1-FABA115FE4C9}" destId="{A739021D-C4E9-462D-ADD8-A0833DC761BA}" srcOrd="0" destOrd="0" presId="urn:microsoft.com/office/officeart/2005/8/layout/cycle2"/>
    <dgm:cxn modelId="{A2F39DA1-FE9B-4194-A8E2-746322746262}" type="presParOf" srcId="{49D161D9-C587-4F8D-9882-083D906AE46F}" destId="{C8AD2D83-BE4B-43B7-9330-2573EC538AEB}" srcOrd="2" destOrd="0" presId="urn:microsoft.com/office/officeart/2005/8/layout/cycle2"/>
    <dgm:cxn modelId="{17341137-19FC-4D02-BFA1-678DBBF847AB}" type="presParOf" srcId="{49D161D9-C587-4F8D-9882-083D906AE46F}" destId="{5C6069C6-0227-4B07-8147-6441170A6CB5}" srcOrd="3" destOrd="0" presId="urn:microsoft.com/office/officeart/2005/8/layout/cycle2"/>
    <dgm:cxn modelId="{00C7453C-FB5F-44CB-A194-AB5A0821B7B8}" type="presParOf" srcId="{5C6069C6-0227-4B07-8147-6441170A6CB5}" destId="{EE42F182-C3B7-4EAD-AA3B-3AA48040E96B}" srcOrd="0" destOrd="0" presId="urn:microsoft.com/office/officeart/2005/8/layout/cycle2"/>
    <dgm:cxn modelId="{0A03EF3A-ED41-4FB0-993B-9FAD4A6D3341}" type="presParOf" srcId="{49D161D9-C587-4F8D-9882-083D906AE46F}" destId="{5C58664E-F9FD-411D-9C1A-B7FC1B9A20DE}" srcOrd="4" destOrd="0" presId="urn:microsoft.com/office/officeart/2005/8/layout/cycle2"/>
    <dgm:cxn modelId="{10729C6D-678C-4FAE-BE77-B53ABD5FF94C}" type="presParOf" srcId="{49D161D9-C587-4F8D-9882-083D906AE46F}" destId="{B564C2C4-89E4-4635-BCBC-A4555732757A}" srcOrd="5" destOrd="0" presId="urn:microsoft.com/office/officeart/2005/8/layout/cycle2"/>
    <dgm:cxn modelId="{BDB16610-0EA1-4CC0-BCAA-84D92A5350F9}" type="presParOf" srcId="{B564C2C4-89E4-4635-BCBC-A4555732757A}" destId="{129917A6-FE55-4EEE-AB35-10145D4719F5}"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68628-BEDE-4026-BF71-A60A6EF60F03}">
      <dsp:nvSpPr>
        <dsp:cNvPr id="0" name=""/>
        <dsp:cNvSpPr/>
      </dsp:nvSpPr>
      <dsp:spPr>
        <a:xfrm>
          <a:off x="2171942" y="54408"/>
          <a:ext cx="2611586" cy="2611586"/>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1" kern="1200" dirty="0"/>
            <a:t>Material</a:t>
          </a:r>
        </a:p>
        <a:p>
          <a:pPr marL="0" lvl="0" indent="0" algn="ctr" defTabSz="1244600">
            <a:lnSpc>
              <a:spcPct val="90000"/>
            </a:lnSpc>
            <a:spcBef>
              <a:spcPct val="0"/>
            </a:spcBef>
            <a:spcAft>
              <a:spcPct val="35000"/>
            </a:spcAft>
            <a:buNone/>
          </a:pPr>
          <a:r>
            <a:rPr lang="en-US" sz="1800" kern="1200" dirty="0"/>
            <a:t>(Scarcity)</a:t>
          </a:r>
          <a:endParaRPr lang="en-CA" sz="1800" kern="1200" dirty="0"/>
        </a:p>
      </dsp:txBody>
      <dsp:txXfrm>
        <a:off x="2520154" y="511435"/>
        <a:ext cx="1915163" cy="1175213"/>
      </dsp:txXfrm>
    </dsp:sp>
    <dsp:sp modelId="{2B09964E-44E1-4989-BC52-B181765AD0E4}">
      <dsp:nvSpPr>
        <dsp:cNvPr id="0" name=""/>
        <dsp:cNvSpPr/>
      </dsp:nvSpPr>
      <dsp:spPr>
        <a:xfrm>
          <a:off x="3114290" y="1686649"/>
          <a:ext cx="2611586" cy="2611586"/>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1" kern="1200" dirty="0"/>
            <a:t>Social</a:t>
          </a:r>
        </a:p>
        <a:p>
          <a:pPr marL="0" lvl="0" indent="0" algn="ctr" defTabSz="1244600">
            <a:lnSpc>
              <a:spcPct val="90000"/>
            </a:lnSpc>
            <a:spcBef>
              <a:spcPct val="0"/>
            </a:spcBef>
            <a:spcAft>
              <a:spcPct val="35000"/>
            </a:spcAft>
            <a:buNone/>
          </a:pPr>
          <a:r>
            <a:rPr lang="en-US" sz="1800" kern="1200" dirty="0"/>
            <a:t>(Vulnerability</a:t>
          </a:r>
          <a:r>
            <a:rPr lang="en-US" sz="1700" kern="1200" dirty="0"/>
            <a:t>)</a:t>
          </a:r>
          <a:endParaRPr lang="en-CA" sz="1700" kern="1200" dirty="0"/>
        </a:p>
      </dsp:txBody>
      <dsp:txXfrm>
        <a:off x="3913000" y="2361309"/>
        <a:ext cx="1566951" cy="1436372"/>
      </dsp:txXfrm>
    </dsp:sp>
    <dsp:sp modelId="{CAEF62D6-EEA8-4671-A5A4-5F771BA0B874}">
      <dsp:nvSpPr>
        <dsp:cNvPr id="0" name=""/>
        <dsp:cNvSpPr/>
      </dsp:nvSpPr>
      <dsp:spPr>
        <a:xfrm>
          <a:off x="1229595" y="1686649"/>
          <a:ext cx="2611586" cy="2611586"/>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1" kern="1200" dirty="0"/>
            <a:t>Spiritual</a:t>
          </a:r>
        </a:p>
        <a:p>
          <a:pPr marL="0" lvl="0" indent="0" algn="ctr" defTabSz="1244600">
            <a:lnSpc>
              <a:spcPct val="90000"/>
            </a:lnSpc>
            <a:spcBef>
              <a:spcPct val="0"/>
            </a:spcBef>
            <a:spcAft>
              <a:spcPct val="35000"/>
            </a:spcAft>
            <a:buNone/>
          </a:pPr>
          <a:r>
            <a:rPr lang="en-US" sz="1800" kern="1200" dirty="0"/>
            <a:t>(Fear)</a:t>
          </a:r>
          <a:endParaRPr lang="en-CA" sz="1800" kern="1200" dirty="0"/>
        </a:p>
      </dsp:txBody>
      <dsp:txXfrm>
        <a:off x="1475519" y="2361309"/>
        <a:ext cx="1566951" cy="14363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E2F43-C728-4855-B925-AAE2DCCF0511}">
      <dsp:nvSpPr>
        <dsp:cNvPr id="0" name=""/>
        <dsp:cNvSpPr/>
      </dsp:nvSpPr>
      <dsp:spPr>
        <a:xfrm>
          <a:off x="2439066" y="564"/>
          <a:ext cx="2177246" cy="217724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Scarcity</a:t>
          </a:r>
          <a:endParaRPr lang="en-CA" sz="2400" b="1" kern="1200" dirty="0"/>
        </a:p>
      </dsp:txBody>
      <dsp:txXfrm>
        <a:off x="2757916" y="319414"/>
        <a:ext cx="1539546" cy="1539546"/>
      </dsp:txXfrm>
    </dsp:sp>
    <dsp:sp modelId="{A0DB4867-AB94-4FD4-85DE-879A99733184}">
      <dsp:nvSpPr>
        <dsp:cNvPr id="0" name=""/>
        <dsp:cNvSpPr/>
      </dsp:nvSpPr>
      <dsp:spPr>
        <a:xfrm rot="3600000">
          <a:off x="4047466" y="2122565"/>
          <a:ext cx="577937" cy="7348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CA" sz="1500" kern="1200"/>
        </a:p>
      </dsp:txBody>
      <dsp:txXfrm>
        <a:off x="4090811" y="2194453"/>
        <a:ext cx="404556" cy="440892"/>
      </dsp:txXfrm>
    </dsp:sp>
    <dsp:sp modelId="{4617625C-DB02-4F63-8CA5-AA1F0F884D96}">
      <dsp:nvSpPr>
        <dsp:cNvPr id="0" name=""/>
        <dsp:cNvSpPr/>
      </dsp:nvSpPr>
      <dsp:spPr>
        <a:xfrm>
          <a:off x="4072914" y="2830471"/>
          <a:ext cx="2177246" cy="217724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t>Vulnerability</a:t>
          </a:r>
          <a:endParaRPr lang="en-CA" sz="1900" b="1" kern="1200" dirty="0"/>
        </a:p>
      </dsp:txBody>
      <dsp:txXfrm>
        <a:off x="4391764" y="3149321"/>
        <a:ext cx="1539546" cy="1539546"/>
      </dsp:txXfrm>
    </dsp:sp>
    <dsp:sp modelId="{C61E2D45-FBC4-4772-9F00-A94C5EE40A59}">
      <dsp:nvSpPr>
        <dsp:cNvPr id="0" name=""/>
        <dsp:cNvSpPr/>
      </dsp:nvSpPr>
      <dsp:spPr>
        <a:xfrm rot="10800000">
          <a:off x="3255077" y="3551683"/>
          <a:ext cx="577937" cy="7348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CA" sz="1500" kern="1200"/>
        </a:p>
      </dsp:txBody>
      <dsp:txXfrm rot="10800000">
        <a:off x="3428458" y="3698647"/>
        <a:ext cx="404556" cy="440892"/>
      </dsp:txXfrm>
    </dsp:sp>
    <dsp:sp modelId="{DA5833CA-4B11-4E40-96A6-D578DC16E235}">
      <dsp:nvSpPr>
        <dsp:cNvPr id="0" name=""/>
        <dsp:cNvSpPr/>
      </dsp:nvSpPr>
      <dsp:spPr>
        <a:xfrm>
          <a:off x="805219" y="2830471"/>
          <a:ext cx="2177246" cy="217724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Fear</a:t>
          </a:r>
          <a:endParaRPr lang="en-CA" sz="2400" b="1" kern="1200" dirty="0"/>
        </a:p>
      </dsp:txBody>
      <dsp:txXfrm>
        <a:off x="1124069" y="3149321"/>
        <a:ext cx="1539546" cy="1539546"/>
      </dsp:txXfrm>
    </dsp:sp>
    <dsp:sp modelId="{99DA1952-29B2-4C2C-8F05-DD7C1B29DC32}">
      <dsp:nvSpPr>
        <dsp:cNvPr id="0" name=""/>
        <dsp:cNvSpPr/>
      </dsp:nvSpPr>
      <dsp:spPr>
        <a:xfrm rot="18000000">
          <a:off x="2413619" y="2150896"/>
          <a:ext cx="577937" cy="7348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CA" sz="1500" kern="1200"/>
        </a:p>
      </dsp:txBody>
      <dsp:txXfrm>
        <a:off x="2456964" y="2372936"/>
        <a:ext cx="404556" cy="4408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E6320D-443C-4598-8F70-C0898FA61A8D}">
      <dsp:nvSpPr>
        <dsp:cNvPr id="0" name=""/>
        <dsp:cNvSpPr/>
      </dsp:nvSpPr>
      <dsp:spPr>
        <a:xfrm>
          <a:off x="2593207" y="34"/>
          <a:ext cx="2073856" cy="207385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Trust</a:t>
          </a:r>
          <a:endParaRPr lang="en-CA" sz="2800" b="1" kern="1200" dirty="0"/>
        </a:p>
      </dsp:txBody>
      <dsp:txXfrm>
        <a:off x="2896916" y="303743"/>
        <a:ext cx="1466438" cy="1466438"/>
      </dsp:txXfrm>
    </dsp:sp>
    <dsp:sp modelId="{0B90E5AD-F23C-4F9C-A3B1-FABA115FE4C9}">
      <dsp:nvSpPr>
        <dsp:cNvPr id="0" name=""/>
        <dsp:cNvSpPr/>
      </dsp:nvSpPr>
      <dsp:spPr>
        <a:xfrm rot="3600000">
          <a:off x="4125080" y="2024057"/>
          <a:ext cx="554012" cy="6999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CA" sz="2900" kern="1200"/>
        </a:p>
      </dsp:txBody>
      <dsp:txXfrm>
        <a:off x="4166631" y="2092074"/>
        <a:ext cx="387808" cy="419956"/>
      </dsp:txXfrm>
    </dsp:sp>
    <dsp:sp modelId="{C8AD2D83-BE4B-43B7-9330-2573EC538AEB}">
      <dsp:nvSpPr>
        <dsp:cNvPr id="0" name=""/>
        <dsp:cNvSpPr/>
      </dsp:nvSpPr>
      <dsp:spPr>
        <a:xfrm>
          <a:off x="4152789" y="2701308"/>
          <a:ext cx="2073856" cy="207385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Resilience</a:t>
          </a:r>
          <a:endParaRPr lang="en-CA" sz="2000" b="1" kern="1200" dirty="0"/>
        </a:p>
      </dsp:txBody>
      <dsp:txXfrm>
        <a:off x="4456498" y="3005017"/>
        <a:ext cx="1466438" cy="1466438"/>
      </dsp:txXfrm>
    </dsp:sp>
    <dsp:sp modelId="{5C6069C6-0227-4B07-8147-6441170A6CB5}">
      <dsp:nvSpPr>
        <dsp:cNvPr id="0" name=""/>
        <dsp:cNvSpPr/>
      </dsp:nvSpPr>
      <dsp:spPr>
        <a:xfrm rot="10800000">
          <a:off x="3368809" y="3388274"/>
          <a:ext cx="554012" cy="6999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CA" sz="2900" kern="1200"/>
        </a:p>
      </dsp:txBody>
      <dsp:txXfrm rot="10800000">
        <a:off x="3535013" y="3528259"/>
        <a:ext cx="387808" cy="419956"/>
      </dsp:txXfrm>
    </dsp:sp>
    <dsp:sp modelId="{5C58664E-F9FD-411D-9C1A-B7FC1B9A20DE}">
      <dsp:nvSpPr>
        <dsp:cNvPr id="0" name=""/>
        <dsp:cNvSpPr/>
      </dsp:nvSpPr>
      <dsp:spPr>
        <a:xfrm>
          <a:off x="1033625" y="2701308"/>
          <a:ext cx="2073856" cy="207385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Abundance</a:t>
          </a:r>
          <a:endParaRPr lang="en-CA" sz="1800" b="1" kern="1200" dirty="0"/>
        </a:p>
      </dsp:txBody>
      <dsp:txXfrm>
        <a:off x="1337334" y="3005017"/>
        <a:ext cx="1466438" cy="1466438"/>
      </dsp:txXfrm>
    </dsp:sp>
    <dsp:sp modelId="{B564C2C4-89E4-4635-BCBC-A4555732757A}">
      <dsp:nvSpPr>
        <dsp:cNvPr id="0" name=""/>
        <dsp:cNvSpPr/>
      </dsp:nvSpPr>
      <dsp:spPr>
        <a:xfrm rot="18000000">
          <a:off x="2565499" y="2051215"/>
          <a:ext cx="554012" cy="6999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CA" sz="2900" kern="1200"/>
        </a:p>
      </dsp:txBody>
      <dsp:txXfrm>
        <a:off x="2607050" y="2263168"/>
        <a:ext cx="387808" cy="41995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7FC4946E-C1BA-49B8-9419-86B68BAE71F7}" type="datetimeFigureOut">
              <a:rPr lang="en-CA" smtClean="0"/>
              <a:t>2023-06-20</a:t>
            </a:fld>
            <a:endParaRPr lang="en-CA"/>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CA"/>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CA"/>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1598142-4F3C-4666-BD35-F14BA7E6E2CB}" type="slidenum">
              <a:rPr lang="en-CA" smtClean="0"/>
              <a:t>‹#›</a:t>
            </a:fld>
            <a:endParaRPr lang="en-CA"/>
          </a:p>
        </p:txBody>
      </p:sp>
    </p:spTree>
    <p:extLst>
      <p:ext uri="{BB962C8B-B14F-4D97-AF65-F5344CB8AC3E}">
        <p14:creationId xmlns:p14="http://schemas.microsoft.com/office/powerpoint/2010/main" val="1332184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spcAft>
                <a:spcPts val="1225"/>
              </a:spcAft>
              <a:buFont typeface="Arial" panose="020B0604020202020204" pitchFamily="34" charset="0"/>
              <a:buChar char="•"/>
            </a:pPr>
            <a:r>
              <a:rPr lang="en-US" sz="1400" dirty="0"/>
              <a:t>Good afternoon and thank you for joining us today. I’m speaking to you today from Treaty 7, the traditional territory of the Blackfoot Confederacy and Metis Nation of Alberta Region 3.</a:t>
            </a:r>
          </a:p>
          <a:p>
            <a:pPr marL="174982" indent="-174982">
              <a:spcAft>
                <a:spcPts val="1225"/>
              </a:spcAft>
              <a:buFont typeface="Arial" panose="020B0604020202020204" pitchFamily="34" charset="0"/>
              <a:buChar char="•"/>
            </a:pPr>
            <a:r>
              <a:rPr lang="en-US" sz="1400" dirty="0"/>
              <a:t>I would like to share with you the ideas that have been formed by my life and work over the years as I have grappled with this question of poverty personally, professionally, intellectually and spiritually.</a:t>
            </a:r>
          </a:p>
          <a:p>
            <a:pPr marL="174982" indent="-174982">
              <a:spcAft>
                <a:spcPts val="1225"/>
              </a:spcAft>
              <a:buFont typeface="Arial" panose="020B0604020202020204" pitchFamily="34" charset="0"/>
              <a:buChar char="•"/>
            </a:pPr>
            <a:r>
              <a:rPr lang="en-US" sz="1400" dirty="0"/>
              <a:t>It is common for people to consider ending poverty a hopeless and utopian task. After all, it is said that the poor will be with us always.</a:t>
            </a:r>
          </a:p>
          <a:p>
            <a:pPr marL="174982" indent="-174982">
              <a:spcAft>
                <a:spcPts val="1225"/>
              </a:spcAft>
              <a:buFont typeface="Arial" panose="020B0604020202020204" pitchFamily="34" charset="0"/>
              <a:buChar char="•"/>
            </a:pPr>
            <a:r>
              <a:rPr lang="en-US" sz="1400" dirty="0"/>
              <a:t>What I hope to do is present an alternative way of thinking about poverty that can break us out of the cycle of poverty we seem to be stuck in and challenge our acceptance of its inevitability. </a:t>
            </a:r>
            <a:endParaRPr lang="en-CA" sz="1400" dirty="0"/>
          </a:p>
        </p:txBody>
      </p:sp>
      <p:sp>
        <p:nvSpPr>
          <p:cNvPr id="4" name="Slide Number Placeholder 3"/>
          <p:cNvSpPr>
            <a:spLocks noGrp="1"/>
          </p:cNvSpPr>
          <p:nvPr>
            <p:ph type="sldNum" sz="quarter" idx="5"/>
          </p:nvPr>
        </p:nvSpPr>
        <p:spPr/>
        <p:txBody>
          <a:bodyPr/>
          <a:lstStyle/>
          <a:p>
            <a:fld id="{31598142-4F3C-4666-BD35-F14BA7E6E2CB}" type="slidenum">
              <a:rPr lang="en-CA" smtClean="0"/>
              <a:t>1</a:t>
            </a:fld>
            <a:endParaRPr lang="en-CA"/>
          </a:p>
        </p:txBody>
      </p:sp>
    </p:spTree>
    <p:extLst>
      <p:ext uri="{BB962C8B-B14F-4D97-AF65-F5344CB8AC3E}">
        <p14:creationId xmlns:p14="http://schemas.microsoft.com/office/powerpoint/2010/main" val="3359324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1598142-4F3C-4666-BD35-F14BA7E6E2CB}" type="slidenum">
              <a:rPr lang="en-CA" smtClean="0"/>
              <a:t>10</a:t>
            </a:fld>
            <a:endParaRPr lang="en-CA"/>
          </a:p>
        </p:txBody>
      </p:sp>
    </p:spTree>
    <p:extLst>
      <p:ext uri="{BB962C8B-B14F-4D97-AF65-F5344CB8AC3E}">
        <p14:creationId xmlns:p14="http://schemas.microsoft.com/office/powerpoint/2010/main" val="1370193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1598142-4F3C-4666-BD35-F14BA7E6E2CB}" type="slidenum">
              <a:rPr lang="en-CA" smtClean="0"/>
              <a:t>11</a:t>
            </a:fld>
            <a:endParaRPr lang="en-CA"/>
          </a:p>
        </p:txBody>
      </p:sp>
    </p:spTree>
    <p:extLst>
      <p:ext uri="{BB962C8B-B14F-4D97-AF65-F5344CB8AC3E}">
        <p14:creationId xmlns:p14="http://schemas.microsoft.com/office/powerpoint/2010/main" val="334309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636" indent="-291636">
              <a:spcAft>
                <a:spcPts val="1225"/>
              </a:spcAft>
              <a:buFont typeface="Arial" panose="020B0604020202020204" pitchFamily="34" charset="0"/>
              <a:buChar char="•"/>
            </a:pPr>
            <a:r>
              <a:rPr lang="en-US" sz="1400" dirty="0"/>
              <a:t>Just as poverty has material, social and spiritual dimensions, so too does resilience.</a:t>
            </a:r>
            <a:endParaRPr lang="en-CA" sz="1400" dirty="0"/>
          </a:p>
        </p:txBody>
      </p:sp>
      <p:sp>
        <p:nvSpPr>
          <p:cNvPr id="4" name="Slide Number Placeholder 3"/>
          <p:cNvSpPr>
            <a:spLocks noGrp="1"/>
          </p:cNvSpPr>
          <p:nvPr>
            <p:ph type="sldNum" sz="quarter" idx="5"/>
          </p:nvPr>
        </p:nvSpPr>
        <p:spPr/>
        <p:txBody>
          <a:bodyPr/>
          <a:lstStyle/>
          <a:p>
            <a:fld id="{31598142-4F3C-4666-BD35-F14BA7E6E2CB}" type="slidenum">
              <a:rPr lang="en-CA" smtClean="0"/>
              <a:t>12</a:t>
            </a:fld>
            <a:endParaRPr lang="en-CA"/>
          </a:p>
        </p:txBody>
      </p:sp>
    </p:spTree>
    <p:extLst>
      <p:ext uri="{BB962C8B-B14F-4D97-AF65-F5344CB8AC3E}">
        <p14:creationId xmlns:p14="http://schemas.microsoft.com/office/powerpoint/2010/main" val="3164285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1598142-4F3C-4666-BD35-F14BA7E6E2CB}" type="slidenum">
              <a:rPr lang="en-CA" smtClean="0"/>
              <a:t>13</a:t>
            </a:fld>
            <a:endParaRPr lang="en-CA"/>
          </a:p>
        </p:txBody>
      </p:sp>
    </p:spTree>
    <p:extLst>
      <p:ext uri="{BB962C8B-B14F-4D97-AF65-F5344CB8AC3E}">
        <p14:creationId xmlns:p14="http://schemas.microsoft.com/office/powerpoint/2010/main" val="24992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1598142-4F3C-4666-BD35-F14BA7E6E2CB}" type="slidenum">
              <a:rPr lang="en-CA" smtClean="0"/>
              <a:t>14</a:t>
            </a:fld>
            <a:endParaRPr lang="en-CA"/>
          </a:p>
        </p:txBody>
      </p:sp>
    </p:spTree>
    <p:extLst>
      <p:ext uri="{BB962C8B-B14F-4D97-AF65-F5344CB8AC3E}">
        <p14:creationId xmlns:p14="http://schemas.microsoft.com/office/powerpoint/2010/main" val="2157975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1598142-4F3C-4666-BD35-F14BA7E6E2CB}" type="slidenum">
              <a:rPr lang="en-CA" smtClean="0"/>
              <a:t>15</a:t>
            </a:fld>
            <a:endParaRPr lang="en-CA"/>
          </a:p>
        </p:txBody>
      </p:sp>
    </p:spTree>
    <p:extLst>
      <p:ext uri="{BB962C8B-B14F-4D97-AF65-F5344CB8AC3E}">
        <p14:creationId xmlns:p14="http://schemas.microsoft.com/office/powerpoint/2010/main" val="1880376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1598142-4F3C-4666-BD35-F14BA7E6E2CB}" type="slidenum">
              <a:rPr lang="en-CA" smtClean="0"/>
              <a:t>16</a:t>
            </a:fld>
            <a:endParaRPr lang="en-CA"/>
          </a:p>
        </p:txBody>
      </p:sp>
    </p:spTree>
    <p:extLst>
      <p:ext uri="{BB962C8B-B14F-4D97-AF65-F5344CB8AC3E}">
        <p14:creationId xmlns:p14="http://schemas.microsoft.com/office/powerpoint/2010/main" val="426990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1598142-4F3C-4666-BD35-F14BA7E6E2CB}" type="slidenum">
              <a:rPr lang="en-CA" smtClean="0"/>
              <a:t>17</a:t>
            </a:fld>
            <a:endParaRPr lang="en-CA"/>
          </a:p>
        </p:txBody>
      </p:sp>
    </p:spTree>
    <p:extLst>
      <p:ext uri="{BB962C8B-B14F-4D97-AF65-F5344CB8AC3E}">
        <p14:creationId xmlns:p14="http://schemas.microsoft.com/office/powerpoint/2010/main" val="2757548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spcAft>
                <a:spcPts val="1225"/>
              </a:spcAft>
              <a:buFont typeface="Arial" panose="020B0604020202020204" pitchFamily="34" charset="0"/>
              <a:buChar char="•"/>
            </a:pPr>
            <a:r>
              <a:rPr lang="en-US" sz="1400" dirty="0"/>
              <a:t>Rather than the independent, rational, competitive seeker of our own material self-interest, we can embrace instead a more authentic self-understanding.</a:t>
            </a:r>
          </a:p>
          <a:p>
            <a:pPr marL="174982" indent="-174982">
              <a:spcAft>
                <a:spcPts val="1225"/>
              </a:spcAft>
              <a:buFont typeface="Arial" panose="020B0604020202020204" pitchFamily="34" charset="0"/>
              <a:buChar char="•"/>
            </a:pPr>
            <a:r>
              <a:rPr lang="en-US" sz="1400" dirty="0"/>
              <a:t>Rather than independent beings, we are profoundly inter-dependent, deeply reliant on each other for our material, social and spiritual needs.</a:t>
            </a:r>
          </a:p>
          <a:p>
            <a:pPr marL="174982" indent="-174982">
              <a:spcAft>
                <a:spcPts val="1225"/>
              </a:spcAft>
              <a:buFont typeface="Arial" panose="020B0604020202020204" pitchFamily="34" charset="0"/>
              <a:buChar char="•"/>
            </a:pPr>
            <a:r>
              <a:rPr lang="en-US" sz="1400" dirty="0"/>
              <a:t>Rather than competitive beings, we are rather cooperative social beings who are hard-wired for community.</a:t>
            </a:r>
            <a:endParaRPr lang="en-CA" sz="1400" dirty="0"/>
          </a:p>
          <a:p>
            <a:pPr marL="174982" indent="-174982">
              <a:spcAft>
                <a:spcPts val="1225"/>
              </a:spcAft>
              <a:buFont typeface="Arial" panose="020B0604020202020204" pitchFamily="34" charset="0"/>
              <a:buChar char="•"/>
            </a:pPr>
            <a:r>
              <a:rPr lang="en-US" sz="1400" dirty="0"/>
              <a:t>Rather than primarily rational, I would argue that we are first and foremost spiritual creatures who are primarily interested in seeking meaning and purpose in our lives.</a:t>
            </a:r>
          </a:p>
        </p:txBody>
      </p:sp>
      <p:sp>
        <p:nvSpPr>
          <p:cNvPr id="4" name="Slide Number Placeholder 3"/>
          <p:cNvSpPr>
            <a:spLocks noGrp="1"/>
          </p:cNvSpPr>
          <p:nvPr>
            <p:ph type="sldNum" sz="quarter" idx="5"/>
          </p:nvPr>
        </p:nvSpPr>
        <p:spPr/>
        <p:txBody>
          <a:bodyPr/>
          <a:lstStyle/>
          <a:p>
            <a:fld id="{31598142-4F3C-4666-BD35-F14BA7E6E2CB}" type="slidenum">
              <a:rPr lang="en-CA" smtClean="0"/>
              <a:t>18</a:t>
            </a:fld>
            <a:endParaRPr lang="en-CA"/>
          </a:p>
        </p:txBody>
      </p:sp>
    </p:spTree>
    <p:extLst>
      <p:ext uri="{BB962C8B-B14F-4D97-AF65-F5344CB8AC3E}">
        <p14:creationId xmlns:p14="http://schemas.microsoft.com/office/powerpoint/2010/main" val="2190360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636" indent="-291636">
              <a:spcAft>
                <a:spcPts val="1225"/>
              </a:spcAft>
              <a:buFont typeface="Arial" panose="020B0604020202020204" pitchFamily="34" charset="0"/>
              <a:buChar char="•"/>
            </a:pPr>
            <a:r>
              <a:rPr lang="en-US" sz="1400" dirty="0"/>
              <a:t>With this renewed self-understanding, then, we can posit an alternative to the scarcity cycle: the abundance cycle.</a:t>
            </a:r>
          </a:p>
          <a:p>
            <a:pPr marL="291636" indent="-291636">
              <a:spcAft>
                <a:spcPts val="1225"/>
              </a:spcAft>
              <a:buFont typeface="Arial" panose="020B0604020202020204" pitchFamily="34" charset="0"/>
              <a:buChar char="•"/>
            </a:pPr>
            <a:r>
              <a:rPr lang="en-US" sz="1400" dirty="0"/>
              <a:t>The abundance cycle begins with trust which enables cooperation.</a:t>
            </a:r>
          </a:p>
          <a:p>
            <a:pPr marL="291636" indent="-291636">
              <a:spcAft>
                <a:spcPts val="1225"/>
              </a:spcAft>
              <a:buFont typeface="Arial" panose="020B0604020202020204" pitchFamily="34" charset="0"/>
              <a:buChar char="•"/>
            </a:pPr>
            <a:r>
              <a:rPr lang="en-US" sz="1400" dirty="0"/>
              <a:t>Cooperation builds resilience which increases our access to resources.</a:t>
            </a:r>
          </a:p>
          <a:p>
            <a:pPr marL="291636" indent="-291636">
              <a:spcAft>
                <a:spcPts val="1225"/>
              </a:spcAft>
              <a:buFont typeface="Arial" panose="020B0604020202020204" pitchFamily="34" charset="0"/>
              <a:buChar char="•"/>
            </a:pPr>
            <a:r>
              <a:rPr lang="en-US" sz="1400" dirty="0"/>
              <a:t>Increased access to resources generates abundance.</a:t>
            </a:r>
          </a:p>
          <a:p>
            <a:pPr marL="291636" indent="-291636">
              <a:spcAft>
                <a:spcPts val="1225"/>
              </a:spcAft>
              <a:buFont typeface="Arial" panose="020B0604020202020204" pitchFamily="34" charset="0"/>
              <a:buChar char="•"/>
            </a:pPr>
            <a:r>
              <a:rPr lang="en-US" sz="1400" dirty="0"/>
              <a:t>Freed from the fear of scarcity we are also free to re-imagine a more authentic version of ourselves and others. </a:t>
            </a:r>
          </a:p>
          <a:p>
            <a:pPr marL="291636" indent="-291636">
              <a:spcAft>
                <a:spcPts val="1225"/>
              </a:spcAft>
              <a:buFont typeface="Arial" panose="020B0604020202020204" pitchFamily="34" charset="0"/>
              <a:buChar char="•"/>
            </a:pPr>
            <a:r>
              <a:rPr lang="en-US" sz="1400" dirty="0"/>
              <a:t>This serves to increase trust which further drives this virtuous cycle. </a:t>
            </a:r>
            <a:endParaRPr lang="en-CA" sz="1400" dirty="0"/>
          </a:p>
        </p:txBody>
      </p:sp>
      <p:sp>
        <p:nvSpPr>
          <p:cNvPr id="4" name="Slide Number Placeholder 3"/>
          <p:cNvSpPr>
            <a:spLocks noGrp="1"/>
          </p:cNvSpPr>
          <p:nvPr>
            <p:ph type="sldNum" sz="quarter" idx="5"/>
          </p:nvPr>
        </p:nvSpPr>
        <p:spPr/>
        <p:txBody>
          <a:bodyPr/>
          <a:lstStyle/>
          <a:p>
            <a:fld id="{31598142-4F3C-4666-BD35-F14BA7E6E2CB}" type="slidenum">
              <a:rPr lang="en-CA" smtClean="0"/>
              <a:t>19</a:t>
            </a:fld>
            <a:endParaRPr lang="en-CA"/>
          </a:p>
        </p:txBody>
      </p:sp>
    </p:spTree>
    <p:extLst>
      <p:ext uri="{BB962C8B-B14F-4D97-AF65-F5344CB8AC3E}">
        <p14:creationId xmlns:p14="http://schemas.microsoft.com/office/powerpoint/2010/main" val="2141656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636" indent="-291636">
              <a:spcAft>
                <a:spcPts val="1225"/>
              </a:spcAft>
              <a:buFont typeface="Arial" panose="020B0604020202020204" pitchFamily="34" charset="0"/>
              <a:buChar char="•"/>
            </a:pPr>
            <a:r>
              <a:rPr lang="en-US" sz="1400" dirty="0"/>
              <a:t>Albert Einstein once famously stated that we can’t solve problems by using the same kind of thinking we used when we created them. </a:t>
            </a:r>
          </a:p>
          <a:p>
            <a:pPr marL="291636" indent="-291636">
              <a:spcAft>
                <a:spcPts val="1225"/>
              </a:spcAft>
              <a:buFont typeface="Arial" panose="020B0604020202020204" pitchFamily="34" charset="0"/>
              <a:buChar char="•"/>
            </a:pPr>
            <a:r>
              <a:rPr lang="en-US" sz="1400" dirty="0"/>
              <a:t>I believe this is certainly true of poverty where we have failed to challenge the assumptions that underlie it. </a:t>
            </a:r>
            <a:endParaRPr lang="en-CA" sz="1400" dirty="0"/>
          </a:p>
        </p:txBody>
      </p:sp>
      <p:sp>
        <p:nvSpPr>
          <p:cNvPr id="4" name="Slide Number Placeholder 3"/>
          <p:cNvSpPr>
            <a:spLocks noGrp="1"/>
          </p:cNvSpPr>
          <p:nvPr>
            <p:ph type="sldNum" sz="quarter" idx="5"/>
          </p:nvPr>
        </p:nvSpPr>
        <p:spPr/>
        <p:txBody>
          <a:bodyPr/>
          <a:lstStyle/>
          <a:p>
            <a:fld id="{31598142-4F3C-4666-BD35-F14BA7E6E2CB}" type="slidenum">
              <a:rPr lang="en-CA" smtClean="0"/>
              <a:t>2</a:t>
            </a:fld>
            <a:endParaRPr lang="en-CA"/>
          </a:p>
        </p:txBody>
      </p:sp>
    </p:spTree>
    <p:extLst>
      <p:ext uri="{BB962C8B-B14F-4D97-AF65-F5344CB8AC3E}">
        <p14:creationId xmlns:p14="http://schemas.microsoft.com/office/powerpoint/2010/main" val="4245536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1598142-4F3C-4666-BD35-F14BA7E6E2CB}" type="slidenum">
              <a:rPr lang="en-CA" smtClean="0"/>
              <a:t>20</a:t>
            </a:fld>
            <a:endParaRPr lang="en-CA"/>
          </a:p>
        </p:txBody>
      </p:sp>
    </p:spTree>
    <p:extLst>
      <p:ext uri="{BB962C8B-B14F-4D97-AF65-F5344CB8AC3E}">
        <p14:creationId xmlns:p14="http://schemas.microsoft.com/office/powerpoint/2010/main" val="3462045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400" dirty="0"/>
              <a:t>Building Community: Creating opportunities and spaces for people to interact, share their stories and enjoy one another.</a:t>
            </a:r>
          </a:p>
          <a:p>
            <a:pPr marL="171450" indent="-171450">
              <a:spcAft>
                <a:spcPts val="600"/>
              </a:spcAft>
              <a:buFont typeface="Arial" panose="020B0604020202020204" pitchFamily="34" charset="0"/>
              <a:buChar char="•"/>
            </a:pPr>
            <a:r>
              <a:rPr lang="en-US" sz="1400" dirty="0"/>
              <a:t>Justice: A commitment to building the institutions that respect our human dignity and guarantee our rights. </a:t>
            </a:r>
          </a:p>
          <a:p>
            <a:pPr marL="171450" indent="-171450">
              <a:spcAft>
                <a:spcPts val="600"/>
              </a:spcAft>
              <a:buFont typeface="Arial" panose="020B0604020202020204" pitchFamily="34" charset="0"/>
              <a:buChar char="•"/>
            </a:pPr>
            <a:r>
              <a:rPr lang="en-US" sz="1400" dirty="0"/>
              <a:t>Building a renewed Social Welfare system that is generative and trust-based rather than punitive and suspicious.</a:t>
            </a:r>
          </a:p>
          <a:p>
            <a:pPr marL="171450" indent="-171450">
              <a:spcAft>
                <a:spcPts val="600"/>
              </a:spcAft>
              <a:buFont typeface="Arial" panose="020B0604020202020204" pitchFamily="34" charset="0"/>
              <a:buChar char="•"/>
            </a:pPr>
            <a:r>
              <a:rPr lang="en-US" sz="1400" dirty="0"/>
              <a:t>Transitioning to an inclusive economy where these principles are embedded in our workplaces and economic lives. </a:t>
            </a:r>
            <a:endParaRPr lang="en-CA" sz="1400" dirty="0"/>
          </a:p>
        </p:txBody>
      </p:sp>
      <p:sp>
        <p:nvSpPr>
          <p:cNvPr id="4" name="Slide Number Placeholder 3"/>
          <p:cNvSpPr>
            <a:spLocks noGrp="1"/>
          </p:cNvSpPr>
          <p:nvPr>
            <p:ph type="sldNum" sz="quarter" idx="5"/>
          </p:nvPr>
        </p:nvSpPr>
        <p:spPr/>
        <p:txBody>
          <a:bodyPr/>
          <a:lstStyle/>
          <a:p>
            <a:fld id="{31598142-4F3C-4666-BD35-F14BA7E6E2CB}" type="slidenum">
              <a:rPr lang="en-CA" smtClean="0"/>
              <a:t>21</a:t>
            </a:fld>
            <a:endParaRPr lang="en-CA"/>
          </a:p>
        </p:txBody>
      </p:sp>
    </p:spTree>
    <p:extLst>
      <p:ext uri="{BB962C8B-B14F-4D97-AF65-F5344CB8AC3E}">
        <p14:creationId xmlns:p14="http://schemas.microsoft.com/office/powerpoint/2010/main" val="3697527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400" dirty="0"/>
              <a:t>In this way I believe we can transition from a society governed by the myths of scarcity and autonomy that keep us trapped in a cycle that diminishes our human potential to one where we all can flourish. </a:t>
            </a:r>
          </a:p>
          <a:p>
            <a:pPr marL="171450" indent="-171450">
              <a:spcAft>
                <a:spcPts val="600"/>
              </a:spcAft>
              <a:buFont typeface="Arial" panose="020B0604020202020204" pitchFamily="34" charset="0"/>
              <a:buChar char="•"/>
            </a:pPr>
            <a:r>
              <a:rPr lang="en-CA" sz="1400" dirty="0"/>
              <a:t>It is in this virtuous cycle of Abundance, Resilience and Trust that I believe hope can take root.</a:t>
            </a:r>
          </a:p>
        </p:txBody>
      </p:sp>
      <p:sp>
        <p:nvSpPr>
          <p:cNvPr id="4" name="Slide Number Placeholder 3"/>
          <p:cNvSpPr>
            <a:spLocks noGrp="1"/>
          </p:cNvSpPr>
          <p:nvPr>
            <p:ph type="sldNum" sz="quarter" idx="5"/>
          </p:nvPr>
        </p:nvSpPr>
        <p:spPr/>
        <p:txBody>
          <a:bodyPr/>
          <a:lstStyle/>
          <a:p>
            <a:fld id="{31598142-4F3C-4666-BD35-F14BA7E6E2CB}" type="slidenum">
              <a:rPr lang="en-CA" smtClean="0"/>
              <a:t>22</a:t>
            </a:fld>
            <a:endParaRPr lang="en-CA"/>
          </a:p>
        </p:txBody>
      </p:sp>
    </p:spTree>
    <p:extLst>
      <p:ext uri="{BB962C8B-B14F-4D97-AF65-F5344CB8AC3E}">
        <p14:creationId xmlns:p14="http://schemas.microsoft.com/office/powerpoint/2010/main" val="849167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1598142-4F3C-4666-BD35-F14BA7E6E2CB}" type="slidenum">
              <a:rPr lang="en-CA" smtClean="0"/>
              <a:t>23</a:t>
            </a:fld>
            <a:endParaRPr lang="en-CA"/>
          </a:p>
        </p:txBody>
      </p:sp>
    </p:spTree>
    <p:extLst>
      <p:ext uri="{BB962C8B-B14F-4D97-AF65-F5344CB8AC3E}">
        <p14:creationId xmlns:p14="http://schemas.microsoft.com/office/powerpoint/2010/main" val="3740026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636" indent="-291636">
              <a:spcAft>
                <a:spcPts val="1225"/>
              </a:spcAft>
              <a:buFont typeface="Arial" panose="020B0604020202020204" pitchFamily="34" charset="0"/>
              <a:buChar char="•"/>
            </a:pPr>
            <a:r>
              <a:rPr lang="en-US" sz="1400" dirty="0"/>
              <a:t>Most often when we think about poverty we think about it as a material condition. This is evident in a lack of things: money, food, shelter …  </a:t>
            </a:r>
            <a:r>
              <a:rPr lang="en-CA" sz="1400" dirty="0"/>
              <a:t>Scarcity, then, is the primary experience of poverty.</a:t>
            </a:r>
          </a:p>
          <a:p>
            <a:pPr marL="291636" indent="-291636">
              <a:spcAft>
                <a:spcPts val="1225"/>
              </a:spcAft>
              <a:buFont typeface="Arial" panose="020B0604020202020204" pitchFamily="34" charset="0"/>
              <a:buChar char="•"/>
            </a:pPr>
            <a:r>
              <a:rPr lang="en-CA" sz="1400" dirty="0"/>
              <a:t>But poverty is much more complex. Inasmuch as it is a material condition, it is equally a social one. It is a condition of being cut off from others and community. This produces an experience of profound vulnerability.</a:t>
            </a:r>
          </a:p>
          <a:p>
            <a:pPr marL="291636" indent="-291636">
              <a:spcAft>
                <a:spcPts val="1225"/>
              </a:spcAft>
              <a:buFont typeface="Arial" panose="020B0604020202020204" pitchFamily="34" charset="0"/>
              <a:buChar char="•"/>
            </a:pPr>
            <a:r>
              <a:rPr lang="en-CA" sz="1400" dirty="0"/>
              <a:t>Finally, I believe poverty is also a spiritual condition. By spiritual, I don’t necessarily mean a religious connection. Rather, that it involves a lack of meaning, purpose and hope. And this produces an experience of fear. </a:t>
            </a:r>
          </a:p>
          <a:p>
            <a:pPr marL="291636" indent="-291636">
              <a:spcAft>
                <a:spcPts val="1225"/>
              </a:spcAft>
              <a:buFont typeface="Arial" panose="020B0604020202020204" pitchFamily="34" charset="0"/>
              <a:buChar char="•"/>
            </a:pPr>
            <a:r>
              <a:rPr lang="en-CA" sz="1400" dirty="0"/>
              <a:t>So poverty is a multidimensional condition that is characterized by the experience of scarcity, vulnerability and fear. </a:t>
            </a:r>
          </a:p>
        </p:txBody>
      </p:sp>
      <p:sp>
        <p:nvSpPr>
          <p:cNvPr id="4" name="Slide Number Placeholder 3"/>
          <p:cNvSpPr>
            <a:spLocks noGrp="1"/>
          </p:cNvSpPr>
          <p:nvPr>
            <p:ph type="sldNum" sz="quarter" idx="5"/>
          </p:nvPr>
        </p:nvSpPr>
        <p:spPr/>
        <p:txBody>
          <a:bodyPr/>
          <a:lstStyle/>
          <a:p>
            <a:fld id="{31598142-4F3C-4666-BD35-F14BA7E6E2CB}" type="slidenum">
              <a:rPr lang="en-CA" smtClean="0"/>
              <a:t>3</a:t>
            </a:fld>
            <a:endParaRPr lang="en-CA"/>
          </a:p>
        </p:txBody>
      </p:sp>
    </p:spTree>
    <p:extLst>
      <p:ext uri="{BB962C8B-B14F-4D97-AF65-F5344CB8AC3E}">
        <p14:creationId xmlns:p14="http://schemas.microsoft.com/office/powerpoint/2010/main" val="4021845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636" indent="-291636">
              <a:spcAft>
                <a:spcPts val="1225"/>
              </a:spcAft>
              <a:buFont typeface="Arial" panose="020B0604020202020204" pitchFamily="34" charset="0"/>
              <a:buChar char="•"/>
            </a:pPr>
            <a:r>
              <a:rPr lang="en-US" sz="1400" dirty="0"/>
              <a:t>Underlying this condition, I believe, are two fundamental myths that drive modern society.</a:t>
            </a:r>
          </a:p>
          <a:p>
            <a:pPr marL="291636" indent="-291636">
              <a:spcAft>
                <a:spcPts val="1225"/>
              </a:spcAft>
              <a:buFont typeface="Arial" panose="020B0604020202020204" pitchFamily="34" charset="0"/>
              <a:buChar char="•"/>
            </a:pPr>
            <a:r>
              <a:rPr lang="en-US" sz="1400" dirty="0"/>
              <a:t>The first is the myth of scarcity.</a:t>
            </a:r>
          </a:p>
          <a:p>
            <a:pPr marL="291636" indent="-291636">
              <a:spcAft>
                <a:spcPts val="1225"/>
              </a:spcAft>
              <a:buFont typeface="Arial" panose="020B0604020202020204" pitchFamily="34" charset="0"/>
              <a:buChar char="•"/>
            </a:pPr>
            <a:r>
              <a:rPr lang="en-US" sz="1400" dirty="0"/>
              <a:t>Our economic system is predicated on the idea that there are limited resources and unlimited needs. The role of the economy is to efficiently allocate those limited resources to meet as many of those unlimited needs as possible.</a:t>
            </a:r>
          </a:p>
          <a:p>
            <a:pPr marL="291636" indent="-291636">
              <a:spcAft>
                <a:spcPts val="1225"/>
              </a:spcAft>
              <a:buFont typeface="Arial" panose="020B0604020202020204" pitchFamily="34" charset="0"/>
              <a:buChar char="•"/>
            </a:pPr>
            <a:r>
              <a:rPr lang="en-US" sz="1400" dirty="0"/>
              <a:t>This has some profound implications. </a:t>
            </a:r>
          </a:p>
          <a:p>
            <a:pPr marL="291636" indent="-291636">
              <a:spcAft>
                <a:spcPts val="1225"/>
              </a:spcAft>
              <a:buFont typeface="Arial" panose="020B0604020202020204" pitchFamily="34" charset="0"/>
              <a:buChar char="•"/>
            </a:pPr>
            <a:r>
              <a:rPr lang="en-US" sz="1400" dirty="0"/>
              <a:t>First – if there are limited resources then by definition there is not enough for everyone. As a result, life becomes a zero sum game where anything you have means less for me.</a:t>
            </a:r>
          </a:p>
          <a:p>
            <a:pPr marL="291636" indent="-291636">
              <a:spcAft>
                <a:spcPts val="1225"/>
              </a:spcAft>
              <a:buFont typeface="Arial" panose="020B0604020202020204" pitchFamily="34" charset="0"/>
              <a:buChar char="•"/>
            </a:pPr>
            <a:r>
              <a:rPr lang="en-US" sz="1400" dirty="0"/>
              <a:t>This leaves us hopelessly pitted against each other with all our social and economic relationships governed by competition. </a:t>
            </a:r>
            <a:endParaRPr lang="en-CA" sz="1400" dirty="0"/>
          </a:p>
        </p:txBody>
      </p:sp>
      <p:sp>
        <p:nvSpPr>
          <p:cNvPr id="4" name="Slide Number Placeholder 3"/>
          <p:cNvSpPr>
            <a:spLocks noGrp="1"/>
          </p:cNvSpPr>
          <p:nvPr>
            <p:ph type="sldNum" sz="quarter" idx="5"/>
          </p:nvPr>
        </p:nvSpPr>
        <p:spPr/>
        <p:txBody>
          <a:bodyPr/>
          <a:lstStyle/>
          <a:p>
            <a:fld id="{31598142-4F3C-4666-BD35-F14BA7E6E2CB}" type="slidenum">
              <a:rPr lang="en-CA" smtClean="0"/>
              <a:t>4</a:t>
            </a:fld>
            <a:endParaRPr lang="en-CA"/>
          </a:p>
        </p:txBody>
      </p:sp>
    </p:spTree>
    <p:extLst>
      <p:ext uri="{BB962C8B-B14F-4D97-AF65-F5344CB8AC3E}">
        <p14:creationId xmlns:p14="http://schemas.microsoft.com/office/powerpoint/2010/main" val="545147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4027479"/>
          </a:xfrm>
        </p:spPr>
        <p:txBody>
          <a:bodyPr/>
          <a:lstStyle/>
          <a:p>
            <a:pPr marL="291636" indent="-291636">
              <a:spcAft>
                <a:spcPts val="1225"/>
              </a:spcAft>
              <a:buFont typeface="Arial" panose="020B0604020202020204" pitchFamily="34" charset="0"/>
              <a:buChar char="•"/>
            </a:pPr>
            <a:r>
              <a:rPr lang="en-US" sz="1400" dirty="0"/>
              <a:t>The second foundational myth is the myth of the autonomous individual. </a:t>
            </a:r>
          </a:p>
          <a:p>
            <a:pPr marL="291636" indent="-291636">
              <a:spcAft>
                <a:spcPts val="1225"/>
              </a:spcAft>
              <a:buFont typeface="Arial" panose="020B0604020202020204" pitchFamily="34" charset="0"/>
              <a:buChar char="•"/>
            </a:pPr>
            <a:r>
              <a:rPr lang="en-US" sz="1400" dirty="0"/>
              <a:t>We prize the independent, rational, competitive individual who is primarily concerned with seeking first their own material self-interest. Modern economics too relies on this paradigm for the system to function.</a:t>
            </a:r>
          </a:p>
          <a:p>
            <a:pPr marL="291636" indent="-291636">
              <a:spcAft>
                <a:spcPts val="1225"/>
              </a:spcAft>
              <a:buFont typeface="Arial" panose="020B0604020202020204" pitchFamily="34" charset="0"/>
              <a:buChar char="•"/>
            </a:pPr>
            <a:r>
              <a:rPr lang="en-US" sz="1400" dirty="0"/>
              <a:t>But this too has important implications.</a:t>
            </a:r>
          </a:p>
          <a:p>
            <a:pPr marL="758255" lvl="1" indent="-291636">
              <a:spcAft>
                <a:spcPts val="1225"/>
              </a:spcAft>
              <a:buFont typeface="Arial" panose="020B0604020202020204" pitchFamily="34" charset="0"/>
              <a:buChar char="•"/>
            </a:pPr>
            <a:r>
              <a:rPr lang="en-US" sz="1400" dirty="0"/>
              <a:t>Increased isolation where we are cut off from each other.</a:t>
            </a:r>
          </a:p>
          <a:p>
            <a:pPr marL="758255" lvl="1" indent="-291636">
              <a:spcAft>
                <a:spcPts val="1225"/>
              </a:spcAft>
              <a:buFont typeface="Arial" panose="020B0604020202020204" pitchFamily="34" charset="0"/>
              <a:buChar char="•"/>
            </a:pPr>
            <a:r>
              <a:rPr lang="en-US" sz="1400" dirty="0"/>
              <a:t>Reduced social cohesion as the bonds of community weaken.</a:t>
            </a:r>
          </a:p>
          <a:p>
            <a:pPr marL="758255" lvl="1" indent="-291636">
              <a:spcAft>
                <a:spcPts val="1225"/>
              </a:spcAft>
              <a:buFont typeface="Arial" panose="020B0604020202020204" pitchFamily="34" charset="0"/>
              <a:buChar char="•"/>
            </a:pPr>
            <a:r>
              <a:rPr lang="en-US" sz="1400" dirty="0"/>
              <a:t>Cognitive dissonance that arises when we hold up this ideal persona while knowing intuitively that this is not who we are.</a:t>
            </a:r>
          </a:p>
          <a:p>
            <a:pPr marL="758255" lvl="1" indent="-291636">
              <a:spcAft>
                <a:spcPts val="1225"/>
              </a:spcAft>
              <a:buFont typeface="Arial" panose="020B0604020202020204" pitchFamily="34" charset="0"/>
              <a:buChar char="•"/>
            </a:pPr>
            <a:r>
              <a:rPr lang="en-US" sz="1400" dirty="0"/>
              <a:t>This produces a sense of powerlessness that leaves us feeling profoundly vulnerable.</a:t>
            </a:r>
            <a:endParaRPr lang="en-CA" sz="1400" dirty="0"/>
          </a:p>
        </p:txBody>
      </p:sp>
      <p:sp>
        <p:nvSpPr>
          <p:cNvPr id="4" name="Slide Number Placeholder 3"/>
          <p:cNvSpPr>
            <a:spLocks noGrp="1"/>
          </p:cNvSpPr>
          <p:nvPr>
            <p:ph type="sldNum" sz="quarter" idx="5"/>
          </p:nvPr>
        </p:nvSpPr>
        <p:spPr/>
        <p:txBody>
          <a:bodyPr/>
          <a:lstStyle/>
          <a:p>
            <a:fld id="{31598142-4F3C-4666-BD35-F14BA7E6E2CB}" type="slidenum">
              <a:rPr lang="en-CA" smtClean="0"/>
              <a:t>5</a:t>
            </a:fld>
            <a:endParaRPr lang="en-CA"/>
          </a:p>
        </p:txBody>
      </p:sp>
    </p:spTree>
    <p:extLst>
      <p:ext uri="{BB962C8B-B14F-4D97-AF65-F5344CB8AC3E}">
        <p14:creationId xmlns:p14="http://schemas.microsoft.com/office/powerpoint/2010/main" val="2410992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4525257"/>
          </a:xfrm>
        </p:spPr>
        <p:txBody>
          <a:bodyPr/>
          <a:lstStyle/>
          <a:p>
            <a:pPr marL="174982" indent="-174982">
              <a:spcAft>
                <a:spcPts val="1225"/>
              </a:spcAft>
              <a:buFont typeface="Arial" panose="020B0604020202020204" pitchFamily="34" charset="0"/>
              <a:buChar char="•"/>
            </a:pPr>
            <a:r>
              <a:rPr lang="en-US" sz="1400" dirty="0"/>
              <a:t>So our awareness of our vulnerability in the context of scarcity produces a deep sense of fear. </a:t>
            </a:r>
          </a:p>
          <a:p>
            <a:pPr marL="174982" indent="-174982">
              <a:spcAft>
                <a:spcPts val="1225"/>
              </a:spcAft>
              <a:buFont typeface="Arial" panose="020B0604020202020204" pitchFamily="34" charset="0"/>
              <a:buChar char="•"/>
            </a:pPr>
            <a:r>
              <a:rPr lang="en-US" sz="1400" dirty="0"/>
              <a:t>In the face of fear, we have two possible responses:</a:t>
            </a:r>
          </a:p>
          <a:p>
            <a:pPr marL="641600" lvl="1" indent="-174982">
              <a:spcAft>
                <a:spcPts val="1225"/>
              </a:spcAft>
              <a:buFont typeface="Arial" panose="020B0604020202020204" pitchFamily="34" charset="0"/>
              <a:buChar char="•"/>
            </a:pPr>
            <a:r>
              <a:rPr lang="en-US" sz="1400" dirty="0"/>
              <a:t>To withdraw and narrowly focus on securing for ourselves what we need for our own survival.</a:t>
            </a:r>
          </a:p>
          <a:p>
            <a:pPr marL="641600" lvl="1" indent="-174982">
              <a:spcAft>
                <a:spcPts val="1225"/>
              </a:spcAft>
              <a:buFont typeface="Arial" panose="020B0604020202020204" pitchFamily="34" charset="0"/>
              <a:buChar char="•"/>
            </a:pPr>
            <a:r>
              <a:rPr lang="en-US" sz="1400" dirty="0"/>
              <a:t>To turn against each other, finding others to blame for our experience of scarcity, vulnerability and fear. </a:t>
            </a:r>
          </a:p>
          <a:p>
            <a:pPr marL="174982" indent="-174982">
              <a:spcAft>
                <a:spcPts val="1225"/>
              </a:spcAft>
              <a:buFont typeface="Arial" panose="020B0604020202020204" pitchFamily="34" charset="0"/>
              <a:buChar char="•"/>
            </a:pPr>
            <a:r>
              <a:rPr lang="en-CA" sz="1400" dirty="0"/>
              <a:t>Both of these responses have important social and economic implications.</a:t>
            </a:r>
          </a:p>
          <a:p>
            <a:pPr marL="641600" lvl="1" indent="-174982">
              <a:spcAft>
                <a:spcPts val="1225"/>
              </a:spcAft>
              <a:buFont typeface="Arial" panose="020B0604020202020204" pitchFamily="34" charset="0"/>
              <a:buChar char="•"/>
            </a:pPr>
            <a:r>
              <a:rPr lang="en-CA" sz="1400" dirty="0"/>
              <a:t>First, they reduce access to resources thereby increasing scarcity.</a:t>
            </a:r>
          </a:p>
          <a:p>
            <a:pPr marL="641600" lvl="1" indent="-174982">
              <a:spcAft>
                <a:spcPts val="1225"/>
              </a:spcAft>
              <a:buFont typeface="Arial" panose="020B0604020202020204" pitchFamily="34" charset="0"/>
              <a:buChar char="•"/>
            </a:pPr>
            <a:r>
              <a:rPr lang="en-CA" sz="1400" dirty="0"/>
              <a:t>Second, they disrupt our relationships and diminish trust in each other and our institutions. This increases our isolation and vulnerability. </a:t>
            </a:r>
          </a:p>
          <a:p>
            <a:pPr marL="641600" lvl="1" indent="-174982">
              <a:spcAft>
                <a:spcPts val="1225"/>
              </a:spcAft>
              <a:buFont typeface="Arial" panose="020B0604020202020204" pitchFamily="34" charset="0"/>
              <a:buChar char="•"/>
            </a:pPr>
            <a:r>
              <a:rPr lang="en-CA" sz="1400" dirty="0"/>
              <a:t>Finally, increased scarcity and vulnerability serve to exacerbate rather than alleviate our fear. </a:t>
            </a:r>
          </a:p>
        </p:txBody>
      </p:sp>
      <p:sp>
        <p:nvSpPr>
          <p:cNvPr id="4" name="Slide Number Placeholder 3"/>
          <p:cNvSpPr>
            <a:spLocks noGrp="1"/>
          </p:cNvSpPr>
          <p:nvPr>
            <p:ph type="sldNum" sz="quarter" idx="5"/>
          </p:nvPr>
        </p:nvSpPr>
        <p:spPr/>
        <p:txBody>
          <a:bodyPr/>
          <a:lstStyle/>
          <a:p>
            <a:fld id="{31598142-4F3C-4666-BD35-F14BA7E6E2CB}" type="slidenum">
              <a:rPr lang="en-CA" smtClean="0"/>
              <a:t>6</a:t>
            </a:fld>
            <a:endParaRPr lang="en-CA"/>
          </a:p>
        </p:txBody>
      </p:sp>
    </p:spTree>
    <p:extLst>
      <p:ext uri="{BB962C8B-B14F-4D97-AF65-F5344CB8AC3E}">
        <p14:creationId xmlns:p14="http://schemas.microsoft.com/office/powerpoint/2010/main" val="1918724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636" indent="-291636">
              <a:spcAft>
                <a:spcPts val="1225"/>
              </a:spcAft>
              <a:buFont typeface="Arial" panose="020B0604020202020204" pitchFamily="34" charset="0"/>
              <a:buChar char="•"/>
            </a:pPr>
            <a:r>
              <a:rPr lang="en-US" sz="1400" dirty="0"/>
              <a:t>This then is the Scarcity Cycle:</a:t>
            </a:r>
          </a:p>
          <a:p>
            <a:pPr marL="758255" lvl="1" indent="-291636">
              <a:spcAft>
                <a:spcPts val="1225"/>
              </a:spcAft>
              <a:buFont typeface="Arial" panose="020B0604020202020204" pitchFamily="34" charset="0"/>
              <a:buChar char="•"/>
            </a:pPr>
            <a:r>
              <a:rPr lang="en-US" sz="1400" dirty="0"/>
              <a:t>The perception of scarcity increases our sense of vulnerability due to the operation of these foundational myths.</a:t>
            </a:r>
          </a:p>
          <a:p>
            <a:pPr marL="758255" lvl="1" indent="-291636">
              <a:spcAft>
                <a:spcPts val="1225"/>
              </a:spcAft>
              <a:buFont typeface="Arial" panose="020B0604020202020204" pitchFamily="34" charset="0"/>
              <a:buChar char="•"/>
            </a:pPr>
            <a:r>
              <a:rPr lang="en-US" sz="1400" dirty="0"/>
              <a:t>Our awareness of our vulnerability produces a sense of powerlessness which results in fear.</a:t>
            </a:r>
          </a:p>
          <a:p>
            <a:pPr marL="758255" lvl="1" indent="-291636">
              <a:spcAft>
                <a:spcPts val="1225"/>
              </a:spcAft>
              <a:buFont typeface="Arial" panose="020B0604020202020204" pitchFamily="34" charset="0"/>
              <a:buChar char="•"/>
            </a:pPr>
            <a:r>
              <a:rPr lang="en-US" sz="1400" dirty="0"/>
              <a:t>In the face of this fear we react with either withdrawal or aggression which ultimately increases our scarcity.</a:t>
            </a:r>
          </a:p>
          <a:p>
            <a:pPr marL="291636" indent="-291636">
              <a:spcAft>
                <a:spcPts val="1225"/>
              </a:spcAft>
              <a:buFont typeface="Arial" panose="020B0604020202020204" pitchFamily="34" charset="0"/>
              <a:buChar char="•"/>
            </a:pPr>
            <a:r>
              <a:rPr lang="en-US" sz="1400" dirty="0"/>
              <a:t>This vicious cycle, I argue, is the essence of poverty. </a:t>
            </a:r>
          </a:p>
          <a:p>
            <a:pPr marL="758255" lvl="1" indent="-291636">
              <a:spcAft>
                <a:spcPts val="1225"/>
              </a:spcAft>
              <a:buFont typeface="Arial" panose="020B0604020202020204" pitchFamily="34" charset="0"/>
              <a:buChar char="•"/>
            </a:pPr>
            <a:endParaRPr lang="en-CA" sz="1400" dirty="0"/>
          </a:p>
        </p:txBody>
      </p:sp>
      <p:sp>
        <p:nvSpPr>
          <p:cNvPr id="4" name="Slide Number Placeholder 3"/>
          <p:cNvSpPr>
            <a:spLocks noGrp="1"/>
          </p:cNvSpPr>
          <p:nvPr>
            <p:ph type="sldNum" sz="quarter" idx="5"/>
          </p:nvPr>
        </p:nvSpPr>
        <p:spPr/>
        <p:txBody>
          <a:bodyPr/>
          <a:lstStyle/>
          <a:p>
            <a:fld id="{31598142-4F3C-4666-BD35-F14BA7E6E2CB}" type="slidenum">
              <a:rPr lang="en-CA" smtClean="0"/>
              <a:t>7</a:t>
            </a:fld>
            <a:endParaRPr lang="en-CA"/>
          </a:p>
        </p:txBody>
      </p:sp>
    </p:spTree>
    <p:extLst>
      <p:ext uri="{BB962C8B-B14F-4D97-AF65-F5344CB8AC3E}">
        <p14:creationId xmlns:p14="http://schemas.microsoft.com/office/powerpoint/2010/main" val="462112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spcAft>
                <a:spcPts val="1225"/>
              </a:spcAft>
              <a:buFont typeface="Arial" panose="020B0604020202020204" pitchFamily="34" charset="0"/>
              <a:buChar char="•"/>
            </a:pPr>
            <a:r>
              <a:rPr lang="en-US" sz="1400" dirty="0"/>
              <a:t>So poverty is not primarily a material condition. Rather, it is primarily and social and spiritual one. </a:t>
            </a:r>
          </a:p>
          <a:p>
            <a:pPr marL="174982" indent="-174982">
              <a:spcAft>
                <a:spcPts val="1225"/>
              </a:spcAft>
              <a:buFont typeface="Arial" panose="020B0604020202020204" pitchFamily="34" charset="0"/>
              <a:buChar char="•"/>
            </a:pPr>
            <a:r>
              <a:rPr lang="en-US" sz="1400" dirty="0"/>
              <a:t>I propose that we define poverty as a social wound characterized by compromised relationships arising from a scarcity-based socio-economic system.</a:t>
            </a:r>
          </a:p>
          <a:p>
            <a:pPr marL="174982" indent="-174982">
              <a:spcAft>
                <a:spcPts val="1225"/>
              </a:spcAft>
              <a:buFont typeface="Arial" panose="020B0604020202020204" pitchFamily="34" charset="0"/>
              <a:buChar char="•"/>
            </a:pPr>
            <a:r>
              <a:rPr lang="en-US" sz="1400" dirty="0"/>
              <a:t>Because we all operate according to these foundational myths that compromise all of our relationships, poverty is a condition that affects every single one of us.</a:t>
            </a:r>
          </a:p>
          <a:p>
            <a:pPr marL="174982" indent="-174982">
              <a:spcAft>
                <a:spcPts val="1225"/>
              </a:spcAft>
              <a:buFont typeface="Arial" panose="020B0604020202020204" pitchFamily="34" charset="0"/>
              <a:buChar char="•"/>
            </a:pPr>
            <a:r>
              <a:rPr lang="en-US" sz="1400" dirty="0"/>
              <a:t>The work of ending poverty, therefore, is not primarily about helping “the poor” but of healing those wounds in an effort to heal ourselves.</a:t>
            </a:r>
            <a:endParaRPr lang="en-CA" sz="1400" dirty="0"/>
          </a:p>
        </p:txBody>
      </p:sp>
      <p:sp>
        <p:nvSpPr>
          <p:cNvPr id="4" name="Slide Number Placeholder 3"/>
          <p:cNvSpPr>
            <a:spLocks noGrp="1"/>
          </p:cNvSpPr>
          <p:nvPr>
            <p:ph type="sldNum" sz="quarter" idx="5"/>
          </p:nvPr>
        </p:nvSpPr>
        <p:spPr/>
        <p:txBody>
          <a:bodyPr/>
          <a:lstStyle/>
          <a:p>
            <a:fld id="{31598142-4F3C-4666-BD35-F14BA7E6E2CB}" type="slidenum">
              <a:rPr lang="en-CA" smtClean="0"/>
              <a:t>8</a:t>
            </a:fld>
            <a:endParaRPr lang="en-CA"/>
          </a:p>
        </p:txBody>
      </p:sp>
    </p:spTree>
    <p:extLst>
      <p:ext uri="{BB962C8B-B14F-4D97-AF65-F5344CB8AC3E}">
        <p14:creationId xmlns:p14="http://schemas.microsoft.com/office/powerpoint/2010/main" val="2701430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spcAft>
                <a:spcPts val="1225"/>
              </a:spcAft>
              <a:buFont typeface="Arial" panose="020B0604020202020204" pitchFamily="34" charset="0"/>
              <a:buChar char="•"/>
            </a:pPr>
            <a:r>
              <a:rPr lang="en-US" sz="1400" dirty="0"/>
              <a:t>But how do we break out of that cycle?</a:t>
            </a:r>
          </a:p>
          <a:p>
            <a:pPr marL="174982" indent="-174982">
              <a:spcAft>
                <a:spcPts val="1225"/>
              </a:spcAft>
              <a:buFont typeface="Arial" panose="020B0604020202020204" pitchFamily="34" charset="0"/>
              <a:buChar char="•"/>
            </a:pPr>
            <a:r>
              <a:rPr lang="en-US" sz="1400" dirty="0"/>
              <a:t>To come back to the advice of Einstein, I propose we start by thinking about the problem differently. And we can do that by positing the opposite conditions.</a:t>
            </a:r>
          </a:p>
          <a:p>
            <a:pPr marL="174982" indent="-174982">
              <a:spcAft>
                <a:spcPts val="1225"/>
              </a:spcAft>
              <a:buFont typeface="Arial" panose="020B0604020202020204" pitchFamily="34" charset="0"/>
              <a:buChar char="•"/>
            </a:pPr>
            <a:endParaRPr lang="en-CA" sz="1400" dirty="0"/>
          </a:p>
        </p:txBody>
      </p:sp>
      <p:sp>
        <p:nvSpPr>
          <p:cNvPr id="4" name="Slide Number Placeholder 3"/>
          <p:cNvSpPr>
            <a:spLocks noGrp="1"/>
          </p:cNvSpPr>
          <p:nvPr>
            <p:ph type="sldNum" sz="quarter" idx="5"/>
          </p:nvPr>
        </p:nvSpPr>
        <p:spPr/>
        <p:txBody>
          <a:bodyPr/>
          <a:lstStyle/>
          <a:p>
            <a:fld id="{31598142-4F3C-4666-BD35-F14BA7E6E2CB}" type="slidenum">
              <a:rPr lang="en-CA" smtClean="0"/>
              <a:t>9</a:t>
            </a:fld>
            <a:endParaRPr lang="en-CA"/>
          </a:p>
        </p:txBody>
      </p:sp>
    </p:spTree>
    <p:extLst>
      <p:ext uri="{BB962C8B-B14F-4D97-AF65-F5344CB8AC3E}">
        <p14:creationId xmlns:p14="http://schemas.microsoft.com/office/powerpoint/2010/main" val="140023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589B4A-3BCD-4D86-AC88-59418AD866D0}" type="datetimeFigureOut">
              <a:rPr lang="en-CA" smtClean="0"/>
              <a:t>2023-06-20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04B4F6D-5C28-478B-804A-FF362E6F61D4}" type="slidenum">
              <a:rPr lang="en-CA" smtClean="0"/>
              <a:t>‹#›</a:t>
            </a:fld>
            <a:endParaRPr lang="en-CA"/>
          </a:p>
        </p:txBody>
      </p:sp>
    </p:spTree>
    <p:extLst>
      <p:ext uri="{BB962C8B-B14F-4D97-AF65-F5344CB8AC3E}">
        <p14:creationId xmlns:p14="http://schemas.microsoft.com/office/powerpoint/2010/main" val="2092596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589B4A-3BCD-4D86-AC88-59418AD866D0}" type="datetimeFigureOut">
              <a:rPr lang="en-CA" smtClean="0"/>
              <a:t>2023-06-20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04B4F6D-5C28-478B-804A-FF362E6F61D4}" type="slidenum">
              <a:rPr lang="en-CA" smtClean="0"/>
              <a:t>‹#›</a:t>
            </a:fld>
            <a:endParaRPr lang="en-CA"/>
          </a:p>
        </p:txBody>
      </p:sp>
    </p:spTree>
    <p:extLst>
      <p:ext uri="{BB962C8B-B14F-4D97-AF65-F5344CB8AC3E}">
        <p14:creationId xmlns:p14="http://schemas.microsoft.com/office/powerpoint/2010/main" val="53177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4589B4A-3BCD-4D86-AC88-59418AD866D0}" type="datetimeFigureOut">
              <a:rPr lang="en-CA" smtClean="0"/>
              <a:t>2023-06-20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04B4F6D-5C28-478B-804A-FF362E6F61D4}" type="slidenum">
              <a:rPr lang="en-CA" smtClean="0"/>
              <a:t>‹#›</a:t>
            </a:fld>
            <a:endParaRPr lang="en-CA"/>
          </a:p>
        </p:txBody>
      </p:sp>
    </p:spTree>
    <p:extLst>
      <p:ext uri="{BB962C8B-B14F-4D97-AF65-F5344CB8AC3E}">
        <p14:creationId xmlns:p14="http://schemas.microsoft.com/office/powerpoint/2010/main" val="892542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4589B4A-3BCD-4D86-AC88-59418AD866D0}" type="datetimeFigureOut">
              <a:rPr lang="en-CA" smtClean="0"/>
              <a:t>2023-06-20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04B4F6D-5C28-478B-804A-FF362E6F61D4}" type="slidenum">
              <a:rPr lang="en-CA" smtClean="0"/>
              <a:t>‹#›</a:t>
            </a:fld>
            <a:endParaRPr lang="en-CA"/>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212786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589B4A-3BCD-4D86-AC88-59418AD866D0}" type="datetimeFigureOut">
              <a:rPr lang="en-CA" smtClean="0"/>
              <a:t>2023-06-20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04B4F6D-5C28-478B-804A-FF362E6F61D4}" type="slidenum">
              <a:rPr lang="en-CA" smtClean="0"/>
              <a:t>‹#›</a:t>
            </a:fld>
            <a:endParaRPr lang="en-CA"/>
          </a:p>
        </p:txBody>
      </p:sp>
    </p:spTree>
    <p:extLst>
      <p:ext uri="{BB962C8B-B14F-4D97-AF65-F5344CB8AC3E}">
        <p14:creationId xmlns:p14="http://schemas.microsoft.com/office/powerpoint/2010/main" val="76192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4589B4A-3BCD-4D86-AC88-59418AD866D0}" type="datetimeFigureOut">
              <a:rPr lang="en-CA" smtClean="0"/>
              <a:t>2023-06-20</a:t>
            </a:fld>
            <a:endParaRPr lang="en-CA"/>
          </a:p>
        </p:txBody>
      </p:sp>
      <p:sp>
        <p:nvSpPr>
          <p:cNvPr id="4"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04B4F6D-5C28-478B-804A-FF362E6F61D4}" type="slidenum">
              <a:rPr lang="en-CA" smtClean="0"/>
              <a:t>‹#›</a:t>
            </a:fld>
            <a:endParaRPr lang="en-CA"/>
          </a:p>
        </p:txBody>
      </p:sp>
    </p:spTree>
    <p:extLst>
      <p:ext uri="{BB962C8B-B14F-4D97-AF65-F5344CB8AC3E}">
        <p14:creationId xmlns:p14="http://schemas.microsoft.com/office/powerpoint/2010/main" val="2069405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4589B4A-3BCD-4D86-AC88-59418AD866D0}" type="datetimeFigureOut">
              <a:rPr lang="en-CA" smtClean="0"/>
              <a:t>2023-06-20</a:t>
            </a:fld>
            <a:endParaRPr lang="en-CA"/>
          </a:p>
        </p:txBody>
      </p:sp>
      <p:sp>
        <p:nvSpPr>
          <p:cNvPr id="4"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04B4F6D-5C28-478B-804A-FF362E6F61D4}" type="slidenum">
              <a:rPr lang="en-CA" smtClean="0"/>
              <a:t>‹#›</a:t>
            </a:fld>
            <a:endParaRPr lang="en-CA"/>
          </a:p>
        </p:txBody>
      </p:sp>
    </p:spTree>
    <p:extLst>
      <p:ext uri="{BB962C8B-B14F-4D97-AF65-F5344CB8AC3E}">
        <p14:creationId xmlns:p14="http://schemas.microsoft.com/office/powerpoint/2010/main" val="3208295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589B4A-3BCD-4D86-AC88-59418AD866D0}" type="datetimeFigureOut">
              <a:rPr lang="en-CA" smtClean="0"/>
              <a:t>2023-06-20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04B4F6D-5C28-478B-804A-FF362E6F61D4}" type="slidenum">
              <a:rPr lang="en-CA" smtClean="0"/>
              <a:t>‹#›</a:t>
            </a:fld>
            <a:endParaRPr lang="en-CA"/>
          </a:p>
        </p:txBody>
      </p:sp>
    </p:spTree>
    <p:extLst>
      <p:ext uri="{BB962C8B-B14F-4D97-AF65-F5344CB8AC3E}">
        <p14:creationId xmlns:p14="http://schemas.microsoft.com/office/powerpoint/2010/main" val="2163548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589B4A-3BCD-4D86-AC88-59418AD866D0}" type="datetimeFigureOut">
              <a:rPr lang="en-CA" smtClean="0"/>
              <a:t>2023-06-20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04B4F6D-5C28-478B-804A-FF362E6F61D4}" type="slidenum">
              <a:rPr lang="en-CA" smtClean="0"/>
              <a:t>‹#›</a:t>
            </a:fld>
            <a:endParaRPr lang="en-CA"/>
          </a:p>
        </p:txBody>
      </p:sp>
    </p:spTree>
    <p:extLst>
      <p:ext uri="{BB962C8B-B14F-4D97-AF65-F5344CB8AC3E}">
        <p14:creationId xmlns:p14="http://schemas.microsoft.com/office/powerpoint/2010/main" val="187980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4589B4A-3BCD-4D86-AC88-59418AD866D0}" type="datetimeFigureOut">
              <a:rPr lang="en-CA" smtClean="0"/>
              <a:t>2023-06-20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04B4F6D-5C28-478B-804A-FF362E6F61D4}" type="slidenum">
              <a:rPr lang="en-CA" smtClean="0"/>
              <a:t>‹#›</a:t>
            </a:fld>
            <a:endParaRPr lang="en-CA"/>
          </a:p>
        </p:txBody>
      </p:sp>
    </p:spTree>
    <p:extLst>
      <p:ext uri="{BB962C8B-B14F-4D97-AF65-F5344CB8AC3E}">
        <p14:creationId xmlns:p14="http://schemas.microsoft.com/office/powerpoint/2010/main" val="730492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589B4A-3BCD-4D86-AC88-59418AD866D0}" type="datetimeFigureOut">
              <a:rPr lang="en-CA" smtClean="0"/>
              <a:t>2023-06-20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04B4F6D-5C28-478B-804A-FF362E6F61D4}" type="slidenum">
              <a:rPr lang="en-CA" smtClean="0"/>
              <a:t>‹#›</a:t>
            </a:fld>
            <a:endParaRPr lang="en-CA"/>
          </a:p>
        </p:txBody>
      </p:sp>
    </p:spTree>
    <p:extLst>
      <p:ext uri="{BB962C8B-B14F-4D97-AF65-F5344CB8AC3E}">
        <p14:creationId xmlns:p14="http://schemas.microsoft.com/office/powerpoint/2010/main" val="2237517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589B4A-3BCD-4D86-AC88-59418AD866D0}" type="datetimeFigureOut">
              <a:rPr lang="en-CA" smtClean="0"/>
              <a:t>2023-06-20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04B4F6D-5C28-478B-804A-FF362E6F61D4}" type="slidenum">
              <a:rPr lang="en-CA" smtClean="0"/>
              <a:t>‹#›</a:t>
            </a:fld>
            <a:endParaRPr lang="en-CA"/>
          </a:p>
        </p:txBody>
      </p:sp>
    </p:spTree>
    <p:extLst>
      <p:ext uri="{BB962C8B-B14F-4D97-AF65-F5344CB8AC3E}">
        <p14:creationId xmlns:p14="http://schemas.microsoft.com/office/powerpoint/2010/main" val="2410750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589B4A-3BCD-4D86-AC88-59418AD866D0}" type="datetimeFigureOut">
              <a:rPr lang="en-CA" smtClean="0"/>
              <a:t>2023-06-20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04B4F6D-5C28-478B-804A-FF362E6F61D4}" type="slidenum">
              <a:rPr lang="en-CA" smtClean="0"/>
              <a:t>‹#›</a:t>
            </a:fld>
            <a:endParaRPr lang="en-CA"/>
          </a:p>
        </p:txBody>
      </p:sp>
    </p:spTree>
    <p:extLst>
      <p:ext uri="{BB962C8B-B14F-4D97-AF65-F5344CB8AC3E}">
        <p14:creationId xmlns:p14="http://schemas.microsoft.com/office/powerpoint/2010/main" val="2087567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4589B4A-3BCD-4D86-AC88-59418AD866D0}" type="datetimeFigureOut">
              <a:rPr lang="en-CA" smtClean="0"/>
              <a:t>2023-06-20</a:t>
            </a:fld>
            <a:endParaRPr lang="en-CA"/>
          </a:p>
        </p:txBody>
      </p:sp>
      <p:sp>
        <p:nvSpPr>
          <p:cNvPr id="5" name="Footer Placeholder 3"/>
          <p:cNvSpPr>
            <a:spLocks noGrp="1"/>
          </p:cNvSpPr>
          <p:nvPr>
            <p:ph type="ftr" sz="quarter" idx="11"/>
          </p:nvPr>
        </p:nvSpPr>
        <p:spPr/>
        <p:txBody>
          <a:bodyPr/>
          <a:lstStyle/>
          <a:p>
            <a:endParaRPr lang="en-CA"/>
          </a:p>
        </p:txBody>
      </p:sp>
      <p:sp>
        <p:nvSpPr>
          <p:cNvPr id="6" name="Slide Number Placeholder 4"/>
          <p:cNvSpPr>
            <a:spLocks noGrp="1"/>
          </p:cNvSpPr>
          <p:nvPr>
            <p:ph type="sldNum" sz="quarter" idx="12"/>
          </p:nvPr>
        </p:nvSpPr>
        <p:spPr/>
        <p:txBody>
          <a:bodyPr/>
          <a:lstStyle/>
          <a:p>
            <a:fld id="{704B4F6D-5C28-478B-804A-FF362E6F61D4}" type="slidenum">
              <a:rPr lang="en-CA" smtClean="0"/>
              <a:t>‹#›</a:t>
            </a:fld>
            <a:endParaRPr lang="en-CA"/>
          </a:p>
        </p:txBody>
      </p:sp>
    </p:spTree>
    <p:extLst>
      <p:ext uri="{BB962C8B-B14F-4D97-AF65-F5344CB8AC3E}">
        <p14:creationId xmlns:p14="http://schemas.microsoft.com/office/powerpoint/2010/main" val="1580812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4589B4A-3BCD-4D86-AC88-59418AD866D0}" type="datetimeFigureOut">
              <a:rPr lang="en-CA" smtClean="0"/>
              <a:t>2023-06-20</a:t>
            </a:fld>
            <a:endParaRPr lang="en-CA"/>
          </a:p>
        </p:txBody>
      </p:sp>
      <p:sp>
        <p:nvSpPr>
          <p:cNvPr id="5" name="Footer Placeholder 2"/>
          <p:cNvSpPr>
            <a:spLocks noGrp="1"/>
          </p:cNvSpPr>
          <p:nvPr>
            <p:ph type="ftr" sz="quarter" idx="11"/>
          </p:nvPr>
        </p:nvSpPr>
        <p:spPr/>
        <p:txBody>
          <a:bodyPr/>
          <a:lstStyle/>
          <a:p>
            <a:endParaRPr lang="en-CA"/>
          </a:p>
        </p:txBody>
      </p:sp>
      <p:sp>
        <p:nvSpPr>
          <p:cNvPr id="6" name="Slide Number Placeholder 3"/>
          <p:cNvSpPr>
            <a:spLocks noGrp="1"/>
          </p:cNvSpPr>
          <p:nvPr>
            <p:ph type="sldNum" sz="quarter" idx="12"/>
          </p:nvPr>
        </p:nvSpPr>
        <p:spPr/>
        <p:txBody>
          <a:bodyPr/>
          <a:lstStyle/>
          <a:p>
            <a:fld id="{704B4F6D-5C28-478B-804A-FF362E6F61D4}" type="slidenum">
              <a:rPr lang="en-CA" smtClean="0"/>
              <a:t>‹#›</a:t>
            </a:fld>
            <a:endParaRPr lang="en-CA"/>
          </a:p>
        </p:txBody>
      </p:sp>
    </p:spTree>
    <p:extLst>
      <p:ext uri="{BB962C8B-B14F-4D97-AF65-F5344CB8AC3E}">
        <p14:creationId xmlns:p14="http://schemas.microsoft.com/office/powerpoint/2010/main" val="1489104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4589B4A-3BCD-4D86-AC88-59418AD866D0}" type="datetimeFigureOut">
              <a:rPr lang="en-CA" smtClean="0"/>
              <a:t>2023-06-20</a:t>
            </a:fld>
            <a:endParaRPr lang="en-CA"/>
          </a:p>
        </p:txBody>
      </p:sp>
      <p:sp>
        <p:nvSpPr>
          <p:cNvPr id="5" name="Footer Placeholder 5"/>
          <p:cNvSpPr>
            <a:spLocks noGrp="1"/>
          </p:cNvSpPr>
          <p:nvPr>
            <p:ph type="ftr" sz="quarter" idx="11"/>
          </p:nvPr>
        </p:nvSpPr>
        <p:spPr/>
        <p:txBody>
          <a:bodyPr/>
          <a:lstStyle/>
          <a:p>
            <a:endParaRPr lang="en-CA"/>
          </a:p>
        </p:txBody>
      </p:sp>
      <p:sp>
        <p:nvSpPr>
          <p:cNvPr id="6" name="Slide Number Placeholder 6"/>
          <p:cNvSpPr>
            <a:spLocks noGrp="1"/>
          </p:cNvSpPr>
          <p:nvPr>
            <p:ph type="sldNum" sz="quarter" idx="12"/>
          </p:nvPr>
        </p:nvSpPr>
        <p:spPr/>
        <p:txBody>
          <a:bodyPr/>
          <a:lstStyle/>
          <a:p>
            <a:fld id="{704B4F6D-5C28-478B-804A-FF362E6F61D4}" type="slidenum">
              <a:rPr lang="en-CA" smtClean="0"/>
              <a:t>‹#›</a:t>
            </a:fld>
            <a:endParaRPr lang="en-CA"/>
          </a:p>
        </p:txBody>
      </p:sp>
    </p:spTree>
    <p:extLst>
      <p:ext uri="{BB962C8B-B14F-4D97-AF65-F5344CB8AC3E}">
        <p14:creationId xmlns:p14="http://schemas.microsoft.com/office/powerpoint/2010/main" val="3360309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589B4A-3BCD-4D86-AC88-59418AD866D0}" type="datetimeFigureOut">
              <a:rPr lang="en-CA" smtClean="0"/>
              <a:t>2023-06-20</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4B4F6D-5C28-478B-804A-FF362E6F61D4}" type="slidenum">
              <a:rPr lang="en-CA" smtClean="0"/>
              <a:t>‹#›</a:t>
            </a:fld>
            <a:endParaRPr lang="en-CA"/>
          </a:p>
        </p:txBody>
      </p:sp>
    </p:spTree>
    <p:extLst>
      <p:ext uri="{BB962C8B-B14F-4D97-AF65-F5344CB8AC3E}">
        <p14:creationId xmlns:p14="http://schemas.microsoft.com/office/powerpoint/2010/main" val="2886457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4589B4A-3BCD-4D86-AC88-59418AD866D0}" type="datetimeFigureOut">
              <a:rPr lang="en-CA" smtClean="0"/>
              <a:t>2023-06-20</a:t>
            </a:fld>
            <a:endParaRPr lang="en-CA"/>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CA"/>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704B4F6D-5C28-478B-804A-FF362E6F61D4}" type="slidenum">
              <a:rPr lang="en-CA" smtClean="0"/>
              <a:t>‹#›</a:t>
            </a:fld>
            <a:endParaRPr lang="en-CA"/>
          </a:p>
        </p:txBody>
      </p:sp>
    </p:spTree>
    <p:extLst>
      <p:ext uri="{BB962C8B-B14F-4D97-AF65-F5344CB8AC3E}">
        <p14:creationId xmlns:p14="http://schemas.microsoft.com/office/powerpoint/2010/main" val="1084329205"/>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povertyinstitute.ca/" TargetMode="External"/><Relationship Id="rId7"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hyperlink" Target="mailto:Derek.Cook@ambrose.edu" TargetMode="External"/><Relationship Id="rId4" Type="http://schemas.openxmlformats.org/officeDocument/2006/relationships/hyperlink" Target="mailto:povertyinstitute@ambrose.edu"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22542-BCDE-033E-0E05-10755D006E54}"/>
              </a:ext>
            </a:extLst>
          </p:cNvPr>
          <p:cNvSpPr>
            <a:spLocks noGrp="1"/>
          </p:cNvSpPr>
          <p:nvPr>
            <p:ph type="ctrTitle"/>
          </p:nvPr>
        </p:nvSpPr>
        <p:spPr>
          <a:xfrm>
            <a:off x="660400" y="1447801"/>
            <a:ext cx="7762240" cy="2341879"/>
          </a:xfrm>
        </p:spPr>
        <p:txBody>
          <a:bodyPr/>
          <a:lstStyle/>
          <a:p>
            <a:r>
              <a:rPr lang="en-US" b="1" dirty="0">
                <a:effectLst>
                  <a:outerShdw blurRad="38100" dist="38100" dir="2700000" algn="tl">
                    <a:srgbClr val="000000">
                      <a:alpha val="43137"/>
                    </a:srgbClr>
                  </a:outerShdw>
                </a:effectLst>
              </a:rPr>
              <a:t>The ART of Hope</a:t>
            </a:r>
            <a:endParaRPr lang="en-CA" b="1" dirty="0">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3E9ADAA2-FA32-77CD-6B13-343E5622BC8D}"/>
              </a:ext>
            </a:extLst>
          </p:cNvPr>
          <p:cNvSpPr>
            <a:spLocks noGrp="1"/>
          </p:cNvSpPr>
          <p:nvPr>
            <p:ph type="subTitle" idx="1"/>
          </p:nvPr>
        </p:nvSpPr>
        <p:spPr>
          <a:xfrm>
            <a:off x="785162" y="3934100"/>
            <a:ext cx="6620968" cy="861420"/>
          </a:xfrm>
        </p:spPr>
        <p:txBody>
          <a:bodyPr>
            <a:normAutofit/>
          </a:bodyPr>
          <a:lstStyle/>
          <a:p>
            <a:r>
              <a:rPr lang="en-US" sz="3600" b="1" dirty="0"/>
              <a:t>Healing the wounded city</a:t>
            </a:r>
            <a:endParaRPr lang="en-CA" sz="3600" b="1" dirty="0"/>
          </a:p>
        </p:txBody>
      </p:sp>
    </p:spTree>
    <p:extLst>
      <p:ext uri="{BB962C8B-B14F-4D97-AF65-F5344CB8AC3E}">
        <p14:creationId xmlns:p14="http://schemas.microsoft.com/office/powerpoint/2010/main" val="2441705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6DDAE-0BFA-E058-38A1-B4BEAD2CBD89}"/>
              </a:ext>
            </a:extLst>
          </p:cNvPr>
          <p:cNvSpPr>
            <a:spLocks noGrp="1"/>
          </p:cNvSpPr>
          <p:nvPr>
            <p:ph type="title"/>
          </p:nvPr>
        </p:nvSpPr>
        <p:spPr>
          <a:xfrm>
            <a:off x="393270" y="320638"/>
            <a:ext cx="7419770" cy="1400530"/>
          </a:xfrm>
        </p:spPr>
        <p:txBody>
          <a:bodyPr/>
          <a:lstStyle/>
          <a:p>
            <a:r>
              <a:rPr lang="en-US" sz="4800" b="1" dirty="0">
                <a:solidFill>
                  <a:schemeClr val="tx1"/>
                </a:solidFill>
              </a:rPr>
              <a:t>Trust</a:t>
            </a:r>
            <a:endParaRPr lang="en-CA" sz="4400" b="1" dirty="0">
              <a:solidFill>
                <a:schemeClr val="tx1"/>
              </a:solidFill>
            </a:endParaRPr>
          </a:p>
        </p:txBody>
      </p:sp>
      <p:sp>
        <p:nvSpPr>
          <p:cNvPr id="3" name="Content Placeholder 2">
            <a:extLst>
              <a:ext uri="{FF2B5EF4-FFF2-40B4-BE49-F238E27FC236}">
                <a16:creationId xmlns:a16="http://schemas.microsoft.com/office/drawing/2014/main" id="{84AB4114-CAC2-AD06-1236-6A5472780193}"/>
              </a:ext>
            </a:extLst>
          </p:cNvPr>
          <p:cNvSpPr>
            <a:spLocks noGrp="1"/>
          </p:cNvSpPr>
          <p:nvPr>
            <p:ph idx="1"/>
          </p:nvPr>
        </p:nvSpPr>
        <p:spPr>
          <a:xfrm>
            <a:off x="844714" y="1492567"/>
            <a:ext cx="7308686" cy="4549003"/>
          </a:xfrm>
        </p:spPr>
        <p:txBody>
          <a:bodyPr>
            <a:normAutofit fontScale="92500" lnSpcReduction="20000"/>
          </a:bodyPr>
          <a:lstStyle/>
          <a:p>
            <a:pPr marL="538163" indent="-538163">
              <a:spcAft>
                <a:spcPts val="1800"/>
              </a:spcAft>
              <a:buFont typeface="Wingdings" panose="05000000000000000000" pitchFamily="2" charset="2"/>
              <a:buChar char="v"/>
            </a:pPr>
            <a:r>
              <a:rPr lang="en-US" sz="4000" b="1" i="0" dirty="0">
                <a:effectLst/>
                <a:latin typeface="arial" panose="020B0604020202020204" pitchFamily="34" charset="0"/>
              </a:rPr>
              <a:t>It all begins with trust</a:t>
            </a:r>
          </a:p>
          <a:p>
            <a:pPr marL="893763" lvl="1" indent="-390525">
              <a:lnSpc>
                <a:spcPct val="120000"/>
              </a:lnSpc>
              <a:spcAft>
                <a:spcPts val="600"/>
              </a:spcAft>
              <a:buFont typeface="Wingdings" panose="05000000000000000000" pitchFamily="2" charset="2"/>
              <a:buChar char="Ø"/>
            </a:pPr>
            <a:r>
              <a:rPr lang="en-US" sz="2800" dirty="0">
                <a:latin typeface="arial" panose="020B0604020202020204" pitchFamily="34" charset="0"/>
                <a:cs typeface="Arial" pitchFamily="34" charset="0"/>
              </a:rPr>
              <a:t>Humans are social beings.</a:t>
            </a:r>
          </a:p>
          <a:p>
            <a:pPr marL="893763" lvl="1" indent="-390525">
              <a:lnSpc>
                <a:spcPct val="120000"/>
              </a:lnSpc>
              <a:spcAft>
                <a:spcPts val="600"/>
              </a:spcAft>
              <a:buFont typeface="Wingdings" panose="05000000000000000000" pitchFamily="2" charset="2"/>
              <a:buChar char="Ø"/>
            </a:pPr>
            <a:r>
              <a:rPr lang="en-US" sz="2800" dirty="0">
                <a:latin typeface="arial" panose="020B0604020202020204" pitchFamily="34" charset="0"/>
                <a:cs typeface="Arial" pitchFamily="34" charset="0"/>
              </a:rPr>
              <a:t>Species survival related to our ability to cooperate, not compete.</a:t>
            </a:r>
          </a:p>
          <a:p>
            <a:pPr marL="893763" lvl="1" indent="-390525">
              <a:lnSpc>
                <a:spcPct val="120000"/>
              </a:lnSpc>
              <a:spcAft>
                <a:spcPts val="600"/>
              </a:spcAft>
              <a:buFont typeface="Wingdings" panose="05000000000000000000" pitchFamily="2" charset="2"/>
              <a:buChar char="Ø"/>
            </a:pPr>
            <a:r>
              <a:rPr lang="en-US" sz="2800" dirty="0">
                <a:latin typeface="arial" panose="020B0604020202020204" pitchFamily="34" charset="0"/>
                <a:cs typeface="Arial" pitchFamily="34" charset="0"/>
              </a:rPr>
              <a:t>Cooperation - the third possible response to fear.</a:t>
            </a:r>
          </a:p>
          <a:p>
            <a:pPr marL="893763" lvl="1" indent="-390525">
              <a:lnSpc>
                <a:spcPct val="120000"/>
              </a:lnSpc>
              <a:spcAft>
                <a:spcPts val="600"/>
              </a:spcAft>
              <a:buFont typeface="Wingdings" panose="05000000000000000000" pitchFamily="2" charset="2"/>
              <a:buChar char="Ø"/>
            </a:pPr>
            <a:r>
              <a:rPr lang="en-US" sz="2800" dirty="0">
                <a:latin typeface="arial" panose="020B0604020202020204" pitchFamily="34" charset="0"/>
                <a:cs typeface="Arial" pitchFamily="34" charset="0"/>
              </a:rPr>
              <a:t>Cooperation requires trust.</a:t>
            </a:r>
          </a:p>
          <a:p>
            <a:pPr marL="893763" lvl="1" indent="-390525">
              <a:lnSpc>
                <a:spcPct val="120000"/>
              </a:lnSpc>
              <a:spcAft>
                <a:spcPts val="600"/>
              </a:spcAft>
              <a:buFont typeface="Wingdings" panose="05000000000000000000" pitchFamily="2" charset="2"/>
              <a:buChar char="Ø"/>
            </a:pPr>
            <a:r>
              <a:rPr lang="en-US" sz="2800" dirty="0">
                <a:latin typeface="arial" panose="020B0604020202020204" pitchFamily="34" charset="0"/>
                <a:cs typeface="Arial" pitchFamily="34" charset="0"/>
              </a:rPr>
              <a:t>Trust is the foundation of resilience.</a:t>
            </a:r>
            <a:endParaRPr lang="en-CA" sz="2800" dirty="0">
              <a:latin typeface="Arial" pitchFamily="34" charset="0"/>
              <a:cs typeface="Arial" pitchFamily="34" charset="0"/>
            </a:endParaRPr>
          </a:p>
        </p:txBody>
      </p:sp>
    </p:spTree>
    <p:extLst>
      <p:ext uri="{BB962C8B-B14F-4D97-AF65-F5344CB8AC3E}">
        <p14:creationId xmlns:p14="http://schemas.microsoft.com/office/powerpoint/2010/main" val="1579017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6DDAE-0BFA-E058-38A1-B4BEAD2CBD89}"/>
              </a:ext>
            </a:extLst>
          </p:cNvPr>
          <p:cNvSpPr>
            <a:spLocks noGrp="1"/>
          </p:cNvSpPr>
          <p:nvPr>
            <p:ph type="title"/>
          </p:nvPr>
        </p:nvSpPr>
        <p:spPr>
          <a:xfrm>
            <a:off x="393270" y="320638"/>
            <a:ext cx="7419770" cy="1400530"/>
          </a:xfrm>
        </p:spPr>
        <p:txBody>
          <a:bodyPr/>
          <a:lstStyle/>
          <a:p>
            <a:r>
              <a:rPr lang="en-US" sz="4800" b="1" dirty="0">
                <a:solidFill>
                  <a:schemeClr val="tx1"/>
                </a:solidFill>
              </a:rPr>
              <a:t>Resilience</a:t>
            </a:r>
            <a:endParaRPr lang="en-CA" sz="4400" b="1" dirty="0">
              <a:solidFill>
                <a:schemeClr val="tx1"/>
              </a:solidFill>
            </a:endParaRPr>
          </a:p>
        </p:txBody>
      </p:sp>
      <p:sp>
        <p:nvSpPr>
          <p:cNvPr id="6" name="TextBox 5">
            <a:extLst>
              <a:ext uri="{FF2B5EF4-FFF2-40B4-BE49-F238E27FC236}">
                <a16:creationId xmlns:a16="http://schemas.microsoft.com/office/drawing/2014/main" id="{C2914FB8-2049-5496-5ED8-989D32F58838}"/>
              </a:ext>
            </a:extLst>
          </p:cNvPr>
          <p:cNvSpPr txBox="1"/>
          <p:nvPr/>
        </p:nvSpPr>
        <p:spPr>
          <a:xfrm>
            <a:off x="1137920" y="2065898"/>
            <a:ext cx="7114970" cy="3200876"/>
          </a:xfrm>
          <a:prstGeom prst="rect">
            <a:avLst/>
          </a:prstGeom>
          <a:noFill/>
        </p:spPr>
        <p:txBody>
          <a:bodyPr wrap="square" rtlCol="0">
            <a:spAutoFit/>
          </a:bodyPr>
          <a:lstStyle/>
          <a:p>
            <a:pPr marL="538163" indent="-538163">
              <a:spcAft>
                <a:spcPts val="1800"/>
              </a:spcAft>
              <a:buFont typeface="Wingdings" panose="05000000000000000000" pitchFamily="2" charset="2"/>
              <a:buChar char="v"/>
            </a:pPr>
            <a:r>
              <a:rPr lang="en-US" sz="3200" b="1" dirty="0"/>
              <a:t>The ability to adapt to stresses and recover from shocks.</a:t>
            </a:r>
          </a:p>
          <a:p>
            <a:pPr marL="538163" indent="-538163">
              <a:spcBef>
                <a:spcPts val="1200"/>
              </a:spcBef>
              <a:spcAft>
                <a:spcPts val="1800"/>
              </a:spcAft>
              <a:buFont typeface="Wingdings" panose="05000000000000000000" pitchFamily="2" charset="2"/>
              <a:buChar char="v"/>
            </a:pPr>
            <a:r>
              <a:rPr lang="en-US" sz="3200" b="1" dirty="0"/>
              <a:t>Types of Resilience:</a:t>
            </a:r>
          </a:p>
          <a:p>
            <a:pPr marL="1076325" lvl="1" indent="-446088">
              <a:spcAft>
                <a:spcPts val="1200"/>
              </a:spcAft>
              <a:buFont typeface="Wingdings" panose="05000000000000000000" pitchFamily="2" charset="2"/>
              <a:buChar char="Ø"/>
            </a:pPr>
            <a:r>
              <a:rPr lang="en-US" sz="2800" dirty="0"/>
              <a:t>Individual</a:t>
            </a:r>
          </a:p>
          <a:p>
            <a:pPr marL="1076325" lvl="1" indent="-446088">
              <a:spcAft>
                <a:spcPts val="1200"/>
              </a:spcAft>
              <a:buFont typeface="Wingdings" panose="05000000000000000000" pitchFamily="2" charset="2"/>
              <a:buChar char="Ø"/>
            </a:pPr>
            <a:r>
              <a:rPr lang="en-US" sz="2800" dirty="0"/>
              <a:t>Systemic   </a:t>
            </a:r>
            <a:endParaRPr lang="en-CA" sz="2800" dirty="0"/>
          </a:p>
        </p:txBody>
      </p:sp>
    </p:spTree>
    <p:extLst>
      <p:ext uri="{BB962C8B-B14F-4D97-AF65-F5344CB8AC3E}">
        <p14:creationId xmlns:p14="http://schemas.microsoft.com/office/powerpoint/2010/main" val="4119854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6E3A93-DEA0-AC1C-040F-4D29E394E2A4}"/>
              </a:ext>
            </a:extLst>
          </p:cNvPr>
          <p:cNvSpPr>
            <a:spLocks noGrp="1"/>
          </p:cNvSpPr>
          <p:nvPr>
            <p:ph idx="1"/>
          </p:nvPr>
        </p:nvSpPr>
        <p:spPr>
          <a:xfrm>
            <a:off x="787400" y="402479"/>
            <a:ext cx="5618480" cy="772160"/>
          </a:xfrm>
        </p:spPr>
        <p:txBody>
          <a:bodyPr>
            <a:normAutofit/>
          </a:bodyPr>
          <a:lstStyle/>
          <a:p>
            <a:pPr marL="0" indent="0">
              <a:spcAft>
                <a:spcPts val="1800"/>
              </a:spcAft>
              <a:buNone/>
            </a:pPr>
            <a:r>
              <a:rPr lang="en-US" sz="4000" b="1" i="0" dirty="0">
                <a:effectLst/>
                <a:latin typeface="arial" panose="020B0604020202020204" pitchFamily="34" charset="0"/>
              </a:rPr>
              <a:t>Individual Resilience</a:t>
            </a:r>
          </a:p>
        </p:txBody>
      </p:sp>
      <p:sp>
        <p:nvSpPr>
          <p:cNvPr id="4" name="TextBox 3">
            <a:extLst>
              <a:ext uri="{FF2B5EF4-FFF2-40B4-BE49-F238E27FC236}">
                <a16:creationId xmlns:a16="http://schemas.microsoft.com/office/drawing/2014/main" id="{558030CA-EA3F-52FE-DF92-59B7B0E7E8FE}"/>
              </a:ext>
            </a:extLst>
          </p:cNvPr>
          <p:cNvSpPr txBox="1"/>
          <p:nvPr/>
        </p:nvSpPr>
        <p:spPr>
          <a:xfrm>
            <a:off x="726440" y="1578218"/>
            <a:ext cx="7782560" cy="4924425"/>
          </a:xfrm>
          <a:prstGeom prst="rect">
            <a:avLst/>
          </a:prstGeom>
          <a:noFill/>
        </p:spPr>
        <p:txBody>
          <a:bodyPr wrap="square" rtlCol="0">
            <a:spAutoFit/>
          </a:bodyPr>
          <a:lstStyle/>
          <a:p>
            <a:pPr marL="447675" indent="-447675">
              <a:spcAft>
                <a:spcPts val="1800"/>
              </a:spcAft>
              <a:buFont typeface="Wingdings" panose="05000000000000000000" pitchFamily="2" charset="2"/>
              <a:buChar char="v"/>
            </a:pPr>
            <a:r>
              <a:rPr lang="en-US" sz="2800" b="1" dirty="0"/>
              <a:t>Material</a:t>
            </a:r>
          </a:p>
          <a:p>
            <a:pPr marL="904875" lvl="1" indent="-447675">
              <a:spcAft>
                <a:spcPts val="600"/>
              </a:spcAft>
              <a:buFont typeface="Wingdings" panose="05000000000000000000" pitchFamily="2" charset="2"/>
              <a:buChar char="Ø"/>
            </a:pPr>
            <a:r>
              <a:rPr lang="en-US" sz="2200" dirty="0"/>
              <a:t>Personal factors: Health, Education, Skills …</a:t>
            </a:r>
          </a:p>
          <a:p>
            <a:pPr marL="904875" lvl="1" indent="-447675">
              <a:spcAft>
                <a:spcPts val="1800"/>
              </a:spcAft>
              <a:buFont typeface="Wingdings" panose="05000000000000000000" pitchFamily="2" charset="2"/>
              <a:buChar char="Ø"/>
            </a:pPr>
            <a:r>
              <a:rPr lang="en-US" sz="2200" dirty="0"/>
              <a:t>Access to and control of resources</a:t>
            </a:r>
          </a:p>
          <a:p>
            <a:pPr marL="457200" indent="-457200">
              <a:spcAft>
                <a:spcPts val="1800"/>
              </a:spcAft>
              <a:buFont typeface="Wingdings" panose="05000000000000000000" pitchFamily="2" charset="2"/>
              <a:buChar char="v"/>
            </a:pPr>
            <a:r>
              <a:rPr lang="en-US" sz="2800" b="1" dirty="0"/>
              <a:t>Social</a:t>
            </a:r>
          </a:p>
          <a:p>
            <a:pPr marL="914400" lvl="1" indent="-457200">
              <a:spcAft>
                <a:spcPts val="600"/>
              </a:spcAft>
              <a:buFont typeface="Wingdings" panose="05000000000000000000" pitchFamily="2" charset="2"/>
              <a:buChar char="Ø"/>
            </a:pPr>
            <a:r>
              <a:rPr lang="en-US" sz="2200" dirty="0"/>
              <a:t>Supportive relationships</a:t>
            </a:r>
          </a:p>
          <a:p>
            <a:pPr marL="914400" lvl="1" indent="-457200">
              <a:spcAft>
                <a:spcPts val="1800"/>
              </a:spcAft>
              <a:buFont typeface="Wingdings" panose="05000000000000000000" pitchFamily="2" charset="2"/>
              <a:buChar char="Ø"/>
            </a:pPr>
            <a:r>
              <a:rPr lang="en-US" sz="2200" dirty="0"/>
              <a:t>Supportive systems</a:t>
            </a:r>
          </a:p>
          <a:p>
            <a:pPr marL="457200" indent="-457200">
              <a:spcAft>
                <a:spcPts val="1800"/>
              </a:spcAft>
              <a:buFont typeface="Wingdings" panose="05000000000000000000" pitchFamily="2" charset="2"/>
              <a:buChar char="v"/>
            </a:pPr>
            <a:r>
              <a:rPr lang="en-US" sz="2800" b="1" dirty="0"/>
              <a:t>Spiritual</a:t>
            </a:r>
          </a:p>
          <a:p>
            <a:pPr marL="914400" lvl="1" indent="-457200">
              <a:spcAft>
                <a:spcPts val="600"/>
              </a:spcAft>
              <a:buFont typeface="Wingdings" panose="05000000000000000000" pitchFamily="2" charset="2"/>
              <a:buChar char="Ø"/>
            </a:pPr>
            <a:r>
              <a:rPr lang="en-US" sz="2200" dirty="0"/>
              <a:t>Sense of meaning / purpose</a:t>
            </a:r>
          </a:p>
          <a:p>
            <a:pPr marL="914400" lvl="1" indent="-457200">
              <a:spcAft>
                <a:spcPts val="1800"/>
              </a:spcAft>
              <a:buFont typeface="Wingdings" panose="05000000000000000000" pitchFamily="2" charset="2"/>
              <a:buChar char="Ø"/>
            </a:pPr>
            <a:r>
              <a:rPr lang="en-US" sz="2200" dirty="0"/>
              <a:t>Worldview: comprehensibility, predictability, trust</a:t>
            </a:r>
          </a:p>
        </p:txBody>
      </p:sp>
    </p:spTree>
    <p:extLst>
      <p:ext uri="{BB962C8B-B14F-4D97-AF65-F5344CB8AC3E}">
        <p14:creationId xmlns:p14="http://schemas.microsoft.com/office/powerpoint/2010/main" val="68418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6E3A93-DEA0-AC1C-040F-4D29E394E2A4}"/>
              </a:ext>
            </a:extLst>
          </p:cNvPr>
          <p:cNvSpPr>
            <a:spLocks noGrp="1"/>
          </p:cNvSpPr>
          <p:nvPr>
            <p:ph idx="1"/>
          </p:nvPr>
        </p:nvSpPr>
        <p:spPr>
          <a:xfrm>
            <a:off x="523240" y="420691"/>
            <a:ext cx="5618480" cy="772160"/>
          </a:xfrm>
        </p:spPr>
        <p:txBody>
          <a:bodyPr>
            <a:normAutofit/>
          </a:bodyPr>
          <a:lstStyle/>
          <a:p>
            <a:pPr marL="0" indent="0">
              <a:spcAft>
                <a:spcPts val="1800"/>
              </a:spcAft>
              <a:buNone/>
            </a:pPr>
            <a:r>
              <a:rPr lang="en-US" sz="4000" b="1" i="0" dirty="0">
                <a:effectLst/>
                <a:latin typeface="arial" panose="020B0604020202020204" pitchFamily="34" charset="0"/>
              </a:rPr>
              <a:t>Systemi</a:t>
            </a:r>
            <a:r>
              <a:rPr lang="en-US" sz="4000" b="1" dirty="0">
                <a:latin typeface="arial" panose="020B0604020202020204" pitchFamily="34" charset="0"/>
              </a:rPr>
              <a:t>c </a:t>
            </a:r>
            <a:r>
              <a:rPr lang="en-US" sz="4000" b="1" i="0" dirty="0">
                <a:effectLst/>
                <a:latin typeface="arial" panose="020B0604020202020204" pitchFamily="34" charset="0"/>
              </a:rPr>
              <a:t>Resilience</a:t>
            </a:r>
          </a:p>
        </p:txBody>
      </p:sp>
      <p:sp>
        <p:nvSpPr>
          <p:cNvPr id="4" name="TextBox 3">
            <a:extLst>
              <a:ext uri="{FF2B5EF4-FFF2-40B4-BE49-F238E27FC236}">
                <a16:creationId xmlns:a16="http://schemas.microsoft.com/office/drawing/2014/main" id="{558030CA-EA3F-52FE-DF92-59B7B0E7E8FE}"/>
              </a:ext>
            </a:extLst>
          </p:cNvPr>
          <p:cNvSpPr txBox="1"/>
          <p:nvPr/>
        </p:nvSpPr>
        <p:spPr>
          <a:xfrm>
            <a:off x="609600" y="1658398"/>
            <a:ext cx="7970520" cy="4801314"/>
          </a:xfrm>
          <a:prstGeom prst="rect">
            <a:avLst/>
          </a:prstGeom>
          <a:noFill/>
        </p:spPr>
        <p:txBody>
          <a:bodyPr wrap="square" rtlCol="0">
            <a:spAutoFit/>
          </a:bodyPr>
          <a:lstStyle/>
          <a:p>
            <a:pPr marL="447675" indent="-447675">
              <a:spcAft>
                <a:spcPts val="1800"/>
              </a:spcAft>
              <a:buFont typeface="Wingdings" panose="05000000000000000000" pitchFamily="2" charset="2"/>
              <a:buChar char="v"/>
            </a:pPr>
            <a:r>
              <a:rPr lang="en-US" sz="3200" b="1" dirty="0"/>
              <a:t>Resilient systems characterized by:</a:t>
            </a:r>
          </a:p>
          <a:p>
            <a:pPr marL="914400" lvl="1" indent="-457200">
              <a:spcAft>
                <a:spcPts val="600"/>
              </a:spcAft>
              <a:buFont typeface="Wingdings" panose="05000000000000000000" pitchFamily="2" charset="2"/>
              <a:buChar char="Ø"/>
            </a:pPr>
            <a:r>
              <a:rPr lang="en-US" sz="2800" dirty="0"/>
              <a:t>Diversity</a:t>
            </a:r>
          </a:p>
          <a:p>
            <a:pPr marL="914400" lvl="1" indent="-457200">
              <a:spcAft>
                <a:spcPts val="600"/>
              </a:spcAft>
              <a:buFont typeface="Wingdings" panose="05000000000000000000" pitchFamily="2" charset="2"/>
              <a:buChar char="Ø"/>
            </a:pPr>
            <a:r>
              <a:rPr lang="en-US" sz="2800" dirty="0"/>
              <a:t>Decentralized leadership</a:t>
            </a:r>
          </a:p>
          <a:p>
            <a:pPr marL="914400" lvl="1" indent="-457200">
              <a:spcAft>
                <a:spcPts val="600"/>
              </a:spcAft>
              <a:buFont typeface="Wingdings" panose="05000000000000000000" pitchFamily="2" charset="2"/>
              <a:buChar char="Ø"/>
            </a:pPr>
            <a:r>
              <a:rPr lang="en-US" sz="2800" dirty="0"/>
              <a:t>Shared decision-making</a:t>
            </a:r>
          </a:p>
          <a:p>
            <a:pPr marL="914400" lvl="1" indent="-457200">
              <a:spcAft>
                <a:spcPts val="600"/>
              </a:spcAft>
              <a:buFont typeface="Wingdings" panose="05000000000000000000" pitchFamily="2" charset="2"/>
              <a:buChar char="Ø"/>
            </a:pPr>
            <a:r>
              <a:rPr lang="en-US" sz="2800" dirty="0"/>
              <a:t>Social capital </a:t>
            </a:r>
          </a:p>
          <a:p>
            <a:pPr marL="914400" lvl="1" indent="-457200">
              <a:spcAft>
                <a:spcPts val="600"/>
              </a:spcAft>
              <a:buFont typeface="Wingdings" panose="05000000000000000000" pitchFamily="2" charset="2"/>
              <a:buChar char="Ø"/>
            </a:pPr>
            <a:r>
              <a:rPr lang="en-US" sz="2800" dirty="0"/>
              <a:t>Cooperation</a:t>
            </a:r>
          </a:p>
          <a:p>
            <a:pPr marL="914400" lvl="1" indent="-457200">
              <a:spcAft>
                <a:spcPts val="600"/>
              </a:spcAft>
              <a:buFont typeface="Wingdings" panose="05000000000000000000" pitchFamily="2" charset="2"/>
              <a:buChar char="Ø"/>
            </a:pPr>
            <a:r>
              <a:rPr lang="en-US" sz="2800" dirty="0"/>
              <a:t>Risk taking</a:t>
            </a:r>
          </a:p>
          <a:p>
            <a:pPr marL="914400" lvl="1" indent="-457200">
              <a:spcAft>
                <a:spcPts val="600"/>
              </a:spcAft>
              <a:buFont typeface="Wingdings" panose="05000000000000000000" pitchFamily="2" charset="2"/>
              <a:buChar char="Ø"/>
            </a:pPr>
            <a:r>
              <a:rPr lang="en-US" sz="2800" dirty="0"/>
              <a:t>Tolerance of dissent</a:t>
            </a:r>
          </a:p>
          <a:p>
            <a:pPr marL="914400" lvl="1" indent="-457200">
              <a:spcAft>
                <a:spcPts val="1800"/>
              </a:spcAft>
              <a:buFont typeface="Wingdings" panose="05000000000000000000" pitchFamily="2" charset="2"/>
              <a:buChar char="Ø"/>
            </a:pPr>
            <a:r>
              <a:rPr lang="en-US" sz="2800" dirty="0"/>
              <a:t>Trust</a:t>
            </a:r>
          </a:p>
        </p:txBody>
      </p:sp>
    </p:spTree>
    <p:extLst>
      <p:ext uri="{BB962C8B-B14F-4D97-AF65-F5344CB8AC3E}">
        <p14:creationId xmlns:p14="http://schemas.microsoft.com/office/powerpoint/2010/main" val="312391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fade">
                                      <p:cBhvr>
                                        <p:cTn id="36" dur="500"/>
                                        <p:tgtEl>
                                          <p:spTgt spid="4">
                                            <p:txEl>
                                              <p:pRg st="7" end="7"/>
                                            </p:txEl>
                                          </p:spTgt>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4">
                                            <p:txEl>
                                              <p:pRg st="8" end="8"/>
                                            </p:txEl>
                                          </p:spTgt>
                                        </p:tgtEl>
                                        <p:attrNameLst>
                                          <p:attrName>style.visibility</p:attrName>
                                        </p:attrNameLst>
                                      </p:cBhvr>
                                      <p:to>
                                        <p:strVal val="visible"/>
                                      </p:to>
                                    </p:set>
                                    <p:animEffect transition="in" filter="fade">
                                      <p:cBhvr>
                                        <p:cTn id="40"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6E3A93-DEA0-AC1C-040F-4D29E394E2A4}"/>
              </a:ext>
            </a:extLst>
          </p:cNvPr>
          <p:cNvSpPr>
            <a:spLocks noGrp="1"/>
          </p:cNvSpPr>
          <p:nvPr>
            <p:ph idx="1"/>
          </p:nvPr>
        </p:nvSpPr>
        <p:spPr>
          <a:xfrm>
            <a:off x="655320" y="495521"/>
            <a:ext cx="5618480" cy="772160"/>
          </a:xfrm>
        </p:spPr>
        <p:txBody>
          <a:bodyPr>
            <a:normAutofit/>
          </a:bodyPr>
          <a:lstStyle/>
          <a:p>
            <a:pPr marL="0" indent="0">
              <a:spcAft>
                <a:spcPts val="1800"/>
              </a:spcAft>
              <a:buNone/>
            </a:pPr>
            <a:r>
              <a:rPr lang="en-US" sz="4000" b="1" i="0" dirty="0">
                <a:effectLst/>
                <a:latin typeface="arial" panose="020B0604020202020204" pitchFamily="34" charset="0"/>
              </a:rPr>
              <a:t>Resilience</a:t>
            </a:r>
          </a:p>
        </p:txBody>
      </p:sp>
      <p:sp>
        <p:nvSpPr>
          <p:cNvPr id="4" name="TextBox 3">
            <a:extLst>
              <a:ext uri="{FF2B5EF4-FFF2-40B4-BE49-F238E27FC236}">
                <a16:creationId xmlns:a16="http://schemas.microsoft.com/office/drawing/2014/main" id="{558030CA-EA3F-52FE-DF92-59B7B0E7E8FE}"/>
              </a:ext>
            </a:extLst>
          </p:cNvPr>
          <p:cNvSpPr txBox="1"/>
          <p:nvPr/>
        </p:nvSpPr>
        <p:spPr>
          <a:xfrm>
            <a:off x="746760" y="1843712"/>
            <a:ext cx="7650480" cy="3877985"/>
          </a:xfrm>
          <a:prstGeom prst="rect">
            <a:avLst/>
          </a:prstGeom>
          <a:noFill/>
        </p:spPr>
        <p:txBody>
          <a:bodyPr wrap="square" rtlCol="0">
            <a:spAutoFit/>
          </a:bodyPr>
          <a:lstStyle/>
          <a:p>
            <a:pPr marL="447675" indent="-447675">
              <a:spcBef>
                <a:spcPts val="1200"/>
              </a:spcBef>
              <a:spcAft>
                <a:spcPts val="1800"/>
              </a:spcAft>
              <a:buFont typeface="Wingdings" panose="05000000000000000000" pitchFamily="2" charset="2"/>
              <a:buChar char="v"/>
            </a:pPr>
            <a:r>
              <a:rPr lang="en-US" sz="2800" dirty="0"/>
              <a:t>Fear-based responses of withdrawal or aggression are contrary to what is needed for resilience.</a:t>
            </a:r>
          </a:p>
          <a:p>
            <a:pPr marL="447675" indent="-447675">
              <a:spcBef>
                <a:spcPts val="1200"/>
              </a:spcBef>
              <a:spcAft>
                <a:spcPts val="1800"/>
              </a:spcAft>
              <a:buFont typeface="Wingdings" panose="05000000000000000000" pitchFamily="2" charset="2"/>
              <a:buChar char="v"/>
            </a:pPr>
            <a:r>
              <a:rPr lang="en-US" sz="2800" dirty="0"/>
              <a:t>Overcoming those fear-based responses builds resilience.</a:t>
            </a:r>
          </a:p>
          <a:p>
            <a:pPr marL="447675" indent="-447675">
              <a:spcBef>
                <a:spcPts val="1200"/>
              </a:spcBef>
              <a:spcAft>
                <a:spcPts val="1800"/>
              </a:spcAft>
              <a:buFont typeface="Wingdings" panose="05000000000000000000" pitchFamily="2" charset="2"/>
              <a:buChar char="v"/>
            </a:pPr>
            <a:r>
              <a:rPr lang="en-US" sz="2800" dirty="0"/>
              <a:t>Resilience creates the conditions for abundance.</a:t>
            </a:r>
          </a:p>
        </p:txBody>
      </p:sp>
    </p:spTree>
    <p:extLst>
      <p:ext uri="{BB962C8B-B14F-4D97-AF65-F5344CB8AC3E}">
        <p14:creationId xmlns:p14="http://schemas.microsoft.com/office/powerpoint/2010/main" val="385983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6E3A93-DEA0-AC1C-040F-4D29E394E2A4}"/>
              </a:ext>
            </a:extLst>
          </p:cNvPr>
          <p:cNvSpPr>
            <a:spLocks noGrp="1"/>
          </p:cNvSpPr>
          <p:nvPr>
            <p:ph idx="1"/>
          </p:nvPr>
        </p:nvSpPr>
        <p:spPr>
          <a:xfrm>
            <a:off x="655320" y="312640"/>
            <a:ext cx="6731000" cy="1394239"/>
          </a:xfrm>
        </p:spPr>
        <p:txBody>
          <a:bodyPr>
            <a:normAutofit/>
          </a:bodyPr>
          <a:lstStyle/>
          <a:p>
            <a:pPr marL="0" indent="0">
              <a:spcAft>
                <a:spcPts val="1800"/>
              </a:spcAft>
              <a:buNone/>
            </a:pPr>
            <a:r>
              <a:rPr lang="en-US" sz="4000" b="1" i="0" dirty="0">
                <a:effectLst/>
                <a:latin typeface="arial" panose="020B0604020202020204" pitchFamily="34" charset="0"/>
              </a:rPr>
              <a:t>Abundance and the </a:t>
            </a:r>
            <a:r>
              <a:rPr lang="en-US" sz="4000" b="1" i="0" dirty="0">
                <a:effectLst>
                  <a:outerShdw blurRad="38100" dist="38100" dir="2700000" algn="tl">
                    <a:srgbClr val="000000">
                      <a:alpha val="43137"/>
                    </a:srgbClr>
                  </a:outerShdw>
                </a:effectLst>
                <a:latin typeface="arial" panose="020B0604020202020204" pitchFamily="34" charset="0"/>
              </a:rPr>
              <a:t>Myth</a:t>
            </a:r>
            <a:r>
              <a:rPr lang="en-US" sz="4000" b="1" i="0" dirty="0">
                <a:effectLst/>
                <a:latin typeface="arial" panose="020B0604020202020204" pitchFamily="34" charset="0"/>
              </a:rPr>
              <a:t> of Scarcity</a:t>
            </a:r>
          </a:p>
        </p:txBody>
      </p:sp>
      <p:sp>
        <p:nvSpPr>
          <p:cNvPr id="2" name="Content Placeholder 2">
            <a:extLst>
              <a:ext uri="{FF2B5EF4-FFF2-40B4-BE49-F238E27FC236}">
                <a16:creationId xmlns:a16="http://schemas.microsoft.com/office/drawing/2014/main" id="{E97CFD8D-4833-06AF-7607-16DC1080C0B2}"/>
              </a:ext>
            </a:extLst>
          </p:cNvPr>
          <p:cNvSpPr txBox="1">
            <a:spLocks/>
          </p:cNvSpPr>
          <p:nvPr/>
        </p:nvSpPr>
        <p:spPr>
          <a:xfrm>
            <a:off x="772160" y="2062480"/>
            <a:ext cx="7569199" cy="4602480"/>
          </a:xfrm>
          <a:prstGeom prst="rect">
            <a:avLst/>
          </a:prstGeom>
        </p:spPr>
        <p:txBody>
          <a:bodyPr vert="horz" lIns="91440" tIns="45720" rIns="91440" bIns="45720" rtlCol="0">
            <a:normAutofit fontScale="85000" lnSpcReduction="10000"/>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447675" indent="-447675">
              <a:spcAft>
                <a:spcPts val="1200"/>
              </a:spcAft>
              <a:buFont typeface="Wingdings" panose="05000000000000000000" pitchFamily="2" charset="2"/>
              <a:buChar char="v"/>
            </a:pPr>
            <a:r>
              <a:rPr lang="en-CA" sz="3600" dirty="0">
                <a:latin typeface="Arial" pitchFamily="34" charset="0"/>
                <a:cs typeface="Arial" pitchFamily="34" charset="0"/>
              </a:rPr>
              <a:t>Abundance is the opposite of scarcity: unlimited resources and limited needs.</a:t>
            </a:r>
          </a:p>
          <a:p>
            <a:pPr marL="447675" indent="-447675">
              <a:spcAft>
                <a:spcPts val="1200"/>
              </a:spcAft>
              <a:buFont typeface="Wingdings" panose="05000000000000000000" pitchFamily="2" charset="2"/>
              <a:buChar char="v"/>
            </a:pPr>
            <a:r>
              <a:rPr lang="en-CA" sz="3600" dirty="0">
                <a:latin typeface="Arial" pitchFamily="34" charset="0"/>
                <a:cs typeface="Arial" pitchFamily="34" charset="0"/>
              </a:rPr>
              <a:t>Why is scarcity a </a:t>
            </a:r>
            <a:r>
              <a:rPr lang="en-CA" sz="3600" dirty="0">
                <a:effectLst>
                  <a:outerShdw blurRad="38100" dist="38100" dir="2700000" algn="tl">
                    <a:srgbClr val="000000">
                      <a:alpha val="43137"/>
                    </a:srgbClr>
                  </a:outerShdw>
                </a:effectLst>
                <a:latin typeface="Arial" pitchFamily="34" charset="0"/>
                <a:cs typeface="Arial" pitchFamily="34" charset="0"/>
              </a:rPr>
              <a:t>myth</a:t>
            </a:r>
            <a:r>
              <a:rPr lang="en-CA" sz="3600" dirty="0">
                <a:latin typeface="Arial" pitchFamily="34" charset="0"/>
                <a:cs typeface="Arial" pitchFamily="34" charset="0"/>
              </a:rPr>
              <a:t>?</a:t>
            </a:r>
          </a:p>
          <a:p>
            <a:pPr marL="447675" indent="-447675">
              <a:spcAft>
                <a:spcPts val="1200"/>
              </a:spcAft>
              <a:buFont typeface="Wingdings" panose="05000000000000000000" pitchFamily="2" charset="2"/>
              <a:buChar char="v"/>
            </a:pPr>
            <a:r>
              <a:rPr lang="en-CA" sz="3600" dirty="0">
                <a:latin typeface="Arial" pitchFamily="34" charset="0"/>
                <a:cs typeface="Arial" pitchFamily="34" charset="0"/>
              </a:rPr>
              <a:t>Both are true:</a:t>
            </a:r>
          </a:p>
          <a:p>
            <a:pPr marL="893763" lvl="1" indent="-390525">
              <a:lnSpc>
                <a:spcPct val="110000"/>
              </a:lnSpc>
              <a:spcAft>
                <a:spcPts val="1200"/>
              </a:spcAft>
              <a:buFont typeface="Wingdings" panose="05000000000000000000" pitchFamily="2" charset="2"/>
              <a:buChar char="Ø"/>
            </a:pPr>
            <a:r>
              <a:rPr lang="en-CA" sz="2800" dirty="0">
                <a:latin typeface="Arial" pitchFamily="34" charset="0"/>
                <a:cs typeface="Arial" pitchFamily="34" charset="0"/>
              </a:rPr>
              <a:t>4 million Canadian households experience food insecurity.</a:t>
            </a:r>
          </a:p>
          <a:p>
            <a:pPr marL="893763" lvl="1" indent="-390525">
              <a:lnSpc>
                <a:spcPct val="110000"/>
              </a:lnSpc>
              <a:spcAft>
                <a:spcPts val="1200"/>
              </a:spcAft>
              <a:buFont typeface="Wingdings" panose="05000000000000000000" pitchFamily="2" charset="2"/>
              <a:buChar char="Ø"/>
            </a:pPr>
            <a:r>
              <a:rPr lang="en-CA" sz="2800" dirty="0">
                <a:latin typeface="Arial" pitchFamily="34" charset="0"/>
                <a:cs typeface="Arial" pitchFamily="34" charset="0"/>
              </a:rPr>
              <a:t>$31B of food is wasted in Canada every year.</a:t>
            </a:r>
          </a:p>
        </p:txBody>
      </p:sp>
    </p:spTree>
    <p:extLst>
      <p:ext uri="{BB962C8B-B14F-4D97-AF65-F5344CB8AC3E}">
        <p14:creationId xmlns:p14="http://schemas.microsoft.com/office/powerpoint/2010/main" val="43822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6E3A93-DEA0-AC1C-040F-4D29E394E2A4}"/>
              </a:ext>
            </a:extLst>
          </p:cNvPr>
          <p:cNvSpPr>
            <a:spLocks noGrp="1"/>
          </p:cNvSpPr>
          <p:nvPr>
            <p:ph idx="1"/>
          </p:nvPr>
        </p:nvSpPr>
        <p:spPr>
          <a:xfrm>
            <a:off x="655320" y="495521"/>
            <a:ext cx="5618480" cy="772160"/>
          </a:xfrm>
        </p:spPr>
        <p:txBody>
          <a:bodyPr>
            <a:normAutofit/>
          </a:bodyPr>
          <a:lstStyle/>
          <a:p>
            <a:pPr marL="0" indent="0">
              <a:spcAft>
                <a:spcPts val="1800"/>
              </a:spcAft>
              <a:buNone/>
            </a:pPr>
            <a:r>
              <a:rPr lang="en-US" sz="4000" b="1" i="0" dirty="0">
                <a:effectLst/>
                <a:latin typeface="arial" panose="020B0604020202020204" pitchFamily="34" charset="0"/>
              </a:rPr>
              <a:t>Abundance</a:t>
            </a:r>
          </a:p>
        </p:txBody>
      </p:sp>
      <p:sp>
        <p:nvSpPr>
          <p:cNvPr id="4" name="TextBox 3">
            <a:extLst>
              <a:ext uri="{FF2B5EF4-FFF2-40B4-BE49-F238E27FC236}">
                <a16:creationId xmlns:a16="http://schemas.microsoft.com/office/drawing/2014/main" id="{558030CA-EA3F-52FE-DF92-59B7B0E7E8FE}"/>
              </a:ext>
            </a:extLst>
          </p:cNvPr>
          <p:cNvSpPr txBox="1"/>
          <p:nvPr/>
        </p:nvSpPr>
        <p:spPr>
          <a:xfrm>
            <a:off x="620485" y="1592610"/>
            <a:ext cx="7436394" cy="4739759"/>
          </a:xfrm>
          <a:prstGeom prst="rect">
            <a:avLst/>
          </a:prstGeom>
          <a:noFill/>
        </p:spPr>
        <p:txBody>
          <a:bodyPr wrap="square" rtlCol="0">
            <a:spAutoFit/>
          </a:bodyPr>
          <a:lstStyle/>
          <a:p>
            <a:pPr marL="447675" indent="-447675">
              <a:spcBef>
                <a:spcPts val="1200"/>
              </a:spcBef>
              <a:spcAft>
                <a:spcPts val="1800"/>
              </a:spcAft>
              <a:buFont typeface="Wingdings" panose="05000000000000000000" pitchFamily="2" charset="2"/>
              <a:buChar char="v"/>
            </a:pPr>
            <a:r>
              <a:rPr lang="en-US" sz="2800" dirty="0"/>
              <a:t>Scarcity is a </a:t>
            </a:r>
            <a:r>
              <a:rPr lang="en-US" sz="2800" dirty="0">
                <a:effectLst>
                  <a:outerShdw blurRad="38100" dist="38100" dir="2700000" algn="tl">
                    <a:srgbClr val="000000">
                      <a:alpha val="43137"/>
                    </a:srgbClr>
                  </a:outerShdw>
                </a:effectLst>
              </a:rPr>
              <a:t>created</a:t>
            </a:r>
            <a:r>
              <a:rPr lang="en-US" sz="2800" dirty="0"/>
              <a:t> condition, not a natural one.</a:t>
            </a:r>
          </a:p>
          <a:p>
            <a:pPr marL="447675" indent="-447675">
              <a:spcBef>
                <a:spcPts val="1200"/>
              </a:spcBef>
              <a:spcAft>
                <a:spcPts val="1800"/>
              </a:spcAft>
              <a:buFont typeface="Wingdings" panose="05000000000000000000" pitchFamily="2" charset="2"/>
              <a:buChar char="v"/>
            </a:pPr>
            <a:r>
              <a:rPr lang="en-US" sz="2800" dirty="0"/>
              <a:t>Scarcity is created by the fear-based maladaptive responses of withdrawal and aggression that limit development of and access to resources.</a:t>
            </a:r>
          </a:p>
          <a:p>
            <a:pPr marL="447675" indent="-447675">
              <a:spcBef>
                <a:spcPts val="1200"/>
              </a:spcBef>
              <a:spcAft>
                <a:spcPts val="1800"/>
              </a:spcAft>
              <a:buFont typeface="Wingdings" panose="05000000000000000000" pitchFamily="2" charset="2"/>
              <a:buChar char="v"/>
            </a:pPr>
            <a:r>
              <a:rPr lang="en-US" sz="2800" dirty="0"/>
              <a:t>Trust and resilience counteract these maladaptive responses, unlocking resources and generating abundance.</a:t>
            </a:r>
          </a:p>
        </p:txBody>
      </p:sp>
    </p:spTree>
    <p:extLst>
      <p:ext uri="{BB962C8B-B14F-4D97-AF65-F5344CB8AC3E}">
        <p14:creationId xmlns:p14="http://schemas.microsoft.com/office/powerpoint/2010/main" val="12801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6E3A93-DEA0-AC1C-040F-4D29E394E2A4}"/>
              </a:ext>
            </a:extLst>
          </p:cNvPr>
          <p:cNvSpPr>
            <a:spLocks noGrp="1"/>
          </p:cNvSpPr>
          <p:nvPr>
            <p:ph idx="1"/>
          </p:nvPr>
        </p:nvSpPr>
        <p:spPr>
          <a:xfrm>
            <a:off x="619760" y="299573"/>
            <a:ext cx="5654040" cy="772160"/>
          </a:xfrm>
        </p:spPr>
        <p:txBody>
          <a:bodyPr>
            <a:normAutofit/>
          </a:bodyPr>
          <a:lstStyle/>
          <a:p>
            <a:pPr marL="0" indent="0">
              <a:spcAft>
                <a:spcPts val="1800"/>
              </a:spcAft>
              <a:buNone/>
            </a:pPr>
            <a:r>
              <a:rPr lang="en-US" sz="4000" b="1" i="0" dirty="0">
                <a:effectLst/>
                <a:latin typeface="arial" panose="020B0604020202020204" pitchFamily="34" charset="0"/>
              </a:rPr>
              <a:t>Abundance</a:t>
            </a:r>
          </a:p>
        </p:txBody>
      </p:sp>
      <p:sp>
        <p:nvSpPr>
          <p:cNvPr id="4" name="TextBox 3">
            <a:extLst>
              <a:ext uri="{FF2B5EF4-FFF2-40B4-BE49-F238E27FC236}">
                <a16:creationId xmlns:a16="http://schemas.microsoft.com/office/drawing/2014/main" id="{558030CA-EA3F-52FE-DF92-59B7B0E7E8FE}"/>
              </a:ext>
            </a:extLst>
          </p:cNvPr>
          <p:cNvSpPr txBox="1"/>
          <p:nvPr/>
        </p:nvSpPr>
        <p:spPr>
          <a:xfrm>
            <a:off x="619760" y="1271844"/>
            <a:ext cx="7965440" cy="5247590"/>
          </a:xfrm>
          <a:prstGeom prst="rect">
            <a:avLst/>
          </a:prstGeom>
          <a:noFill/>
        </p:spPr>
        <p:txBody>
          <a:bodyPr wrap="square" rtlCol="0">
            <a:spAutoFit/>
          </a:bodyPr>
          <a:lstStyle/>
          <a:p>
            <a:pPr>
              <a:spcAft>
                <a:spcPts val="1800"/>
              </a:spcAft>
            </a:pPr>
            <a:r>
              <a:rPr lang="en-US" sz="3200" b="1" dirty="0"/>
              <a:t>Trust-based resilience creates abundance by: </a:t>
            </a:r>
          </a:p>
          <a:p>
            <a:pPr marL="447675" indent="-447675">
              <a:spcAft>
                <a:spcPts val="1800"/>
              </a:spcAft>
              <a:buFont typeface="Wingdings" panose="05000000000000000000" pitchFamily="2" charset="2"/>
              <a:buChar char="v"/>
            </a:pPr>
            <a:r>
              <a:rPr lang="en-US" sz="2800" dirty="0"/>
              <a:t>Increasing </a:t>
            </a:r>
            <a:r>
              <a:rPr lang="en-US" sz="2800" dirty="0">
                <a:effectLst>
                  <a:outerShdw blurRad="38100" dist="38100" dir="2700000" algn="tl">
                    <a:srgbClr val="000000">
                      <a:alpha val="43137"/>
                    </a:srgbClr>
                  </a:outerShdw>
                </a:effectLst>
              </a:rPr>
              <a:t>access to networks </a:t>
            </a:r>
            <a:r>
              <a:rPr lang="en-US" sz="2800" dirty="0"/>
              <a:t>of social and economic resources.</a:t>
            </a:r>
          </a:p>
          <a:p>
            <a:pPr marL="447675" indent="-447675">
              <a:spcAft>
                <a:spcPts val="1800"/>
              </a:spcAft>
              <a:buFont typeface="Wingdings" panose="05000000000000000000" pitchFamily="2" charset="2"/>
              <a:buChar char="v"/>
            </a:pPr>
            <a:r>
              <a:rPr lang="en-US" sz="2800" dirty="0"/>
              <a:t>Increasing capacity for resource </a:t>
            </a:r>
            <a:r>
              <a:rPr lang="en-US" sz="2800" dirty="0">
                <a:effectLst>
                  <a:outerShdw blurRad="38100" dist="38100" dir="2700000" algn="tl">
                    <a:srgbClr val="000000">
                      <a:alpha val="43137"/>
                    </a:srgbClr>
                  </a:outerShdw>
                </a:effectLst>
              </a:rPr>
              <a:t>sharing</a:t>
            </a:r>
            <a:r>
              <a:rPr lang="en-US" sz="2800" dirty="0"/>
              <a:t>.</a:t>
            </a:r>
          </a:p>
          <a:p>
            <a:pPr marL="447675" indent="-447675">
              <a:spcAft>
                <a:spcPts val="1800"/>
              </a:spcAft>
              <a:buFont typeface="Wingdings" panose="05000000000000000000" pitchFamily="2" charset="2"/>
              <a:buChar char="v"/>
            </a:pPr>
            <a:r>
              <a:rPr lang="en-US" sz="2800" dirty="0"/>
              <a:t>Increasing </a:t>
            </a:r>
            <a:r>
              <a:rPr lang="en-US" sz="2800" dirty="0">
                <a:effectLst>
                  <a:outerShdw blurRad="38100" dist="38100" dir="2700000" algn="tl">
                    <a:srgbClr val="000000">
                      <a:alpha val="43137"/>
                    </a:srgbClr>
                  </a:outerShdw>
                </a:effectLst>
              </a:rPr>
              <a:t>productivity and innovation</a:t>
            </a:r>
            <a:r>
              <a:rPr lang="en-US" sz="2800" dirty="0"/>
              <a:t>.</a:t>
            </a:r>
          </a:p>
          <a:p>
            <a:pPr marL="447675" indent="-447675">
              <a:spcAft>
                <a:spcPts val="1800"/>
              </a:spcAft>
              <a:buFont typeface="Wingdings" panose="05000000000000000000" pitchFamily="2" charset="2"/>
              <a:buChar char="v"/>
            </a:pPr>
            <a:r>
              <a:rPr lang="en-US" sz="2800" dirty="0"/>
              <a:t>Strengthening social </a:t>
            </a:r>
            <a:r>
              <a:rPr lang="en-US" sz="2800" dirty="0">
                <a:effectLst>
                  <a:outerShdw blurRad="38100" dist="38100" dir="2700000" algn="tl">
                    <a:srgbClr val="000000">
                      <a:alpha val="43137"/>
                    </a:srgbClr>
                  </a:outerShdw>
                </a:effectLst>
              </a:rPr>
              <a:t>networks</a:t>
            </a:r>
            <a:r>
              <a:rPr lang="en-US" sz="2800" dirty="0"/>
              <a:t> and supportive </a:t>
            </a:r>
            <a:r>
              <a:rPr lang="en-US" sz="2800" dirty="0">
                <a:effectLst>
                  <a:outerShdw blurRad="38100" dist="38100" dir="2700000" algn="tl">
                    <a:srgbClr val="000000">
                      <a:alpha val="43137"/>
                    </a:srgbClr>
                  </a:outerShdw>
                </a:effectLst>
              </a:rPr>
              <a:t>relationships</a:t>
            </a:r>
            <a:r>
              <a:rPr lang="en-US" sz="2800" dirty="0"/>
              <a:t>.</a:t>
            </a:r>
          </a:p>
          <a:p>
            <a:pPr marL="447675" indent="-447675">
              <a:spcAft>
                <a:spcPts val="1800"/>
              </a:spcAft>
              <a:buFont typeface="Wingdings" panose="05000000000000000000" pitchFamily="2" charset="2"/>
              <a:buChar char="v"/>
            </a:pPr>
            <a:r>
              <a:rPr lang="en-US" sz="2800" dirty="0"/>
              <a:t>Increasing capacity for </a:t>
            </a:r>
            <a:r>
              <a:rPr lang="en-US" sz="2800" dirty="0">
                <a:effectLst>
                  <a:outerShdw blurRad="38100" dist="38100" dir="2700000" algn="tl">
                    <a:srgbClr val="000000">
                      <a:alpha val="43137"/>
                    </a:srgbClr>
                  </a:outerShdw>
                </a:effectLst>
              </a:rPr>
              <a:t>collective action</a:t>
            </a:r>
            <a:r>
              <a:rPr lang="en-US" sz="2800" dirty="0"/>
              <a:t>.</a:t>
            </a:r>
          </a:p>
        </p:txBody>
      </p:sp>
    </p:spTree>
    <p:extLst>
      <p:ext uri="{BB962C8B-B14F-4D97-AF65-F5344CB8AC3E}">
        <p14:creationId xmlns:p14="http://schemas.microsoft.com/office/powerpoint/2010/main" val="376058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6E3A93-DEA0-AC1C-040F-4D29E394E2A4}"/>
              </a:ext>
            </a:extLst>
          </p:cNvPr>
          <p:cNvSpPr>
            <a:spLocks noGrp="1"/>
          </p:cNvSpPr>
          <p:nvPr>
            <p:ph idx="1"/>
          </p:nvPr>
        </p:nvSpPr>
        <p:spPr>
          <a:xfrm>
            <a:off x="655320" y="495521"/>
            <a:ext cx="5618480" cy="772160"/>
          </a:xfrm>
        </p:spPr>
        <p:txBody>
          <a:bodyPr>
            <a:normAutofit/>
          </a:bodyPr>
          <a:lstStyle/>
          <a:p>
            <a:pPr marL="0" indent="0">
              <a:spcAft>
                <a:spcPts val="1800"/>
              </a:spcAft>
              <a:buNone/>
            </a:pPr>
            <a:r>
              <a:rPr lang="en-US" sz="4000" b="1" i="0" dirty="0">
                <a:effectLst/>
                <a:latin typeface="arial" panose="020B0604020202020204" pitchFamily="34" charset="0"/>
              </a:rPr>
              <a:t>Abundance</a:t>
            </a:r>
          </a:p>
        </p:txBody>
      </p:sp>
      <p:sp>
        <p:nvSpPr>
          <p:cNvPr id="4" name="TextBox 3">
            <a:extLst>
              <a:ext uri="{FF2B5EF4-FFF2-40B4-BE49-F238E27FC236}">
                <a16:creationId xmlns:a16="http://schemas.microsoft.com/office/drawing/2014/main" id="{558030CA-EA3F-52FE-DF92-59B7B0E7E8FE}"/>
              </a:ext>
            </a:extLst>
          </p:cNvPr>
          <p:cNvSpPr txBox="1"/>
          <p:nvPr/>
        </p:nvSpPr>
        <p:spPr>
          <a:xfrm>
            <a:off x="579117" y="1684275"/>
            <a:ext cx="7977051" cy="4124206"/>
          </a:xfrm>
          <a:prstGeom prst="rect">
            <a:avLst/>
          </a:prstGeom>
          <a:noFill/>
        </p:spPr>
        <p:txBody>
          <a:bodyPr wrap="square" rtlCol="0">
            <a:spAutoFit/>
          </a:bodyPr>
          <a:lstStyle/>
          <a:p>
            <a:pPr marL="447675" indent="-447675">
              <a:spcAft>
                <a:spcPts val="1800"/>
              </a:spcAft>
              <a:buFont typeface="Wingdings" panose="05000000000000000000" pitchFamily="2" charset="2"/>
              <a:buChar char="v"/>
            </a:pPr>
            <a:r>
              <a:rPr lang="en-US" sz="2800" b="1" dirty="0"/>
              <a:t>Abundance fosters a re-imagined sense  of self and others:</a:t>
            </a:r>
          </a:p>
          <a:p>
            <a:pPr marL="995363" lvl="2" indent="-538163">
              <a:spcBef>
                <a:spcPts val="1200"/>
              </a:spcBef>
              <a:spcAft>
                <a:spcPts val="1800"/>
              </a:spcAft>
              <a:buFont typeface="Wingdings" panose="05000000000000000000" pitchFamily="2" charset="2"/>
              <a:buChar char="Ø"/>
            </a:pPr>
            <a:r>
              <a:rPr lang="en-US" sz="3600" b="1" dirty="0"/>
              <a:t>Inter-dependent, cooperative, spiritual, seekers of meaning.</a:t>
            </a:r>
          </a:p>
          <a:p>
            <a:pPr marL="447675" indent="-447675">
              <a:spcBef>
                <a:spcPts val="1200"/>
              </a:spcBef>
              <a:spcAft>
                <a:spcPts val="1800"/>
              </a:spcAft>
              <a:buFont typeface="Wingdings" panose="05000000000000000000" pitchFamily="2" charset="2"/>
              <a:buChar char="v"/>
            </a:pPr>
            <a:r>
              <a:rPr lang="en-US" sz="2800" b="1" dirty="0"/>
              <a:t>An alternative self-understanding increases our capacity for trust in ourselves and others.</a:t>
            </a:r>
          </a:p>
        </p:txBody>
      </p:sp>
    </p:spTree>
    <p:extLst>
      <p:ext uri="{BB962C8B-B14F-4D97-AF65-F5344CB8AC3E}">
        <p14:creationId xmlns:p14="http://schemas.microsoft.com/office/powerpoint/2010/main" val="297374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15174-AEE5-8FDC-4FC2-5A2ED73B43BC}"/>
              </a:ext>
            </a:extLst>
          </p:cNvPr>
          <p:cNvSpPr>
            <a:spLocks noGrp="1"/>
          </p:cNvSpPr>
          <p:nvPr>
            <p:ph type="title"/>
          </p:nvPr>
        </p:nvSpPr>
        <p:spPr>
          <a:xfrm>
            <a:off x="284480" y="290719"/>
            <a:ext cx="7122160" cy="918321"/>
          </a:xfrm>
        </p:spPr>
        <p:txBody>
          <a:bodyPr>
            <a:normAutofit/>
          </a:bodyPr>
          <a:lstStyle/>
          <a:p>
            <a:r>
              <a:rPr lang="en-US" sz="3600" b="1" dirty="0"/>
              <a:t>The Abundance Cycle</a:t>
            </a:r>
            <a:endParaRPr lang="en-CA" sz="3600" dirty="0"/>
          </a:p>
        </p:txBody>
      </p:sp>
      <p:graphicFrame>
        <p:nvGraphicFramePr>
          <p:cNvPr id="7" name="Content Placeholder 6">
            <a:extLst>
              <a:ext uri="{FF2B5EF4-FFF2-40B4-BE49-F238E27FC236}">
                <a16:creationId xmlns:a16="http://schemas.microsoft.com/office/drawing/2014/main" id="{CF329B3F-CDB8-F91D-2A79-C182199FF4CA}"/>
              </a:ext>
            </a:extLst>
          </p:cNvPr>
          <p:cNvGraphicFramePr>
            <a:graphicFrameLocks noGrp="1"/>
          </p:cNvGraphicFramePr>
          <p:nvPr>
            <p:ph idx="1"/>
            <p:extLst>
              <p:ext uri="{D42A27DB-BD31-4B8C-83A1-F6EECF244321}">
                <p14:modId xmlns:p14="http://schemas.microsoft.com/office/powerpoint/2010/main" val="298085129"/>
              </p:ext>
            </p:extLst>
          </p:nvPr>
        </p:nvGraphicFramePr>
        <p:xfrm>
          <a:off x="827088" y="1473200"/>
          <a:ext cx="7260272" cy="477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5335640F-F62F-E2E0-ED41-3F6EA61C8102}"/>
              </a:ext>
            </a:extLst>
          </p:cNvPr>
          <p:cNvSpPr txBox="1"/>
          <p:nvPr/>
        </p:nvSpPr>
        <p:spPr>
          <a:xfrm>
            <a:off x="6156960" y="3244334"/>
            <a:ext cx="1981200" cy="369332"/>
          </a:xfrm>
          <a:prstGeom prst="rect">
            <a:avLst/>
          </a:prstGeom>
          <a:noFill/>
        </p:spPr>
        <p:txBody>
          <a:bodyPr wrap="square" rtlCol="0">
            <a:spAutoFit/>
          </a:bodyPr>
          <a:lstStyle/>
          <a:p>
            <a:r>
              <a:rPr lang="en-US" b="1" dirty="0"/>
              <a:t>Cooperation</a:t>
            </a:r>
            <a:endParaRPr lang="en-CA" b="1" dirty="0"/>
          </a:p>
        </p:txBody>
      </p:sp>
      <p:sp>
        <p:nvSpPr>
          <p:cNvPr id="4" name="TextBox 3">
            <a:extLst>
              <a:ext uri="{FF2B5EF4-FFF2-40B4-BE49-F238E27FC236}">
                <a16:creationId xmlns:a16="http://schemas.microsoft.com/office/drawing/2014/main" id="{5FC6A3FD-23A4-D456-37AA-ADDA68B54138}"/>
              </a:ext>
            </a:extLst>
          </p:cNvPr>
          <p:cNvSpPr txBox="1"/>
          <p:nvPr/>
        </p:nvSpPr>
        <p:spPr>
          <a:xfrm>
            <a:off x="975360" y="3244334"/>
            <a:ext cx="2336800" cy="369332"/>
          </a:xfrm>
          <a:prstGeom prst="rect">
            <a:avLst/>
          </a:prstGeom>
          <a:noFill/>
        </p:spPr>
        <p:txBody>
          <a:bodyPr wrap="square" rtlCol="0">
            <a:spAutoFit/>
          </a:bodyPr>
          <a:lstStyle/>
          <a:p>
            <a:r>
              <a:rPr lang="en-US" b="1" dirty="0"/>
              <a:t>Re-imagined Self</a:t>
            </a:r>
            <a:endParaRPr lang="en-CA" b="1" dirty="0"/>
          </a:p>
        </p:txBody>
      </p:sp>
    </p:spTree>
    <p:extLst>
      <p:ext uri="{BB962C8B-B14F-4D97-AF65-F5344CB8AC3E}">
        <p14:creationId xmlns:p14="http://schemas.microsoft.com/office/powerpoint/2010/main" val="58238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0EE6320D-443C-4598-8F70-C0898FA61A8D}"/>
                                            </p:graphicEl>
                                          </p:spTgt>
                                        </p:tgtEl>
                                        <p:attrNameLst>
                                          <p:attrName>style.visibility</p:attrName>
                                        </p:attrNameLst>
                                      </p:cBhvr>
                                      <p:to>
                                        <p:strVal val="visible"/>
                                      </p:to>
                                    </p:set>
                                    <p:animEffect transition="in" filter="fade">
                                      <p:cBhvr>
                                        <p:cTn id="7" dur="500"/>
                                        <p:tgtEl>
                                          <p:spTgt spid="7">
                                            <p:graphicEl>
                                              <a:dgm id="{0EE6320D-443C-4598-8F70-C0898FA61A8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0B90E5AD-F23C-4F9C-A3B1-FABA115FE4C9}"/>
                                            </p:graphicEl>
                                          </p:spTgt>
                                        </p:tgtEl>
                                        <p:attrNameLst>
                                          <p:attrName>style.visibility</p:attrName>
                                        </p:attrNameLst>
                                      </p:cBhvr>
                                      <p:to>
                                        <p:strVal val="visible"/>
                                      </p:to>
                                    </p:set>
                                    <p:animEffect transition="in" filter="fade">
                                      <p:cBhvr>
                                        <p:cTn id="12" dur="500"/>
                                        <p:tgtEl>
                                          <p:spTgt spid="7">
                                            <p:graphicEl>
                                              <a:dgm id="{0B90E5AD-F23C-4F9C-A3B1-FABA115FE4C9}"/>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7">
                                            <p:graphicEl>
                                              <a:dgm id="{C8AD2D83-BE4B-43B7-9330-2573EC538AEB}"/>
                                            </p:graphicEl>
                                          </p:spTgt>
                                        </p:tgtEl>
                                        <p:attrNameLst>
                                          <p:attrName>style.visibility</p:attrName>
                                        </p:attrNameLst>
                                      </p:cBhvr>
                                      <p:to>
                                        <p:strVal val="visible"/>
                                      </p:to>
                                    </p:set>
                                    <p:animEffect transition="in" filter="fade">
                                      <p:cBhvr>
                                        <p:cTn id="19" dur="500"/>
                                        <p:tgtEl>
                                          <p:spTgt spid="7">
                                            <p:graphicEl>
                                              <a:dgm id="{C8AD2D83-BE4B-43B7-9330-2573EC538AEB}"/>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graphicEl>
                                              <a:dgm id="{5C6069C6-0227-4B07-8147-6441170A6CB5}"/>
                                            </p:graphicEl>
                                          </p:spTgt>
                                        </p:tgtEl>
                                        <p:attrNameLst>
                                          <p:attrName>style.visibility</p:attrName>
                                        </p:attrNameLst>
                                      </p:cBhvr>
                                      <p:to>
                                        <p:strVal val="visible"/>
                                      </p:to>
                                    </p:set>
                                    <p:animEffect transition="in" filter="fade">
                                      <p:cBhvr>
                                        <p:cTn id="24" dur="500"/>
                                        <p:tgtEl>
                                          <p:spTgt spid="7">
                                            <p:graphicEl>
                                              <a:dgm id="{5C6069C6-0227-4B07-8147-6441170A6CB5}"/>
                                            </p:graphicEl>
                                          </p:spTgt>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7">
                                            <p:graphicEl>
                                              <a:dgm id="{5C58664E-F9FD-411D-9C1A-B7FC1B9A20DE}"/>
                                            </p:graphicEl>
                                          </p:spTgt>
                                        </p:tgtEl>
                                        <p:attrNameLst>
                                          <p:attrName>style.visibility</p:attrName>
                                        </p:attrNameLst>
                                      </p:cBhvr>
                                      <p:to>
                                        <p:strVal val="visible"/>
                                      </p:to>
                                    </p:set>
                                    <p:animEffect transition="in" filter="fade">
                                      <p:cBhvr>
                                        <p:cTn id="28" dur="500"/>
                                        <p:tgtEl>
                                          <p:spTgt spid="7">
                                            <p:graphicEl>
                                              <a:dgm id="{5C58664E-F9FD-411D-9C1A-B7FC1B9A20DE}"/>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graphicEl>
                                              <a:dgm id="{B564C2C4-89E4-4635-BCBC-A4555732757A}"/>
                                            </p:graphicEl>
                                          </p:spTgt>
                                        </p:tgtEl>
                                        <p:attrNameLst>
                                          <p:attrName>style.visibility</p:attrName>
                                        </p:attrNameLst>
                                      </p:cBhvr>
                                      <p:to>
                                        <p:strVal val="visible"/>
                                      </p:to>
                                    </p:set>
                                    <p:animEffect transition="in" filter="fade">
                                      <p:cBhvr>
                                        <p:cTn id="33" dur="500"/>
                                        <p:tgtEl>
                                          <p:spTgt spid="7">
                                            <p:graphicEl>
                                              <a:dgm id="{B564C2C4-89E4-4635-BCBC-A4555732757A}"/>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84684F-8F92-EC45-1CB7-0281B67F8D1B}"/>
              </a:ext>
            </a:extLst>
          </p:cNvPr>
          <p:cNvSpPr>
            <a:spLocks noGrp="1"/>
          </p:cNvSpPr>
          <p:nvPr>
            <p:ph idx="1"/>
          </p:nvPr>
        </p:nvSpPr>
        <p:spPr>
          <a:xfrm>
            <a:off x="827700" y="2052925"/>
            <a:ext cx="7056460" cy="4195481"/>
          </a:xfrm>
        </p:spPr>
        <p:txBody>
          <a:bodyPr>
            <a:normAutofit/>
          </a:bodyPr>
          <a:lstStyle/>
          <a:p>
            <a:pPr marL="0" indent="0" algn="ctr">
              <a:spcAft>
                <a:spcPts val="1200"/>
              </a:spcAft>
              <a:buNone/>
            </a:pPr>
            <a:r>
              <a:rPr lang="en-US" sz="3600" b="0" i="0" dirty="0">
                <a:effectLst>
                  <a:outerShdw blurRad="38100" dist="38100" dir="2700000" algn="tl">
                    <a:srgbClr val="000000">
                      <a:alpha val="43137"/>
                    </a:srgbClr>
                  </a:outerShdw>
                </a:effectLst>
                <a:latin typeface="helvetica neue"/>
              </a:rPr>
              <a:t>We can't solve problems by using the same kind of thinking we used when we created them.</a:t>
            </a:r>
          </a:p>
          <a:p>
            <a:pPr marL="0" indent="0" algn="r">
              <a:spcBef>
                <a:spcPts val="1800"/>
              </a:spcBef>
              <a:buNone/>
            </a:pPr>
            <a:r>
              <a:rPr lang="en-US" sz="2800" i="1" dirty="0">
                <a:effectLst>
                  <a:outerShdw blurRad="38100" dist="38100" dir="2700000" algn="tl">
                    <a:srgbClr val="000000">
                      <a:alpha val="43137"/>
                    </a:srgbClr>
                  </a:outerShdw>
                </a:effectLst>
                <a:latin typeface="helvetica neue"/>
              </a:rPr>
              <a:t>- Albert Einstein</a:t>
            </a:r>
            <a:endParaRPr lang="en-CA" sz="32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96942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iagram&#10;&#10;Description automatically generated">
            <a:extLst>
              <a:ext uri="{FF2B5EF4-FFF2-40B4-BE49-F238E27FC236}">
                <a16:creationId xmlns:a16="http://schemas.microsoft.com/office/drawing/2014/main" id="{EE34835D-5F55-5611-072F-A3CB43F032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588"/>
            <a:ext cx="9172783" cy="6879588"/>
          </a:xfrm>
          <a:prstGeom prst="rect">
            <a:avLst/>
          </a:prstGeom>
        </p:spPr>
      </p:pic>
    </p:spTree>
    <p:extLst>
      <p:ext uri="{BB962C8B-B14F-4D97-AF65-F5344CB8AC3E}">
        <p14:creationId xmlns:p14="http://schemas.microsoft.com/office/powerpoint/2010/main" val="349904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15174-AEE5-8FDC-4FC2-5A2ED73B43BC}"/>
              </a:ext>
            </a:extLst>
          </p:cNvPr>
          <p:cNvSpPr>
            <a:spLocks noGrp="1"/>
          </p:cNvSpPr>
          <p:nvPr>
            <p:ph type="title"/>
          </p:nvPr>
        </p:nvSpPr>
        <p:spPr>
          <a:xfrm>
            <a:off x="436880" y="371999"/>
            <a:ext cx="7162800" cy="847201"/>
          </a:xfrm>
        </p:spPr>
        <p:txBody>
          <a:bodyPr>
            <a:normAutofit fontScale="90000"/>
          </a:bodyPr>
          <a:lstStyle/>
          <a:p>
            <a:r>
              <a:rPr lang="en-US" sz="4000" b="1" dirty="0"/>
              <a:t>Abundance, Resilience, Trust</a:t>
            </a:r>
            <a:endParaRPr lang="en-CA" sz="4000" dirty="0"/>
          </a:p>
        </p:txBody>
      </p:sp>
      <p:sp>
        <p:nvSpPr>
          <p:cNvPr id="4" name="TextBox 3">
            <a:extLst>
              <a:ext uri="{FF2B5EF4-FFF2-40B4-BE49-F238E27FC236}">
                <a16:creationId xmlns:a16="http://schemas.microsoft.com/office/drawing/2014/main" id="{558030CA-EA3F-52FE-DF92-59B7B0E7E8FE}"/>
              </a:ext>
            </a:extLst>
          </p:cNvPr>
          <p:cNvSpPr txBox="1"/>
          <p:nvPr/>
        </p:nvSpPr>
        <p:spPr>
          <a:xfrm>
            <a:off x="873760" y="1903253"/>
            <a:ext cx="7782560" cy="4108817"/>
          </a:xfrm>
          <a:prstGeom prst="rect">
            <a:avLst/>
          </a:prstGeom>
          <a:noFill/>
        </p:spPr>
        <p:txBody>
          <a:bodyPr wrap="square" rtlCol="0">
            <a:spAutoFit/>
          </a:bodyPr>
          <a:lstStyle/>
          <a:p>
            <a:pPr marL="447675" indent="-447675">
              <a:spcAft>
                <a:spcPts val="1800"/>
              </a:spcAft>
              <a:buFont typeface="Wingdings" panose="05000000000000000000" pitchFamily="2" charset="2"/>
              <a:buChar char="v"/>
            </a:pPr>
            <a:r>
              <a:rPr lang="en-US" sz="3200" b="1" dirty="0"/>
              <a:t>Where Do We Start?</a:t>
            </a:r>
          </a:p>
          <a:p>
            <a:pPr marL="914400" lvl="1" indent="-457200">
              <a:spcBef>
                <a:spcPts val="1200"/>
              </a:spcBef>
              <a:spcAft>
                <a:spcPts val="1800"/>
              </a:spcAft>
              <a:buFont typeface="Wingdings" panose="05000000000000000000" pitchFamily="2" charset="2"/>
              <a:buChar char="Ø"/>
            </a:pPr>
            <a:r>
              <a:rPr lang="en-US" sz="2800" b="1" dirty="0"/>
              <a:t>Building community</a:t>
            </a:r>
          </a:p>
          <a:p>
            <a:pPr marL="914400" lvl="1" indent="-457200">
              <a:spcAft>
                <a:spcPts val="1800"/>
              </a:spcAft>
              <a:buFont typeface="Wingdings" panose="05000000000000000000" pitchFamily="2" charset="2"/>
              <a:buChar char="Ø"/>
            </a:pPr>
            <a:r>
              <a:rPr lang="en-US" sz="2800" b="1" dirty="0"/>
              <a:t>A commitment to justice (rights)</a:t>
            </a:r>
          </a:p>
          <a:p>
            <a:pPr marL="914400" lvl="1" indent="-457200">
              <a:spcAft>
                <a:spcPts val="1800"/>
              </a:spcAft>
              <a:buFont typeface="Wingdings" panose="05000000000000000000" pitchFamily="2" charset="2"/>
              <a:buChar char="Ø"/>
            </a:pPr>
            <a:r>
              <a:rPr lang="en-US" sz="2800" b="1" dirty="0"/>
              <a:t>A renewed social welfare system</a:t>
            </a:r>
          </a:p>
          <a:p>
            <a:pPr marL="914400" lvl="1" indent="-457200">
              <a:spcAft>
                <a:spcPts val="1800"/>
              </a:spcAft>
              <a:buFont typeface="Wingdings" panose="05000000000000000000" pitchFamily="2" charset="2"/>
              <a:buChar char="Ø"/>
            </a:pPr>
            <a:r>
              <a:rPr lang="en-US" sz="2800" b="1" dirty="0"/>
              <a:t>An inclusive economy</a:t>
            </a:r>
          </a:p>
          <a:p>
            <a:pPr marL="914400" lvl="1" indent="-457200">
              <a:spcAft>
                <a:spcPts val="1800"/>
              </a:spcAft>
              <a:buFont typeface="Wingdings" panose="05000000000000000000" pitchFamily="2" charset="2"/>
              <a:buChar char="Ø"/>
            </a:pPr>
            <a:endParaRPr lang="en-US" sz="3200" b="1" dirty="0"/>
          </a:p>
        </p:txBody>
      </p:sp>
    </p:spTree>
    <p:extLst>
      <p:ext uri="{BB962C8B-B14F-4D97-AF65-F5344CB8AC3E}">
        <p14:creationId xmlns:p14="http://schemas.microsoft.com/office/powerpoint/2010/main" val="319778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15174-AEE5-8FDC-4FC2-5A2ED73B43BC}"/>
              </a:ext>
            </a:extLst>
          </p:cNvPr>
          <p:cNvSpPr>
            <a:spLocks noGrp="1"/>
          </p:cNvSpPr>
          <p:nvPr>
            <p:ph type="title"/>
          </p:nvPr>
        </p:nvSpPr>
        <p:spPr>
          <a:xfrm>
            <a:off x="6158138" y="2604079"/>
            <a:ext cx="2021840" cy="1649841"/>
          </a:xfrm>
        </p:spPr>
        <p:txBody>
          <a:bodyPr>
            <a:normAutofit/>
          </a:bodyPr>
          <a:lstStyle/>
          <a:p>
            <a:pPr algn="ctr"/>
            <a:r>
              <a:rPr lang="en-US" sz="4400" b="1" dirty="0"/>
              <a:t>Thank </a:t>
            </a:r>
            <a:br>
              <a:rPr lang="en-US" sz="4400" b="1" dirty="0"/>
            </a:br>
            <a:r>
              <a:rPr lang="en-US" sz="4400" b="1" dirty="0"/>
              <a:t>You</a:t>
            </a:r>
            <a:endParaRPr lang="en-CA" sz="4400" dirty="0"/>
          </a:p>
        </p:txBody>
      </p:sp>
      <p:pic>
        <p:nvPicPr>
          <p:cNvPr id="13" name="Picture 12" descr="Graphical user interface&#10;&#10;Description automatically generated with low confidence">
            <a:extLst>
              <a:ext uri="{FF2B5EF4-FFF2-40B4-BE49-F238E27FC236}">
                <a16:creationId xmlns:a16="http://schemas.microsoft.com/office/drawing/2014/main" id="{F494ACC5-3EE8-B9C5-E19B-3EE66ED6B4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022" y="723898"/>
            <a:ext cx="4328163" cy="5410204"/>
          </a:xfrm>
          <a:prstGeom prst="rect">
            <a:avLst/>
          </a:prstGeom>
        </p:spPr>
      </p:pic>
    </p:spTree>
    <p:extLst>
      <p:ext uri="{BB962C8B-B14F-4D97-AF65-F5344CB8AC3E}">
        <p14:creationId xmlns:p14="http://schemas.microsoft.com/office/powerpoint/2010/main" val="3810322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A0A8661-C167-C81D-3F76-9C6692D0EC84}"/>
              </a:ext>
            </a:extLst>
          </p:cNvPr>
          <p:cNvSpPr txBox="1"/>
          <p:nvPr/>
        </p:nvSpPr>
        <p:spPr>
          <a:xfrm>
            <a:off x="924560" y="1154319"/>
            <a:ext cx="5415280" cy="4662815"/>
          </a:xfrm>
          <a:prstGeom prst="rect">
            <a:avLst/>
          </a:prstGeom>
          <a:noFill/>
        </p:spPr>
        <p:txBody>
          <a:bodyPr wrap="square" rtlCol="0">
            <a:spAutoFit/>
          </a:bodyPr>
          <a:lstStyle/>
          <a:p>
            <a:r>
              <a:rPr lang="en-US" sz="2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Canadian Poverty Institute</a:t>
            </a:r>
          </a:p>
          <a:p>
            <a:r>
              <a:rPr lang="en-US" sz="2200" dirty="0">
                <a:latin typeface="Arial" panose="020B0604020202020204" pitchFamily="34" charset="0"/>
                <a:cs typeface="Arial" panose="020B0604020202020204" pitchFamily="34" charset="0"/>
              </a:rPr>
              <a:t>Ambrose University</a:t>
            </a:r>
          </a:p>
          <a:p>
            <a:r>
              <a:rPr lang="en-US" sz="2200" dirty="0">
                <a:latin typeface="Arial" panose="020B0604020202020204" pitchFamily="34" charset="0"/>
                <a:cs typeface="Arial" panose="020B0604020202020204" pitchFamily="34" charset="0"/>
              </a:rPr>
              <a:t>150 Ambrose Circle SW</a:t>
            </a:r>
          </a:p>
          <a:p>
            <a:r>
              <a:rPr lang="en-US" sz="2200" dirty="0">
                <a:latin typeface="Arial" panose="020B0604020202020204" pitchFamily="34" charset="0"/>
                <a:cs typeface="Arial" panose="020B0604020202020204" pitchFamily="34" charset="0"/>
              </a:rPr>
              <a:t>Calgary, Alberta</a:t>
            </a:r>
          </a:p>
          <a:p>
            <a:pPr>
              <a:spcAft>
                <a:spcPts val="600"/>
              </a:spcAft>
            </a:pPr>
            <a:r>
              <a:rPr lang="en-US" sz="2200" dirty="0">
                <a:latin typeface="Arial" panose="020B0604020202020204" pitchFamily="34" charset="0"/>
                <a:cs typeface="Arial" panose="020B0604020202020204" pitchFamily="34" charset="0"/>
              </a:rPr>
              <a:t>T3H 0L5</a:t>
            </a:r>
          </a:p>
          <a:p>
            <a:pPr indent="355600">
              <a:spcAft>
                <a:spcPts val="600"/>
              </a:spcAft>
            </a:pPr>
            <a:r>
              <a:rPr lang="en-US" sz="2000" b="1" dirty="0">
                <a:solidFill>
                  <a:schemeClr val="bg2">
                    <a:lumMod val="60000"/>
                    <a:lumOff val="4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www.povertyinstitute.ca</a:t>
            </a:r>
            <a:endParaRPr lang="en-US" sz="2000" b="1" dirty="0">
              <a:solidFill>
                <a:schemeClr val="bg2">
                  <a:lumMod val="60000"/>
                  <a:lumOff val="40000"/>
                </a:schemeClr>
              </a:solidFill>
              <a:latin typeface="Arial" panose="020B0604020202020204" pitchFamily="34" charset="0"/>
              <a:cs typeface="Arial" panose="020B0604020202020204" pitchFamily="34" charset="0"/>
            </a:endParaRPr>
          </a:p>
          <a:p>
            <a:pPr indent="355600">
              <a:spcAft>
                <a:spcPts val="600"/>
              </a:spcAft>
            </a:pPr>
            <a:r>
              <a:rPr lang="en-US" sz="2000" b="1" dirty="0">
                <a:solidFill>
                  <a:schemeClr val="bg2">
                    <a:lumMod val="60000"/>
                    <a:lumOff val="40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povertyinstitute@ambrose.edu</a:t>
            </a:r>
            <a:r>
              <a:rPr lang="en-US" sz="2000" b="1" dirty="0">
                <a:solidFill>
                  <a:schemeClr val="bg2">
                    <a:lumMod val="60000"/>
                    <a:lumOff val="40000"/>
                  </a:schemeClr>
                </a:solidFill>
                <a:latin typeface="Arial" panose="020B0604020202020204" pitchFamily="34" charset="0"/>
                <a:cs typeface="Arial" panose="020B0604020202020204" pitchFamily="34" charset="0"/>
              </a:rPr>
              <a:t> </a:t>
            </a:r>
          </a:p>
          <a:p>
            <a:pPr indent="355600"/>
            <a:r>
              <a:rPr lang="en-US" sz="2000" dirty="0">
                <a:latin typeface="Arial" panose="020B0604020202020204" pitchFamily="34" charset="0"/>
                <a:cs typeface="Arial" panose="020B0604020202020204" pitchFamily="34" charset="0"/>
              </a:rPr>
              <a:t>@cndpovertyinst</a:t>
            </a:r>
          </a:p>
          <a:p>
            <a:endParaRPr lang="en-US" sz="1400" dirty="0">
              <a:latin typeface="Arial" panose="020B0604020202020204" pitchFamily="34" charset="0"/>
              <a:cs typeface="Arial" panose="020B0604020202020204" pitchFamily="34" charset="0"/>
            </a:endParaRPr>
          </a:p>
          <a:p>
            <a:pPr>
              <a:spcBef>
                <a:spcPts val="1200"/>
              </a:spcBef>
            </a:pPr>
            <a:r>
              <a:rPr lang="en-US" sz="2200" dirty="0">
                <a:latin typeface="Arial" panose="020B0604020202020204" pitchFamily="34" charset="0"/>
                <a:cs typeface="Arial" panose="020B0604020202020204" pitchFamily="34" charset="0"/>
              </a:rPr>
              <a:t>Derek Cook</a:t>
            </a:r>
          </a:p>
          <a:p>
            <a:pPr indent="263525">
              <a:spcBef>
                <a:spcPts val="1200"/>
              </a:spcBef>
            </a:pPr>
            <a:r>
              <a:rPr lang="en-US" sz="2000" b="1" dirty="0">
                <a:solidFill>
                  <a:schemeClr val="bg2">
                    <a:lumMod val="60000"/>
                    <a:lumOff val="40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Derek.Cook@ambrose.edu</a:t>
            </a:r>
            <a:endParaRPr lang="en-US" sz="2000" b="1" dirty="0">
              <a:solidFill>
                <a:schemeClr val="bg2">
                  <a:lumMod val="60000"/>
                  <a:lumOff val="40000"/>
                </a:schemeClr>
              </a:solidFill>
              <a:latin typeface="Arial" panose="020B0604020202020204" pitchFamily="34" charset="0"/>
              <a:cs typeface="Arial" panose="020B0604020202020204" pitchFamily="34" charset="0"/>
            </a:endParaRPr>
          </a:p>
          <a:p>
            <a:pPr indent="263525">
              <a:spcBef>
                <a:spcPts val="1200"/>
              </a:spcBef>
            </a:pPr>
            <a:r>
              <a:rPr lang="en-US" sz="2000" dirty="0">
                <a:latin typeface="Arial" panose="020B0604020202020204" pitchFamily="34" charset="0"/>
                <a:cs typeface="Arial" panose="020B0604020202020204" pitchFamily="34" charset="0"/>
              </a:rPr>
              <a:t>@ARTofHope</a:t>
            </a:r>
          </a:p>
        </p:txBody>
      </p:sp>
      <p:pic>
        <p:nvPicPr>
          <p:cNvPr id="4" name="Picture 3" descr="Chart&#10;&#10;Description automatically generated">
            <a:extLst>
              <a:ext uri="{FF2B5EF4-FFF2-40B4-BE49-F238E27FC236}">
                <a16:creationId xmlns:a16="http://schemas.microsoft.com/office/drawing/2014/main" id="{AE3BF532-DB7E-0A97-922A-372749CDD1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3760" y="3017112"/>
            <a:ext cx="1280160" cy="1280160"/>
          </a:xfrm>
          <a:prstGeom prst="rect">
            <a:avLst/>
          </a:prstGeom>
        </p:spPr>
      </p:pic>
      <p:pic>
        <p:nvPicPr>
          <p:cNvPr id="6" name="Picture 5" descr="Logo, company name&#10;&#10;Description automatically generated">
            <a:extLst>
              <a:ext uri="{FF2B5EF4-FFF2-40B4-BE49-F238E27FC236}">
                <a16:creationId xmlns:a16="http://schemas.microsoft.com/office/drawing/2014/main" id="{626C75EE-FA93-E686-0580-83321249B9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23760" y="4463816"/>
            <a:ext cx="1280160" cy="1317224"/>
          </a:xfrm>
          <a:prstGeom prst="rect">
            <a:avLst/>
          </a:prstGeom>
        </p:spPr>
      </p:pic>
    </p:spTree>
    <p:extLst>
      <p:ext uri="{BB962C8B-B14F-4D97-AF65-F5344CB8AC3E}">
        <p14:creationId xmlns:p14="http://schemas.microsoft.com/office/powerpoint/2010/main" val="580437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E46ECC9-0A16-B4BA-3FE0-B1A01706E721}"/>
              </a:ext>
            </a:extLst>
          </p:cNvPr>
          <p:cNvGraphicFramePr>
            <a:graphicFrameLocks noGrp="1"/>
          </p:cNvGraphicFramePr>
          <p:nvPr>
            <p:ph idx="1"/>
            <p:extLst>
              <p:ext uri="{D42A27DB-BD31-4B8C-83A1-F6EECF244321}">
                <p14:modId xmlns:p14="http://schemas.microsoft.com/office/powerpoint/2010/main" val="992277489"/>
              </p:ext>
            </p:extLst>
          </p:nvPr>
        </p:nvGraphicFramePr>
        <p:xfrm>
          <a:off x="827088" y="2052638"/>
          <a:ext cx="6955472" cy="4352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6A99ED9B-79C8-B81E-F8E7-D141F8AE9C48}"/>
              </a:ext>
            </a:extLst>
          </p:cNvPr>
          <p:cNvSpPr>
            <a:spLocks noGrp="1"/>
          </p:cNvSpPr>
          <p:nvPr>
            <p:ph type="title"/>
          </p:nvPr>
        </p:nvSpPr>
        <p:spPr>
          <a:xfrm>
            <a:off x="484710" y="330798"/>
            <a:ext cx="7055380" cy="1400530"/>
          </a:xfrm>
        </p:spPr>
        <p:txBody>
          <a:bodyPr/>
          <a:lstStyle/>
          <a:p>
            <a:r>
              <a:rPr lang="en-US" sz="4400" b="1" dirty="0">
                <a:solidFill>
                  <a:schemeClr val="tx1"/>
                </a:solidFill>
              </a:rPr>
              <a:t>POVERTY: A Multi-Dimensional Problem</a:t>
            </a:r>
            <a:endParaRPr lang="en-CA" sz="4400" b="1" dirty="0">
              <a:solidFill>
                <a:schemeClr val="tx1"/>
              </a:solidFill>
            </a:endParaRPr>
          </a:p>
        </p:txBody>
      </p:sp>
    </p:spTree>
    <p:extLst>
      <p:ext uri="{BB962C8B-B14F-4D97-AF65-F5344CB8AC3E}">
        <p14:creationId xmlns:p14="http://schemas.microsoft.com/office/powerpoint/2010/main" val="157970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73B68628-BEDE-4026-BF71-A60A6EF60F03}"/>
                                            </p:graphicEl>
                                          </p:spTgt>
                                        </p:tgtEl>
                                        <p:attrNameLst>
                                          <p:attrName>style.visibility</p:attrName>
                                        </p:attrNameLst>
                                      </p:cBhvr>
                                      <p:to>
                                        <p:strVal val="visible"/>
                                      </p:to>
                                    </p:set>
                                    <p:animEffect transition="in" filter="fade">
                                      <p:cBhvr>
                                        <p:cTn id="7" dur="500"/>
                                        <p:tgtEl>
                                          <p:spTgt spid="5">
                                            <p:graphicEl>
                                              <a:dgm id="{73B68628-BEDE-4026-BF71-A60A6EF60F0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2B09964E-44E1-4989-BC52-B181765AD0E4}"/>
                                            </p:graphicEl>
                                          </p:spTgt>
                                        </p:tgtEl>
                                        <p:attrNameLst>
                                          <p:attrName>style.visibility</p:attrName>
                                        </p:attrNameLst>
                                      </p:cBhvr>
                                      <p:to>
                                        <p:strVal val="visible"/>
                                      </p:to>
                                    </p:set>
                                    <p:animEffect transition="in" filter="fade">
                                      <p:cBhvr>
                                        <p:cTn id="12" dur="500"/>
                                        <p:tgtEl>
                                          <p:spTgt spid="5">
                                            <p:graphicEl>
                                              <a:dgm id="{2B09964E-44E1-4989-BC52-B181765AD0E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CAEF62D6-EEA8-4671-A5A4-5F771BA0B874}"/>
                                            </p:graphicEl>
                                          </p:spTgt>
                                        </p:tgtEl>
                                        <p:attrNameLst>
                                          <p:attrName>style.visibility</p:attrName>
                                        </p:attrNameLst>
                                      </p:cBhvr>
                                      <p:to>
                                        <p:strVal val="visible"/>
                                      </p:to>
                                    </p:set>
                                    <p:animEffect transition="in" filter="fade">
                                      <p:cBhvr>
                                        <p:cTn id="17" dur="500"/>
                                        <p:tgtEl>
                                          <p:spTgt spid="5">
                                            <p:graphicEl>
                                              <a:dgm id="{CAEF62D6-EEA8-4671-A5A4-5F771BA0B87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6DDAE-0BFA-E058-38A1-B4BEAD2CBD89}"/>
              </a:ext>
            </a:extLst>
          </p:cNvPr>
          <p:cNvSpPr>
            <a:spLocks noGrp="1"/>
          </p:cNvSpPr>
          <p:nvPr>
            <p:ph type="title"/>
          </p:nvPr>
        </p:nvSpPr>
        <p:spPr>
          <a:xfrm>
            <a:off x="393270" y="320638"/>
            <a:ext cx="7419770" cy="1400530"/>
          </a:xfrm>
        </p:spPr>
        <p:txBody>
          <a:bodyPr/>
          <a:lstStyle/>
          <a:p>
            <a:r>
              <a:rPr lang="en-US" sz="4800" b="1" dirty="0">
                <a:solidFill>
                  <a:schemeClr val="tx1"/>
                </a:solidFill>
              </a:rPr>
              <a:t>Two Foundational Myths</a:t>
            </a:r>
            <a:endParaRPr lang="en-CA" sz="4400" b="1" dirty="0">
              <a:solidFill>
                <a:schemeClr val="tx1"/>
              </a:solidFill>
            </a:endParaRPr>
          </a:p>
        </p:txBody>
      </p:sp>
      <p:sp>
        <p:nvSpPr>
          <p:cNvPr id="3" name="Content Placeholder 2">
            <a:extLst>
              <a:ext uri="{FF2B5EF4-FFF2-40B4-BE49-F238E27FC236}">
                <a16:creationId xmlns:a16="http://schemas.microsoft.com/office/drawing/2014/main" id="{84AB4114-CAC2-AD06-1236-6A5472780193}"/>
              </a:ext>
            </a:extLst>
          </p:cNvPr>
          <p:cNvSpPr>
            <a:spLocks noGrp="1"/>
          </p:cNvSpPr>
          <p:nvPr>
            <p:ph idx="1"/>
          </p:nvPr>
        </p:nvSpPr>
        <p:spPr>
          <a:xfrm>
            <a:off x="515190" y="1721168"/>
            <a:ext cx="7948090" cy="4435792"/>
          </a:xfrm>
        </p:spPr>
        <p:txBody>
          <a:bodyPr>
            <a:normAutofit fontScale="92500" lnSpcReduction="10000"/>
          </a:bodyPr>
          <a:lstStyle/>
          <a:p>
            <a:pPr marL="538163" indent="-538163">
              <a:spcAft>
                <a:spcPts val="1200"/>
              </a:spcAft>
            </a:pPr>
            <a:r>
              <a:rPr lang="en-US" sz="4000" b="1" dirty="0">
                <a:effectLst>
                  <a:outerShdw blurRad="38100" dist="38100" dir="2700000" algn="tl">
                    <a:srgbClr val="000000">
                      <a:alpha val="43137"/>
                    </a:srgbClr>
                  </a:outerShdw>
                </a:effectLst>
              </a:rPr>
              <a:t>The Myth of Scarcity</a:t>
            </a:r>
          </a:p>
          <a:p>
            <a:pPr marL="1076325" lvl="1" indent="-538163">
              <a:lnSpc>
                <a:spcPct val="120000"/>
              </a:lnSpc>
              <a:spcAft>
                <a:spcPts val="1800"/>
              </a:spcAft>
              <a:buFont typeface="Wingdings" panose="05000000000000000000" pitchFamily="2" charset="2"/>
              <a:buChar char="v"/>
            </a:pPr>
            <a:r>
              <a:rPr lang="en-US" sz="2800" b="1" dirty="0"/>
              <a:t>Economic paradigm: </a:t>
            </a:r>
            <a:r>
              <a:rPr lang="en-US" sz="2800" dirty="0"/>
              <a:t>limited resources and unlimited needs.</a:t>
            </a:r>
            <a:r>
              <a:rPr lang="en-US" sz="2800" dirty="0">
                <a:effectLst>
                  <a:outerShdw blurRad="38100" dist="38100" dir="2700000" algn="tl">
                    <a:srgbClr val="000000">
                      <a:alpha val="43137"/>
                    </a:srgbClr>
                  </a:outerShdw>
                </a:effectLst>
              </a:rPr>
              <a:t> </a:t>
            </a:r>
          </a:p>
          <a:p>
            <a:pPr marL="538163" indent="-538163">
              <a:spcAft>
                <a:spcPts val="1200"/>
              </a:spcAft>
            </a:pPr>
            <a:r>
              <a:rPr lang="en-US" sz="4000" b="1" dirty="0">
                <a:effectLst>
                  <a:outerShdw blurRad="38100" dist="38100" dir="2700000" algn="tl">
                    <a:srgbClr val="000000">
                      <a:alpha val="43137"/>
                    </a:srgbClr>
                  </a:outerShdw>
                </a:effectLst>
              </a:rPr>
              <a:t>Implications:</a:t>
            </a:r>
          </a:p>
          <a:p>
            <a:pPr marL="1109662" indent="-571500">
              <a:spcAft>
                <a:spcPts val="1200"/>
              </a:spcAft>
              <a:buFont typeface="Wingdings" panose="05000000000000000000" pitchFamily="2" charset="2"/>
              <a:buChar char="v"/>
            </a:pPr>
            <a:r>
              <a:rPr lang="en-CA" sz="2800" dirty="0">
                <a:effectLst>
                  <a:outerShdw blurRad="38100" dist="38100" dir="2700000" algn="tl">
                    <a:srgbClr val="000000">
                      <a:alpha val="43137"/>
                    </a:srgbClr>
                  </a:outerShdw>
                </a:effectLst>
              </a:rPr>
              <a:t>Life is a zero-sum game.</a:t>
            </a:r>
          </a:p>
          <a:p>
            <a:pPr marL="1109662" indent="-571500">
              <a:spcAft>
                <a:spcPts val="1200"/>
              </a:spcAft>
              <a:buFont typeface="Wingdings" panose="05000000000000000000" pitchFamily="2" charset="2"/>
              <a:buChar char="v"/>
            </a:pPr>
            <a:r>
              <a:rPr lang="en-CA" sz="2800" dirty="0">
                <a:effectLst>
                  <a:outerShdw blurRad="38100" dist="38100" dir="2700000" algn="tl">
                    <a:srgbClr val="000000">
                      <a:alpha val="43137"/>
                    </a:srgbClr>
                  </a:outerShdw>
                </a:effectLst>
              </a:rPr>
              <a:t>Social and economic relationships are rooted in competition.</a:t>
            </a:r>
          </a:p>
        </p:txBody>
      </p:sp>
    </p:spTree>
    <p:extLst>
      <p:ext uri="{BB962C8B-B14F-4D97-AF65-F5344CB8AC3E}">
        <p14:creationId xmlns:p14="http://schemas.microsoft.com/office/powerpoint/2010/main" val="85298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6DDAE-0BFA-E058-38A1-B4BEAD2CBD89}"/>
              </a:ext>
            </a:extLst>
          </p:cNvPr>
          <p:cNvSpPr>
            <a:spLocks noGrp="1"/>
          </p:cNvSpPr>
          <p:nvPr>
            <p:ph type="title"/>
          </p:nvPr>
        </p:nvSpPr>
        <p:spPr>
          <a:xfrm>
            <a:off x="393270" y="320638"/>
            <a:ext cx="7419770" cy="1400530"/>
          </a:xfrm>
        </p:spPr>
        <p:txBody>
          <a:bodyPr/>
          <a:lstStyle/>
          <a:p>
            <a:r>
              <a:rPr lang="en-US" sz="4800" b="1" dirty="0">
                <a:solidFill>
                  <a:schemeClr val="tx1"/>
                </a:solidFill>
              </a:rPr>
              <a:t>Two Foundational Myths</a:t>
            </a:r>
            <a:endParaRPr lang="en-CA" sz="4400" b="1" dirty="0">
              <a:solidFill>
                <a:schemeClr val="tx1"/>
              </a:solidFill>
            </a:endParaRPr>
          </a:p>
        </p:txBody>
      </p:sp>
      <p:sp>
        <p:nvSpPr>
          <p:cNvPr id="3" name="Content Placeholder 2">
            <a:extLst>
              <a:ext uri="{FF2B5EF4-FFF2-40B4-BE49-F238E27FC236}">
                <a16:creationId xmlns:a16="http://schemas.microsoft.com/office/drawing/2014/main" id="{84AB4114-CAC2-AD06-1236-6A5472780193}"/>
              </a:ext>
            </a:extLst>
          </p:cNvPr>
          <p:cNvSpPr>
            <a:spLocks noGrp="1"/>
          </p:cNvSpPr>
          <p:nvPr>
            <p:ph idx="1"/>
          </p:nvPr>
        </p:nvSpPr>
        <p:spPr>
          <a:xfrm>
            <a:off x="515190" y="1341120"/>
            <a:ext cx="7948090" cy="5364480"/>
          </a:xfrm>
        </p:spPr>
        <p:txBody>
          <a:bodyPr>
            <a:normAutofit fontScale="62500" lnSpcReduction="20000"/>
          </a:bodyPr>
          <a:lstStyle/>
          <a:p>
            <a:pPr marL="538163" indent="-538163">
              <a:spcAft>
                <a:spcPts val="1200"/>
              </a:spcAft>
            </a:pPr>
            <a:r>
              <a:rPr lang="en-US" sz="5400" b="1" dirty="0">
                <a:effectLst>
                  <a:outerShdw blurRad="38100" dist="38100" dir="2700000" algn="tl">
                    <a:srgbClr val="000000">
                      <a:alpha val="43137"/>
                    </a:srgbClr>
                  </a:outerShdw>
                </a:effectLst>
              </a:rPr>
              <a:t>The Myth of Autonomy</a:t>
            </a:r>
          </a:p>
          <a:p>
            <a:pPr marL="893763" lvl="1" indent="-355600">
              <a:lnSpc>
                <a:spcPct val="120000"/>
              </a:lnSpc>
              <a:spcAft>
                <a:spcPts val="1200"/>
              </a:spcAft>
              <a:buFont typeface="Wingdings" panose="05000000000000000000" pitchFamily="2" charset="2"/>
              <a:buChar char="v"/>
            </a:pPr>
            <a:r>
              <a:rPr lang="en-US" sz="3800" b="1" dirty="0">
                <a:effectLst>
                  <a:outerShdw blurRad="38100" dist="38100" dir="2700000" algn="tl">
                    <a:srgbClr val="000000">
                      <a:alpha val="43137"/>
                    </a:srgbClr>
                  </a:outerShdw>
                </a:effectLst>
              </a:rPr>
              <a:t>Social paradigm: </a:t>
            </a:r>
            <a:r>
              <a:rPr lang="en-US" sz="3800" dirty="0">
                <a:effectLst>
                  <a:outerShdw blurRad="38100" dist="38100" dir="2700000" algn="tl">
                    <a:srgbClr val="000000">
                      <a:alpha val="43137"/>
                    </a:srgbClr>
                  </a:outerShdw>
                </a:effectLst>
              </a:rPr>
              <a:t>the independent, rational, competitive individual seeking their own material self-interest.</a:t>
            </a:r>
            <a:endParaRPr lang="en-US" sz="3800" b="1" dirty="0">
              <a:effectLst>
                <a:outerShdw blurRad="38100" dist="38100" dir="2700000" algn="tl">
                  <a:srgbClr val="000000">
                    <a:alpha val="43137"/>
                  </a:srgbClr>
                </a:outerShdw>
              </a:effectLst>
            </a:endParaRPr>
          </a:p>
          <a:p>
            <a:pPr marL="538163" indent="-538163">
              <a:spcBef>
                <a:spcPts val="1800"/>
              </a:spcBef>
              <a:spcAft>
                <a:spcPts val="1200"/>
              </a:spcAft>
            </a:pPr>
            <a:r>
              <a:rPr lang="en-US" sz="5400" b="1" dirty="0">
                <a:effectLst>
                  <a:outerShdw blurRad="38100" dist="38100" dir="2700000" algn="tl">
                    <a:srgbClr val="000000">
                      <a:alpha val="43137"/>
                    </a:srgbClr>
                  </a:outerShdw>
                </a:effectLst>
              </a:rPr>
              <a:t>Implications:</a:t>
            </a:r>
          </a:p>
          <a:p>
            <a:pPr marL="1109662" indent="-571500">
              <a:spcAft>
                <a:spcPts val="600"/>
              </a:spcAft>
              <a:buFont typeface="Wingdings" panose="05000000000000000000" pitchFamily="2" charset="2"/>
              <a:buChar char="v"/>
            </a:pPr>
            <a:r>
              <a:rPr lang="en-CA" sz="3800" dirty="0">
                <a:effectLst>
                  <a:outerShdw blurRad="38100" dist="38100" dir="2700000" algn="tl">
                    <a:srgbClr val="000000">
                      <a:alpha val="43137"/>
                    </a:srgbClr>
                  </a:outerShdw>
                </a:effectLst>
              </a:rPr>
              <a:t>Isolation.</a:t>
            </a:r>
          </a:p>
          <a:p>
            <a:pPr marL="1109662" indent="-571500">
              <a:spcAft>
                <a:spcPts val="600"/>
              </a:spcAft>
              <a:buFont typeface="Wingdings" panose="05000000000000000000" pitchFamily="2" charset="2"/>
              <a:buChar char="v"/>
            </a:pPr>
            <a:r>
              <a:rPr lang="en-CA" sz="3800" dirty="0">
                <a:effectLst>
                  <a:outerShdw blurRad="38100" dist="38100" dir="2700000" algn="tl">
                    <a:srgbClr val="000000">
                      <a:alpha val="43137"/>
                    </a:srgbClr>
                  </a:outerShdw>
                </a:effectLst>
              </a:rPr>
              <a:t>Reduced social cohesion.</a:t>
            </a:r>
          </a:p>
          <a:p>
            <a:pPr marL="1109662" indent="-571500">
              <a:spcAft>
                <a:spcPts val="600"/>
              </a:spcAft>
              <a:buFont typeface="Wingdings" panose="05000000000000000000" pitchFamily="2" charset="2"/>
              <a:buChar char="v"/>
            </a:pPr>
            <a:r>
              <a:rPr lang="en-CA" sz="3800" dirty="0">
                <a:effectLst>
                  <a:outerShdw blurRad="38100" dist="38100" dir="2700000" algn="tl">
                    <a:srgbClr val="000000">
                      <a:alpha val="43137"/>
                    </a:srgbClr>
                  </a:outerShdw>
                </a:effectLst>
              </a:rPr>
              <a:t>Cognitive dissonance.</a:t>
            </a:r>
          </a:p>
          <a:p>
            <a:pPr marL="1109662" indent="-571500">
              <a:spcAft>
                <a:spcPts val="600"/>
              </a:spcAft>
              <a:buFont typeface="Wingdings" panose="05000000000000000000" pitchFamily="2" charset="2"/>
              <a:buChar char="v"/>
            </a:pPr>
            <a:r>
              <a:rPr lang="en-CA" sz="3800" dirty="0">
                <a:effectLst>
                  <a:outerShdw blurRad="38100" dist="38100" dir="2700000" algn="tl">
                    <a:srgbClr val="000000">
                      <a:alpha val="43137"/>
                    </a:srgbClr>
                  </a:outerShdw>
                </a:effectLst>
              </a:rPr>
              <a:t>Powerlessness.</a:t>
            </a:r>
          </a:p>
          <a:p>
            <a:pPr marL="1109662" indent="-571500">
              <a:spcAft>
                <a:spcPts val="600"/>
              </a:spcAft>
              <a:buFont typeface="Wingdings" panose="05000000000000000000" pitchFamily="2" charset="2"/>
              <a:buChar char="v"/>
            </a:pPr>
            <a:r>
              <a:rPr lang="en-CA" sz="3800" dirty="0">
                <a:effectLst>
                  <a:outerShdw blurRad="38100" dist="38100" dir="2700000" algn="tl">
                    <a:srgbClr val="000000">
                      <a:alpha val="43137"/>
                    </a:srgbClr>
                  </a:outerShdw>
                </a:effectLst>
              </a:rPr>
              <a:t>Vulnerability. </a:t>
            </a:r>
          </a:p>
          <a:p>
            <a:pPr marL="1109662" indent="-571500">
              <a:spcAft>
                <a:spcPts val="600"/>
              </a:spcAft>
              <a:buFont typeface="Wingdings" panose="05000000000000000000" pitchFamily="2" charset="2"/>
              <a:buChar char="v"/>
            </a:pPr>
            <a:endParaRPr lang="en-CA" sz="3800" dirty="0">
              <a:effectLst>
                <a:outerShdw blurRad="38100" dist="38100" dir="2700000" algn="tl">
                  <a:srgbClr val="000000">
                    <a:alpha val="43137"/>
                  </a:srgbClr>
                </a:outerShdw>
              </a:effectLst>
            </a:endParaRPr>
          </a:p>
          <a:p>
            <a:pPr marL="1109662" indent="-571500">
              <a:spcAft>
                <a:spcPts val="1200"/>
              </a:spcAft>
              <a:buFont typeface="Wingdings" panose="05000000000000000000" pitchFamily="2" charset="2"/>
              <a:buChar char="v"/>
            </a:pPr>
            <a:endParaRPr lang="en-CA" sz="3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2426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6DDAE-0BFA-E058-38A1-B4BEAD2CBD89}"/>
              </a:ext>
            </a:extLst>
          </p:cNvPr>
          <p:cNvSpPr>
            <a:spLocks noGrp="1"/>
          </p:cNvSpPr>
          <p:nvPr>
            <p:ph type="title"/>
          </p:nvPr>
        </p:nvSpPr>
        <p:spPr>
          <a:xfrm>
            <a:off x="393270" y="320638"/>
            <a:ext cx="7419770" cy="1400530"/>
          </a:xfrm>
        </p:spPr>
        <p:txBody>
          <a:bodyPr/>
          <a:lstStyle/>
          <a:p>
            <a:r>
              <a:rPr lang="en-US" sz="4800" b="1" dirty="0">
                <a:solidFill>
                  <a:schemeClr val="tx1"/>
                </a:solidFill>
              </a:rPr>
              <a:t>Fear</a:t>
            </a:r>
            <a:endParaRPr lang="en-CA" sz="4400" b="1" dirty="0">
              <a:solidFill>
                <a:schemeClr val="tx1"/>
              </a:solidFill>
            </a:endParaRPr>
          </a:p>
        </p:txBody>
      </p:sp>
      <p:sp>
        <p:nvSpPr>
          <p:cNvPr id="3" name="Content Placeholder 2">
            <a:extLst>
              <a:ext uri="{FF2B5EF4-FFF2-40B4-BE49-F238E27FC236}">
                <a16:creationId xmlns:a16="http://schemas.microsoft.com/office/drawing/2014/main" id="{84AB4114-CAC2-AD06-1236-6A5472780193}"/>
              </a:ext>
            </a:extLst>
          </p:cNvPr>
          <p:cNvSpPr>
            <a:spLocks noGrp="1"/>
          </p:cNvSpPr>
          <p:nvPr>
            <p:ph idx="1"/>
          </p:nvPr>
        </p:nvSpPr>
        <p:spPr>
          <a:xfrm>
            <a:off x="515190" y="1299025"/>
            <a:ext cx="8235540" cy="5238337"/>
          </a:xfrm>
        </p:spPr>
        <p:txBody>
          <a:bodyPr>
            <a:normAutofit/>
          </a:bodyPr>
          <a:lstStyle/>
          <a:p>
            <a:pPr marL="538163" indent="-538163">
              <a:spcBef>
                <a:spcPts val="600"/>
              </a:spcBef>
              <a:spcAft>
                <a:spcPts val="600"/>
              </a:spcAft>
            </a:pPr>
            <a:r>
              <a:rPr lang="en-US" sz="3000" b="1" dirty="0">
                <a:effectLst>
                  <a:outerShdw blurRad="38100" dist="38100" dir="2700000" algn="tl">
                    <a:srgbClr val="000000">
                      <a:alpha val="43137"/>
                    </a:srgbClr>
                  </a:outerShdw>
                </a:effectLst>
              </a:rPr>
              <a:t>Awareness of our vulnerability in the context of scarcity produces fear.</a:t>
            </a:r>
            <a:r>
              <a:rPr lang="en-US" sz="3500" b="1" dirty="0">
                <a:effectLst>
                  <a:outerShdw blurRad="38100" dist="38100" dir="2700000" algn="tl">
                    <a:srgbClr val="000000">
                      <a:alpha val="43137"/>
                    </a:srgbClr>
                  </a:outerShdw>
                </a:effectLst>
              </a:rPr>
              <a:t> </a:t>
            </a:r>
          </a:p>
          <a:p>
            <a:pPr marL="538163" indent="-538163">
              <a:spcBef>
                <a:spcPts val="1200"/>
              </a:spcBef>
              <a:spcAft>
                <a:spcPts val="1200"/>
              </a:spcAft>
            </a:pPr>
            <a:r>
              <a:rPr lang="en-US" sz="3000" b="1" dirty="0">
                <a:effectLst>
                  <a:outerShdw blurRad="38100" dist="38100" dir="2700000" algn="tl">
                    <a:srgbClr val="000000">
                      <a:alpha val="43137"/>
                    </a:srgbClr>
                  </a:outerShdw>
                </a:effectLst>
              </a:rPr>
              <a:t>Fear responses:</a:t>
            </a:r>
          </a:p>
          <a:p>
            <a:pPr marL="892175" lvl="1" indent="-354013">
              <a:spcBef>
                <a:spcPts val="600"/>
              </a:spcBef>
              <a:spcAft>
                <a:spcPts val="800"/>
              </a:spcAft>
              <a:buFont typeface="Wingdings" panose="05000000000000000000" pitchFamily="2" charset="2"/>
              <a:buChar char="v"/>
              <a:tabLst>
                <a:tab pos="892175" algn="l"/>
              </a:tabLst>
            </a:pPr>
            <a:r>
              <a:rPr lang="en-US" sz="2400" dirty="0">
                <a:effectLst>
                  <a:outerShdw blurRad="38100" dist="38100" dir="2700000" algn="tl">
                    <a:srgbClr val="000000">
                      <a:alpha val="43137"/>
                    </a:srgbClr>
                  </a:outerShdw>
                </a:effectLst>
              </a:rPr>
              <a:t>Withdrawal (turning away).</a:t>
            </a:r>
          </a:p>
          <a:p>
            <a:pPr marL="892175" lvl="1" indent="-354013">
              <a:spcBef>
                <a:spcPts val="0"/>
              </a:spcBef>
              <a:spcAft>
                <a:spcPts val="600"/>
              </a:spcAft>
              <a:buFont typeface="Wingdings" panose="05000000000000000000" pitchFamily="2" charset="2"/>
              <a:buChar char="v"/>
              <a:tabLst>
                <a:tab pos="892175" algn="l"/>
              </a:tabLst>
            </a:pPr>
            <a:r>
              <a:rPr lang="en-US" sz="2400" dirty="0">
                <a:effectLst>
                  <a:outerShdw blurRad="38100" dist="38100" dir="2700000" algn="tl">
                    <a:srgbClr val="000000">
                      <a:alpha val="43137"/>
                    </a:srgbClr>
                  </a:outerShdw>
                </a:effectLst>
              </a:rPr>
              <a:t>Aggression (turning against).</a:t>
            </a:r>
          </a:p>
          <a:p>
            <a:pPr marL="538163" indent="-538163">
              <a:spcBef>
                <a:spcPts val="1200"/>
              </a:spcBef>
              <a:spcAft>
                <a:spcPts val="1200"/>
              </a:spcAft>
            </a:pPr>
            <a:r>
              <a:rPr lang="en-US" sz="3000" b="1" dirty="0">
                <a:effectLst>
                  <a:outerShdw blurRad="38100" dist="38100" dir="2700000" algn="tl">
                    <a:srgbClr val="000000">
                      <a:alpha val="43137"/>
                    </a:srgbClr>
                  </a:outerShdw>
                </a:effectLst>
              </a:rPr>
              <a:t>Implications:</a:t>
            </a:r>
          </a:p>
          <a:p>
            <a:pPr marL="892175" indent="-355600">
              <a:spcBef>
                <a:spcPts val="600"/>
              </a:spcBef>
              <a:spcAft>
                <a:spcPts val="600"/>
              </a:spcAft>
              <a:buFont typeface="Wingdings" panose="05000000000000000000" pitchFamily="2" charset="2"/>
              <a:buChar char="v"/>
              <a:tabLst>
                <a:tab pos="1165225" algn="l"/>
              </a:tabLst>
            </a:pPr>
            <a:r>
              <a:rPr lang="en-CA" sz="2400" dirty="0">
                <a:effectLst>
                  <a:outerShdw blurRad="38100" dist="38100" dir="2700000" algn="tl">
                    <a:srgbClr val="000000">
                      <a:alpha val="43137"/>
                    </a:srgbClr>
                  </a:outerShdw>
                </a:effectLst>
              </a:rPr>
              <a:t>Reduced access to resources (scarcity).</a:t>
            </a:r>
          </a:p>
          <a:p>
            <a:pPr marL="892175" indent="-355600">
              <a:spcBef>
                <a:spcPts val="0"/>
              </a:spcBef>
              <a:spcAft>
                <a:spcPts val="800"/>
              </a:spcAft>
              <a:buFont typeface="Wingdings" panose="05000000000000000000" pitchFamily="2" charset="2"/>
              <a:buChar char="v"/>
              <a:tabLst>
                <a:tab pos="1165225" algn="l"/>
              </a:tabLst>
            </a:pPr>
            <a:r>
              <a:rPr lang="en-CA" sz="2400" dirty="0">
                <a:effectLst>
                  <a:outerShdw blurRad="38100" dist="38100" dir="2700000" algn="tl">
                    <a:srgbClr val="000000">
                      <a:alpha val="43137"/>
                    </a:srgbClr>
                  </a:outerShdw>
                </a:effectLst>
              </a:rPr>
              <a:t>Increased isolation (vulnerability).</a:t>
            </a:r>
          </a:p>
          <a:p>
            <a:pPr marL="892175" indent="-355600">
              <a:spcBef>
                <a:spcPts val="0"/>
              </a:spcBef>
              <a:spcAft>
                <a:spcPts val="800"/>
              </a:spcAft>
              <a:buFont typeface="Wingdings" panose="05000000000000000000" pitchFamily="2" charset="2"/>
              <a:buChar char="v"/>
              <a:tabLst>
                <a:tab pos="1165225" algn="l"/>
              </a:tabLst>
            </a:pPr>
            <a:r>
              <a:rPr lang="en-CA" sz="2400" dirty="0">
                <a:effectLst>
                  <a:outerShdw blurRad="38100" dist="38100" dir="2700000" algn="tl">
                    <a:srgbClr val="000000">
                      <a:alpha val="43137"/>
                    </a:srgbClr>
                  </a:outerShdw>
                </a:effectLst>
              </a:rPr>
              <a:t>Increased fear.</a:t>
            </a:r>
          </a:p>
        </p:txBody>
      </p:sp>
    </p:spTree>
    <p:extLst>
      <p:ext uri="{BB962C8B-B14F-4D97-AF65-F5344CB8AC3E}">
        <p14:creationId xmlns:p14="http://schemas.microsoft.com/office/powerpoint/2010/main" val="195065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2D70B-3C0D-B505-F6DF-85EB0704083D}"/>
              </a:ext>
            </a:extLst>
          </p:cNvPr>
          <p:cNvSpPr>
            <a:spLocks noGrp="1"/>
          </p:cNvSpPr>
          <p:nvPr>
            <p:ph type="title"/>
          </p:nvPr>
        </p:nvSpPr>
        <p:spPr/>
        <p:txBody>
          <a:bodyPr/>
          <a:lstStyle/>
          <a:p>
            <a:r>
              <a:rPr lang="en-US" b="1" dirty="0"/>
              <a:t>The Scarcity Cycle</a:t>
            </a:r>
            <a:endParaRPr lang="en-CA" b="1" dirty="0"/>
          </a:p>
        </p:txBody>
      </p:sp>
      <p:graphicFrame>
        <p:nvGraphicFramePr>
          <p:cNvPr id="8" name="Diagram 7">
            <a:extLst>
              <a:ext uri="{FF2B5EF4-FFF2-40B4-BE49-F238E27FC236}">
                <a16:creationId xmlns:a16="http://schemas.microsoft.com/office/drawing/2014/main" id="{A215FAEA-1C9E-522A-0F18-EB573B386881}"/>
              </a:ext>
            </a:extLst>
          </p:cNvPr>
          <p:cNvGraphicFramePr/>
          <p:nvPr>
            <p:extLst>
              <p:ext uri="{D42A27DB-BD31-4B8C-83A1-F6EECF244321}">
                <p14:modId xmlns:p14="http://schemas.microsoft.com/office/powerpoint/2010/main" val="267429891"/>
              </p:ext>
            </p:extLst>
          </p:nvPr>
        </p:nvGraphicFramePr>
        <p:xfrm>
          <a:off x="1001500" y="1478280"/>
          <a:ext cx="7055380" cy="50082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7423AA04-64FA-332E-C5A7-ABD85760C14B}"/>
              </a:ext>
            </a:extLst>
          </p:cNvPr>
          <p:cNvSpPr txBox="1"/>
          <p:nvPr/>
        </p:nvSpPr>
        <p:spPr>
          <a:xfrm>
            <a:off x="812800" y="3074480"/>
            <a:ext cx="2255520" cy="907941"/>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2400" b="1" dirty="0"/>
              <a:t>Withdrawal</a:t>
            </a:r>
          </a:p>
          <a:p>
            <a:pPr marL="285750" indent="-285750">
              <a:spcAft>
                <a:spcPts val="600"/>
              </a:spcAft>
              <a:buFont typeface="Wingdings" panose="05000000000000000000" pitchFamily="2" charset="2"/>
              <a:buChar char="Ø"/>
            </a:pPr>
            <a:r>
              <a:rPr lang="en-US" sz="2400" b="1" dirty="0"/>
              <a:t>Aggression</a:t>
            </a:r>
            <a:endParaRPr lang="en-CA" sz="2400" b="1" dirty="0"/>
          </a:p>
        </p:txBody>
      </p:sp>
      <p:sp>
        <p:nvSpPr>
          <p:cNvPr id="10" name="TextBox 9">
            <a:extLst>
              <a:ext uri="{FF2B5EF4-FFF2-40B4-BE49-F238E27FC236}">
                <a16:creationId xmlns:a16="http://schemas.microsoft.com/office/drawing/2014/main" id="{ADC9EBD9-5D3E-3815-503F-4B8E42ADC49D}"/>
              </a:ext>
            </a:extLst>
          </p:cNvPr>
          <p:cNvSpPr txBox="1"/>
          <p:nvPr/>
        </p:nvSpPr>
        <p:spPr>
          <a:xfrm>
            <a:off x="6000220" y="3405495"/>
            <a:ext cx="2056660" cy="461665"/>
          </a:xfrm>
          <a:prstGeom prst="rect">
            <a:avLst/>
          </a:prstGeom>
          <a:noFill/>
        </p:spPr>
        <p:txBody>
          <a:bodyPr wrap="square" rtlCol="0">
            <a:spAutoFit/>
          </a:bodyPr>
          <a:lstStyle/>
          <a:p>
            <a:r>
              <a:rPr lang="en-US" sz="2400" b="1" dirty="0"/>
              <a:t>Myths</a:t>
            </a:r>
            <a:endParaRPr lang="en-CA" b="1" dirty="0"/>
          </a:p>
        </p:txBody>
      </p:sp>
      <p:sp>
        <p:nvSpPr>
          <p:cNvPr id="11" name="TextBox 10">
            <a:extLst>
              <a:ext uri="{FF2B5EF4-FFF2-40B4-BE49-F238E27FC236}">
                <a16:creationId xmlns:a16="http://schemas.microsoft.com/office/drawing/2014/main" id="{6C863D7F-9954-0495-4C93-3CD88B64D35D}"/>
              </a:ext>
            </a:extLst>
          </p:cNvPr>
          <p:cNvSpPr txBox="1"/>
          <p:nvPr/>
        </p:nvSpPr>
        <p:spPr>
          <a:xfrm>
            <a:off x="3698240" y="6156960"/>
            <a:ext cx="1778000" cy="369332"/>
          </a:xfrm>
          <a:prstGeom prst="rect">
            <a:avLst/>
          </a:prstGeom>
          <a:noFill/>
        </p:spPr>
        <p:txBody>
          <a:bodyPr wrap="square" rtlCol="0">
            <a:spAutoFit/>
          </a:bodyPr>
          <a:lstStyle/>
          <a:p>
            <a:r>
              <a:rPr lang="en-US" b="1" dirty="0"/>
              <a:t>Powerlessness</a:t>
            </a:r>
            <a:endParaRPr lang="en-CA" b="1" dirty="0"/>
          </a:p>
        </p:txBody>
      </p:sp>
    </p:spTree>
    <p:extLst>
      <p:ext uri="{BB962C8B-B14F-4D97-AF65-F5344CB8AC3E}">
        <p14:creationId xmlns:p14="http://schemas.microsoft.com/office/powerpoint/2010/main" val="163452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023E2F43-C728-4855-B925-AAE2DCCF0511}"/>
                                            </p:graphicEl>
                                          </p:spTgt>
                                        </p:tgtEl>
                                        <p:attrNameLst>
                                          <p:attrName>style.visibility</p:attrName>
                                        </p:attrNameLst>
                                      </p:cBhvr>
                                      <p:to>
                                        <p:strVal val="visible"/>
                                      </p:to>
                                    </p:set>
                                    <p:animEffect transition="in" filter="fade">
                                      <p:cBhvr>
                                        <p:cTn id="7" dur="500"/>
                                        <p:tgtEl>
                                          <p:spTgt spid="8">
                                            <p:graphicEl>
                                              <a:dgm id="{023E2F43-C728-4855-B925-AAE2DCCF0511}"/>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graphicEl>
                                              <a:dgm id="{A0DB4867-AB94-4FD4-85DE-879A99733184}"/>
                                            </p:graphicEl>
                                          </p:spTgt>
                                        </p:tgtEl>
                                        <p:attrNameLst>
                                          <p:attrName>style.visibility</p:attrName>
                                        </p:attrNameLst>
                                      </p:cBhvr>
                                      <p:to>
                                        <p:strVal val="visible"/>
                                      </p:to>
                                    </p:set>
                                    <p:animEffect transition="in" filter="fade">
                                      <p:cBhvr>
                                        <p:cTn id="11" dur="500"/>
                                        <p:tgtEl>
                                          <p:spTgt spid="8">
                                            <p:graphicEl>
                                              <a:dgm id="{A0DB4867-AB94-4FD4-85DE-879A99733184}"/>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graphicEl>
                                              <a:dgm id="{4617625C-DB02-4F63-8CA5-AA1F0F884D96}"/>
                                            </p:graphicEl>
                                          </p:spTgt>
                                        </p:tgtEl>
                                        <p:attrNameLst>
                                          <p:attrName>style.visibility</p:attrName>
                                        </p:attrNameLst>
                                      </p:cBhvr>
                                      <p:to>
                                        <p:strVal val="visible"/>
                                      </p:to>
                                    </p:set>
                                    <p:animEffect transition="in" filter="fade">
                                      <p:cBhvr>
                                        <p:cTn id="18" dur="500"/>
                                        <p:tgtEl>
                                          <p:spTgt spid="8">
                                            <p:graphicEl>
                                              <a:dgm id="{4617625C-DB02-4F63-8CA5-AA1F0F884D96}"/>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graphicEl>
                                              <a:dgm id="{C61E2D45-FBC4-4772-9F00-A94C5EE40A59}"/>
                                            </p:graphicEl>
                                          </p:spTgt>
                                        </p:tgtEl>
                                        <p:attrNameLst>
                                          <p:attrName>style.visibility</p:attrName>
                                        </p:attrNameLst>
                                      </p:cBhvr>
                                      <p:to>
                                        <p:strVal val="visible"/>
                                      </p:to>
                                    </p:set>
                                    <p:animEffect transition="in" filter="fade">
                                      <p:cBhvr>
                                        <p:cTn id="23" dur="500"/>
                                        <p:tgtEl>
                                          <p:spTgt spid="8">
                                            <p:graphicEl>
                                              <a:dgm id="{C61E2D45-FBC4-4772-9F00-A94C5EE40A59}"/>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8">
                                            <p:graphicEl>
                                              <a:dgm id="{DA5833CA-4B11-4E40-96A6-D578DC16E235}"/>
                                            </p:graphicEl>
                                          </p:spTgt>
                                        </p:tgtEl>
                                        <p:attrNameLst>
                                          <p:attrName>style.visibility</p:attrName>
                                        </p:attrNameLst>
                                      </p:cBhvr>
                                      <p:to>
                                        <p:strVal val="visible"/>
                                      </p:to>
                                    </p:set>
                                    <p:animEffect transition="in" filter="fade">
                                      <p:cBhvr>
                                        <p:cTn id="30" dur="500"/>
                                        <p:tgtEl>
                                          <p:spTgt spid="8">
                                            <p:graphicEl>
                                              <a:dgm id="{DA5833CA-4B11-4E40-96A6-D578DC16E235}"/>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graphicEl>
                                              <a:dgm id="{99DA1952-29B2-4C2C-8F05-DD7C1B29DC32}"/>
                                            </p:graphicEl>
                                          </p:spTgt>
                                        </p:tgtEl>
                                        <p:attrNameLst>
                                          <p:attrName>style.visibility</p:attrName>
                                        </p:attrNameLst>
                                      </p:cBhvr>
                                      <p:to>
                                        <p:strVal val="visible"/>
                                      </p:to>
                                    </p:set>
                                    <p:animEffect transition="in" filter="fade">
                                      <p:cBhvr>
                                        <p:cTn id="35" dur="500"/>
                                        <p:tgtEl>
                                          <p:spTgt spid="8">
                                            <p:graphicEl>
                                              <a:dgm id="{99DA1952-29B2-4C2C-8F05-DD7C1B29DC32}"/>
                                            </p:graphicEl>
                                          </p:spTgt>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fade">
                                      <p:cBhvr>
                                        <p:cTn id="39" dur="500"/>
                                        <p:tgtEl>
                                          <p:spTgt spid="9">
                                            <p:txEl>
                                              <p:pRg st="0" end="0"/>
                                            </p:txEl>
                                          </p:spTgt>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animEffect transition="in" filter="fade">
                                      <p:cBhvr>
                                        <p:cTn id="43"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P spid="9" grpId="0" uiExpand="1"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6DDAE-0BFA-E058-38A1-B4BEAD2CBD89}"/>
              </a:ext>
            </a:extLst>
          </p:cNvPr>
          <p:cNvSpPr>
            <a:spLocks noGrp="1"/>
          </p:cNvSpPr>
          <p:nvPr>
            <p:ph type="title"/>
          </p:nvPr>
        </p:nvSpPr>
        <p:spPr>
          <a:xfrm>
            <a:off x="393270" y="320638"/>
            <a:ext cx="7419770" cy="1400530"/>
          </a:xfrm>
        </p:spPr>
        <p:txBody>
          <a:bodyPr/>
          <a:lstStyle/>
          <a:p>
            <a:r>
              <a:rPr lang="en-US" sz="4800" b="1" dirty="0">
                <a:solidFill>
                  <a:schemeClr val="tx1"/>
                </a:solidFill>
              </a:rPr>
              <a:t>Poverty</a:t>
            </a:r>
            <a:endParaRPr lang="en-CA" sz="4400" b="1" dirty="0">
              <a:solidFill>
                <a:schemeClr val="tx1"/>
              </a:solidFill>
            </a:endParaRPr>
          </a:p>
        </p:txBody>
      </p:sp>
      <p:sp>
        <p:nvSpPr>
          <p:cNvPr id="3" name="Content Placeholder 2">
            <a:extLst>
              <a:ext uri="{FF2B5EF4-FFF2-40B4-BE49-F238E27FC236}">
                <a16:creationId xmlns:a16="http://schemas.microsoft.com/office/drawing/2014/main" id="{84AB4114-CAC2-AD06-1236-6A5472780193}"/>
              </a:ext>
            </a:extLst>
          </p:cNvPr>
          <p:cNvSpPr>
            <a:spLocks noGrp="1"/>
          </p:cNvSpPr>
          <p:nvPr>
            <p:ph idx="1"/>
          </p:nvPr>
        </p:nvSpPr>
        <p:spPr>
          <a:xfrm>
            <a:off x="597955" y="1940560"/>
            <a:ext cx="7948090" cy="4338320"/>
          </a:xfrm>
        </p:spPr>
        <p:txBody>
          <a:bodyPr>
            <a:normAutofit lnSpcReduction="10000"/>
          </a:bodyPr>
          <a:lstStyle/>
          <a:p>
            <a:pPr marL="0" indent="0" algn="ctr">
              <a:lnSpc>
                <a:spcPct val="110000"/>
              </a:lnSpc>
              <a:spcAft>
                <a:spcPts val="1800"/>
              </a:spcAft>
              <a:buNone/>
            </a:pPr>
            <a:r>
              <a:rPr lang="en-US" sz="4400" b="1" i="1" dirty="0">
                <a:effectLst/>
                <a:latin typeface="arial" panose="020B0604020202020204" pitchFamily="34" charset="0"/>
              </a:rPr>
              <a:t>“Poverty is a social wound characterized by compromised relationships arising from a scarcity-based socio-economic system</a:t>
            </a:r>
            <a:r>
              <a:rPr lang="en-US" sz="4400" b="0" i="1" dirty="0">
                <a:effectLst/>
                <a:latin typeface="arial" panose="020B0604020202020204" pitchFamily="34" charset="0"/>
              </a:rPr>
              <a:t>.”</a:t>
            </a:r>
          </a:p>
        </p:txBody>
      </p:sp>
    </p:spTree>
    <p:extLst>
      <p:ext uri="{BB962C8B-B14F-4D97-AF65-F5344CB8AC3E}">
        <p14:creationId xmlns:p14="http://schemas.microsoft.com/office/powerpoint/2010/main" val="3962233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6DDAE-0BFA-E058-38A1-B4BEAD2CBD89}"/>
              </a:ext>
            </a:extLst>
          </p:cNvPr>
          <p:cNvSpPr>
            <a:spLocks noGrp="1"/>
          </p:cNvSpPr>
          <p:nvPr>
            <p:ph type="title"/>
          </p:nvPr>
        </p:nvSpPr>
        <p:spPr>
          <a:xfrm>
            <a:off x="393270" y="320638"/>
            <a:ext cx="7419770" cy="1400530"/>
          </a:xfrm>
        </p:spPr>
        <p:txBody>
          <a:bodyPr/>
          <a:lstStyle/>
          <a:p>
            <a:r>
              <a:rPr lang="en-US" sz="4800" b="1" dirty="0">
                <a:solidFill>
                  <a:schemeClr val="tx1"/>
                </a:solidFill>
              </a:rPr>
              <a:t>Healing Poverty</a:t>
            </a:r>
            <a:endParaRPr lang="en-CA" sz="4400" b="1" dirty="0">
              <a:solidFill>
                <a:schemeClr val="tx1"/>
              </a:solidFill>
            </a:endParaRPr>
          </a:p>
        </p:txBody>
      </p:sp>
      <p:sp>
        <p:nvSpPr>
          <p:cNvPr id="6" name="Content Placeholder 2">
            <a:extLst>
              <a:ext uri="{FF2B5EF4-FFF2-40B4-BE49-F238E27FC236}">
                <a16:creationId xmlns:a16="http://schemas.microsoft.com/office/drawing/2014/main" id="{01A6F3E2-A092-7C69-9662-DD7B9E8362C6}"/>
              </a:ext>
            </a:extLst>
          </p:cNvPr>
          <p:cNvSpPr>
            <a:spLocks noGrp="1"/>
          </p:cNvSpPr>
          <p:nvPr>
            <p:ph idx="1"/>
          </p:nvPr>
        </p:nvSpPr>
        <p:spPr>
          <a:xfrm>
            <a:off x="1703071" y="1626108"/>
            <a:ext cx="5486400" cy="1767332"/>
          </a:xfrm>
        </p:spPr>
        <p:txBody>
          <a:bodyPr>
            <a:normAutofit/>
          </a:bodyPr>
          <a:lstStyle/>
          <a:p>
            <a:pPr marL="0" indent="0" algn="ctr">
              <a:buNone/>
            </a:pPr>
            <a:r>
              <a:rPr lang="en-US" sz="3200" dirty="0">
                <a:latin typeface="Arial" panose="020B0604020202020204" pitchFamily="34" charset="0"/>
                <a:cs typeface="Arial" panose="020B0604020202020204" pitchFamily="34" charset="0"/>
              </a:rPr>
              <a:t>To break the Scarcity Cycle begin by positing the opposite conditions:</a:t>
            </a:r>
            <a:endParaRPr lang="en-CA" sz="3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CC30F4F-527A-7215-6268-29DF8196CAC1}"/>
              </a:ext>
            </a:extLst>
          </p:cNvPr>
          <p:cNvSpPr txBox="1"/>
          <p:nvPr/>
        </p:nvSpPr>
        <p:spPr>
          <a:xfrm>
            <a:off x="2109125" y="3657600"/>
            <a:ext cx="1831470" cy="523220"/>
          </a:xfrm>
          <a:prstGeom prst="rect">
            <a:avLst/>
          </a:prstGeom>
          <a:noFill/>
        </p:spPr>
        <p:txBody>
          <a:bodyPr wrap="square" rtlCol="0">
            <a:spAutoFit/>
          </a:bodyPr>
          <a:lstStyle/>
          <a:p>
            <a:r>
              <a:rPr lang="en-US" sz="2800" dirty="0"/>
              <a:t>Scarcity</a:t>
            </a:r>
          </a:p>
        </p:txBody>
      </p:sp>
      <p:sp>
        <p:nvSpPr>
          <p:cNvPr id="8" name="TextBox 7">
            <a:extLst>
              <a:ext uri="{FF2B5EF4-FFF2-40B4-BE49-F238E27FC236}">
                <a16:creationId xmlns:a16="http://schemas.microsoft.com/office/drawing/2014/main" id="{38C76BEF-7863-B100-3F5F-2517A5CAC6C7}"/>
              </a:ext>
            </a:extLst>
          </p:cNvPr>
          <p:cNvSpPr txBox="1"/>
          <p:nvPr/>
        </p:nvSpPr>
        <p:spPr>
          <a:xfrm>
            <a:off x="1371600" y="4592320"/>
            <a:ext cx="2492422" cy="523220"/>
          </a:xfrm>
          <a:prstGeom prst="rect">
            <a:avLst/>
          </a:prstGeom>
          <a:noFill/>
        </p:spPr>
        <p:txBody>
          <a:bodyPr wrap="square" rtlCol="0">
            <a:spAutoFit/>
          </a:bodyPr>
          <a:lstStyle/>
          <a:p>
            <a:r>
              <a:rPr lang="en-US" sz="2800" dirty="0"/>
              <a:t>Vulnerability</a:t>
            </a:r>
          </a:p>
        </p:txBody>
      </p:sp>
      <p:sp>
        <p:nvSpPr>
          <p:cNvPr id="9" name="TextBox 8">
            <a:extLst>
              <a:ext uri="{FF2B5EF4-FFF2-40B4-BE49-F238E27FC236}">
                <a16:creationId xmlns:a16="http://schemas.microsoft.com/office/drawing/2014/main" id="{F609D7F7-0A9B-9369-2273-1EFB36D2F49F}"/>
              </a:ext>
            </a:extLst>
          </p:cNvPr>
          <p:cNvSpPr txBox="1"/>
          <p:nvPr/>
        </p:nvSpPr>
        <p:spPr>
          <a:xfrm>
            <a:off x="2598290" y="5557520"/>
            <a:ext cx="1071068" cy="523220"/>
          </a:xfrm>
          <a:prstGeom prst="rect">
            <a:avLst/>
          </a:prstGeom>
          <a:noFill/>
        </p:spPr>
        <p:txBody>
          <a:bodyPr wrap="square" rtlCol="0">
            <a:spAutoFit/>
          </a:bodyPr>
          <a:lstStyle/>
          <a:p>
            <a:r>
              <a:rPr lang="en-US" sz="2800" dirty="0"/>
              <a:t>Fear</a:t>
            </a:r>
          </a:p>
        </p:txBody>
      </p:sp>
      <p:sp>
        <p:nvSpPr>
          <p:cNvPr id="10" name="TextBox 9">
            <a:extLst>
              <a:ext uri="{FF2B5EF4-FFF2-40B4-BE49-F238E27FC236}">
                <a16:creationId xmlns:a16="http://schemas.microsoft.com/office/drawing/2014/main" id="{85071286-BF75-A7B0-DAFF-D6F0620AE6E1}"/>
              </a:ext>
            </a:extLst>
          </p:cNvPr>
          <p:cNvSpPr txBox="1"/>
          <p:nvPr/>
        </p:nvSpPr>
        <p:spPr>
          <a:xfrm>
            <a:off x="4833490" y="3677920"/>
            <a:ext cx="2532510" cy="523220"/>
          </a:xfrm>
          <a:prstGeom prst="rect">
            <a:avLst/>
          </a:prstGeom>
          <a:noFill/>
        </p:spPr>
        <p:txBody>
          <a:bodyPr wrap="square" rtlCol="0">
            <a:spAutoFit/>
          </a:bodyPr>
          <a:lstStyle/>
          <a:p>
            <a:pPr algn="r"/>
            <a:r>
              <a:rPr lang="en-US" sz="2800" dirty="0"/>
              <a:t>Abundance</a:t>
            </a:r>
          </a:p>
        </p:txBody>
      </p:sp>
      <p:sp>
        <p:nvSpPr>
          <p:cNvPr id="11" name="TextBox 10">
            <a:extLst>
              <a:ext uri="{FF2B5EF4-FFF2-40B4-BE49-F238E27FC236}">
                <a16:creationId xmlns:a16="http://schemas.microsoft.com/office/drawing/2014/main" id="{72A8AF46-F06D-CEDC-0773-5F8A60BDEF91}"/>
              </a:ext>
            </a:extLst>
          </p:cNvPr>
          <p:cNvSpPr txBox="1"/>
          <p:nvPr/>
        </p:nvSpPr>
        <p:spPr>
          <a:xfrm>
            <a:off x="4833490" y="4592320"/>
            <a:ext cx="2210612" cy="523220"/>
          </a:xfrm>
          <a:prstGeom prst="rect">
            <a:avLst/>
          </a:prstGeom>
          <a:noFill/>
        </p:spPr>
        <p:txBody>
          <a:bodyPr wrap="square" rtlCol="0">
            <a:spAutoFit/>
          </a:bodyPr>
          <a:lstStyle/>
          <a:p>
            <a:pPr algn="r"/>
            <a:r>
              <a:rPr lang="en-US" sz="2800" dirty="0"/>
              <a:t>Resilience</a:t>
            </a:r>
          </a:p>
        </p:txBody>
      </p:sp>
      <p:sp>
        <p:nvSpPr>
          <p:cNvPr id="12" name="TextBox 11">
            <a:extLst>
              <a:ext uri="{FF2B5EF4-FFF2-40B4-BE49-F238E27FC236}">
                <a16:creationId xmlns:a16="http://schemas.microsoft.com/office/drawing/2014/main" id="{97F9E63A-F9D1-394B-4525-B328701D80A1}"/>
              </a:ext>
            </a:extLst>
          </p:cNvPr>
          <p:cNvSpPr txBox="1"/>
          <p:nvPr/>
        </p:nvSpPr>
        <p:spPr>
          <a:xfrm>
            <a:off x="5068794" y="5557520"/>
            <a:ext cx="1071068" cy="523220"/>
          </a:xfrm>
          <a:prstGeom prst="rect">
            <a:avLst/>
          </a:prstGeom>
          <a:noFill/>
        </p:spPr>
        <p:txBody>
          <a:bodyPr wrap="square" rtlCol="0">
            <a:spAutoFit/>
          </a:bodyPr>
          <a:lstStyle/>
          <a:p>
            <a:pPr algn="r"/>
            <a:r>
              <a:rPr lang="en-US" sz="2800" dirty="0"/>
              <a:t>Trust</a:t>
            </a:r>
          </a:p>
        </p:txBody>
      </p:sp>
      <p:sp>
        <p:nvSpPr>
          <p:cNvPr id="13" name="Arrow: Right 12">
            <a:extLst>
              <a:ext uri="{FF2B5EF4-FFF2-40B4-BE49-F238E27FC236}">
                <a16:creationId xmlns:a16="http://schemas.microsoft.com/office/drawing/2014/main" id="{C55E2AE6-3522-5D95-4F45-2AE840D2EE46}"/>
              </a:ext>
            </a:extLst>
          </p:cNvPr>
          <p:cNvSpPr/>
          <p:nvPr/>
        </p:nvSpPr>
        <p:spPr>
          <a:xfrm>
            <a:off x="3864022" y="3718560"/>
            <a:ext cx="1071068" cy="4419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Arrow: Right 13">
            <a:extLst>
              <a:ext uri="{FF2B5EF4-FFF2-40B4-BE49-F238E27FC236}">
                <a16:creationId xmlns:a16="http://schemas.microsoft.com/office/drawing/2014/main" id="{B517253F-06E5-D37E-FEA7-BCDA77F8143D}"/>
              </a:ext>
            </a:extLst>
          </p:cNvPr>
          <p:cNvSpPr/>
          <p:nvPr/>
        </p:nvSpPr>
        <p:spPr>
          <a:xfrm>
            <a:off x="3874182" y="4653280"/>
            <a:ext cx="1071068" cy="4419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Arrow: Right 14">
            <a:extLst>
              <a:ext uri="{FF2B5EF4-FFF2-40B4-BE49-F238E27FC236}">
                <a16:creationId xmlns:a16="http://schemas.microsoft.com/office/drawing/2014/main" id="{8C23F787-1EF4-91FD-14A8-80EDE26B3CC5}"/>
              </a:ext>
            </a:extLst>
          </p:cNvPr>
          <p:cNvSpPr/>
          <p:nvPr/>
        </p:nvSpPr>
        <p:spPr>
          <a:xfrm>
            <a:off x="3874717" y="5638800"/>
            <a:ext cx="1071068" cy="4419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32463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animBg="1"/>
      <p:bldP spid="14" grpId="0" animBg="1"/>
      <p:bldP spid="1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TM02836342[[fn=Ion]]</Template>
  <TotalTime>2824</TotalTime>
  <Words>1852</Words>
  <Application>Microsoft Office PowerPoint</Application>
  <PresentationFormat>On-screen Show (4:3)</PresentationFormat>
  <Paragraphs>217</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arial</vt:lpstr>
      <vt:lpstr>Calibri</vt:lpstr>
      <vt:lpstr>Century Gothic</vt:lpstr>
      <vt:lpstr>helvetica neue</vt:lpstr>
      <vt:lpstr>Wingdings</vt:lpstr>
      <vt:lpstr>Wingdings 3</vt:lpstr>
      <vt:lpstr>Ion</vt:lpstr>
      <vt:lpstr>The ART of Hope</vt:lpstr>
      <vt:lpstr>PowerPoint Presentation</vt:lpstr>
      <vt:lpstr>POVERTY: A Multi-Dimensional Problem</vt:lpstr>
      <vt:lpstr>Two Foundational Myths</vt:lpstr>
      <vt:lpstr>Two Foundational Myths</vt:lpstr>
      <vt:lpstr>Fear</vt:lpstr>
      <vt:lpstr>The Scarcity Cycle</vt:lpstr>
      <vt:lpstr>Poverty</vt:lpstr>
      <vt:lpstr>Healing Poverty</vt:lpstr>
      <vt:lpstr>Trust</vt:lpstr>
      <vt:lpstr>Resilience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Abundance Cycle</vt:lpstr>
      <vt:lpstr>PowerPoint Presentation</vt:lpstr>
      <vt:lpstr>Abundance, Resilience, Trust</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of Hope</dc:title>
  <dc:creator>Derek Cook</dc:creator>
  <cp:lastModifiedBy>Derek Cook</cp:lastModifiedBy>
  <cp:revision>1</cp:revision>
  <cp:lastPrinted>2023-06-21T17:49:03Z</cp:lastPrinted>
  <dcterms:created xsi:type="dcterms:W3CDTF">2023-06-13T19:28:25Z</dcterms:created>
  <dcterms:modified xsi:type="dcterms:W3CDTF">2023-06-21T17:57:10Z</dcterms:modified>
</cp:coreProperties>
</file>