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8" r:id="rId6"/>
  </p:sldMasterIdLst>
  <p:notesMasterIdLst>
    <p:notesMasterId r:id="rId23"/>
  </p:notesMasterIdLst>
  <p:sldIdLst>
    <p:sldId id="1615" r:id="rId7"/>
    <p:sldId id="1415" r:id="rId8"/>
    <p:sldId id="1345" r:id="rId9"/>
    <p:sldId id="1436" r:id="rId10"/>
    <p:sldId id="1464" r:id="rId11"/>
    <p:sldId id="1465" r:id="rId12"/>
    <p:sldId id="337" r:id="rId13"/>
    <p:sldId id="353" r:id="rId14"/>
    <p:sldId id="1616" r:id="rId15"/>
    <p:sldId id="1466" r:id="rId16"/>
    <p:sldId id="346" r:id="rId17"/>
    <p:sldId id="1617" r:id="rId18"/>
    <p:sldId id="1386" r:id="rId19"/>
    <p:sldId id="1449" r:id="rId20"/>
    <p:sldId id="1469" r:id="rId21"/>
    <p:sldId id="13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8B"/>
    <a:srgbClr val="3B3838"/>
    <a:srgbClr val="015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75590"/>
  </p:normalViewPr>
  <p:slideViewPr>
    <p:cSldViewPr snapToGrid="0">
      <p:cViewPr varScale="1">
        <p:scale>
          <a:sx n="128" d="100"/>
          <a:sy n="128" d="100"/>
        </p:scale>
        <p:origin x="520" y="176"/>
      </p:cViewPr>
      <p:guideLst/>
    </p:cSldViewPr>
  </p:slideViewPr>
  <p:notesTextViewPr>
    <p:cViewPr>
      <p:scale>
        <a:sx n="1" d="1"/>
        <a:sy n="1" d="1"/>
      </p:scale>
      <p:origin x="0" y="0"/>
    </p:cViewPr>
  </p:notesTextViewPr>
  <p:notesViewPr>
    <p:cSldViewPr snapToGrid="0">
      <p:cViewPr varScale="1">
        <p:scale>
          <a:sx n="83" d="100"/>
          <a:sy n="83" d="100"/>
        </p:scale>
        <p:origin x="39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Places</c:v>
                </c:pt>
              </c:strCache>
            </c:strRef>
          </c:tx>
          <c:spPr>
            <a:solidFill>
              <a:schemeClr val="accent1"/>
            </a:solidFill>
            <a:ln>
              <a:noFill/>
            </a:ln>
            <a:effectLst/>
          </c:spPr>
          <c:cat>
            <c:numRef>
              <c:f>Sheet1!$A$2:$A$7</c:f>
              <c:numCache>
                <c:formatCode>0</c:formatCode>
                <c:ptCount val="6"/>
                <c:pt idx="0">
                  <c:v>1997</c:v>
                </c:pt>
                <c:pt idx="1">
                  <c:v>2005</c:v>
                </c:pt>
                <c:pt idx="2">
                  <c:v>2010</c:v>
                </c:pt>
                <c:pt idx="3">
                  <c:v>2015</c:v>
                </c:pt>
                <c:pt idx="4">
                  <c:v>2020</c:v>
                </c:pt>
                <c:pt idx="5">
                  <c:v>2025</c:v>
                </c:pt>
              </c:numCache>
            </c:numRef>
          </c:cat>
          <c:val>
            <c:numRef>
              <c:f>Sheet1!$B$2:$B$7</c:f>
              <c:numCache>
                <c:formatCode>General</c:formatCode>
                <c:ptCount val="6"/>
                <c:pt idx="0">
                  <c:v>35</c:v>
                </c:pt>
                <c:pt idx="1">
                  <c:v>30</c:v>
                </c:pt>
                <c:pt idx="2">
                  <c:v>20</c:v>
                </c:pt>
                <c:pt idx="3">
                  <c:v>0</c:v>
                </c:pt>
                <c:pt idx="4">
                  <c:v>0</c:v>
                </c:pt>
              </c:numCache>
            </c:numRef>
          </c:val>
          <c:extLst>
            <c:ext xmlns:c16="http://schemas.microsoft.com/office/drawing/2014/chart" uri="{C3380CC4-5D6E-409C-BE32-E72D297353CC}">
              <c16:uniqueId val="{00000000-228A-4DEB-8448-D9689A86554F}"/>
            </c:ext>
          </c:extLst>
        </c:ser>
        <c:ser>
          <c:idx val="1"/>
          <c:order val="1"/>
          <c:tx>
            <c:strRef>
              <c:f>Sheet1!$C$1</c:f>
              <c:strCache>
                <c:ptCount val="1"/>
                <c:pt idx="0">
                  <c:v>Individuals</c:v>
                </c:pt>
              </c:strCache>
            </c:strRef>
          </c:tx>
          <c:spPr>
            <a:solidFill>
              <a:schemeClr val="accent2"/>
            </a:solidFill>
            <a:ln>
              <a:noFill/>
            </a:ln>
            <a:effectLst/>
          </c:spPr>
          <c:cat>
            <c:numRef>
              <c:f>Sheet1!$A$2:$A$7</c:f>
              <c:numCache>
                <c:formatCode>0</c:formatCode>
                <c:ptCount val="6"/>
                <c:pt idx="0">
                  <c:v>1997</c:v>
                </c:pt>
                <c:pt idx="1">
                  <c:v>2005</c:v>
                </c:pt>
                <c:pt idx="2">
                  <c:v>2010</c:v>
                </c:pt>
                <c:pt idx="3">
                  <c:v>2015</c:v>
                </c:pt>
                <c:pt idx="4">
                  <c:v>2020</c:v>
                </c:pt>
                <c:pt idx="5">
                  <c:v>2025</c:v>
                </c:pt>
              </c:numCache>
            </c:numRef>
          </c:cat>
          <c:val>
            <c:numRef>
              <c:f>Sheet1!$C$2:$C$7</c:f>
              <c:numCache>
                <c:formatCode>General</c:formatCode>
                <c:ptCount val="6"/>
                <c:pt idx="0">
                  <c:v>15</c:v>
                </c:pt>
                <c:pt idx="1">
                  <c:v>25</c:v>
                </c:pt>
                <c:pt idx="2">
                  <c:v>35</c:v>
                </c:pt>
                <c:pt idx="3">
                  <c:v>25</c:v>
                </c:pt>
                <c:pt idx="4">
                  <c:v>10</c:v>
                </c:pt>
              </c:numCache>
            </c:numRef>
          </c:val>
          <c:extLst>
            <c:ext xmlns:c16="http://schemas.microsoft.com/office/drawing/2014/chart" uri="{C3380CC4-5D6E-409C-BE32-E72D297353CC}">
              <c16:uniqueId val="{00000001-228A-4DEB-8448-D9689A86554F}"/>
            </c:ext>
          </c:extLst>
        </c:ser>
        <c:ser>
          <c:idx val="2"/>
          <c:order val="2"/>
          <c:tx>
            <c:strRef>
              <c:f>Sheet1!$D$1</c:f>
              <c:strCache>
                <c:ptCount val="1"/>
                <c:pt idx="0">
                  <c:v>Austerity and value</c:v>
                </c:pt>
              </c:strCache>
            </c:strRef>
          </c:tx>
          <c:spPr>
            <a:solidFill>
              <a:schemeClr val="accent3"/>
            </a:solidFill>
            <a:ln w="25400">
              <a:noFill/>
            </a:ln>
            <a:effectLst/>
          </c:spPr>
          <c:cat>
            <c:numRef>
              <c:f>Sheet1!$A$2:$A$7</c:f>
              <c:numCache>
                <c:formatCode>0</c:formatCode>
                <c:ptCount val="6"/>
                <c:pt idx="0">
                  <c:v>1997</c:v>
                </c:pt>
                <c:pt idx="1">
                  <c:v>2005</c:v>
                </c:pt>
                <c:pt idx="2">
                  <c:v>2010</c:v>
                </c:pt>
                <c:pt idx="3">
                  <c:v>2015</c:v>
                </c:pt>
                <c:pt idx="4">
                  <c:v>2020</c:v>
                </c:pt>
                <c:pt idx="5">
                  <c:v>2025</c:v>
                </c:pt>
              </c:numCache>
            </c:numRef>
          </c:cat>
          <c:val>
            <c:numRef>
              <c:f>Sheet1!$D$2:$D$7</c:f>
              <c:numCache>
                <c:formatCode>General</c:formatCode>
                <c:ptCount val="6"/>
                <c:pt idx="0">
                  <c:v>0</c:v>
                </c:pt>
                <c:pt idx="1">
                  <c:v>0</c:v>
                </c:pt>
                <c:pt idx="2">
                  <c:v>25</c:v>
                </c:pt>
                <c:pt idx="3">
                  <c:v>35</c:v>
                </c:pt>
                <c:pt idx="4">
                  <c:v>28</c:v>
                </c:pt>
                <c:pt idx="5">
                  <c:v>25</c:v>
                </c:pt>
              </c:numCache>
            </c:numRef>
          </c:val>
          <c:extLst>
            <c:ext xmlns:c16="http://schemas.microsoft.com/office/drawing/2014/chart" uri="{C3380CC4-5D6E-409C-BE32-E72D297353CC}">
              <c16:uniqueId val="{00000003-228A-4DEB-8448-D9689A86554F}"/>
            </c:ext>
          </c:extLst>
        </c:ser>
        <c:ser>
          <c:idx val="3"/>
          <c:order val="3"/>
          <c:tx>
            <c:strRef>
              <c:f>Sheet1!$E$1</c:f>
              <c:strCache>
                <c:ptCount val="1"/>
                <c:pt idx="0">
                  <c:v>Place again?</c:v>
                </c:pt>
              </c:strCache>
            </c:strRef>
          </c:tx>
          <c:spPr>
            <a:solidFill>
              <a:schemeClr val="accent4"/>
            </a:solidFill>
            <a:ln w="25400">
              <a:noFill/>
            </a:ln>
            <a:effectLst/>
          </c:spPr>
          <c:cat>
            <c:numRef>
              <c:f>Sheet1!$A$2:$A$7</c:f>
              <c:numCache>
                <c:formatCode>0</c:formatCode>
                <c:ptCount val="6"/>
                <c:pt idx="0">
                  <c:v>1997</c:v>
                </c:pt>
                <c:pt idx="1">
                  <c:v>2005</c:v>
                </c:pt>
                <c:pt idx="2">
                  <c:v>2010</c:v>
                </c:pt>
                <c:pt idx="3">
                  <c:v>2015</c:v>
                </c:pt>
                <c:pt idx="4">
                  <c:v>2020</c:v>
                </c:pt>
                <c:pt idx="5">
                  <c:v>2025</c:v>
                </c:pt>
              </c:numCache>
            </c:numRef>
          </c:cat>
          <c:val>
            <c:numRef>
              <c:f>Sheet1!$E$2:$E$7</c:f>
              <c:numCache>
                <c:formatCode>General</c:formatCode>
                <c:ptCount val="6"/>
                <c:pt idx="0">
                  <c:v>0</c:v>
                </c:pt>
                <c:pt idx="1">
                  <c:v>0</c:v>
                </c:pt>
                <c:pt idx="2">
                  <c:v>0</c:v>
                </c:pt>
                <c:pt idx="3">
                  <c:v>0</c:v>
                </c:pt>
                <c:pt idx="4">
                  <c:v>25</c:v>
                </c:pt>
                <c:pt idx="5">
                  <c:v>35</c:v>
                </c:pt>
              </c:numCache>
            </c:numRef>
          </c:val>
          <c:extLst>
            <c:ext xmlns:c16="http://schemas.microsoft.com/office/drawing/2014/chart" uri="{C3380CC4-5D6E-409C-BE32-E72D297353CC}">
              <c16:uniqueId val="{00000004-228A-4DEB-8448-D9689A86554F}"/>
            </c:ext>
          </c:extLst>
        </c:ser>
        <c:dLbls>
          <c:showLegendKey val="0"/>
          <c:showVal val="0"/>
          <c:showCatName val="0"/>
          <c:showSerName val="0"/>
          <c:showPercent val="0"/>
          <c:showBubbleSize val="0"/>
        </c:dLbls>
        <c:axId val="845472088"/>
        <c:axId val="845473728"/>
      </c:areaChart>
      <c:catAx>
        <c:axId val="845472088"/>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5473728"/>
        <c:crosses val="autoZero"/>
        <c:auto val="1"/>
        <c:lblAlgn val="ctr"/>
        <c:lblOffset val="100"/>
        <c:noMultiLvlLbl val="0"/>
      </c:catAx>
      <c:valAx>
        <c:axId val="8454737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454720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7B255-1FD6-4C3F-A290-7A1A85F09CA1}" type="datetimeFigureOut">
              <a:rPr lang="en-CA" smtClean="0"/>
              <a:t>2021-06-14</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BF4A9-8C54-4417-9526-83E8C43CF21E}" type="slidenum">
              <a:rPr lang="en-CA" smtClean="0"/>
              <a:t>‹#›</a:t>
            </a:fld>
            <a:endParaRPr lang="en-CA" dirty="0"/>
          </a:p>
        </p:txBody>
      </p:sp>
    </p:spTree>
    <p:extLst>
      <p:ext uri="{BB962C8B-B14F-4D97-AF65-F5344CB8AC3E}">
        <p14:creationId xmlns:p14="http://schemas.microsoft.com/office/powerpoint/2010/main" val="73123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888B90-17D8-2F40-8ACC-AE3DD468C240}"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242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4</a:t>
            </a:fld>
            <a:endParaRPr lang="en-US" dirty="0"/>
          </a:p>
        </p:txBody>
      </p:sp>
    </p:spTree>
    <p:extLst>
      <p:ext uri="{BB962C8B-B14F-4D97-AF65-F5344CB8AC3E}">
        <p14:creationId xmlns:p14="http://schemas.microsoft.com/office/powerpoint/2010/main" val="243901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5</a:t>
            </a:fld>
            <a:endParaRPr lang="en-US" dirty="0"/>
          </a:p>
        </p:txBody>
      </p:sp>
    </p:spTree>
    <p:extLst>
      <p:ext uri="{BB962C8B-B14F-4D97-AF65-F5344CB8AC3E}">
        <p14:creationId xmlns:p14="http://schemas.microsoft.com/office/powerpoint/2010/main" val="284996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have distilled this into a model that has 3 interconnected components.  To the point of what is different about us – it is the interconnection between this elements that we think makes us distinctive.</a:t>
            </a:r>
          </a:p>
          <a:p>
            <a:endParaRPr lang="en-GB" dirty="0"/>
          </a:p>
          <a:p>
            <a:r>
              <a:rPr lang="en-GB" dirty="0"/>
              <a:t>Enable – in our research we heard a lot about the value of connection and learning from peers.  People also wanted help navigating the complexity, but but learning from their own and other experience rather than advice or guidance.  Our response to this is first to focus on connection and peer learning through communities of practice.  The second is to build a network of coaches – people with experience who, by working across projects, will accelerate insight and connect the learning between them.  Their role will be to both support projects on the ground and also to distil those insights into materials accessible via our knowledge portal.</a:t>
            </a:r>
          </a:p>
          <a:p>
            <a:endParaRPr lang="en-GB" dirty="0"/>
          </a:p>
          <a:p>
            <a:r>
              <a:rPr lang="en-GB" dirty="0"/>
              <a:t>Inform – we see the valuing of learning as being core to the way the centre works.  In helping projects capture and codifying their own learning, to sharing learning across peers, to creating an evidence base for the practice.  This is a whole system of learning.</a:t>
            </a:r>
          </a:p>
          <a:p>
            <a:endParaRPr lang="en-GB" dirty="0"/>
          </a:p>
          <a:p>
            <a:r>
              <a:rPr lang="en-GB" dirty="0"/>
              <a:t>Influence – we need to think and work systemically as a centre to be effective, so recognising this system and connecting to it to the benefit of making it work better at all levels is an important challenge.</a:t>
            </a:r>
          </a:p>
        </p:txBody>
      </p:sp>
      <p:sp>
        <p:nvSpPr>
          <p:cNvPr id="4" name="Slide Number Placeholder 3"/>
          <p:cNvSpPr>
            <a:spLocks noGrp="1"/>
          </p:cNvSpPr>
          <p:nvPr>
            <p:ph type="sldNum" sz="quarter" idx="5"/>
          </p:nvPr>
        </p:nvSpPr>
        <p:spPr/>
        <p:txBody>
          <a:bodyPr/>
          <a:lstStyle/>
          <a:p>
            <a:fld id="{1B55589D-D1B5-B04A-AC9A-82D7432FBDFF}" type="slidenum">
              <a:rPr lang="en-GB" smtClean="0"/>
              <a:t>7</a:t>
            </a:fld>
            <a:endParaRPr lang="en-GB"/>
          </a:p>
        </p:txBody>
      </p:sp>
    </p:spTree>
    <p:extLst>
      <p:ext uri="{BB962C8B-B14F-4D97-AF65-F5344CB8AC3E}">
        <p14:creationId xmlns:p14="http://schemas.microsoft.com/office/powerpoint/2010/main" val="43571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the question of how the centre works and what it is.  </a:t>
            </a:r>
          </a:p>
          <a:p>
            <a:endParaRPr lang="en-GB" dirty="0"/>
          </a:p>
          <a:p>
            <a:r>
              <a:rPr lang="en-GB" dirty="0"/>
              <a:t>First, we don’t want to set ourselves up in competition with consultancies or other organisations supporting place-based work.  We are looking to find a space that enables the whole system rather than owns a method and a set of resources.  We know this creates a set of financial challenges around how the centre is funded and we’d welcome your views on the options. </a:t>
            </a:r>
          </a:p>
          <a:p>
            <a:endParaRPr lang="en-GB" dirty="0"/>
          </a:p>
          <a:p>
            <a:r>
              <a:rPr lang="en-GB" dirty="0"/>
              <a:t>Essentially the centre is a backbone team that engages other organisations and people around a shared agenda and convenes place-based projects to learn and be supported by that network.  What the backbone will “own” is a platform for learning and the relationships it creates with places and the network of expertise.  We envisage those that work with us will contribute learning (as well as receive it) and enable us to build evidence over time.  We see projects as “members” in the sense that they co-own the centre and use their experience to contribute learning as they develop. </a:t>
            </a:r>
          </a:p>
          <a:p>
            <a:endParaRPr lang="en-GB" dirty="0"/>
          </a:p>
          <a:p>
            <a:r>
              <a:rPr lang="en-GB" dirty="0"/>
              <a:t>The backbone is owned by a core partnership who hold the responsibility for obtaining funding and governing the development of the Centre.  We are keen that this includes Anchor funders with a long term interest in the centre.  We also see a role for government as a funder, but how that relationship is constituted and the optics of having a blended model of funding needs to be considered. </a:t>
            </a:r>
          </a:p>
        </p:txBody>
      </p:sp>
      <p:sp>
        <p:nvSpPr>
          <p:cNvPr id="4" name="Slide Number Placeholder 3"/>
          <p:cNvSpPr>
            <a:spLocks noGrp="1"/>
          </p:cNvSpPr>
          <p:nvPr>
            <p:ph type="sldNum" sz="quarter" idx="5"/>
          </p:nvPr>
        </p:nvSpPr>
        <p:spPr/>
        <p:txBody>
          <a:bodyPr/>
          <a:lstStyle/>
          <a:p>
            <a:fld id="{1B55589D-D1B5-B04A-AC9A-82D7432FBDFF}" type="slidenum">
              <a:rPr lang="en-GB" smtClean="0"/>
              <a:t>8</a:t>
            </a:fld>
            <a:endParaRPr lang="en-GB"/>
          </a:p>
        </p:txBody>
      </p:sp>
    </p:spTree>
    <p:extLst>
      <p:ext uri="{BB962C8B-B14F-4D97-AF65-F5344CB8AC3E}">
        <p14:creationId xmlns:p14="http://schemas.microsoft.com/office/powerpoint/2010/main" val="301988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9</a:t>
            </a:fld>
            <a:endParaRPr lang="en-US" dirty="0"/>
          </a:p>
        </p:txBody>
      </p:sp>
    </p:spTree>
    <p:extLst>
      <p:ext uri="{BB962C8B-B14F-4D97-AF65-F5344CB8AC3E}">
        <p14:creationId xmlns:p14="http://schemas.microsoft.com/office/powerpoint/2010/main" val="8834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5F5D1E-66F2-40A5-81A2-854EE5BAFA28}" type="slidenum">
              <a:rPr lang="en-US" smtClean="0"/>
              <a:t>10</a:t>
            </a:fld>
            <a:endParaRPr lang="en-US" dirty="0"/>
          </a:p>
        </p:txBody>
      </p:sp>
    </p:spTree>
    <p:extLst>
      <p:ext uri="{BB962C8B-B14F-4D97-AF65-F5344CB8AC3E}">
        <p14:creationId xmlns:p14="http://schemas.microsoft.com/office/powerpoint/2010/main" val="364702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we have just been through </a:t>
            </a:r>
            <a:r>
              <a:rPr lang="en-GB" sz="1200" kern="1200" dirty="0" err="1">
                <a:solidFill>
                  <a:schemeClr val="tx1"/>
                </a:solidFill>
                <a:effectLst/>
                <a:latin typeface="+mn-lt"/>
                <a:ea typeface="+mn-ea"/>
                <a:cs typeface="+mn-cs"/>
              </a:rPr>
              <a:t>isnt</a:t>
            </a:r>
            <a:r>
              <a:rPr lang="en-GB" sz="1200" kern="1200" dirty="0">
                <a:solidFill>
                  <a:schemeClr val="tx1"/>
                </a:solidFill>
                <a:effectLst/>
                <a:latin typeface="+mn-lt"/>
                <a:ea typeface="+mn-ea"/>
                <a:cs typeface="+mn-cs"/>
              </a:rPr>
              <a:t> the only thing that focus what happens next - i.e. history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Where we are now and what has changed (so that we don’t reinvent the wheel) - Responding to opportunities and shifts </a:t>
            </a:r>
            <a:endParaRPr lang="en-GB" dirty="0"/>
          </a:p>
          <a:p>
            <a:r>
              <a:rPr lang="en-GB" dirty="0"/>
              <a:t>Political drivers</a:t>
            </a:r>
          </a:p>
          <a:p>
            <a:r>
              <a:rPr lang="en-GB" dirty="0"/>
              <a:t>Business model and balance sheet drivers (austerity etc)</a:t>
            </a:r>
          </a:p>
          <a:p>
            <a:r>
              <a:rPr lang="en-GB" dirty="0"/>
              <a:t>Era drivers</a:t>
            </a:r>
          </a:p>
          <a:p>
            <a:endParaRPr lang="en-GB" dirty="0"/>
          </a:p>
          <a:p>
            <a:r>
              <a:rPr lang="en-GB" dirty="0"/>
              <a:t>Collab – across the system</a:t>
            </a:r>
          </a:p>
          <a:p>
            <a:r>
              <a:rPr lang="en-GB" dirty="0"/>
              <a:t>WW – piecemeal, public management</a:t>
            </a:r>
          </a:p>
          <a:p>
            <a:r>
              <a:rPr lang="en-GB" dirty="0"/>
              <a:t>Cuts - defensiveness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863A5-CD9D-F34B-8F77-A1DDBDFEA66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34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2021-06-14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31517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2021-06-14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408653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2021-06-14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3165270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604945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906613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10D20-F6F0-4E40-B0F3-3B8F81600C04}" type="datetimeFigureOut">
              <a:rPr lang="en-CA" smtClean="0"/>
              <a:t>2021-06-14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4240267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110D20-F6F0-4E40-B0F3-3B8F81600C04}" type="datetimeFigureOut">
              <a:rPr lang="en-CA" smtClean="0"/>
              <a:t>2021-06-14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512850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110D20-F6F0-4E40-B0F3-3B8F81600C04}" type="datetimeFigureOut">
              <a:rPr lang="en-CA" smtClean="0"/>
              <a:t>2021-06-14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250800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110D20-F6F0-4E40-B0F3-3B8F81600C04}" type="datetimeFigureOut">
              <a:rPr lang="en-CA" smtClean="0"/>
              <a:t>2021-06-14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70623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10D20-F6F0-4E40-B0F3-3B8F81600C04}" type="datetimeFigureOut">
              <a:rPr lang="en-CA" smtClean="0"/>
              <a:t>2021-06-14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065699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10D20-F6F0-4E40-B0F3-3B8F81600C04}" type="datetimeFigureOut">
              <a:rPr lang="en-CA" smtClean="0"/>
              <a:t>2021-06-14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291502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394B5-49C6-42DD-AE64-F18F00B39052}" type="datetimeFigureOut">
              <a:rPr lang="en-CA" smtClean="0"/>
              <a:t>2021-06-14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303620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10D20-F6F0-4E40-B0F3-3B8F81600C04}" type="datetimeFigureOut">
              <a:rPr lang="en-CA" smtClean="0"/>
              <a:t>2021-06-14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03500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393803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10D20-F6F0-4E40-B0F3-3B8F81600C04}" type="datetimeFigureOut">
              <a:rPr lang="en-CA" smtClean="0"/>
              <a:t>2021-06-14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7706A3-381B-4491-B70D-FBCCE11F88AD}" type="slidenum">
              <a:rPr lang="en-CA" smtClean="0"/>
              <a:t>‹#›</a:t>
            </a:fld>
            <a:endParaRPr lang="en-CA"/>
          </a:p>
        </p:txBody>
      </p:sp>
    </p:spTree>
    <p:extLst>
      <p:ext uri="{BB962C8B-B14F-4D97-AF65-F5344CB8AC3E}">
        <p14:creationId xmlns:p14="http://schemas.microsoft.com/office/powerpoint/2010/main" val="139655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naisi Deck_Cover Option A">
    <p:bg>
      <p:bgPr>
        <a:solidFill>
          <a:schemeClr val="bg1"/>
        </a:solidFill>
        <a:effectLst/>
      </p:bgPr>
    </p:bg>
    <p:spTree>
      <p:nvGrpSpPr>
        <p:cNvPr id="1" name=""/>
        <p:cNvGrpSpPr/>
        <p:nvPr/>
      </p:nvGrpSpPr>
      <p:grpSpPr>
        <a:xfrm>
          <a:off x="0" y="0"/>
          <a:ext cx="0" cy="0"/>
          <a:chOff x="0" y="0"/>
          <a:chExt cx="0" cy="0"/>
        </a:xfrm>
      </p:grpSpPr>
      <p:sp>
        <p:nvSpPr>
          <p:cNvPr id="15" name="TextBox 14"/>
          <p:cNvSpPr txBox="1"/>
          <p:nvPr userDrawn="1"/>
        </p:nvSpPr>
        <p:spPr>
          <a:xfrm>
            <a:off x="11663051"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a:solidFill>
                <a:schemeClr val="tx1"/>
              </a:solidFill>
              <a:latin typeface="Segoe UI Light" panose="020B0502040204020203" pitchFamily="34" charset="0"/>
            </a:endParaRPr>
          </a:p>
        </p:txBody>
      </p:sp>
      <p:pic>
        <p:nvPicPr>
          <p:cNvPr id="7" name="Media Placeholder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263685" cy="6858000"/>
          </a:xfrm>
          <a:prstGeom prst="rect">
            <a:avLst/>
          </a:prstGeom>
        </p:spPr>
      </p:pic>
      <p:sp>
        <p:nvSpPr>
          <p:cNvPr id="8" name="Text Placeholder 68"/>
          <p:cNvSpPr>
            <a:spLocks noGrp="1"/>
          </p:cNvSpPr>
          <p:nvPr>
            <p:ph type="body" sz="quarter" idx="10" hasCustomPrompt="1"/>
          </p:nvPr>
        </p:nvSpPr>
        <p:spPr bwMode="gray">
          <a:xfrm>
            <a:off x="1595233" y="2620911"/>
            <a:ext cx="7952457" cy="1217504"/>
          </a:xfrm>
          <a:prstGeom prst="rect">
            <a:avLst/>
          </a:prstGeom>
        </p:spPr>
        <p:txBody>
          <a:bodyPr wrap="square" lIns="0" tIns="0" rIns="0" bIns="0">
            <a:noAutofit/>
          </a:bodyPr>
          <a:lstStyle>
            <a:lvl1pPr marL="0" indent="0">
              <a:spcBef>
                <a:spcPts val="1252"/>
              </a:spcBef>
              <a:buNone/>
              <a:defRPr sz="4353" b="0" i="0">
                <a:solidFill>
                  <a:schemeClr val="bg1"/>
                </a:solidFill>
                <a:latin typeface="Rubik Medium" charset="0"/>
                <a:ea typeface="Rubik Medium" charset="0"/>
                <a:cs typeface="Rubik Medium" charset="0"/>
              </a:defRPr>
            </a:lvl1pPr>
            <a:lvl2pPr marL="476941" indent="0">
              <a:buNone/>
              <a:defRPr>
                <a:solidFill>
                  <a:schemeClr val="bg1"/>
                </a:solidFill>
              </a:defRPr>
            </a:lvl2pPr>
            <a:lvl3pPr marL="953879" indent="0">
              <a:buNone/>
              <a:defRPr>
                <a:solidFill>
                  <a:schemeClr val="bg1"/>
                </a:solidFill>
              </a:defRPr>
            </a:lvl3pPr>
            <a:lvl4pPr marL="1430820" indent="0">
              <a:buNone/>
              <a:defRPr>
                <a:solidFill>
                  <a:schemeClr val="bg1"/>
                </a:solidFill>
              </a:defRPr>
            </a:lvl4pPr>
            <a:lvl5pPr marL="1907760" indent="0">
              <a:buNone/>
              <a:defRPr>
                <a:solidFill>
                  <a:schemeClr val="bg1"/>
                </a:solidFill>
              </a:defRPr>
            </a:lvl5pPr>
          </a:lstStyle>
          <a:p>
            <a:pPr lvl="0"/>
            <a:r>
              <a:rPr lang="en-US"/>
              <a:t>Click to add title / author</a:t>
            </a:r>
            <a:endParaRPr lang="en-GB"/>
          </a:p>
        </p:txBody>
      </p:sp>
    </p:spTree>
    <p:extLst>
      <p:ext uri="{BB962C8B-B14F-4D97-AF65-F5344CB8AC3E}">
        <p14:creationId xmlns:p14="http://schemas.microsoft.com/office/powerpoint/2010/main" val="1170337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enaisi Deck_Cover Option B">
    <p:bg>
      <p:bgPr>
        <a:solidFill>
          <a:schemeClr val="bg1"/>
        </a:solidFill>
        <a:effectLst/>
      </p:bgPr>
    </p:bg>
    <p:spTree>
      <p:nvGrpSpPr>
        <p:cNvPr id="1" name=""/>
        <p:cNvGrpSpPr/>
        <p:nvPr/>
      </p:nvGrpSpPr>
      <p:grpSpPr>
        <a:xfrm>
          <a:off x="0" y="0"/>
          <a:ext cx="0" cy="0"/>
          <a:chOff x="0" y="0"/>
          <a:chExt cx="0" cy="0"/>
        </a:xfrm>
      </p:grpSpPr>
      <p:pic>
        <p:nvPicPr>
          <p:cNvPr id="6" name="Media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9212"/>
            <a:ext cx="12268838" cy="6858000"/>
          </a:xfrm>
          <a:prstGeom prst="rect">
            <a:avLst/>
          </a:prstGeom>
        </p:spPr>
      </p:pic>
      <p:sp>
        <p:nvSpPr>
          <p:cNvPr id="15" name="TextBox 14"/>
          <p:cNvSpPr txBox="1"/>
          <p:nvPr userDrawn="1"/>
        </p:nvSpPr>
        <p:spPr>
          <a:xfrm>
            <a:off x="11663051"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a:solidFill>
                <a:schemeClr val="tx1"/>
              </a:solidFill>
              <a:latin typeface="Segoe UI Light" panose="020B0502040204020203" pitchFamily="34" charset="0"/>
            </a:endParaRPr>
          </a:p>
        </p:txBody>
      </p:sp>
      <p:sp>
        <p:nvSpPr>
          <p:cNvPr id="8" name="Text Placeholder 68"/>
          <p:cNvSpPr>
            <a:spLocks noGrp="1"/>
          </p:cNvSpPr>
          <p:nvPr>
            <p:ph type="body" sz="quarter" idx="10" hasCustomPrompt="1"/>
          </p:nvPr>
        </p:nvSpPr>
        <p:spPr bwMode="gray">
          <a:xfrm>
            <a:off x="5032747" y="1951049"/>
            <a:ext cx="6715804" cy="2195715"/>
          </a:xfrm>
          <a:prstGeom prst="rect">
            <a:avLst/>
          </a:prstGeom>
        </p:spPr>
        <p:txBody>
          <a:bodyPr wrap="square" lIns="0" tIns="0" rIns="0" bIns="0">
            <a:noAutofit/>
          </a:bodyPr>
          <a:lstStyle>
            <a:lvl1pPr marL="0" indent="0">
              <a:spcBef>
                <a:spcPts val="1252"/>
              </a:spcBef>
              <a:buNone/>
              <a:defRPr sz="4353" b="0" i="0">
                <a:solidFill>
                  <a:schemeClr val="bg1"/>
                </a:solidFill>
                <a:latin typeface="Rubik Medium" charset="0"/>
                <a:ea typeface="Rubik Medium" charset="0"/>
                <a:cs typeface="Rubik Medium" charset="0"/>
              </a:defRPr>
            </a:lvl1pPr>
            <a:lvl2pPr marL="476941" indent="0">
              <a:buNone/>
              <a:defRPr>
                <a:solidFill>
                  <a:schemeClr val="bg1"/>
                </a:solidFill>
              </a:defRPr>
            </a:lvl2pPr>
            <a:lvl3pPr marL="953879" indent="0">
              <a:buNone/>
              <a:defRPr>
                <a:solidFill>
                  <a:schemeClr val="bg1"/>
                </a:solidFill>
              </a:defRPr>
            </a:lvl3pPr>
            <a:lvl4pPr marL="1430820" indent="0">
              <a:buNone/>
              <a:defRPr>
                <a:solidFill>
                  <a:schemeClr val="bg1"/>
                </a:solidFill>
              </a:defRPr>
            </a:lvl4pPr>
            <a:lvl5pPr marL="1907760" indent="0">
              <a:buNone/>
              <a:defRPr>
                <a:solidFill>
                  <a:schemeClr val="bg1"/>
                </a:solidFill>
              </a:defRPr>
            </a:lvl5pPr>
          </a:lstStyle>
          <a:p>
            <a:pPr lvl="0"/>
            <a:r>
              <a:rPr lang="en-US"/>
              <a:t>Click to add title / author</a:t>
            </a:r>
            <a:endParaRPr lang="en-GB"/>
          </a:p>
        </p:txBody>
      </p:sp>
    </p:spTree>
    <p:extLst>
      <p:ext uri="{BB962C8B-B14F-4D97-AF65-F5344CB8AC3E}">
        <p14:creationId xmlns:p14="http://schemas.microsoft.com/office/powerpoint/2010/main" val="3301433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Page_Type A">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7" name="Text Placeholder 36">
            <a:extLst>
              <a:ext uri="{FF2B5EF4-FFF2-40B4-BE49-F238E27FC236}">
                <a16:creationId xmlns:a16="http://schemas.microsoft.com/office/drawing/2014/main" id="{73992CBF-AE33-7D44-BC68-364E124F7B12}"/>
              </a:ext>
            </a:extLst>
          </p:cNvPr>
          <p:cNvSpPr>
            <a:spLocks noGrp="1"/>
          </p:cNvSpPr>
          <p:nvPr>
            <p:ph type="body" sz="quarter" idx="17" hasCustomPrompt="1"/>
          </p:nvPr>
        </p:nvSpPr>
        <p:spPr>
          <a:xfrm>
            <a:off x="760319" y="2449712"/>
            <a:ext cx="1614572" cy="2685896"/>
          </a:xfrm>
          <a:prstGeom prst="rect">
            <a:avLst/>
          </a:prstGeom>
        </p:spPr>
        <p:txBody>
          <a:bodyPr/>
          <a:lstStyle>
            <a:lvl1pPr>
              <a:defRPr sz="1451">
                <a:latin typeface="Rubik" charset="0"/>
                <a:ea typeface="Rubik" charset="0"/>
                <a:cs typeface="Rubik" charset="0"/>
              </a:defRPr>
            </a:lvl1pPr>
            <a:lvl2pPr>
              <a:defRPr sz="1451">
                <a:latin typeface="Rubik" charset="0"/>
                <a:ea typeface="Rubik" charset="0"/>
                <a:cs typeface="Rubik" charset="0"/>
              </a:defRPr>
            </a:lvl2pPr>
            <a:lvl3pPr>
              <a:defRPr sz="1451">
                <a:latin typeface="Rubik" charset="0"/>
                <a:ea typeface="Rubik" charset="0"/>
                <a:cs typeface="Rubik" charset="0"/>
              </a:defRPr>
            </a:lvl3pPr>
            <a:lvl4pPr>
              <a:defRPr sz="1451">
                <a:latin typeface="Rubik" charset="0"/>
                <a:ea typeface="Rubik" charset="0"/>
                <a:cs typeface="Rubik" charset="0"/>
              </a:defRPr>
            </a:lvl4pPr>
            <a:lvl5pPr>
              <a:defRPr sz="1451">
                <a:latin typeface="Rubik" charset="0"/>
                <a:ea typeface="Rubik" charset="0"/>
                <a:cs typeface="Rubik" charset="0"/>
              </a:defRPr>
            </a:lvl5pPr>
          </a:lstStyle>
          <a:p>
            <a:pPr lvl="0"/>
            <a:r>
              <a:rPr lang="en-US"/>
              <a:t>Edit Master text styles</a:t>
            </a:r>
          </a:p>
          <a:p>
            <a:pPr lvl="1"/>
            <a:r>
              <a:rPr lang="en-US"/>
              <a:t>Second level</a:t>
            </a:r>
          </a:p>
        </p:txBody>
      </p:sp>
      <p:sp>
        <p:nvSpPr>
          <p:cNvPr id="39" name="Text Placeholder 36">
            <a:extLst>
              <a:ext uri="{FF2B5EF4-FFF2-40B4-BE49-F238E27FC236}">
                <a16:creationId xmlns:a16="http://schemas.microsoft.com/office/drawing/2014/main" id="{7F3510F2-3F44-BF42-911F-2DF74DBC00DD}"/>
              </a:ext>
            </a:extLst>
          </p:cNvPr>
          <p:cNvSpPr>
            <a:spLocks noGrp="1"/>
          </p:cNvSpPr>
          <p:nvPr>
            <p:ph type="body" sz="quarter" idx="18" hasCustomPrompt="1"/>
          </p:nvPr>
        </p:nvSpPr>
        <p:spPr>
          <a:xfrm>
            <a:off x="760319" y="1742886"/>
            <a:ext cx="1614572" cy="501016"/>
          </a:xfrm>
          <a:prstGeom prst="rect">
            <a:avLst/>
          </a:prstGeom>
        </p:spPr>
        <p:txBody>
          <a:bodyPr/>
          <a:lstStyle>
            <a:lvl1pPr marL="0" indent="0">
              <a:buFontTx/>
              <a:buNone/>
              <a:defRPr sz="2800" b="1">
                <a:latin typeface="Rubik" charset="0"/>
                <a:ea typeface="Rubik" charset="0"/>
                <a:cs typeface="Rubik" charset="0"/>
              </a:defRPr>
            </a:lvl1pPr>
          </a:lstStyle>
          <a:p>
            <a:pPr lvl="0"/>
            <a:r>
              <a:rPr lang="en-US"/>
              <a:t>1</a:t>
            </a:r>
          </a:p>
        </p:txBody>
      </p:sp>
      <p:sp>
        <p:nvSpPr>
          <p:cNvPr id="40" name="Text Placeholder 36">
            <a:extLst>
              <a:ext uri="{FF2B5EF4-FFF2-40B4-BE49-F238E27FC236}">
                <a16:creationId xmlns:a16="http://schemas.microsoft.com/office/drawing/2014/main" id="{D6985F2D-DC27-3047-9EB2-FA202029C2E0}"/>
              </a:ext>
            </a:extLst>
          </p:cNvPr>
          <p:cNvSpPr>
            <a:spLocks noGrp="1"/>
          </p:cNvSpPr>
          <p:nvPr>
            <p:ph type="body" sz="quarter" idx="19" hasCustomPrompt="1"/>
          </p:nvPr>
        </p:nvSpPr>
        <p:spPr>
          <a:xfrm>
            <a:off x="2811344" y="2449712"/>
            <a:ext cx="1654300" cy="2685896"/>
          </a:xfrm>
          <a:prstGeom prst="rect">
            <a:avLst/>
          </a:prstGeom>
        </p:spPr>
        <p:txBody>
          <a:bodyPr/>
          <a:lstStyle>
            <a:lvl1pPr>
              <a:defRPr sz="1632"/>
            </a:lvl1pPr>
            <a:lvl2pPr>
              <a:defRPr sz="1632"/>
            </a:lvl2pPr>
            <a:lvl3pPr>
              <a:defRPr sz="1632"/>
            </a:lvl3pPr>
            <a:lvl4pPr>
              <a:defRPr sz="1632"/>
            </a:lvl4pPr>
            <a:lvl5pPr>
              <a:defRPr sz="1632"/>
            </a:lvl5pPr>
          </a:lstStyle>
          <a:p>
            <a:pPr lvl="0"/>
            <a:r>
              <a:rPr lang="en-US"/>
              <a:t>Edit Master text styles</a:t>
            </a:r>
          </a:p>
          <a:p>
            <a:pPr lvl="1"/>
            <a:r>
              <a:rPr lang="en-US"/>
              <a:t>Second level</a:t>
            </a:r>
          </a:p>
        </p:txBody>
      </p:sp>
      <p:sp>
        <p:nvSpPr>
          <p:cNvPr id="41" name="Text Placeholder 36">
            <a:extLst>
              <a:ext uri="{FF2B5EF4-FFF2-40B4-BE49-F238E27FC236}">
                <a16:creationId xmlns:a16="http://schemas.microsoft.com/office/drawing/2014/main" id="{E1AD6923-AAA2-8148-A9B6-4613222BFFDE}"/>
              </a:ext>
            </a:extLst>
          </p:cNvPr>
          <p:cNvSpPr>
            <a:spLocks noGrp="1"/>
          </p:cNvSpPr>
          <p:nvPr>
            <p:ph type="body" sz="quarter" idx="20" hasCustomPrompt="1"/>
          </p:nvPr>
        </p:nvSpPr>
        <p:spPr>
          <a:xfrm>
            <a:off x="2811344" y="1742885"/>
            <a:ext cx="1654300" cy="529050"/>
          </a:xfrm>
          <a:prstGeom prst="rect">
            <a:avLst/>
          </a:prstGeom>
        </p:spPr>
        <p:txBody>
          <a:bodyPr/>
          <a:lstStyle>
            <a:lvl1pPr marL="0" indent="0">
              <a:buFontTx/>
              <a:buNone/>
              <a:defRPr sz="2800" b="1">
                <a:latin typeface="Rubik" charset="0"/>
                <a:ea typeface="Rubik" charset="0"/>
                <a:cs typeface="Rubik" charset="0"/>
              </a:defRPr>
            </a:lvl1pPr>
          </a:lstStyle>
          <a:p>
            <a:pPr lvl="0"/>
            <a:r>
              <a:rPr lang="en-US"/>
              <a:t>2</a:t>
            </a:r>
          </a:p>
        </p:txBody>
      </p:sp>
      <p:sp>
        <p:nvSpPr>
          <p:cNvPr id="44" name="Text Placeholder 36">
            <a:extLst>
              <a:ext uri="{FF2B5EF4-FFF2-40B4-BE49-F238E27FC236}">
                <a16:creationId xmlns:a16="http://schemas.microsoft.com/office/drawing/2014/main" id="{5AF0A515-4810-544E-A0BB-5EB626FCA810}"/>
              </a:ext>
            </a:extLst>
          </p:cNvPr>
          <p:cNvSpPr>
            <a:spLocks noGrp="1"/>
          </p:cNvSpPr>
          <p:nvPr>
            <p:ph type="body" sz="quarter" idx="21" hasCustomPrompt="1"/>
          </p:nvPr>
        </p:nvSpPr>
        <p:spPr>
          <a:xfrm>
            <a:off x="4902097" y="2449712"/>
            <a:ext cx="1654300" cy="2685896"/>
          </a:xfrm>
          <a:prstGeom prst="rect">
            <a:avLst/>
          </a:prstGeom>
        </p:spPr>
        <p:txBody>
          <a:bodyPr/>
          <a:lstStyle>
            <a:lvl1pPr>
              <a:defRPr sz="1632"/>
            </a:lvl1pPr>
            <a:lvl2pPr>
              <a:defRPr sz="1632"/>
            </a:lvl2pPr>
          </a:lstStyle>
          <a:p>
            <a:pPr lvl="0"/>
            <a:r>
              <a:rPr lang="en-US"/>
              <a:t>Edit Master text styles</a:t>
            </a:r>
          </a:p>
          <a:p>
            <a:pPr lvl="1"/>
            <a:r>
              <a:rPr lang="en-US"/>
              <a:t>Second level</a:t>
            </a:r>
          </a:p>
        </p:txBody>
      </p:sp>
      <p:sp>
        <p:nvSpPr>
          <p:cNvPr id="45" name="Text Placeholder 36">
            <a:extLst>
              <a:ext uri="{FF2B5EF4-FFF2-40B4-BE49-F238E27FC236}">
                <a16:creationId xmlns:a16="http://schemas.microsoft.com/office/drawing/2014/main" id="{01DAEBE8-8081-F648-97B0-727D6912FD5A}"/>
              </a:ext>
            </a:extLst>
          </p:cNvPr>
          <p:cNvSpPr>
            <a:spLocks noGrp="1"/>
          </p:cNvSpPr>
          <p:nvPr>
            <p:ph type="body" sz="quarter" idx="22" hasCustomPrompt="1"/>
          </p:nvPr>
        </p:nvSpPr>
        <p:spPr>
          <a:xfrm>
            <a:off x="4902097" y="1742885"/>
            <a:ext cx="1654300" cy="529050"/>
          </a:xfrm>
          <a:prstGeom prst="rect">
            <a:avLst/>
          </a:prstGeom>
        </p:spPr>
        <p:txBody>
          <a:bodyPr/>
          <a:lstStyle>
            <a:lvl1pPr marL="0" indent="0">
              <a:buFontTx/>
              <a:buNone/>
              <a:defRPr sz="2800" b="1">
                <a:latin typeface="Rubik" charset="0"/>
                <a:ea typeface="Rubik" charset="0"/>
                <a:cs typeface="Rubik" charset="0"/>
              </a:defRPr>
            </a:lvl1pPr>
          </a:lstStyle>
          <a:p>
            <a:pPr lvl="0"/>
            <a:r>
              <a:rPr lang="en-US"/>
              <a:t>3</a:t>
            </a:r>
          </a:p>
        </p:txBody>
      </p:sp>
      <p:sp>
        <p:nvSpPr>
          <p:cNvPr id="46" name="Text Placeholder 36">
            <a:extLst>
              <a:ext uri="{FF2B5EF4-FFF2-40B4-BE49-F238E27FC236}">
                <a16:creationId xmlns:a16="http://schemas.microsoft.com/office/drawing/2014/main" id="{217FAF58-68C9-274F-91CB-76C42A6D7448}"/>
              </a:ext>
            </a:extLst>
          </p:cNvPr>
          <p:cNvSpPr>
            <a:spLocks noGrp="1"/>
          </p:cNvSpPr>
          <p:nvPr>
            <p:ph type="body" sz="quarter" idx="23" hasCustomPrompt="1"/>
          </p:nvPr>
        </p:nvSpPr>
        <p:spPr>
          <a:xfrm>
            <a:off x="6992850" y="2449712"/>
            <a:ext cx="1654300" cy="2685896"/>
          </a:xfrm>
          <a:prstGeom prst="rect">
            <a:avLst/>
          </a:prstGeom>
        </p:spPr>
        <p:txBody>
          <a:bodyPr/>
          <a:lstStyle>
            <a:lvl1pPr>
              <a:defRPr sz="1632"/>
            </a:lvl1pPr>
            <a:lvl2pPr>
              <a:defRPr sz="1632"/>
            </a:lvl2pPr>
          </a:lstStyle>
          <a:p>
            <a:pPr lvl="0"/>
            <a:r>
              <a:rPr lang="en-US"/>
              <a:t>Edit Master text styles</a:t>
            </a:r>
          </a:p>
          <a:p>
            <a:pPr lvl="1"/>
            <a:r>
              <a:rPr lang="en-US"/>
              <a:t>Second level</a:t>
            </a:r>
          </a:p>
        </p:txBody>
      </p:sp>
      <p:sp>
        <p:nvSpPr>
          <p:cNvPr id="47" name="Text Placeholder 36">
            <a:extLst>
              <a:ext uri="{FF2B5EF4-FFF2-40B4-BE49-F238E27FC236}">
                <a16:creationId xmlns:a16="http://schemas.microsoft.com/office/drawing/2014/main" id="{342BEEF1-A2A2-7247-92E4-C71E7CC5DC61}"/>
              </a:ext>
            </a:extLst>
          </p:cNvPr>
          <p:cNvSpPr>
            <a:spLocks noGrp="1"/>
          </p:cNvSpPr>
          <p:nvPr>
            <p:ph type="body" sz="quarter" idx="24" hasCustomPrompt="1"/>
          </p:nvPr>
        </p:nvSpPr>
        <p:spPr>
          <a:xfrm>
            <a:off x="6992850" y="1742885"/>
            <a:ext cx="1654300" cy="529050"/>
          </a:xfrm>
          <a:prstGeom prst="rect">
            <a:avLst/>
          </a:prstGeom>
        </p:spPr>
        <p:txBody>
          <a:bodyPr/>
          <a:lstStyle>
            <a:lvl1pPr marL="0" indent="0">
              <a:buFontTx/>
              <a:buNone/>
              <a:defRPr sz="2800" b="1">
                <a:latin typeface="Rubik" charset="0"/>
                <a:ea typeface="Rubik" charset="0"/>
                <a:cs typeface="Rubik" charset="0"/>
              </a:defRPr>
            </a:lvl1pPr>
          </a:lstStyle>
          <a:p>
            <a:pPr lvl="0"/>
            <a:r>
              <a:rPr lang="en-US"/>
              <a:t>4</a:t>
            </a:r>
          </a:p>
        </p:txBody>
      </p:sp>
      <p:sp>
        <p:nvSpPr>
          <p:cNvPr id="48" name="Text Placeholder 36">
            <a:extLst>
              <a:ext uri="{FF2B5EF4-FFF2-40B4-BE49-F238E27FC236}">
                <a16:creationId xmlns:a16="http://schemas.microsoft.com/office/drawing/2014/main" id="{12F0DF29-37AD-5C4F-9E66-074A35516A40}"/>
              </a:ext>
            </a:extLst>
          </p:cNvPr>
          <p:cNvSpPr>
            <a:spLocks noGrp="1"/>
          </p:cNvSpPr>
          <p:nvPr>
            <p:ph type="body" sz="quarter" idx="25" hasCustomPrompt="1"/>
          </p:nvPr>
        </p:nvSpPr>
        <p:spPr>
          <a:xfrm>
            <a:off x="9083603" y="2449713"/>
            <a:ext cx="1654300" cy="2685896"/>
          </a:xfrm>
          <a:prstGeom prst="rect">
            <a:avLst/>
          </a:prstGeom>
        </p:spPr>
        <p:txBody>
          <a:bodyPr/>
          <a:lstStyle>
            <a:lvl1pPr>
              <a:defRPr sz="1632"/>
            </a:lvl1pPr>
            <a:lvl2pPr>
              <a:defRPr sz="1632"/>
            </a:lvl2pPr>
          </a:lstStyle>
          <a:p>
            <a:pPr lvl="0"/>
            <a:r>
              <a:rPr lang="en-US"/>
              <a:t>Edit Master text styles</a:t>
            </a:r>
          </a:p>
          <a:p>
            <a:pPr lvl="1"/>
            <a:r>
              <a:rPr lang="en-US"/>
              <a:t>Second level</a:t>
            </a:r>
          </a:p>
        </p:txBody>
      </p:sp>
      <p:sp>
        <p:nvSpPr>
          <p:cNvPr id="49" name="Text Placeholder 36">
            <a:extLst>
              <a:ext uri="{FF2B5EF4-FFF2-40B4-BE49-F238E27FC236}">
                <a16:creationId xmlns:a16="http://schemas.microsoft.com/office/drawing/2014/main" id="{900D96DE-1294-0A44-AEB2-EC1E6621A309}"/>
              </a:ext>
            </a:extLst>
          </p:cNvPr>
          <p:cNvSpPr>
            <a:spLocks noGrp="1"/>
          </p:cNvSpPr>
          <p:nvPr>
            <p:ph type="body" sz="quarter" idx="26" hasCustomPrompt="1"/>
          </p:nvPr>
        </p:nvSpPr>
        <p:spPr>
          <a:xfrm>
            <a:off x="9083603" y="1742885"/>
            <a:ext cx="1654300" cy="529050"/>
          </a:xfrm>
          <a:prstGeom prst="rect">
            <a:avLst/>
          </a:prstGeom>
        </p:spPr>
        <p:txBody>
          <a:bodyPr/>
          <a:lstStyle>
            <a:lvl1pPr marL="0" indent="0">
              <a:buFontTx/>
              <a:buNone/>
              <a:defRPr sz="2800" b="1">
                <a:latin typeface="Rubik" charset="0"/>
                <a:ea typeface="Rubik" charset="0"/>
                <a:cs typeface="Rubik" charset="0"/>
              </a:defRPr>
            </a:lvl1pPr>
          </a:lstStyle>
          <a:p>
            <a:pPr lvl="0"/>
            <a:r>
              <a:rPr lang="en-US"/>
              <a:t>5</a:t>
            </a:r>
          </a:p>
        </p:txBody>
      </p:sp>
      <p:sp>
        <p:nvSpPr>
          <p:cNvPr id="22" name="Text Placeholder 68"/>
          <p:cNvSpPr>
            <a:spLocks noGrp="1"/>
          </p:cNvSpPr>
          <p:nvPr>
            <p:ph type="body" sz="quarter" idx="29" hasCustomPrompt="1"/>
          </p:nvPr>
        </p:nvSpPr>
        <p:spPr bwMode="gray">
          <a:xfrm>
            <a:off x="760320" y="600692"/>
            <a:ext cx="2838766" cy="717767"/>
          </a:xfrm>
          <a:prstGeom prst="rect">
            <a:avLst/>
          </a:prstGeom>
        </p:spPr>
        <p:txBody>
          <a:bodyPr wrap="square" lIns="0" tIns="0" rIns="0" bIns="0">
            <a:noAutofit/>
          </a:bodyPr>
          <a:lstStyle>
            <a:lvl1pPr marL="0" indent="0">
              <a:spcBef>
                <a:spcPts val="1252"/>
              </a:spcBef>
              <a:buNone/>
              <a:defRPr sz="4400" b="0" i="0">
                <a:solidFill>
                  <a:srgbClr val="993885"/>
                </a:solidFill>
                <a:latin typeface="Rubik Medium" charset="0"/>
                <a:ea typeface="Rubik Medium" charset="0"/>
                <a:cs typeface="Rubik Medium" charset="0"/>
              </a:defRPr>
            </a:lvl1pPr>
            <a:lvl2pPr marL="476941" indent="0">
              <a:buNone/>
              <a:defRPr>
                <a:solidFill>
                  <a:schemeClr val="bg1"/>
                </a:solidFill>
              </a:defRPr>
            </a:lvl2pPr>
            <a:lvl3pPr marL="953879" indent="0">
              <a:buNone/>
              <a:defRPr>
                <a:solidFill>
                  <a:schemeClr val="bg1"/>
                </a:solidFill>
              </a:defRPr>
            </a:lvl3pPr>
            <a:lvl4pPr marL="1430820" indent="0">
              <a:buNone/>
              <a:defRPr>
                <a:solidFill>
                  <a:schemeClr val="bg1"/>
                </a:solidFill>
              </a:defRPr>
            </a:lvl4pPr>
            <a:lvl5pPr marL="1907760" indent="0">
              <a:buNone/>
              <a:defRPr>
                <a:solidFill>
                  <a:schemeClr val="bg1"/>
                </a:solidFill>
              </a:defRPr>
            </a:lvl5pPr>
          </a:lstStyle>
          <a:p>
            <a:pPr lvl="0"/>
            <a:r>
              <a:rPr lang="en-US"/>
              <a:t>Contents</a:t>
            </a:r>
            <a:endParaRPr lang="en-GB"/>
          </a:p>
        </p:txBody>
      </p:sp>
    </p:spTree>
    <p:extLst>
      <p:ext uri="{BB962C8B-B14F-4D97-AF65-F5344CB8AC3E}">
        <p14:creationId xmlns:p14="http://schemas.microsoft.com/office/powerpoint/2010/main" val="236772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Page_Type B">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9" name="Text Placeholder 36">
            <a:extLst>
              <a:ext uri="{FF2B5EF4-FFF2-40B4-BE49-F238E27FC236}">
                <a16:creationId xmlns:a16="http://schemas.microsoft.com/office/drawing/2014/main" id="{7F3510F2-3F44-BF42-911F-2DF74DBC00DD}"/>
              </a:ext>
            </a:extLst>
          </p:cNvPr>
          <p:cNvSpPr>
            <a:spLocks noGrp="1"/>
          </p:cNvSpPr>
          <p:nvPr>
            <p:ph type="body" sz="quarter" idx="18" hasCustomPrompt="1"/>
          </p:nvPr>
        </p:nvSpPr>
        <p:spPr>
          <a:xfrm>
            <a:off x="778879" y="1765354"/>
            <a:ext cx="1654300" cy="685719"/>
          </a:xfrm>
          <a:prstGeom prst="rect">
            <a:avLst/>
          </a:prstGeom>
        </p:spPr>
        <p:txBody>
          <a:bodyPr/>
          <a:lstStyle>
            <a:lvl1pPr marL="0" indent="0">
              <a:buFontTx/>
              <a:buNone/>
              <a:defRPr sz="2800" b="1">
                <a:latin typeface="Rubik" charset="0"/>
                <a:ea typeface="Rubik" charset="0"/>
                <a:cs typeface="Rubik" charset="0"/>
              </a:defRPr>
            </a:lvl1pPr>
          </a:lstStyle>
          <a:p>
            <a:pPr lvl="0"/>
            <a:r>
              <a:rPr lang="en-US"/>
              <a:t>1</a:t>
            </a:r>
          </a:p>
        </p:txBody>
      </p:sp>
      <p:sp>
        <p:nvSpPr>
          <p:cNvPr id="41" name="Text Placeholder 36">
            <a:extLst>
              <a:ext uri="{FF2B5EF4-FFF2-40B4-BE49-F238E27FC236}">
                <a16:creationId xmlns:a16="http://schemas.microsoft.com/office/drawing/2014/main" id="{E1AD6923-AAA2-8148-A9B6-4613222BFFDE}"/>
              </a:ext>
            </a:extLst>
          </p:cNvPr>
          <p:cNvSpPr>
            <a:spLocks noGrp="1"/>
          </p:cNvSpPr>
          <p:nvPr>
            <p:ph type="body" sz="quarter" idx="20" hasCustomPrompt="1"/>
          </p:nvPr>
        </p:nvSpPr>
        <p:spPr>
          <a:xfrm>
            <a:off x="778879" y="2661482"/>
            <a:ext cx="1661300" cy="686434"/>
          </a:xfrm>
          <a:prstGeom prst="rect">
            <a:avLst/>
          </a:prstGeom>
        </p:spPr>
        <p:txBody>
          <a:bodyPr/>
          <a:lstStyle>
            <a:lvl1pPr marL="0" indent="0">
              <a:buFontTx/>
              <a:buNone/>
              <a:defRPr sz="2800" b="1">
                <a:latin typeface="Rubik" charset="0"/>
                <a:ea typeface="Rubik" charset="0"/>
                <a:cs typeface="Rubik" charset="0"/>
              </a:defRPr>
            </a:lvl1pPr>
          </a:lstStyle>
          <a:p>
            <a:pPr lvl="0"/>
            <a:r>
              <a:rPr lang="en-US"/>
              <a:t>2</a:t>
            </a:r>
          </a:p>
        </p:txBody>
      </p:sp>
      <p:sp>
        <p:nvSpPr>
          <p:cNvPr id="45" name="Text Placeholder 36">
            <a:extLst>
              <a:ext uri="{FF2B5EF4-FFF2-40B4-BE49-F238E27FC236}">
                <a16:creationId xmlns:a16="http://schemas.microsoft.com/office/drawing/2014/main" id="{01DAEBE8-8081-F648-97B0-727D6912FD5A}"/>
              </a:ext>
            </a:extLst>
          </p:cNvPr>
          <p:cNvSpPr>
            <a:spLocks noGrp="1"/>
          </p:cNvSpPr>
          <p:nvPr>
            <p:ph type="body" sz="quarter" idx="22" hasCustomPrompt="1"/>
          </p:nvPr>
        </p:nvSpPr>
        <p:spPr>
          <a:xfrm>
            <a:off x="778879" y="3553928"/>
            <a:ext cx="1669226" cy="686552"/>
          </a:xfrm>
          <a:prstGeom prst="rect">
            <a:avLst/>
          </a:prstGeom>
        </p:spPr>
        <p:txBody>
          <a:bodyPr/>
          <a:lstStyle>
            <a:lvl1pPr marL="0" indent="0">
              <a:buFontTx/>
              <a:buNone/>
              <a:defRPr sz="2800" b="1">
                <a:latin typeface="Rubik" charset="0"/>
                <a:ea typeface="Rubik" charset="0"/>
                <a:cs typeface="Rubik" charset="0"/>
              </a:defRPr>
            </a:lvl1pPr>
          </a:lstStyle>
          <a:p>
            <a:pPr lvl="0"/>
            <a:r>
              <a:rPr lang="en-US"/>
              <a:t>3</a:t>
            </a:r>
          </a:p>
        </p:txBody>
      </p:sp>
      <p:sp>
        <p:nvSpPr>
          <p:cNvPr id="47" name="Text Placeholder 36">
            <a:extLst>
              <a:ext uri="{FF2B5EF4-FFF2-40B4-BE49-F238E27FC236}">
                <a16:creationId xmlns:a16="http://schemas.microsoft.com/office/drawing/2014/main" id="{342BEEF1-A2A2-7247-92E4-C71E7CC5DC61}"/>
              </a:ext>
            </a:extLst>
          </p:cNvPr>
          <p:cNvSpPr>
            <a:spLocks noGrp="1"/>
          </p:cNvSpPr>
          <p:nvPr>
            <p:ph type="body" sz="quarter" idx="24" hasCustomPrompt="1"/>
          </p:nvPr>
        </p:nvSpPr>
        <p:spPr>
          <a:xfrm>
            <a:off x="778879" y="4435423"/>
            <a:ext cx="1654300" cy="687265"/>
          </a:xfrm>
          <a:prstGeom prst="rect">
            <a:avLst/>
          </a:prstGeom>
        </p:spPr>
        <p:txBody>
          <a:bodyPr/>
          <a:lstStyle>
            <a:lvl1pPr marL="0" indent="0">
              <a:buFontTx/>
              <a:buNone/>
              <a:defRPr sz="2800" b="1">
                <a:latin typeface="Rubik" charset="0"/>
                <a:ea typeface="Rubik" charset="0"/>
                <a:cs typeface="Rubik" charset="0"/>
              </a:defRPr>
            </a:lvl1pPr>
          </a:lstStyle>
          <a:p>
            <a:pPr lvl="0"/>
            <a:r>
              <a:rPr lang="en-US"/>
              <a:t>4</a:t>
            </a:r>
          </a:p>
        </p:txBody>
      </p:sp>
      <p:sp>
        <p:nvSpPr>
          <p:cNvPr id="21" name="Text Placeholder 68"/>
          <p:cNvSpPr>
            <a:spLocks noGrp="1"/>
          </p:cNvSpPr>
          <p:nvPr>
            <p:ph type="body" sz="quarter" idx="10" hasCustomPrompt="1"/>
          </p:nvPr>
        </p:nvSpPr>
        <p:spPr bwMode="gray">
          <a:xfrm>
            <a:off x="760320" y="600692"/>
            <a:ext cx="2838766" cy="717767"/>
          </a:xfrm>
          <a:prstGeom prst="rect">
            <a:avLst/>
          </a:prstGeom>
        </p:spPr>
        <p:txBody>
          <a:bodyPr wrap="square" lIns="0" tIns="0" rIns="0" bIns="0">
            <a:noAutofit/>
          </a:bodyPr>
          <a:lstStyle>
            <a:lvl1pPr marL="0" indent="0">
              <a:spcBef>
                <a:spcPts val="1252"/>
              </a:spcBef>
              <a:buNone/>
              <a:defRPr sz="4400" b="0" i="0">
                <a:solidFill>
                  <a:srgbClr val="993885"/>
                </a:solidFill>
                <a:latin typeface="Rubik Medium" charset="0"/>
                <a:ea typeface="Rubik Medium" charset="0"/>
                <a:cs typeface="Rubik Medium" charset="0"/>
              </a:defRPr>
            </a:lvl1pPr>
            <a:lvl2pPr marL="476941" indent="0">
              <a:buNone/>
              <a:defRPr>
                <a:solidFill>
                  <a:schemeClr val="bg1"/>
                </a:solidFill>
              </a:defRPr>
            </a:lvl2pPr>
            <a:lvl3pPr marL="953879" indent="0">
              <a:buNone/>
              <a:defRPr>
                <a:solidFill>
                  <a:schemeClr val="bg1"/>
                </a:solidFill>
              </a:defRPr>
            </a:lvl3pPr>
            <a:lvl4pPr marL="1430820" indent="0">
              <a:buNone/>
              <a:defRPr>
                <a:solidFill>
                  <a:schemeClr val="bg1"/>
                </a:solidFill>
              </a:defRPr>
            </a:lvl4pPr>
            <a:lvl5pPr marL="1907760" indent="0">
              <a:buNone/>
              <a:defRPr>
                <a:solidFill>
                  <a:schemeClr val="bg1"/>
                </a:solidFill>
              </a:defRPr>
            </a:lvl5pPr>
          </a:lstStyle>
          <a:p>
            <a:pPr lvl="0"/>
            <a:r>
              <a:rPr lang="en-US"/>
              <a:t>Contents</a:t>
            </a:r>
            <a:endParaRPr lang="en-GB"/>
          </a:p>
        </p:txBody>
      </p:sp>
      <p:sp>
        <p:nvSpPr>
          <p:cNvPr id="16" name="Text Placeholder 36">
            <a:extLst>
              <a:ext uri="{FF2B5EF4-FFF2-40B4-BE49-F238E27FC236}">
                <a16:creationId xmlns:a16="http://schemas.microsoft.com/office/drawing/2014/main" id="{D6985F2D-DC27-3047-9EB2-FA202029C2E0}"/>
              </a:ext>
            </a:extLst>
          </p:cNvPr>
          <p:cNvSpPr>
            <a:spLocks noGrp="1"/>
          </p:cNvSpPr>
          <p:nvPr>
            <p:ph type="body" sz="quarter" idx="19" hasCustomPrompt="1"/>
          </p:nvPr>
        </p:nvSpPr>
        <p:spPr>
          <a:xfrm>
            <a:off x="2798421" y="1765354"/>
            <a:ext cx="8248406" cy="687265"/>
          </a:xfrm>
          <a:prstGeom prst="rect">
            <a:avLst/>
          </a:prstGeom>
        </p:spPr>
        <p:txBody>
          <a:bodyPr/>
          <a:lstStyle>
            <a:lvl1pPr marL="0" indent="0">
              <a:buFontTx/>
              <a:buNone/>
              <a:defRPr sz="1800">
                <a:latin typeface="Rubik" charset="0"/>
                <a:ea typeface="Rubik" charset="0"/>
                <a:cs typeface="Rubik" charset="0"/>
              </a:defRPr>
            </a:lvl1pPr>
            <a:lvl2pPr marL="457200" indent="0">
              <a:buFontTx/>
              <a:buNone/>
              <a:defRPr sz="1800">
                <a:latin typeface="Rubik" charset="0"/>
                <a:ea typeface="Rubik" charset="0"/>
                <a:cs typeface="Rubik" charset="0"/>
              </a:defRPr>
            </a:lvl2pPr>
            <a:lvl3pPr>
              <a:defRPr sz="1632"/>
            </a:lvl3pPr>
            <a:lvl4pPr>
              <a:defRPr sz="1632"/>
            </a:lvl4pPr>
            <a:lvl5pPr>
              <a:defRPr sz="1632"/>
            </a:lvl5pPr>
          </a:lstStyle>
          <a:p>
            <a:pPr lvl="0"/>
            <a:r>
              <a:rPr lang="en-US"/>
              <a:t>Edit Master text styles</a:t>
            </a:r>
          </a:p>
        </p:txBody>
      </p:sp>
      <p:sp>
        <p:nvSpPr>
          <p:cNvPr id="18" name="Text Placeholder 36">
            <a:extLst>
              <a:ext uri="{FF2B5EF4-FFF2-40B4-BE49-F238E27FC236}">
                <a16:creationId xmlns:a16="http://schemas.microsoft.com/office/drawing/2014/main" id="{D6985F2D-DC27-3047-9EB2-FA202029C2E0}"/>
              </a:ext>
            </a:extLst>
          </p:cNvPr>
          <p:cNvSpPr>
            <a:spLocks noGrp="1"/>
          </p:cNvSpPr>
          <p:nvPr>
            <p:ph type="body" sz="quarter" idx="29" hasCustomPrompt="1"/>
          </p:nvPr>
        </p:nvSpPr>
        <p:spPr>
          <a:xfrm>
            <a:off x="2798419" y="2661483"/>
            <a:ext cx="8248406" cy="687265"/>
          </a:xfrm>
          <a:prstGeom prst="rect">
            <a:avLst/>
          </a:prstGeom>
        </p:spPr>
        <p:txBody>
          <a:bodyPr/>
          <a:lstStyle>
            <a:lvl1pPr marL="0" indent="0">
              <a:buFontTx/>
              <a:buNone/>
              <a:defRPr sz="1800">
                <a:latin typeface="Rubik" charset="0"/>
                <a:ea typeface="Rubik" charset="0"/>
                <a:cs typeface="Rubik" charset="0"/>
              </a:defRPr>
            </a:lvl1pPr>
            <a:lvl2pPr marL="457200" indent="0">
              <a:buFontTx/>
              <a:buNone/>
              <a:defRPr sz="1800">
                <a:latin typeface="Rubik" charset="0"/>
                <a:ea typeface="Rubik" charset="0"/>
                <a:cs typeface="Rubik" charset="0"/>
              </a:defRPr>
            </a:lvl2pPr>
            <a:lvl3pPr>
              <a:defRPr sz="1632"/>
            </a:lvl3pPr>
            <a:lvl4pPr>
              <a:defRPr sz="1632"/>
            </a:lvl4pPr>
            <a:lvl5pPr>
              <a:defRPr sz="1632"/>
            </a:lvl5pPr>
          </a:lstStyle>
          <a:p>
            <a:pPr lvl="0"/>
            <a:r>
              <a:rPr lang="en-US"/>
              <a:t>Edit Master text styles</a:t>
            </a:r>
          </a:p>
        </p:txBody>
      </p:sp>
      <p:sp>
        <p:nvSpPr>
          <p:cNvPr id="19" name="Text Placeholder 36">
            <a:extLst>
              <a:ext uri="{FF2B5EF4-FFF2-40B4-BE49-F238E27FC236}">
                <a16:creationId xmlns:a16="http://schemas.microsoft.com/office/drawing/2014/main" id="{D6985F2D-DC27-3047-9EB2-FA202029C2E0}"/>
              </a:ext>
            </a:extLst>
          </p:cNvPr>
          <p:cNvSpPr>
            <a:spLocks noGrp="1"/>
          </p:cNvSpPr>
          <p:nvPr>
            <p:ph type="body" sz="quarter" idx="30" hasCustomPrompt="1"/>
          </p:nvPr>
        </p:nvSpPr>
        <p:spPr>
          <a:xfrm>
            <a:off x="2798419" y="3553215"/>
            <a:ext cx="8248406" cy="687265"/>
          </a:xfrm>
          <a:prstGeom prst="rect">
            <a:avLst/>
          </a:prstGeom>
        </p:spPr>
        <p:txBody>
          <a:bodyPr/>
          <a:lstStyle>
            <a:lvl1pPr marL="0" indent="0">
              <a:buFontTx/>
              <a:buNone/>
              <a:defRPr sz="1800">
                <a:latin typeface="Rubik" charset="0"/>
                <a:ea typeface="Rubik" charset="0"/>
                <a:cs typeface="Rubik" charset="0"/>
              </a:defRPr>
            </a:lvl1pPr>
            <a:lvl2pPr>
              <a:defRPr sz="1632"/>
            </a:lvl2pPr>
            <a:lvl3pPr>
              <a:defRPr sz="1632"/>
            </a:lvl3pPr>
            <a:lvl4pPr>
              <a:defRPr sz="1632"/>
            </a:lvl4pPr>
            <a:lvl5pPr>
              <a:defRPr sz="1632"/>
            </a:lvl5pPr>
          </a:lstStyle>
          <a:p>
            <a:pPr lvl="0"/>
            <a:r>
              <a:rPr lang="en-US"/>
              <a:t>Edit Master text styles</a:t>
            </a:r>
          </a:p>
        </p:txBody>
      </p:sp>
      <p:sp>
        <p:nvSpPr>
          <p:cNvPr id="20" name="Text Placeholder 36">
            <a:extLst>
              <a:ext uri="{FF2B5EF4-FFF2-40B4-BE49-F238E27FC236}">
                <a16:creationId xmlns:a16="http://schemas.microsoft.com/office/drawing/2014/main" id="{D6985F2D-DC27-3047-9EB2-FA202029C2E0}"/>
              </a:ext>
            </a:extLst>
          </p:cNvPr>
          <p:cNvSpPr>
            <a:spLocks noGrp="1"/>
          </p:cNvSpPr>
          <p:nvPr>
            <p:ph type="body" sz="quarter" idx="31" hasCustomPrompt="1"/>
          </p:nvPr>
        </p:nvSpPr>
        <p:spPr>
          <a:xfrm>
            <a:off x="2798419" y="4435423"/>
            <a:ext cx="8248406" cy="687265"/>
          </a:xfrm>
          <a:prstGeom prst="rect">
            <a:avLst/>
          </a:prstGeom>
        </p:spPr>
        <p:txBody>
          <a:bodyPr/>
          <a:lstStyle>
            <a:lvl1pPr marL="0" indent="0">
              <a:buFontTx/>
              <a:buNone/>
              <a:defRPr sz="1800"/>
            </a:lvl1pPr>
            <a:lvl2pPr>
              <a:defRPr sz="1632"/>
            </a:lvl2pPr>
            <a:lvl3pPr>
              <a:defRPr sz="1632"/>
            </a:lvl3pPr>
            <a:lvl4pPr>
              <a:defRPr sz="1632"/>
            </a:lvl4pPr>
            <a:lvl5pPr>
              <a:defRPr sz="1632"/>
            </a:lvl5pPr>
          </a:lstStyle>
          <a:p>
            <a:pPr lvl="0"/>
            <a:r>
              <a:rPr lang="en-US"/>
              <a:t>Edit Master text styles</a:t>
            </a:r>
          </a:p>
        </p:txBody>
      </p:sp>
    </p:spTree>
    <p:extLst>
      <p:ext uri="{BB962C8B-B14F-4D97-AF65-F5344CB8AC3E}">
        <p14:creationId xmlns:p14="http://schemas.microsoft.com/office/powerpoint/2010/main" val="4225211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_Type 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 Placeholder 2"/>
          <p:cNvSpPr>
            <a:spLocks noGrp="1"/>
          </p:cNvSpPr>
          <p:nvPr>
            <p:ph type="body" sz="quarter" idx="17" hasCustomPrompt="1"/>
          </p:nvPr>
        </p:nvSpPr>
        <p:spPr>
          <a:xfrm>
            <a:off x="3160991" y="1625445"/>
            <a:ext cx="8184923" cy="3844865"/>
          </a:xfrm>
          <a:prstGeom prst="rect">
            <a:avLst/>
          </a:prstGeom>
        </p:spPr>
        <p:txBody>
          <a:bodyPr/>
          <a:lstStyle>
            <a:lvl1pPr>
              <a:defRPr sz="2177">
                <a:latin typeface="Rubik" charset="0"/>
                <a:ea typeface="Rubik" charset="0"/>
                <a:cs typeface="Rubik" charset="0"/>
              </a:defRPr>
            </a:lvl1pPr>
            <a:lvl2pPr>
              <a:defRPr sz="2177">
                <a:latin typeface="Rubik" charset="0"/>
                <a:ea typeface="Rubik" charset="0"/>
                <a:cs typeface="Rubik" charset="0"/>
              </a:defRPr>
            </a:lvl2pPr>
            <a:lvl3pPr>
              <a:defRPr sz="2177" baseline="0">
                <a:latin typeface="Rubik" charset="0"/>
                <a:ea typeface="Rubik" charset="0"/>
                <a:cs typeface="Rubik" charset="0"/>
              </a:defRPr>
            </a:lvl3pPr>
          </a:lstStyle>
          <a:p>
            <a:pPr lvl="0"/>
            <a:r>
              <a:rPr lang="en-US"/>
              <a:t>Edit Master text styles</a:t>
            </a:r>
          </a:p>
          <a:p>
            <a:pPr lvl="1"/>
            <a:r>
              <a:rPr lang="en-US"/>
              <a:t>Second level</a:t>
            </a:r>
          </a:p>
          <a:p>
            <a:pPr lvl="2"/>
            <a:r>
              <a:rPr lang="en-US"/>
              <a:t>Third level	</a:t>
            </a:r>
          </a:p>
          <a:p>
            <a:endParaRPr lang="en-US"/>
          </a:p>
        </p:txBody>
      </p:sp>
      <p:sp>
        <p:nvSpPr>
          <p:cNvPr id="4" name="Text Placeholder 12"/>
          <p:cNvSpPr>
            <a:spLocks noGrp="1"/>
          </p:cNvSpPr>
          <p:nvPr>
            <p:ph type="body" sz="quarter" idx="29" hasCustomPrompt="1"/>
          </p:nvPr>
        </p:nvSpPr>
        <p:spPr>
          <a:xfrm>
            <a:off x="760319" y="600692"/>
            <a:ext cx="10585595" cy="717767"/>
          </a:xfrm>
          <a:prstGeom prst="rect">
            <a:avLst/>
          </a:prstGeom>
        </p:spPr>
        <p:txBody>
          <a:bodyPr/>
          <a:lstStyle>
            <a:lvl1pPr marL="0" indent="0">
              <a:buFontTx/>
              <a:buNone/>
              <a:defRPr sz="4400" b="0" i="0">
                <a:solidFill>
                  <a:srgbClr val="993885"/>
                </a:solidFill>
                <a:latin typeface="Rubik Medium" charset="0"/>
                <a:ea typeface="Rubik Medium" charset="0"/>
                <a:cs typeface="Rubik Medium" charset="0"/>
              </a:defRPr>
            </a:lvl1pPr>
          </a:lstStyle>
          <a:p>
            <a:r>
              <a:rPr lang="en-US"/>
              <a:t>Insert slide title</a:t>
            </a:r>
          </a:p>
        </p:txBody>
      </p:sp>
      <p:sp>
        <p:nvSpPr>
          <p:cNvPr id="10" name="Content Placeholder 3"/>
          <p:cNvSpPr>
            <a:spLocks noGrp="1"/>
          </p:cNvSpPr>
          <p:nvPr>
            <p:ph sz="quarter" idx="13" hasCustomPrompt="1"/>
          </p:nvPr>
        </p:nvSpPr>
        <p:spPr>
          <a:xfrm>
            <a:off x="760320" y="1625445"/>
            <a:ext cx="2016063" cy="2004477"/>
          </a:xfrm>
          <a:prstGeom prst="rect">
            <a:avLst/>
          </a:prstGeom>
          <a:solidFill>
            <a:schemeClr val="tx1">
              <a:lumMod val="10000"/>
              <a:lumOff val="90000"/>
            </a:schemeClr>
          </a:solidFill>
        </p:spPr>
        <p:txBody>
          <a:bodyPr>
            <a:normAutofit/>
          </a:bodyPr>
          <a:lstStyle>
            <a:lvl1pPr marL="0" indent="0">
              <a:buFontTx/>
              <a:buNone/>
              <a:defRPr sz="1400" baseline="0"/>
            </a:lvl1pPr>
          </a:lstStyle>
          <a:p>
            <a:pPr lvl="0"/>
            <a:r>
              <a:rPr lang="en-US"/>
              <a:t>Area for content – icon or image</a:t>
            </a:r>
            <a:endParaRPr lang="en-GB"/>
          </a:p>
        </p:txBody>
      </p:sp>
    </p:spTree>
    <p:extLst>
      <p:ext uri="{BB962C8B-B14F-4D97-AF65-F5344CB8AC3E}">
        <p14:creationId xmlns:p14="http://schemas.microsoft.com/office/powerpoint/2010/main" val="1113769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_single colum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5" name="Text Placeholder 12"/>
          <p:cNvSpPr>
            <a:spLocks noGrp="1"/>
          </p:cNvSpPr>
          <p:nvPr>
            <p:ph type="body" sz="quarter" idx="30" hasCustomPrompt="1"/>
          </p:nvPr>
        </p:nvSpPr>
        <p:spPr>
          <a:xfrm>
            <a:off x="760319" y="600692"/>
            <a:ext cx="6733785" cy="717767"/>
          </a:xfrm>
          <a:prstGeom prst="rect">
            <a:avLst/>
          </a:prstGeom>
        </p:spPr>
        <p:txBody>
          <a:bodyPr/>
          <a:lstStyle>
            <a:lvl1pPr marL="0" indent="0">
              <a:buFontTx/>
              <a:buNone/>
              <a:defRPr sz="4400" b="0" i="0">
                <a:solidFill>
                  <a:srgbClr val="993885"/>
                </a:solidFill>
                <a:latin typeface="Rubik Medium" charset="0"/>
                <a:ea typeface="Rubik Medium" charset="0"/>
                <a:cs typeface="Rubik Medium" charset="0"/>
              </a:defRPr>
            </a:lvl1pPr>
          </a:lstStyle>
          <a:p>
            <a:r>
              <a:rPr lang="en-US"/>
              <a:t>Insert slide title</a:t>
            </a:r>
          </a:p>
        </p:txBody>
      </p:sp>
      <p:sp>
        <p:nvSpPr>
          <p:cNvPr id="4" name="Text Placeholder 17"/>
          <p:cNvSpPr>
            <a:spLocks noGrp="1"/>
          </p:cNvSpPr>
          <p:nvPr>
            <p:ph type="body" sz="quarter" idx="17" hasCustomPrompt="1"/>
          </p:nvPr>
        </p:nvSpPr>
        <p:spPr>
          <a:xfrm>
            <a:off x="760320" y="1563011"/>
            <a:ext cx="10521238" cy="3955377"/>
          </a:xfrm>
          <a:prstGeom prst="rect">
            <a:avLst/>
          </a:prstGeom>
        </p:spPr>
        <p:txBody>
          <a:bodyPr/>
          <a:lstStyle>
            <a:lvl1pPr>
              <a:lnSpc>
                <a:spcPct val="150000"/>
              </a:lnSpc>
              <a:defRPr sz="2200">
                <a:latin typeface="Rubik" charset="0"/>
                <a:ea typeface="Rubik" charset="0"/>
                <a:cs typeface="Rubik" charset="0"/>
              </a:defRPr>
            </a:lvl1pPr>
            <a:lvl2pPr>
              <a:lnSpc>
                <a:spcPct val="150000"/>
              </a:lnSpc>
              <a:defRPr sz="2200">
                <a:latin typeface="Rubik" charset="0"/>
                <a:ea typeface="Rubik" charset="0"/>
                <a:cs typeface="Rubik" charset="0"/>
              </a:defRPr>
            </a:lvl2pPr>
            <a:lvl3pPr>
              <a:lnSpc>
                <a:spcPct val="150000"/>
              </a:lnSpc>
              <a:defRPr sz="2200">
                <a:latin typeface="Rubik" charset="0"/>
                <a:ea typeface="Rubik" charset="0"/>
                <a:cs typeface="Rubik"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98545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Text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7" name="Text Placeholder 1"/>
          <p:cNvSpPr>
            <a:spLocks noGrp="1"/>
          </p:cNvSpPr>
          <p:nvPr>
            <p:ph type="body" sz="quarter" idx="17" hasCustomPrompt="1"/>
          </p:nvPr>
        </p:nvSpPr>
        <p:spPr>
          <a:xfrm>
            <a:off x="760320" y="1563011"/>
            <a:ext cx="5113706" cy="3955377"/>
          </a:xfrm>
          <a:prstGeom prst="rect">
            <a:avLst/>
          </a:prstGeom>
        </p:spPr>
        <p:txBody>
          <a:bodyPr/>
          <a:lstStyle>
            <a:lvl1pPr marL="0" marR="0" indent="0" algn="l" defTabSz="953879" rtl="0" eaLnBrk="1" fontAlgn="auto" latinLnBrk="0" hangingPunct="1">
              <a:lnSpc>
                <a:spcPct val="110000"/>
              </a:lnSpc>
              <a:spcBef>
                <a:spcPts val="544"/>
              </a:spcBef>
              <a:spcAft>
                <a:spcPts val="544"/>
              </a:spcAft>
              <a:buClr>
                <a:schemeClr val="tx1"/>
              </a:buClr>
              <a:buSzTx/>
              <a:buFont typeface="Wingdings" panose="05000000000000000000" pitchFamily="2" charset="2"/>
              <a:buNone/>
              <a:tabLst/>
              <a:defRPr sz="2177" b="0" i="0">
                <a:latin typeface="Rubik" charset="0"/>
                <a:ea typeface="Rubik" charset="0"/>
                <a:cs typeface="Rubik" charset="0"/>
              </a:defRPr>
            </a:lvl1pPr>
            <a:lvl2pPr>
              <a:defRPr sz="2177">
                <a:latin typeface="Rubik" charset="0"/>
                <a:ea typeface="Rubik" charset="0"/>
                <a:cs typeface="Rubik" charset="0"/>
              </a:defRPr>
            </a:lvl2pPr>
            <a:lvl3pPr>
              <a:defRPr sz="2177">
                <a:latin typeface="Rubik" charset="0"/>
                <a:ea typeface="Rubik" charset="0"/>
                <a:cs typeface="Rubik" charset="0"/>
              </a:defRPr>
            </a:lvl3pPr>
          </a:lstStyle>
          <a:p>
            <a:pPr lvl="0"/>
            <a:r>
              <a:rPr lang="en-US"/>
              <a:t>Edit Master text styles</a:t>
            </a:r>
          </a:p>
          <a:p>
            <a:pPr lvl="1"/>
            <a:r>
              <a:rPr lang="en-US"/>
              <a:t>Second level</a:t>
            </a:r>
          </a:p>
          <a:p>
            <a:pPr lvl="2"/>
            <a:r>
              <a:rPr lang="en-US"/>
              <a:t>Third level</a:t>
            </a:r>
          </a:p>
          <a:p>
            <a:endParaRPr lang="en-US"/>
          </a:p>
        </p:txBody>
      </p:sp>
      <p:sp>
        <p:nvSpPr>
          <p:cNvPr id="8" name="Text Placeholder 12"/>
          <p:cNvSpPr>
            <a:spLocks noGrp="1"/>
          </p:cNvSpPr>
          <p:nvPr>
            <p:ph type="body" sz="quarter" idx="29" hasCustomPrompt="1"/>
          </p:nvPr>
        </p:nvSpPr>
        <p:spPr>
          <a:xfrm>
            <a:off x="760319" y="600692"/>
            <a:ext cx="10585595" cy="717767"/>
          </a:xfrm>
          <a:prstGeom prst="rect">
            <a:avLst/>
          </a:prstGeom>
        </p:spPr>
        <p:txBody>
          <a:bodyPr/>
          <a:lstStyle>
            <a:lvl1pPr marL="0" indent="0">
              <a:buFontTx/>
              <a:buNone/>
              <a:defRPr sz="4400" b="0" i="0">
                <a:solidFill>
                  <a:srgbClr val="993885"/>
                </a:solidFill>
                <a:latin typeface="Rubik Medium" charset="0"/>
                <a:ea typeface="Rubik Medium" charset="0"/>
                <a:cs typeface="Rubik Medium" charset="0"/>
              </a:defRPr>
            </a:lvl1pPr>
          </a:lstStyle>
          <a:p>
            <a:r>
              <a:rPr lang="en-US"/>
              <a:t>Insert slide title</a:t>
            </a:r>
          </a:p>
        </p:txBody>
      </p:sp>
      <p:sp>
        <p:nvSpPr>
          <p:cNvPr id="10" name="Text Placeholder 1"/>
          <p:cNvSpPr>
            <a:spLocks noGrp="1"/>
          </p:cNvSpPr>
          <p:nvPr>
            <p:ph type="body" sz="quarter" idx="30" hasCustomPrompt="1"/>
          </p:nvPr>
        </p:nvSpPr>
        <p:spPr>
          <a:xfrm>
            <a:off x="6162261" y="1563011"/>
            <a:ext cx="5183653" cy="3955377"/>
          </a:xfrm>
          <a:prstGeom prst="rect">
            <a:avLst/>
          </a:prstGeom>
        </p:spPr>
        <p:txBody>
          <a:bodyPr/>
          <a:lstStyle>
            <a:lvl1pPr marL="0" marR="0" indent="0" algn="l" defTabSz="953879" rtl="0" eaLnBrk="1" fontAlgn="auto" latinLnBrk="0" hangingPunct="1">
              <a:lnSpc>
                <a:spcPct val="110000"/>
              </a:lnSpc>
              <a:spcBef>
                <a:spcPts val="544"/>
              </a:spcBef>
              <a:spcAft>
                <a:spcPts val="544"/>
              </a:spcAft>
              <a:buClr>
                <a:schemeClr val="tx1"/>
              </a:buClr>
              <a:buSzTx/>
              <a:buFont typeface="Wingdings" panose="05000000000000000000" pitchFamily="2" charset="2"/>
              <a:buNone/>
              <a:tabLst/>
              <a:defRPr sz="2177" b="0" i="0">
                <a:latin typeface="Rubik" charset="0"/>
                <a:ea typeface="Rubik" charset="0"/>
                <a:cs typeface="Rubik" charset="0"/>
              </a:defRPr>
            </a:lvl1pPr>
            <a:lvl2pPr>
              <a:defRPr sz="2177">
                <a:latin typeface="Rubik" charset="0"/>
                <a:ea typeface="Rubik" charset="0"/>
                <a:cs typeface="Rubik" charset="0"/>
              </a:defRPr>
            </a:lvl2pPr>
            <a:lvl3pPr>
              <a:defRPr sz="2177">
                <a:latin typeface="Rubik" charset="0"/>
                <a:ea typeface="Rubik" charset="0"/>
                <a:cs typeface="Rubik" charset="0"/>
              </a:defRPr>
            </a:lvl3pPr>
          </a:lstStyle>
          <a:p>
            <a:pPr lvl="0"/>
            <a:r>
              <a:rPr lang="en-US"/>
              <a:t>Edit Master text styles</a:t>
            </a:r>
          </a:p>
          <a:p>
            <a:pPr lvl="1"/>
            <a:r>
              <a:rPr lang="en-US"/>
              <a:t>Second level</a:t>
            </a:r>
          </a:p>
          <a:p>
            <a:pPr lvl="2"/>
            <a:r>
              <a:rPr lang="en-US"/>
              <a:t>Third level</a:t>
            </a:r>
          </a:p>
          <a:p>
            <a:endParaRPr lang="en-US"/>
          </a:p>
        </p:txBody>
      </p:sp>
    </p:spTree>
    <p:extLst>
      <p:ext uri="{BB962C8B-B14F-4D97-AF65-F5344CB8AC3E}">
        <p14:creationId xmlns:p14="http://schemas.microsoft.com/office/powerpoint/2010/main" val="252996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394B5-49C6-42DD-AE64-F18F00B39052}" type="datetimeFigureOut">
              <a:rPr lang="en-CA" smtClean="0"/>
              <a:t>2021-06-14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697385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iagram Slide_Type 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1" name="Content Placeholder 3"/>
          <p:cNvSpPr>
            <a:spLocks noGrp="1"/>
          </p:cNvSpPr>
          <p:nvPr>
            <p:ph sz="quarter" idx="13" hasCustomPrompt="1"/>
          </p:nvPr>
        </p:nvSpPr>
        <p:spPr>
          <a:xfrm>
            <a:off x="6472788" y="1563011"/>
            <a:ext cx="4873126" cy="3955377"/>
          </a:xfrm>
          <a:prstGeom prst="rect">
            <a:avLst/>
          </a:prstGeom>
          <a:solidFill>
            <a:schemeClr val="tx1">
              <a:lumMod val="10000"/>
              <a:lumOff val="90000"/>
            </a:schemeClr>
          </a:solidFill>
        </p:spPr>
        <p:txBody>
          <a:bodyPr>
            <a:normAutofit/>
          </a:bodyPr>
          <a:lstStyle>
            <a:lvl1pPr marL="0" indent="0">
              <a:buFontTx/>
              <a:buNone/>
              <a:defRPr sz="1400" baseline="0"/>
            </a:lvl1pPr>
          </a:lstStyle>
          <a:p>
            <a:pPr lvl="0"/>
            <a:r>
              <a:rPr lang="en-US"/>
              <a:t>Area for content i.e. diagram etc.</a:t>
            </a:r>
          </a:p>
        </p:txBody>
      </p:sp>
      <p:sp>
        <p:nvSpPr>
          <p:cNvPr id="5" name="Text Placeholder 1"/>
          <p:cNvSpPr>
            <a:spLocks noGrp="1"/>
          </p:cNvSpPr>
          <p:nvPr>
            <p:ph type="body" sz="quarter" idx="17" hasCustomPrompt="1"/>
          </p:nvPr>
        </p:nvSpPr>
        <p:spPr>
          <a:xfrm>
            <a:off x="760320" y="1563011"/>
            <a:ext cx="5369359" cy="3955377"/>
          </a:xfrm>
          <a:prstGeom prst="rect">
            <a:avLst/>
          </a:prstGeom>
        </p:spPr>
        <p:txBody>
          <a:bodyPr/>
          <a:lstStyle>
            <a:lvl1pPr marL="0" marR="0" indent="0" algn="l" defTabSz="953879" rtl="0" eaLnBrk="1" fontAlgn="auto" latinLnBrk="0" hangingPunct="1">
              <a:lnSpc>
                <a:spcPct val="110000"/>
              </a:lnSpc>
              <a:spcBef>
                <a:spcPts val="544"/>
              </a:spcBef>
              <a:spcAft>
                <a:spcPts val="544"/>
              </a:spcAft>
              <a:buClr>
                <a:schemeClr val="tx1"/>
              </a:buClr>
              <a:buSzTx/>
              <a:buFont typeface="Wingdings" panose="05000000000000000000" pitchFamily="2" charset="2"/>
              <a:buNone/>
              <a:tabLst/>
              <a:defRPr sz="2177" b="0" i="0">
                <a:latin typeface="Rubik" charset="0"/>
                <a:ea typeface="Rubik" charset="0"/>
                <a:cs typeface="Rubik" charset="0"/>
              </a:defRPr>
            </a:lvl1pPr>
            <a:lvl2pPr>
              <a:defRPr sz="2177">
                <a:latin typeface="Rubik" charset="0"/>
                <a:ea typeface="Rubik" charset="0"/>
                <a:cs typeface="Rubik" charset="0"/>
              </a:defRPr>
            </a:lvl2pPr>
            <a:lvl3pPr>
              <a:defRPr sz="2177">
                <a:latin typeface="Rubik" charset="0"/>
                <a:ea typeface="Rubik" charset="0"/>
                <a:cs typeface="Rubik" charset="0"/>
              </a:defRPr>
            </a:lvl3pPr>
          </a:lstStyle>
          <a:p>
            <a:pPr lvl="0"/>
            <a:r>
              <a:rPr lang="en-US"/>
              <a:t>Edit Master text styles</a:t>
            </a:r>
          </a:p>
          <a:p>
            <a:pPr lvl="1"/>
            <a:r>
              <a:rPr lang="en-US"/>
              <a:t>Second level</a:t>
            </a:r>
          </a:p>
          <a:p>
            <a:pPr lvl="2"/>
            <a:r>
              <a:rPr lang="en-US"/>
              <a:t>Third level</a:t>
            </a:r>
          </a:p>
          <a:p>
            <a:endParaRPr lang="en-US"/>
          </a:p>
        </p:txBody>
      </p:sp>
      <p:sp>
        <p:nvSpPr>
          <p:cNvPr id="7" name="Content Placeholder 9"/>
          <p:cNvSpPr txBox="1">
            <a:spLocks/>
          </p:cNvSpPr>
          <p:nvPr userDrawn="1"/>
        </p:nvSpPr>
        <p:spPr>
          <a:xfrm>
            <a:off x="5964649" y="1563011"/>
            <a:ext cx="5592523" cy="3955377"/>
          </a:xfrm>
          <a:prstGeom prst="rect">
            <a:avLst/>
          </a:prstGeom>
        </p:spPr>
        <p:txBody>
          <a:bodyPr/>
          <a:lstStyle>
            <a:lvl1pPr marL="0" indent="0" algn="l" defTabSz="1051802" rtl="0" eaLnBrk="1" latinLnBrk="0" hangingPunct="1">
              <a:lnSpc>
                <a:spcPct val="110000"/>
              </a:lnSpc>
              <a:spcBef>
                <a:spcPts val="600"/>
              </a:spcBef>
              <a:spcAft>
                <a:spcPts val="600"/>
              </a:spcAft>
              <a:buClr>
                <a:schemeClr val="tx1"/>
              </a:buClr>
              <a:buFont typeface="Wingdings" panose="05000000000000000000" pitchFamily="2" charset="2"/>
              <a:buNone/>
              <a:defRPr sz="1200" kern="1200">
                <a:solidFill>
                  <a:schemeClr val="tx1"/>
                </a:solidFill>
                <a:latin typeface="+mn-lt"/>
                <a:ea typeface="+mn-ea"/>
                <a:cs typeface="+mn-cs"/>
              </a:defRPr>
            </a:lvl1pPr>
            <a:lvl2pPr marL="180975" indent="-180975" algn="l" defTabSz="1051802" rtl="0" eaLnBrk="1" latinLnBrk="0" hangingPunct="1">
              <a:lnSpc>
                <a:spcPct val="110000"/>
              </a:lnSpc>
              <a:spcBef>
                <a:spcPts val="600"/>
              </a:spcBef>
              <a:spcAft>
                <a:spcPts val="600"/>
              </a:spcAft>
              <a:buClr>
                <a:schemeClr val="tx1"/>
              </a:buClr>
              <a:buFont typeface="Wingdings" panose="05000000000000000000" pitchFamily="2" charset="2"/>
              <a:buChar char="§"/>
              <a:defRPr sz="1200" kern="1200">
                <a:solidFill>
                  <a:schemeClr val="tx1"/>
                </a:solidFill>
                <a:latin typeface="+mn-lt"/>
                <a:ea typeface="+mn-ea"/>
                <a:cs typeface="+mn-cs"/>
              </a:defRPr>
            </a:lvl2pPr>
            <a:lvl3pPr marL="361950" indent="-176213" algn="l" defTabSz="1051802" rtl="0" eaLnBrk="1" latinLnBrk="0" hangingPunct="1">
              <a:lnSpc>
                <a:spcPct val="110000"/>
              </a:lnSpc>
              <a:spcBef>
                <a:spcPts val="600"/>
              </a:spcBef>
              <a:spcAft>
                <a:spcPts val="600"/>
              </a:spcAft>
              <a:buClr>
                <a:schemeClr val="tx1"/>
              </a:buClr>
              <a:buFont typeface="Geomanist Light" pitchFamily="50" charset="0"/>
              <a:buChar char="–"/>
              <a:tabLst/>
              <a:defRPr sz="1200" kern="1200">
                <a:solidFill>
                  <a:schemeClr val="tx1"/>
                </a:solidFill>
                <a:latin typeface="+mn-lt"/>
                <a:ea typeface="+mn-ea"/>
                <a:cs typeface="+mn-cs"/>
              </a:defRPr>
            </a:lvl3pPr>
            <a:lvl4pPr marL="714375" indent="-261938" algn="l" defTabSz="1051802" rtl="0" eaLnBrk="1" latinLnBrk="0" hangingPunct="1">
              <a:lnSpc>
                <a:spcPct val="110000"/>
              </a:lnSpc>
              <a:spcBef>
                <a:spcPts val="600"/>
              </a:spcBef>
              <a:spcAft>
                <a:spcPts val="600"/>
              </a:spcAft>
              <a:buClr>
                <a:schemeClr val="tx1"/>
              </a:buClr>
              <a:buFont typeface="Geomanist Light" pitchFamily="50" charset="0"/>
              <a:buChar char="–"/>
              <a:tabLst/>
              <a:defRPr sz="1200" kern="1200">
                <a:solidFill>
                  <a:schemeClr val="tx1"/>
                </a:solidFill>
                <a:latin typeface="+mn-lt"/>
                <a:ea typeface="+mn-ea"/>
                <a:cs typeface="+mn-cs"/>
              </a:defRPr>
            </a:lvl4pPr>
            <a:lvl5pPr marL="1076325" indent="-261938" algn="l" defTabSz="1051802" rtl="0" eaLnBrk="1" latinLnBrk="0" hangingPunct="1">
              <a:lnSpc>
                <a:spcPct val="110000"/>
              </a:lnSpc>
              <a:spcBef>
                <a:spcPts val="600"/>
              </a:spcBef>
              <a:spcAft>
                <a:spcPts val="600"/>
              </a:spcAft>
              <a:buClr>
                <a:schemeClr val="tx1"/>
              </a:buClr>
              <a:buFont typeface="Geomanist Light" pitchFamily="50" charset="0"/>
              <a:buChar char="–"/>
              <a:defRPr sz="12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GB" sz="1088"/>
              <a:t> </a:t>
            </a:r>
          </a:p>
        </p:txBody>
      </p:sp>
      <p:sp>
        <p:nvSpPr>
          <p:cNvPr id="22" name="Text Placeholder 12"/>
          <p:cNvSpPr>
            <a:spLocks noGrp="1"/>
          </p:cNvSpPr>
          <p:nvPr>
            <p:ph type="body" sz="quarter" idx="29" hasCustomPrompt="1"/>
          </p:nvPr>
        </p:nvSpPr>
        <p:spPr>
          <a:xfrm>
            <a:off x="760319" y="600692"/>
            <a:ext cx="10585595" cy="717767"/>
          </a:xfrm>
          <a:prstGeom prst="rect">
            <a:avLst/>
          </a:prstGeom>
        </p:spPr>
        <p:txBody>
          <a:bodyPr/>
          <a:lstStyle>
            <a:lvl1pPr marL="0" indent="0">
              <a:buFontTx/>
              <a:buNone/>
              <a:defRPr sz="4400" b="0" i="0">
                <a:solidFill>
                  <a:srgbClr val="993885"/>
                </a:solidFill>
                <a:latin typeface="Rubik Medium" charset="0"/>
                <a:ea typeface="Rubik Medium" charset="0"/>
                <a:cs typeface="Rubik Medium" charset="0"/>
              </a:defRPr>
            </a:lvl1pPr>
          </a:lstStyle>
          <a:p>
            <a:r>
              <a:rPr lang="en-US"/>
              <a:t>Insert slide title</a:t>
            </a:r>
          </a:p>
        </p:txBody>
      </p:sp>
    </p:spTree>
    <p:extLst>
      <p:ext uri="{BB962C8B-B14F-4D97-AF65-F5344CB8AC3E}">
        <p14:creationId xmlns:p14="http://schemas.microsoft.com/office/powerpoint/2010/main" val="258157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Diagram Slide_Type B">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1" name="Content Placeholder 3"/>
          <p:cNvSpPr>
            <a:spLocks noGrp="1"/>
          </p:cNvSpPr>
          <p:nvPr>
            <p:ph sz="quarter" idx="13" hasCustomPrompt="1"/>
          </p:nvPr>
        </p:nvSpPr>
        <p:spPr>
          <a:xfrm>
            <a:off x="760320" y="1563011"/>
            <a:ext cx="4873126" cy="3955377"/>
          </a:xfrm>
          <a:prstGeom prst="rect">
            <a:avLst/>
          </a:prstGeom>
          <a:solidFill>
            <a:schemeClr val="tx1">
              <a:lumMod val="10000"/>
              <a:lumOff val="90000"/>
            </a:schemeClr>
          </a:solidFill>
        </p:spPr>
        <p:txBody>
          <a:bodyPr>
            <a:normAutofit/>
          </a:bodyPr>
          <a:lstStyle>
            <a:lvl1pPr marL="0" indent="0">
              <a:buFontTx/>
              <a:buNone/>
              <a:defRPr sz="1400" baseline="0"/>
            </a:lvl1pPr>
          </a:lstStyle>
          <a:p>
            <a:pPr lvl="0"/>
            <a:r>
              <a:rPr lang="en-US"/>
              <a:t>Area for content i.e. diagram etc.</a:t>
            </a:r>
          </a:p>
        </p:txBody>
      </p:sp>
      <p:sp>
        <p:nvSpPr>
          <p:cNvPr id="5" name="Text Placeholder 1"/>
          <p:cNvSpPr>
            <a:spLocks noGrp="1"/>
          </p:cNvSpPr>
          <p:nvPr>
            <p:ph type="body" sz="quarter" idx="17" hasCustomPrompt="1"/>
          </p:nvPr>
        </p:nvSpPr>
        <p:spPr>
          <a:xfrm>
            <a:off x="5976555" y="1563011"/>
            <a:ext cx="5369359" cy="3955377"/>
          </a:xfrm>
          <a:prstGeom prst="rect">
            <a:avLst/>
          </a:prstGeom>
        </p:spPr>
        <p:txBody>
          <a:bodyPr/>
          <a:lstStyle>
            <a:lvl1pPr marL="0" marR="0" indent="0" algn="l" defTabSz="953879" rtl="0" eaLnBrk="1" fontAlgn="auto" latinLnBrk="0" hangingPunct="1">
              <a:lnSpc>
                <a:spcPct val="110000"/>
              </a:lnSpc>
              <a:spcBef>
                <a:spcPts val="544"/>
              </a:spcBef>
              <a:spcAft>
                <a:spcPts val="544"/>
              </a:spcAft>
              <a:buClr>
                <a:schemeClr val="tx1"/>
              </a:buClr>
              <a:buSzTx/>
              <a:buFont typeface="Wingdings" panose="05000000000000000000" pitchFamily="2" charset="2"/>
              <a:buNone/>
              <a:tabLst/>
              <a:defRPr sz="2177" b="0" i="0">
                <a:latin typeface="Rubik" charset="0"/>
                <a:ea typeface="Rubik" charset="0"/>
                <a:cs typeface="Rubik" charset="0"/>
              </a:defRPr>
            </a:lvl1pPr>
            <a:lvl2pPr>
              <a:defRPr sz="2177">
                <a:latin typeface="Rubik" charset="0"/>
                <a:ea typeface="Rubik" charset="0"/>
                <a:cs typeface="Rubik" charset="0"/>
              </a:defRPr>
            </a:lvl2pPr>
            <a:lvl3pPr>
              <a:defRPr sz="2177">
                <a:latin typeface="Rubik" charset="0"/>
                <a:ea typeface="Rubik" charset="0"/>
                <a:cs typeface="Rubik" charset="0"/>
              </a:defRPr>
            </a:lvl3pPr>
          </a:lstStyle>
          <a:p>
            <a:pPr lvl="0"/>
            <a:r>
              <a:rPr lang="en-US"/>
              <a:t>Edit Master text styles</a:t>
            </a:r>
          </a:p>
          <a:p>
            <a:pPr lvl="1"/>
            <a:r>
              <a:rPr lang="en-US"/>
              <a:t>Second level</a:t>
            </a:r>
          </a:p>
          <a:p>
            <a:pPr lvl="2"/>
            <a:r>
              <a:rPr lang="en-US"/>
              <a:t>Third level</a:t>
            </a:r>
          </a:p>
          <a:p>
            <a:endParaRPr lang="en-US"/>
          </a:p>
        </p:txBody>
      </p:sp>
      <p:sp>
        <p:nvSpPr>
          <p:cNvPr id="7" name="Content Placeholder 9"/>
          <p:cNvSpPr txBox="1">
            <a:spLocks/>
          </p:cNvSpPr>
          <p:nvPr userDrawn="1"/>
        </p:nvSpPr>
        <p:spPr>
          <a:xfrm>
            <a:off x="5964649" y="1563011"/>
            <a:ext cx="5592523" cy="3955377"/>
          </a:xfrm>
          <a:prstGeom prst="rect">
            <a:avLst/>
          </a:prstGeom>
        </p:spPr>
        <p:txBody>
          <a:bodyPr/>
          <a:lstStyle>
            <a:lvl1pPr marL="0" indent="0" algn="l" defTabSz="1051802" rtl="0" eaLnBrk="1" latinLnBrk="0" hangingPunct="1">
              <a:lnSpc>
                <a:spcPct val="110000"/>
              </a:lnSpc>
              <a:spcBef>
                <a:spcPts val="600"/>
              </a:spcBef>
              <a:spcAft>
                <a:spcPts val="600"/>
              </a:spcAft>
              <a:buClr>
                <a:schemeClr val="tx1"/>
              </a:buClr>
              <a:buFont typeface="Wingdings" panose="05000000000000000000" pitchFamily="2" charset="2"/>
              <a:buNone/>
              <a:defRPr sz="1200" kern="1200">
                <a:solidFill>
                  <a:schemeClr val="tx1"/>
                </a:solidFill>
                <a:latin typeface="+mn-lt"/>
                <a:ea typeface="+mn-ea"/>
                <a:cs typeface="+mn-cs"/>
              </a:defRPr>
            </a:lvl1pPr>
            <a:lvl2pPr marL="180975" indent="-180975" algn="l" defTabSz="1051802" rtl="0" eaLnBrk="1" latinLnBrk="0" hangingPunct="1">
              <a:lnSpc>
                <a:spcPct val="110000"/>
              </a:lnSpc>
              <a:spcBef>
                <a:spcPts val="600"/>
              </a:spcBef>
              <a:spcAft>
                <a:spcPts val="600"/>
              </a:spcAft>
              <a:buClr>
                <a:schemeClr val="tx1"/>
              </a:buClr>
              <a:buFont typeface="Wingdings" panose="05000000000000000000" pitchFamily="2" charset="2"/>
              <a:buChar char="§"/>
              <a:defRPr sz="1200" kern="1200">
                <a:solidFill>
                  <a:schemeClr val="tx1"/>
                </a:solidFill>
                <a:latin typeface="+mn-lt"/>
                <a:ea typeface="+mn-ea"/>
                <a:cs typeface="+mn-cs"/>
              </a:defRPr>
            </a:lvl2pPr>
            <a:lvl3pPr marL="361950" indent="-176213" algn="l" defTabSz="1051802" rtl="0" eaLnBrk="1" latinLnBrk="0" hangingPunct="1">
              <a:lnSpc>
                <a:spcPct val="110000"/>
              </a:lnSpc>
              <a:spcBef>
                <a:spcPts val="600"/>
              </a:spcBef>
              <a:spcAft>
                <a:spcPts val="600"/>
              </a:spcAft>
              <a:buClr>
                <a:schemeClr val="tx1"/>
              </a:buClr>
              <a:buFont typeface="Geomanist Light" pitchFamily="50" charset="0"/>
              <a:buChar char="–"/>
              <a:tabLst/>
              <a:defRPr sz="1200" kern="1200">
                <a:solidFill>
                  <a:schemeClr val="tx1"/>
                </a:solidFill>
                <a:latin typeface="+mn-lt"/>
                <a:ea typeface="+mn-ea"/>
                <a:cs typeface="+mn-cs"/>
              </a:defRPr>
            </a:lvl3pPr>
            <a:lvl4pPr marL="714375" indent="-261938" algn="l" defTabSz="1051802" rtl="0" eaLnBrk="1" latinLnBrk="0" hangingPunct="1">
              <a:lnSpc>
                <a:spcPct val="110000"/>
              </a:lnSpc>
              <a:spcBef>
                <a:spcPts val="600"/>
              </a:spcBef>
              <a:spcAft>
                <a:spcPts val="600"/>
              </a:spcAft>
              <a:buClr>
                <a:schemeClr val="tx1"/>
              </a:buClr>
              <a:buFont typeface="Geomanist Light" pitchFamily="50" charset="0"/>
              <a:buChar char="–"/>
              <a:tabLst/>
              <a:defRPr sz="1200" kern="1200">
                <a:solidFill>
                  <a:schemeClr val="tx1"/>
                </a:solidFill>
                <a:latin typeface="+mn-lt"/>
                <a:ea typeface="+mn-ea"/>
                <a:cs typeface="+mn-cs"/>
              </a:defRPr>
            </a:lvl4pPr>
            <a:lvl5pPr marL="1076325" indent="-261938" algn="l" defTabSz="1051802" rtl="0" eaLnBrk="1" latinLnBrk="0" hangingPunct="1">
              <a:lnSpc>
                <a:spcPct val="110000"/>
              </a:lnSpc>
              <a:spcBef>
                <a:spcPts val="600"/>
              </a:spcBef>
              <a:spcAft>
                <a:spcPts val="600"/>
              </a:spcAft>
              <a:buClr>
                <a:schemeClr val="tx1"/>
              </a:buClr>
              <a:buFont typeface="Geomanist Light" pitchFamily="50" charset="0"/>
              <a:buChar char="–"/>
              <a:defRPr sz="12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GB" sz="1088"/>
              <a:t> </a:t>
            </a:r>
          </a:p>
        </p:txBody>
      </p:sp>
      <p:sp>
        <p:nvSpPr>
          <p:cNvPr id="22" name="Text Placeholder 12"/>
          <p:cNvSpPr>
            <a:spLocks noGrp="1"/>
          </p:cNvSpPr>
          <p:nvPr>
            <p:ph type="body" sz="quarter" idx="29" hasCustomPrompt="1"/>
          </p:nvPr>
        </p:nvSpPr>
        <p:spPr>
          <a:xfrm>
            <a:off x="760319" y="600692"/>
            <a:ext cx="10585595" cy="717767"/>
          </a:xfrm>
          <a:prstGeom prst="rect">
            <a:avLst/>
          </a:prstGeom>
        </p:spPr>
        <p:txBody>
          <a:bodyPr/>
          <a:lstStyle>
            <a:lvl1pPr marL="0" indent="0">
              <a:buFontTx/>
              <a:buNone/>
              <a:defRPr sz="4400" b="0" i="0">
                <a:solidFill>
                  <a:srgbClr val="993885"/>
                </a:solidFill>
                <a:latin typeface="Rubik Medium" charset="0"/>
                <a:ea typeface="Rubik Medium" charset="0"/>
                <a:cs typeface="Rubik Medium" charset="0"/>
              </a:defRPr>
            </a:lvl1pPr>
          </a:lstStyle>
          <a:p>
            <a:r>
              <a:rPr lang="en-US"/>
              <a:t>Insert slide title</a:t>
            </a:r>
          </a:p>
        </p:txBody>
      </p:sp>
    </p:spTree>
    <p:extLst>
      <p:ext uri="{BB962C8B-B14F-4D97-AF65-F5344CB8AC3E}">
        <p14:creationId xmlns:p14="http://schemas.microsoft.com/office/powerpoint/2010/main" val="189510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Image Slide_Type 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 Placeholder 17"/>
          <p:cNvSpPr>
            <a:spLocks noGrp="1"/>
          </p:cNvSpPr>
          <p:nvPr>
            <p:ph type="body" sz="quarter" idx="17" hasCustomPrompt="1"/>
          </p:nvPr>
        </p:nvSpPr>
        <p:spPr>
          <a:xfrm>
            <a:off x="760320" y="1563011"/>
            <a:ext cx="6306838" cy="3955377"/>
          </a:xfrm>
          <a:prstGeom prst="rect">
            <a:avLst/>
          </a:prstGeom>
        </p:spPr>
        <p:txBody>
          <a:bodyPr/>
          <a:lstStyle>
            <a:lvl1pPr>
              <a:lnSpc>
                <a:spcPct val="150000"/>
              </a:lnSpc>
              <a:defRPr sz="2200">
                <a:latin typeface="Rubik" charset="0"/>
                <a:ea typeface="Rubik" charset="0"/>
                <a:cs typeface="Rubik" charset="0"/>
              </a:defRPr>
            </a:lvl1pPr>
            <a:lvl2pPr>
              <a:lnSpc>
                <a:spcPct val="150000"/>
              </a:lnSpc>
              <a:defRPr sz="2200">
                <a:latin typeface="Rubik" charset="0"/>
                <a:ea typeface="Rubik" charset="0"/>
                <a:cs typeface="Rubik" charset="0"/>
              </a:defRPr>
            </a:lvl2pPr>
            <a:lvl3pPr>
              <a:lnSpc>
                <a:spcPct val="150000"/>
              </a:lnSpc>
              <a:defRPr sz="2200">
                <a:latin typeface="Rubik" charset="0"/>
                <a:ea typeface="Rubik" charset="0"/>
                <a:cs typeface="Rubik" charset="0"/>
              </a:defRPr>
            </a:lvl3pPr>
          </a:lstStyle>
          <a:p>
            <a:pPr lvl="0"/>
            <a:r>
              <a:rPr lang="en-US"/>
              <a:t>Edit Master text styles</a:t>
            </a:r>
          </a:p>
          <a:p>
            <a:pPr lvl="1"/>
            <a:r>
              <a:rPr lang="en-US"/>
              <a:t>Second level</a:t>
            </a:r>
          </a:p>
          <a:p>
            <a:pPr lvl="2"/>
            <a:r>
              <a:rPr lang="en-US"/>
              <a:t>Third level</a:t>
            </a:r>
          </a:p>
        </p:txBody>
      </p:sp>
      <p:sp>
        <p:nvSpPr>
          <p:cNvPr id="8" name="Picture Placeholder 4"/>
          <p:cNvSpPr>
            <a:spLocks noGrp="1"/>
          </p:cNvSpPr>
          <p:nvPr>
            <p:ph type="pic" sz="quarter" idx="11"/>
          </p:nvPr>
        </p:nvSpPr>
        <p:spPr>
          <a:xfrm>
            <a:off x="7443142" y="1563011"/>
            <a:ext cx="3902772" cy="3955377"/>
          </a:xfrm>
          <a:prstGeom prst="rect">
            <a:avLst/>
          </a:prstGeom>
          <a:pattFill prst="wdDnDiag">
            <a:fgClr>
              <a:schemeClr val="bg2">
                <a:lumMod val="40000"/>
                <a:lumOff val="60000"/>
              </a:schemeClr>
            </a:fgClr>
            <a:bgClr>
              <a:schemeClr val="bg1"/>
            </a:bgClr>
          </a:pattFill>
        </p:spPr>
        <p:txBody>
          <a:bodyPr>
            <a:normAutofit/>
          </a:bodyPr>
          <a:lstStyle>
            <a:lvl1pPr marL="0" indent="0">
              <a:buFontTx/>
              <a:buNone/>
              <a:defRPr sz="1400"/>
            </a:lvl1pPr>
          </a:lstStyle>
          <a:p>
            <a:r>
              <a:rPr lang="en-US"/>
              <a:t>Click icon to add picture</a:t>
            </a:r>
            <a:endParaRPr lang="en-GB"/>
          </a:p>
        </p:txBody>
      </p:sp>
      <p:sp>
        <p:nvSpPr>
          <p:cNvPr id="10" name="Text Placeholder 12"/>
          <p:cNvSpPr>
            <a:spLocks noGrp="1"/>
          </p:cNvSpPr>
          <p:nvPr>
            <p:ph type="body" sz="quarter" idx="29" hasCustomPrompt="1"/>
          </p:nvPr>
        </p:nvSpPr>
        <p:spPr>
          <a:xfrm>
            <a:off x="760319" y="600692"/>
            <a:ext cx="10585595" cy="717767"/>
          </a:xfrm>
          <a:prstGeom prst="rect">
            <a:avLst/>
          </a:prstGeom>
        </p:spPr>
        <p:txBody>
          <a:bodyPr/>
          <a:lstStyle>
            <a:lvl1pPr marL="0" indent="0">
              <a:buFontTx/>
              <a:buNone/>
              <a:defRPr sz="4400" b="0" i="0">
                <a:solidFill>
                  <a:srgbClr val="993885"/>
                </a:solidFill>
                <a:latin typeface="Rubik Medium" charset="0"/>
                <a:ea typeface="Rubik Medium" charset="0"/>
                <a:cs typeface="Rubik Medium" charset="0"/>
              </a:defRPr>
            </a:lvl1pPr>
          </a:lstStyle>
          <a:p>
            <a:r>
              <a:rPr lang="en-US"/>
              <a:t>Insert slide title</a:t>
            </a:r>
          </a:p>
        </p:txBody>
      </p:sp>
    </p:spTree>
    <p:extLst>
      <p:ext uri="{BB962C8B-B14F-4D97-AF65-F5344CB8AC3E}">
        <p14:creationId xmlns:p14="http://schemas.microsoft.com/office/powerpoint/2010/main" val="1520666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Image Slide_Type B">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 Placeholder 17"/>
          <p:cNvSpPr>
            <a:spLocks noGrp="1"/>
          </p:cNvSpPr>
          <p:nvPr>
            <p:ph type="body" sz="quarter" idx="17" hasCustomPrompt="1"/>
          </p:nvPr>
        </p:nvSpPr>
        <p:spPr>
          <a:xfrm>
            <a:off x="5039076" y="1563011"/>
            <a:ext cx="6306838" cy="3955377"/>
          </a:xfrm>
          <a:prstGeom prst="rect">
            <a:avLst/>
          </a:prstGeom>
        </p:spPr>
        <p:txBody>
          <a:bodyPr/>
          <a:lstStyle>
            <a:lvl1pPr>
              <a:defRPr sz="2177">
                <a:latin typeface="Rubik" charset="0"/>
                <a:ea typeface="Rubik" charset="0"/>
                <a:cs typeface="Rubik" charset="0"/>
              </a:defRPr>
            </a:lvl1pPr>
            <a:lvl2pPr>
              <a:defRPr sz="2177">
                <a:latin typeface="Rubik" charset="0"/>
                <a:ea typeface="Rubik" charset="0"/>
                <a:cs typeface="Rubik" charset="0"/>
              </a:defRPr>
            </a:lvl2pPr>
            <a:lvl3pPr>
              <a:defRPr sz="2177">
                <a:latin typeface="Rubik" charset="0"/>
                <a:ea typeface="Rubik" charset="0"/>
                <a:cs typeface="Rubik" charset="0"/>
              </a:defRPr>
            </a:lvl3pPr>
          </a:lstStyle>
          <a:p>
            <a:pPr lvl="0"/>
            <a:r>
              <a:rPr lang="en-US"/>
              <a:t>Edit Master text styles</a:t>
            </a:r>
          </a:p>
          <a:p>
            <a:pPr lvl="1"/>
            <a:r>
              <a:rPr lang="en-US"/>
              <a:t>Second level</a:t>
            </a:r>
          </a:p>
          <a:p>
            <a:pPr lvl="2"/>
            <a:r>
              <a:rPr lang="en-US"/>
              <a:t>Third level</a:t>
            </a:r>
          </a:p>
          <a:p>
            <a:endParaRPr lang="en-US"/>
          </a:p>
        </p:txBody>
      </p:sp>
      <p:sp>
        <p:nvSpPr>
          <p:cNvPr id="8" name="Picture Placeholder 4"/>
          <p:cNvSpPr>
            <a:spLocks noGrp="1"/>
          </p:cNvSpPr>
          <p:nvPr>
            <p:ph type="pic" sz="quarter" idx="11"/>
          </p:nvPr>
        </p:nvSpPr>
        <p:spPr>
          <a:xfrm>
            <a:off x="760320" y="1563011"/>
            <a:ext cx="3902772" cy="3955377"/>
          </a:xfrm>
          <a:prstGeom prst="rect">
            <a:avLst/>
          </a:prstGeom>
          <a:pattFill prst="wdDnDiag">
            <a:fgClr>
              <a:schemeClr val="bg2">
                <a:lumMod val="40000"/>
                <a:lumOff val="60000"/>
              </a:schemeClr>
            </a:fgClr>
            <a:bgClr>
              <a:schemeClr val="bg1"/>
            </a:bgClr>
          </a:pattFill>
        </p:spPr>
        <p:txBody>
          <a:bodyPr>
            <a:normAutofit/>
          </a:bodyPr>
          <a:lstStyle>
            <a:lvl1pPr marL="0" indent="0">
              <a:buFontTx/>
              <a:buNone/>
              <a:defRPr sz="1400"/>
            </a:lvl1pPr>
          </a:lstStyle>
          <a:p>
            <a:r>
              <a:rPr lang="en-US"/>
              <a:t>Click icon to add picture</a:t>
            </a:r>
            <a:endParaRPr lang="en-GB"/>
          </a:p>
        </p:txBody>
      </p:sp>
      <p:sp>
        <p:nvSpPr>
          <p:cNvPr id="10" name="Text Placeholder 12"/>
          <p:cNvSpPr>
            <a:spLocks noGrp="1"/>
          </p:cNvSpPr>
          <p:nvPr>
            <p:ph type="body" sz="quarter" idx="29" hasCustomPrompt="1"/>
          </p:nvPr>
        </p:nvSpPr>
        <p:spPr>
          <a:xfrm>
            <a:off x="760319" y="600692"/>
            <a:ext cx="10585595" cy="717767"/>
          </a:xfrm>
          <a:prstGeom prst="rect">
            <a:avLst/>
          </a:prstGeom>
        </p:spPr>
        <p:txBody>
          <a:bodyPr/>
          <a:lstStyle>
            <a:lvl1pPr marL="0" indent="0">
              <a:buFontTx/>
              <a:buNone/>
              <a:defRPr sz="4400" b="0" i="0">
                <a:solidFill>
                  <a:srgbClr val="993885"/>
                </a:solidFill>
                <a:latin typeface="Rubik Medium" charset="0"/>
                <a:ea typeface="Rubik Medium" charset="0"/>
                <a:cs typeface="Rubik Medium" charset="0"/>
              </a:defRPr>
            </a:lvl1pPr>
          </a:lstStyle>
          <a:p>
            <a:r>
              <a:rPr lang="en-US"/>
              <a:t>Insert slide title</a:t>
            </a:r>
          </a:p>
        </p:txBody>
      </p:sp>
    </p:spTree>
    <p:extLst>
      <p:ext uri="{BB962C8B-B14F-4D97-AF65-F5344CB8AC3E}">
        <p14:creationId xmlns:p14="http://schemas.microsoft.com/office/powerpoint/2010/main" val="2669403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s Slide_Full">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5" name="Text Placeholder 12"/>
          <p:cNvSpPr>
            <a:spLocks noGrp="1"/>
          </p:cNvSpPr>
          <p:nvPr>
            <p:ph type="body" sz="quarter" idx="30" hasCustomPrompt="1"/>
          </p:nvPr>
        </p:nvSpPr>
        <p:spPr>
          <a:xfrm>
            <a:off x="760319" y="600692"/>
            <a:ext cx="6733785" cy="717767"/>
          </a:xfrm>
          <a:prstGeom prst="rect">
            <a:avLst/>
          </a:prstGeom>
        </p:spPr>
        <p:txBody>
          <a:bodyPr/>
          <a:lstStyle>
            <a:lvl1pPr marL="0" indent="0">
              <a:buFontTx/>
              <a:buNone/>
              <a:defRPr sz="4400" b="0" i="0">
                <a:solidFill>
                  <a:srgbClr val="993885"/>
                </a:solidFill>
                <a:latin typeface="Rubik Medium" charset="0"/>
                <a:ea typeface="Rubik Medium" charset="0"/>
                <a:cs typeface="Rubik Medium" charset="0"/>
              </a:defRPr>
            </a:lvl1pPr>
          </a:lstStyle>
          <a:p>
            <a:r>
              <a:rPr lang="en-US"/>
              <a:t>Insert slide title</a:t>
            </a:r>
          </a:p>
        </p:txBody>
      </p:sp>
    </p:spTree>
    <p:extLst>
      <p:ext uri="{BB962C8B-B14F-4D97-AF65-F5344CB8AC3E}">
        <p14:creationId xmlns:p14="http://schemas.microsoft.com/office/powerpoint/2010/main" val="3984366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Block Colour)">
    <p:bg>
      <p:bgPr>
        <a:solidFill>
          <a:srgbClr val="99388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5"/>
            <a:ext cx="12192000" cy="6860374"/>
          </a:xfrm>
          <a:prstGeom prst="rect">
            <a:avLst/>
          </a:prstGeom>
        </p:spPr>
      </p:pic>
      <p:sp>
        <p:nvSpPr>
          <p:cNvPr id="2" name="Title 1"/>
          <p:cNvSpPr>
            <a:spLocks noGrp="1"/>
          </p:cNvSpPr>
          <p:nvPr>
            <p:ph type="title" hasCustomPrompt="1"/>
          </p:nvPr>
        </p:nvSpPr>
        <p:spPr bwMode="black">
          <a:xfrm>
            <a:off x="1732651" y="1743768"/>
            <a:ext cx="8726707" cy="3306779"/>
          </a:xfrm>
          <a:prstGeom prst="rect">
            <a:avLst/>
          </a:prstGeom>
          <a:noFill/>
        </p:spPr>
        <p:txBody>
          <a:bodyPr wrap="square" anchor="ctr"/>
          <a:lstStyle>
            <a:lvl1pPr algn="ctr">
              <a:lnSpc>
                <a:spcPct val="110000"/>
              </a:lnSpc>
              <a:defRPr sz="5800" b="0" i="0" cap="none">
                <a:solidFill>
                  <a:schemeClr val="bg1"/>
                </a:solidFill>
                <a:latin typeface="Rubik Medium" charset="0"/>
                <a:ea typeface="Rubik Medium" charset="0"/>
                <a:cs typeface="Rubik Medium" charset="0"/>
              </a:defRPr>
            </a:lvl1pPr>
          </a:lstStyle>
          <a:p>
            <a:r>
              <a:rPr lang="en-GB"/>
              <a:t>Click to add statement</a:t>
            </a:r>
          </a:p>
        </p:txBody>
      </p:sp>
      <p:sp>
        <p:nvSpPr>
          <p:cNvPr id="13" name="TextBox 12"/>
          <p:cNvSpPr txBox="1"/>
          <p:nvPr userDrawn="1"/>
        </p:nvSpPr>
        <p:spPr>
          <a:xfrm>
            <a:off x="11663051"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a:solidFill>
                <a:schemeClr val="tx1"/>
              </a:solidFill>
              <a:latin typeface="Segoe UI Light" panose="020B0502040204020203" pitchFamily="34" charset="0"/>
            </a:endParaRPr>
          </a:p>
        </p:txBody>
      </p:sp>
    </p:spTree>
    <p:extLst>
      <p:ext uri="{BB962C8B-B14F-4D97-AF65-F5344CB8AC3E}">
        <p14:creationId xmlns:p14="http://schemas.microsoft.com/office/powerpoint/2010/main" val="1295555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Hashed Purple)">
    <p:bg>
      <p:bgPr>
        <a:solidFill>
          <a:schemeClr val="bg1"/>
        </a:solidFill>
        <a:effectLst/>
      </p:bgPr>
    </p:bg>
    <p:spTree>
      <p:nvGrpSpPr>
        <p:cNvPr id="1" name=""/>
        <p:cNvGrpSpPr/>
        <p:nvPr/>
      </p:nvGrpSpPr>
      <p:grpSpPr>
        <a:xfrm>
          <a:off x="0" y="0"/>
          <a:ext cx="0" cy="0"/>
          <a:chOff x="0" y="0"/>
          <a:chExt cx="0" cy="0"/>
        </a:xfrm>
      </p:grpSpPr>
      <p:sp>
        <p:nvSpPr>
          <p:cNvPr id="13" name="TextBox 12"/>
          <p:cNvSpPr txBox="1"/>
          <p:nvPr userDrawn="1"/>
        </p:nvSpPr>
        <p:spPr>
          <a:xfrm>
            <a:off x="11663051"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a:solidFill>
                <a:schemeClr val="tx1"/>
              </a:solidFill>
              <a:latin typeface="Segoe UI Light" panose="020B0502040204020203"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hasCustomPrompt="1"/>
          </p:nvPr>
        </p:nvSpPr>
        <p:spPr bwMode="black">
          <a:xfrm>
            <a:off x="1932633" y="2965089"/>
            <a:ext cx="8326734" cy="927821"/>
          </a:xfrm>
          <a:prstGeom prst="rect">
            <a:avLst/>
          </a:prstGeom>
          <a:solidFill>
            <a:srgbClr val="993885"/>
          </a:solidFill>
        </p:spPr>
        <p:txBody>
          <a:bodyPr wrap="square" anchor="ctr"/>
          <a:lstStyle>
            <a:lvl1pPr algn="ctr">
              <a:lnSpc>
                <a:spcPct val="110000"/>
              </a:lnSpc>
              <a:defRPr sz="5800" b="0" i="0" cap="none">
                <a:solidFill>
                  <a:schemeClr val="bg1"/>
                </a:solidFill>
                <a:latin typeface="Rubik Medium" charset="0"/>
                <a:ea typeface="Rubik Medium" charset="0"/>
                <a:cs typeface="Rubik Medium" charset="0"/>
              </a:defRPr>
            </a:lvl1pPr>
          </a:lstStyle>
          <a:p>
            <a:r>
              <a:rPr lang="en-GB"/>
              <a:t>Click to add statement</a:t>
            </a:r>
          </a:p>
        </p:txBody>
      </p:sp>
    </p:spTree>
    <p:extLst>
      <p:ext uri="{BB962C8B-B14F-4D97-AF65-F5344CB8AC3E}">
        <p14:creationId xmlns:p14="http://schemas.microsoft.com/office/powerpoint/2010/main" val="1734012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Hashed White)">
    <p:bg>
      <p:bgPr>
        <a:solidFill>
          <a:srgbClr val="993885"/>
        </a:solidFill>
        <a:effectLst/>
      </p:bgPr>
    </p:bg>
    <p:spTree>
      <p:nvGrpSpPr>
        <p:cNvPr id="1" name=""/>
        <p:cNvGrpSpPr/>
        <p:nvPr/>
      </p:nvGrpSpPr>
      <p:grpSpPr>
        <a:xfrm>
          <a:off x="0" y="0"/>
          <a:ext cx="0" cy="0"/>
          <a:chOff x="0" y="0"/>
          <a:chExt cx="0" cy="0"/>
        </a:xfrm>
      </p:grpSpPr>
      <p:sp>
        <p:nvSpPr>
          <p:cNvPr id="13" name="TextBox 12"/>
          <p:cNvSpPr txBox="1"/>
          <p:nvPr userDrawn="1"/>
        </p:nvSpPr>
        <p:spPr>
          <a:xfrm>
            <a:off x="11663051" y="6711425"/>
            <a:ext cx="386521" cy="138115"/>
          </a:xfrm>
          <a:prstGeom prst="rect">
            <a:avLst/>
          </a:prstGeom>
          <a:noFill/>
        </p:spPr>
        <p:txBody>
          <a:bodyPr wrap="square" lIns="0" tIns="0" rIns="0" bIns="0" rtlCol="0">
            <a:spAutoFit/>
          </a:bodyPr>
          <a:lstStyle/>
          <a:p>
            <a:pPr algn="r">
              <a:lnSpc>
                <a:spcPct val="110000"/>
              </a:lnSpc>
              <a:spcBef>
                <a:spcPts val="2503"/>
              </a:spcBef>
              <a:buClr>
                <a:schemeClr val="bg2"/>
              </a:buClr>
            </a:pPr>
            <a:fld id="{08492756-E806-4604-9C5F-A6997CE6540C}" type="slidenum">
              <a:rPr lang="en-GB" sz="816" smtClean="0">
                <a:solidFill>
                  <a:schemeClr val="tx1"/>
                </a:solidFill>
                <a:latin typeface="Segoe UI Light" panose="020B0502040204020203" pitchFamily="34" charset="0"/>
              </a:rPr>
              <a:pPr algn="r">
                <a:lnSpc>
                  <a:spcPct val="110000"/>
                </a:lnSpc>
                <a:spcBef>
                  <a:spcPts val="2503"/>
                </a:spcBef>
                <a:buClr>
                  <a:schemeClr val="bg2"/>
                </a:buClr>
              </a:pPr>
              <a:t>‹#›</a:t>
            </a:fld>
            <a:endParaRPr lang="en-GB" sz="816">
              <a:solidFill>
                <a:schemeClr val="tx1"/>
              </a:solidFill>
              <a:latin typeface="Segoe UI Light" panose="020B0502040204020203"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780" cy="6858000"/>
          </a:xfrm>
          <a:prstGeom prst="rect">
            <a:avLst/>
          </a:prstGeom>
        </p:spPr>
      </p:pic>
      <p:sp>
        <p:nvSpPr>
          <p:cNvPr id="6" name="Title 1"/>
          <p:cNvSpPr>
            <a:spLocks noGrp="1"/>
          </p:cNvSpPr>
          <p:nvPr>
            <p:ph type="title" hasCustomPrompt="1"/>
          </p:nvPr>
        </p:nvSpPr>
        <p:spPr bwMode="black">
          <a:xfrm>
            <a:off x="1898773" y="2965089"/>
            <a:ext cx="8390234" cy="927821"/>
          </a:xfrm>
          <a:prstGeom prst="rect">
            <a:avLst/>
          </a:prstGeom>
          <a:solidFill>
            <a:schemeClr val="bg1"/>
          </a:solidFill>
        </p:spPr>
        <p:txBody>
          <a:bodyPr wrap="square" anchor="ctr"/>
          <a:lstStyle>
            <a:lvl1pPr algn="ctr">
              <a:lnSpc>
                <a:spcPct val="110000"/>
              </a:lnSpc>
              <a:defRPr sz="5800" b="0" i="0" cap="none">
                <a:solidFill>
                  <a:srgbClr val="993885"/>
                </a:solidFill>
                <a:latin typeface="Rubik Medium" charset="0"/>
                <a:ea typeface="Rubik Medium" charset="0"/>
                <a:cs typeface="Rubik Medium" charset="0"/>
              </a:defRPr>
            </a:lvl1pPr>
          </a:lstStyle>
          <a:p>
            <a:r>
              <a:rPr lang="en-GB"/>
              <a:t>Click to add statement</a:t>
            </a:r>
          </a:p>
        </p:txBody>
      </p:sp>
    </p:spTree>
    <p:extLst>
      <p:ext uri="{BB962C8B-B14F-4D97-AF65-F5344CB8AC3E}">
        <p14:creationId xmlns:p14="http://schemas.microsoft.com/office/powerpoint/2010/main" val="3975241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age Slide_Type A_Statement and Hashed Purple Bord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12191999" cy="6858000"/>
          </a:xfrm>
          <a:prstGeom prst="rect">
            <a:avLst/>
          </a:prstGeom>
          <a:pattFill prst="dkUpDiag">
            <a:fgClr>
              <a:schemeClr val="bg2"/>
            </a:fgClr>
            <a:bgClr>
              <a:schemeClr val="bg1"/>
            </a:bgClr>
          </a:pattFill>
        </p:spPr>
        <p:txBody>
          <a:bodyPr>
            <a:normAutofit/>
          </a:bodyPr>
          <a:lstStyle>
            <a:lvl1pPr marL="0" indent="0" algn="ctr">
              <a:buNone/>
              <a:defRPr sz="1723" b="1" baseline="0">
                <a:solidFill>
                  <a:schemeClr val="tx1"/>
                </a:solidFill>
              </a:defRPr>
            </a:lvl1pPr>
          </a:lstStyle>
          <a:p>
            <a:r>
              <a:rPr lang="en-GB"/>
              <a:t>Title slide with image placeholder</a:t>
            </a:r>
          </a:p>
        </p:txBody>
      </p:sp>
      <p:sp>
        <p:nvSpPr>
          <p:cNvPr id="7" name="Title 1"/>
          <p:cNvSpPr>
            <a:spLocks noGrp="1"/>
          </p:cNvSpPr>
          <p:nvPr>
            <p:ph type="title" hasCustomPrompt="1"/>
          </p:nvPr>
        </p:nvSpPr>
        <p:spPr bwMode="black">
          <a:xfrm>
            <a:off x="1932633" y="2965089"/>
            <a:ext cx="8326734" cy="927821"/>
          </a:xfrm>
          <a:prstGeom prst="rect">
            <a:avLst/>
          </a:prstGeom>
          <a:solidFill>
            <a:srgbClr val="993885"/>
          </a:solidFill>
        </p:spPr>
        <p:txBody>
          <a:bodyPr wrap="square" anchor="ctr"/>
          <a:lstStyle>
            <a:lvl1pPr algn="ctr">
              <a:lnSpc>
                <a:spcPct val="110000"/>
              </a:lnSpc>
              <a:defRPr sz="5800" b="0" i="0" cap="none">
                <a:solidFill>
                  <a:schemeClr val="bg1"/>
                </a:solidFill>
                <a:latin typeface="Rubik Medium" charset="0"/>
                <a:ea typeface="Rubik Medium" charset="0"/>
                <a:cs typeface="Rubik Medium" charset="0"/>
              </a:defRPr>
            </a:lvl1pPr>
          </a:lstStyle>
          <a:p>
            <a:r>
              <a:rPr lang="en-GB"/>
              <a:t>Click to add statement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01"/>
            <a:ext cx="12192000" cy="6860015"/>
          </a:xfrm>
          <a:prstGeom prst="rect">
            <a:avLst/>
          </a:prstGeom>
        </p:spPr>
      </p:pic>
    </p:spTree>
    <p:extLst>
      <p:ext uri="{BB962C8B-B14F-4D97-AF65-F5344CB8AC3E}">
        <p14:creationId xmlns:p14="http://schemas.microsoft.com/office/powerpoint/2010/main" val="2812050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age Slide_Type B_Statement and Hashed White Bord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2014"/>
            <a:ext cx="12191999" cy="6858000"/>
          </a:xfrm>
          <a:prstGeom prst="rect">
            <a:avLst/>
          </a:prstGeom>
          <a:pattFill prst="dkUpDiag">
            <a:fgClr>
              <a:schemeClr val="bg2"/>
            </a:fgClr>
            <a:bgClr>
              <a:schemeClr val="bg1"/>
            </a:bgClr>
          </a:pattFill>
        </p:spPr>
        <p:txBody>
          <a:bodyPr>
            <a:normAutofit/>
          </a:bodyPr>
          <a:lstStyle>
            <a:lvl1pPr marL="0" indent="0" algn="ctr">
              <a:buNone/>
              <a:defRPr sz="1723" b="1" baseline="0">
                <a:solidFill>
                  <a:schemeClr val="tx1"/>
                </a:solidFill>
              </a:defRPr>
            </a:lvl1pPr>
          </a:lstStyle>
          <a:p>
            <a:r>
              <a:rPr lang="en-GB"/>
              <a:t>Title slide with image placeholder</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0015"/>
          </a:xfrm>
          <a:prstGeom prst="rect">
            <a:avLst/>
          </a:prstGeom>
        </p:spPr>
      </p:pic>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15"/>
          </a:xfrm>
          <a:prstGeom prst="rect">
            <a:avLst/>
          </a:prstGeom>
        </p:spPr>
      </p:pic>
      <p:sp>
        <p:nvSpPr>
          <p:cNvPr id="8" name="Title 1"/>
          <p:cNvSpPr>
            <a:spLocks noGrp="1"/>
          </p:cNvSpPr>
          <p:nvPr>
            <p:ph type="title" hasCustomPrompt="1"/>
          </p:nvPr>
        </p:nvSpPr>
        <p:spPr bwMode="black">
          <a:xfrm>
            <a:off x="1898773" y="2965089"/>
            <a:ext cx="8390234" cy="927821"/>
          </a:xfrm>
          <a:prstGeom prst="rect">
            <a:avLst/>
          </a:prstGeom>
          <a:solidFill>
            <a:schemeClr val="bg1"/>
          </a:solidFill>
        </p:spPr>
        <p:txBody>
          <a:bodyPr wrap="square" anchor="ctr"/>
          <a:lstStyle>
            <a:lvl1pPr algn="ctr">
              <a:lnSpc>
                <a:spcPct val="110000"/>
              </a:lnSpc>
              <a:defRPr sz="5800" b="0" i="0" cap="none">
                <a:solidFill>
                  <a:srgbClr val="993885"/>
                </a:solidFill>
                <a:latin typeface="Rubik Medium" charset="0"/>
                <a:ea typeface="Rubik Medium" charset="0"/>
                <a:cs typeface="Rubik Medium" charset="0"/>
              </a:defRPr>
            </a:lvl1pPr>
          </a:lstStyle>
          <a:p>
            <a:r>
              <a:rPr lang="en-GB"/>
              <a:t>Click to add statement</a:t>
            </a:r>
          </a:p>
        </p:txBody>
      </p:sp>
    </p:spTree>
    <p:extLst>
      <p:ext uri="{BB962C8B-B14F-4D97-AF65-F5344CB8AC3E}">
        <p14:creationId xmlns:p14="http://schemas.microsoft.com/office/powerpoint/2010/main" val="222657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0394B5-49C6-42DD-AE64-F18F00B39052}" type="datetimeFigureOut">
              <a:rPr lang="en-CA" smtClean="0"/>
              <a:t>2021-06-14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25821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0394B5-49C6-42DD-AE64-F18F00B39052}" type="datetimeFigureOut">
              <a:rPr lang="en-CA" smtClean="0"/>
              <a:t>2021-06-14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127289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0394B5-49C6-42DD-AE64-F18F00B39052}" type="datetimeFigureOut">
              <a:rPr lang="en-CA" smtClean="0"/>
              <a:t>2021-06-14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86078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394B5-49C6-42DD-AE64-F18F00B39052}" type="datetimeFigureOut">
              <a:rPr lang="en-CA" smtClean="0"/>
              <a:t>2021-06-14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23851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394B5-49C6-42DD-AE64-F18F00B39052}" type="datetimeFigureOut">
              <a:rPr lang="en-CA" smtClean="0"/>
              <a:t>2021-06-14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60491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394B5-49C6-42DD-AE64-F18F00B39052}" type="datetimeFigureOut">
              <a:rPr lang="en-CA" smtClean="0"/>
              <a:t>2021-06-14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270D3F0-AFD7-4836-9077-2E8591B1E88D}" type="slidenum">
              <a:rPr lang="en-CA" smtClean="0"/>
              <a:t>‹#›</a:t>
            </a:fld>
            <a:endParaRPr lang="en-CA" dirty="0"/>
          </a:p>
        </p:txBody>
      </p:sp>
    </p:spTree>
    <p:extLst>
      <p:ext uri="{BB962C8B-B14F-4D97-AF65-F5344CB8AC3E}">
        <p14:creationId xmlns:p14="http://schemas.microsoft.com/office/powerpoint/2010/main" val="173232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394B5-49C6-42DD-AE64-F18F00B39052}" type="datetimeFigureOut">
              <a:rPr lang="en-CA" smtClean="0"/>
              <a:t>2021-06-14</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0D3F0-AFD7-4836-9077-2E8591B1E88D}" type="slidenum">
              <a:rPr lang="en-CA" smtClean="0"/>
              <a:t>‹#›</a:t>
            </a:fld>
            <a:endParaRPr lang="en-CA" dirty="0"/>
          </a:p>
        </p:txBody>
      </p:sp>
    </p:spTree>
    <p:extLst>
      <p:ext uri="{BB962C8B-B14F-4D97-AF65-F5344CB8AC3E}">
        <p14:creationId xmlns:p14="http://schemas.microsoft.com/office/powerpoint/2010/main" val="11795292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10D20-F6F0-4E40-B0F3-3B8F81600C04}" type="datetimeFigureOut">
              <a:rPr lang="en-CA" smtClean="0"/>
              <a:t>2021-06-14</a:t>
            </a:fld>
            <a:endParaRPr lang="en-C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706A3-381B-4491-B70D-FBCCE11F88AD}" type="slidenum">
              <a:rPr lang="en-CA" smtClean="0"/>
              <a:t>‹#›</a:t>
            </a:fld>
            <a:endParaRPr lang="en-CA"/>
          </a:p>
        </p:txBody>
      </p:sp>
    </p:spTree>
    <p:extLst>
      <p:ext uri="{BB962C8B-B14F-4D97-AF65-F5344CB8AC3E}">
        <p14:creationId xmlns:p14="http://schemas.microsoft.com/office/powerpoint/2010/main" val="15803973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596C4-54CA-4B42-9488-783B0EB8955E}" type="slidenum">
              <a:rPr lang="en-US" smtClean="0"/>
              <a:t>‹#›</a:t>
            </a:fld>
            <a:endParaRPr lang="en-US"/>
          </a:p>
        </p:txBody>
      </p:sp>
      <p:pic>
        <p:nvPicPr>
          <p:cNvPr id="7" name="Picture 6"/>
          <p:cNvPicPr>
            <a:picLocks noChangeAspect="1"/>
          </p:cNvPicPr>
          <p:nvPr userDrawn="1"/>
        </p:nvPicPr>
        <p:blipFill rotWithShape="1">
          <a:blip r:embed="rId19">
            <a:extLst>
              <a:ext uri="{28A0092B-C50C-407E-A947-70E740481C1C}">
                <a14:useLocalDpi xmlns:a14="http://schemas.microsoft.com/office/drawing/2010/main" val="0"/>
              </a:ext>
            </a:extLst>
          </a:blip>
          <a:srcRect l="28957" t="19949" r="30447" b="22873"/>
          <a:stretch/>
        </p:blipFill>
        <p:spPr>
          <a:xfrm>
            <a:off x="11210218" y="5637204"/>
            <a:ext cx="539236" cy="827095"/>
          </a:xfrm>
          <a:prstGeom prst="rect">
            <a:avLst/>
          </a:prstGeom>
        </p:spPr>
      </p:pic>
    </p:spTree>
    <p:extLst>
      <p:ext uri="{BB962C8B-B14F-4D97-AF65-F5344CB8AC3E}">
        <p14:creationId xmlns:p14="http://schemas.microsoft.com/office/powerpoint/2010/main" val="37188731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4.xml"/><Relationship Id="rId7" Type="http://schemas.openxmlformats.org/officeDocument/2006/relationships/image" Target="../media/image15.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naisi.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0976" y="4053385"/>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0CA67455-5AE7-BA4C-95A5-77B0E1319D57}"/>
              </a:ext>
            </a:extLst>
          </p:cNvPr>
          <p:cNvPicPr>
            <a:picLocks noChangeAspect="1"/>
          </p:cNvPicPr>
          <p:nvPr/>
        </p:nvPicPr>
        <p:blipFill rotWithShape="1">
          <a:blip r:embed="rId2">
            <a:extLst>
              <a:ext uri="{28A0092B-C50C-407E-A947-70E740481C1C}">
                <a14:useLocalDpi xmlns:a14="http://schemas.microsoft.com/office/drawing/2010/main" val="0"/>
              </a:ext>
            </a:extLst>
          </a:blip>
          <a:srcRect t="26846"/>
          <a:stretch/>
        </p:blipFill>
        <p:spPr>
          <a:xfrm>
            <a:off x="0" y="0"/>
            <a:ext cx="12192000" cy="5944150"/>
          </a:xfrm>
          <a:prstGeom prst="rect">
            <a:avLst/>
          </a:prstGeom>
        </p:spPr>
      </p:pic>
      <p:sp>
        <p:nvSpPr>
          <p:cNvPr id="5" name="Rectangle 4">
            <a:extLst>
              <a:ext uri="{FF2B5EF4-FFF2-40B4-BE49-F238E27FC236}">
                <a16:creationId xmlns:a16="http://schemas.microsoft.com/office/drawing/2014/main" id="{740E5F60-4F51-5645-9E27-E4C195841F01}"/>
              </a:ext>
            </a:extLst>
          </p:cNvPr>
          <p:cNvSpPr/>
          <p:nvPr/>
        </p:nvSpPr>
        <p:spPr>
          <a:xfrm>
            <a:off x="0" y="0"/>
            <a:ext cx="12192000" cy="5944148"/>
          </a:xfrm>
          <a:prstGeom prst="rect">
            <a:avLst/>
          </a:prstGeom>
          <a:solidFill>
            <a:srgbClr val="004946">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TextBox 9">
            <a:extLst>
              <a:ext uri="{FF2B5EF4-FFF2-40B4-BE49-F238E27FC236}">
                <a16:creationId xmlns:a16="http://schemas.microsoft.com/office/drawing/2014/main" id="{3235870B-444B-A94F-849C-EAE96CA4BAF2}"/>
              </a:ext>
            </a:extLst>
          </p:cNvPr>
          <p:cNvSpPr txBox="1"/>
          <p:nvPr/>
        </p:nvSpPr>
        <p:spPr>
          <a:xfrm>
            <a:off x="4843894" y="1098519"/>
            <a:ext cx="2504212" cy="369332"/>
          </a:xfrm>
          <a:prstGeom prst="rect">
            <a:avLst/>
          </a:prstGeom>
          <a:noFill/>
        </p:spPr>
        <p:txBody>
          <a:bodyPr wrap="none" rtlCol="0">
            <a:spAutoFit/>
          </a:bodyPr>
          <a:lstStyle/>
          <a:p>
            <a:r>
              <a:rPr lang="en-US" i="1" dirty="0">
                <a:solidFill>
                  <a:schemeClr val="bg1"/>
                </a:solidFill>
                <a:latin typeface="Baskerville" panose="02020502070401020303" pitchFamily="18" charset="0"/>
                <a:ea typeface="Baskerville" panose="02020502070401020303" pitchFamily="18" charset="0"/>
              </a:rPr>
              <a:t>A Tamarack Workshop  </a:t>
            </a:r>
          </a:p>
        </p:txBody>
      </p:sp>
      <p:pic>
        <p:nvPicPr>
          <p:cNvPr id="11" name="Picture 10">
            <a:extLst>
              <a:ext uri="{FF2B5EF4-FFF2-40B4-BE49-F238E27FC236}">
                <a16:creationId xmlns:a16="http://schemas.microsoft.com/office/drawing/2014/main" id="{25C4E692-9EC4-2849-923A-BD3756211A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4496" y="6057341"/>
            <a:ext cx="2186588" cy="686730"/>
          </a:xfrm>
          <a:prstGeom prst="rect">
            <a:avLst/>
          </a:prstGeom>
        </p:spPr>
      </p:pic>
      <p:sp>
        <p:nvSpPr>
          <p:cNvPr id="8" name="TextBox 7">
            <a:extLst>
              <a:ext uri="{FF2B5EF4-FFF2-40B4-BE49-F238E27FC236}">
                <a16:creationId xmlns:a16="http://schemas.microsoft.com/office/drawing/2014/main" id="{2D0F92C9-3157-4306-B2AD-5B84C9F18BD9}"/>
              </a:ext>
            </a:extLst>
          </p:cNvPr>
          <p:cNvSpPr txBox="1"/>
          <p:nvPr/>
        </p:nvSpPr>
        <p:spPr>
          <a:xfrm>
            <a:off x="1010835" y="2321004"/>
            <a:ext cx="10310070" cy="1477328"/>
          </a:xfrm>
          <a:prstGeom prst="rect">
            <a:avLst/>
          </a:prstGeom>
          <a:noFill/>
        </p:spPr>
        <p:txBody>
          <a:bodyPr wrap="square" rtlCol="0">
            <a:spAutoFit/>
          </a:bodyPr>
          <a:lstStyle/>
          <a:p>
            <a:pPr algn="ctr"/>
            <a:r>
              <a:rPr lang="en-CA" sz="4800" dirty="0">
                <a:solidFill>
                  <a:schemeClr val="bg1"/>
                </a:solidFill>
              </a:rPr>
              <a:t>The Power of Place </a:t>
            </a:r>
          </a:p>
          <a:p>
            <a:pPr algn="ctr"/>
            <a:endParaRPr lang="en-CA" dirty="0">
              <a:solidFill>
                <a:schemeClr val="bg1"/>
              </a:solidFill>
            </a:endParaRPr>
          </a:p>
          <a:p>
            <a:pPr algn="ctr"/>
            <a:r>
              <a:rPr lang="en-CA" sz="2400" i="1" dirty="0">
                <a:solidFill>
                  <a:schemeClr val="bg1"/>
                </a:solidFill>
              </a:rPr>
              <a:t>With Emily Sun, Jo Blundell, John Hitchin and Liz Weaver </a:t>
            </a:r>
          </a:p>
        </p:txBody>
      </p:sp>
    </p:spTree>
    <p:extLst>
      <p:ext uri="{BB962C8B-B14F-4D97-AF65-F5344CB8AC3E}">
        <p14:creationId xmlns:p14="http://schemas.microsoft.com/office/powerpoint/2010/main" val="231615755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94688" y="2228671"/>
            <a:ext cx="89060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Working Collectively on Place-Based Transformation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r>
              <a:rPr lang="it-IT" sz="2400" dirty="0">
                <a:effectLst/>
                <a:latin typeface="Arial" panose="020B0604020202020204" pitchFamily="34" charset="0"/>
                <a:ea typeface="Arial" panose="020B0604020202020204" pitchFamily="34" charset="0"/>
              </a:rPr>
              <a:t>What has drawn Renaisi into this collaborative space?  What are the potential benefits from a collective approach to place-based change?  </a:t>
            </a:r>
            <a:endParaRPr lang="en-CA" sz="2400" dirty="0">
              <a:effectLst/>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0348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D0B9E4-24C7-44E2-AFE2-891EBF173AFD}"/>
              </a:ext>
            </a:extLst>
          </p:cNvPr>
          <p:cNvSpPr>
            <a:spLocks noGrp="1"/>
          </p:cNvSpPr>
          <p:nvPr>
            <p:ph type="body" sz="quarter" idx="29"/>
          </p:nvPr>
        </p:nvSpPr>
        <p:spPr/>
        <p:txBody>
          <a:bodyPr/>
          <a:lstStyle/>
          <a:p>
            <a:r>
              <a:rPr lang="en-GB" dirty="0">
                <a:latin typeface="Arial" panose="020B0604020202020204" pitchFamily="34" charset="0"/>
                <a:cs typeface="Arial" panose="020B0604020202020204" pitchFamily="34" charset="0"/>
              </a:rPr>
              <a:t>Waves of policy in the UK</a:t>
            </a:r>
          </a:p>
        </p:txBody>
      </p:sp>
      <p:graphicFrame>
        <p:nvGraphicFramePr>
          <p:cNvPr id="10" name="Chart 9">
            <a:extLst>
              <a:ext uri="{FF2B5EF4-FFF2-40B4-BE49-F238E27FC236}">
                <a16:creationId xmlns:a16="http://schemas.microsoft.com/office/drawing/2014/main" id="{9EDFD3EF-13DE-44B8-8D95-11A3CFB3662D}"/>
              </a:ext>
            </a:extLst>
          </p:cNvPr>
          <p:cNvGraphicFramePr/>
          <p:nvPr>
            <p:extLst>
              <p:ext uri="{D42A27DB-BD31-4B8C-83A1-F6EECF244321}">
                <p14:modId xmlns:p14="http://schemas.microsoft.com/office/powerpoint/2010/main" val="1558533240"/>
              </p:ext>
            </p:extLst>
          </p:nvPr>
        </p:nvGraphicFramePr>
        <p:xfrm>
          <a:off x="2031999" y="1563010"/>
          <a:ext cx="7627007" cy="469429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CE4C0E8-F4BC-4E00-8A90-C2EBA7F61AA0}"/>
              </a:ext>
            </a:extLst>
          </p:cNvPr>
          <p:cNvSpPr txBox="1"/>
          <p:nvPr/>
        </p:nvSpPr>
        <p:spPr>
          <a:xfrm>
            <a:off x="4726965" y="2773751"/>
            <a:ext cx="1296486" cy="378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Impact</a:t>
            </a:r>
          </a:p>
        </p:txBody>
      </p:sp>
      <p:sp>
        <p:nvSpPr>
          <p:cNvPr id="6" name="TextBox 5">
            <a:extLst>
              <a:ext uri="{FF2B5EF4-FFF2-40B4-BE49-F238E27FC236}">
                <a16:creationId xmlns:a16="http://schemas.microsoft.com/office/drawing/2014/main" id="{A995BD51-E9F7-4B99-8DD9-B89932339671}"/>
              </a:ext>
            </a:extLst>
          </p:cNvPr>
          <p:cNvSpPr txBox="1"/>
          <p:nvPr/>
        </p:nvSpPr>
        <p:spPr>
          <a:xfrm>
            <a:off x="3488574" y="4168673"/>
            <a:ext cx="1974696" cy="378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Commissioning</a:t>
            </a:r>
          </a:p>
        </p:txBody>
      </p:sp>
      <p:sp>
        <p:nvSpPr>
          <p:cNvPr id="8" name="TextBox 7">
            <a:extLst>
              <a:ext uri="{FF2B5EF4-FFF2-40B4-BE49-F238E27FC236}">
                <a16:creationId xmlns:a16="http://schemas.microsoft.com/office/drawing/2014/main" id="{E5CF2903-1E4E-4663-9E46-5E3FB727A67E}"/>
              </a:ext>
            </a:extLst>
          </p:cNvPr>
          <p:cNvSpPr txBox="1"/>
          <p:nvPr/>
        </p:nvSpPr>
        <p:spPr>
          <a:xfrm>
            <a:off x="2394772" y="2773509"/>
            <a:ext cx="2232558" cy="378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Neighbourhoods</a:t>
            </a:r>
          </a:p>
        </p:txBody>
      </p:sp>
      <p:sp>
        <p:nvSpPr>
          <p:cNvPr id="9" name="TextBox 8">
            <a:extLst>
              <a:ext uri="{FF2B5EF4-FFF2-40B4-BE49-F238E27FC236}">
                <a16:creationId xmlns:a16="http://schemas.microsoft.com/office/drawing/2014/main" id="{23590545-44FF-4FDD-9B17-6486E9B31EE7}"/>
              </a:ext>
            </a:extLst>
          </p:cNvPr>
          <p:cNvSpPr txBox="1"/>
          <p:nvPr/>
        </p:nvSpPr>
        <p:spPr>
          <a:xfrm>
            <a:off x="7305297" y="4168673"/>
            <a:ext cx="2232558" cy="378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Collaboration</a:t>
            </a:r>
          </a:p>
        </p:txBody>
      </p:sp>
      <p:sp>
        <p:nvSpPr>
          <p:cNvPr id="11" name="TextBox 10">
            <a:extLst>
              <a:ext uri="{FF2B5EF4-FFF2-40B4-BE49-F238E27FC236}">
                <a16:creationId xmlns:a16="http://schemas.microsoft.com/office/drawing/2014/main" id="{7E94D64B-F31E-4ED5-A652-06641C944397}"/>
              </a:ext>
            </a:extLst>
          </p:cNvPr>
          <p:cNvSpPr txBox="1"/>
          <p:nvPr/>
        </p:nvSpPr>
        <p:spPr>
          <a:xfrm>
            <a:off x="2992376" y="3442550"/>
            <a:ext cx="1974696" cy="378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Personalisation</a:t>
            </a:r>
          </a:p>
        </p:txBody>
      </p:sp>
      <p:sp>
        <p:nvSpPr>
          <p:cNvPr id="12" name="TextBox 11">
            <a:extLst>
              <a:ext uri="{FF2B5EF4-FFF2-40B4-BE49-F238E27FC236}">
                <a16:creationId xmlns:a16="http://schemas.microsoft.com/office/drawing/2014/main" id="{63F3B71C-B721-44D9-8394-58C065F7AB8F}"/>
              </a:ext>
            </a:extLst>
          </p:cNvPr>
          <p:cNvSpPr txBox="1"/>
          <p:nvPr/>
        </p:nvSpPr>
        <p:spPr>
          <a:xfrm>
            <a:off x="5146065" y="3442550"/>
            <a:ext cx="1638746" cy="378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What Works</a:t>
            </a:r>
          </a:p>
        </p:txBody>
      </p:sp>
      <p:sp>
        <p:nvSpPr>
          <p:cNvPr id="13" name="TextBox 12">
            <a:extLst>
              <a:ext uri="{FF2B5EF4-FFF2-40B4-BE49-F238E27FC236}">
                <a16:creationId xmlns:a16="http://schemas.microsoft.com/office/drawing/2014/main" id="{338D8D2A-6FAE-4929-AE1F-38109A8F1155}"/>
              </a:ext>
            </a:extLst>
          </p:cNvPr>
          <p:cNvSpPr txBox="1"/>
          <p:nvPr/>
        </p:nvSpPr>
        <p:spPr>
          <a:xfrm>
            <a:off x="5865809" y="4168647"/>
            <a:ext cx="1638746" cy="378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Scaling</a:t>
            </a:r>
          </a:p>
        </p:txBody>
      </p:sp>
      <p:sp>
        <p:nvSpPr>
          <p:cNvPr id="14" name="TextBox 13">
            <a:extLst>
              <a:ext uri="{FF2B5EF4-FFF2-40B4-BE49-F238E27FC236}">
                <a16:creationId xmlns:a16="http://schemas.microsoft.com/office/drawing/2014/main" id="{93E4F80D-D36C-4814-9ACD-84CC683C18F7}"/>
              </a:ext>
            </a:extLst>
          </p:cNvPr>
          <p:cNvSpPr txBox="1"/>
          <p:nvPr/>
        </p:nvSpPr>
        <p:spPr>
          <a:xfrm>
            <a:off x="6236905" y="2773751"/>
            <a:ext cx="2232558" cy="378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Lived experience</a:t>
            </a:r>
          </a:p>
        </p:txBody>
      </p:sp>
      <p:sp>
        <p:nvSpPr>
          <p:cNvPr id="15" name="TextBox 14">
            <a:extLst>
              <a:ext uri="{FF2B5EF4-FFF2-40B4-BE49-F238E27FC236}">
                <a16:creationId xmlns:a16="http://schemas.microsoft.com/office/drawing/2014/main" id="{C770B054-5180-477E-BAAE-6BD28D652F1D}"/>
              </a:ext>
            </a:extLst>
          </p:cNvPr>
          <p:cNvSpPr txBox="1"/>
          <p:nvPr/>
        </p:nvSpPr>
        <p:spPr>
          <a:xfrm>
            <a:off x="7037912" y="3436267"/>
            <a:ext cx="2232558" cy="378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Relationships</a:t>
            </a:r>
          </a:p>
        </p:txBody>
      </p:sp>
    </p:spTree>
    <p:extLst>
      <p:ext uri="{BB962C8B-B14F-4D97-AF65-F5344CB8AC3E}">
        <p14:creationId xmlns:p14="http://schemas.microsoft.com/office/powerpoint/2010/main" val="175383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60075" y="1779023"/>
            <a:ext cx="894283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solidFill>
                <a:latin typeface="Glacial Indifference" pitchFamily="2" charset="0"/>
              </a:rPr>
              <a:t>Roles and Contributions of Partners and Stakeholders </a:t>
            </a:r>
          </a:p>
          <a:p>
            <a:endParaRPr lang="en-US" sz="2400" dirty="0">
              <a:solidFill>
                <a:schemeClr val="bg1"/>
              </a:solidFill>
              <a:latin typeface="Glacial Indifference" pitchFamily="2" charset="0"/>
            </a:endParaRPr>
          </a:p>
          <a:p>
            <a:r>
              <a:rPr lang="it-IT" sz="2400" b="1" dirty="0">
                <a:solidFill>
                  <a:schemeClr val="bg1"/>
                </a:solidFill>
                <a:effectLst/>
                <a:latin typeface="Arial" panose="020B0604020202020204" pitchFamily="34" charset="0"/>
                <a:ea typeface="Arial" panose="020B0604020202020204" pitchFamily="34" charset="0"/>
              </a:rPr>
              <a:t>Based on your individual and collective experiences to date, why is place-based change and transformational so pivotal to communities?  What roles should key stakeholders such as government, philanthropy and community organizations play? </a:t>
            </a:r>
            <a:endParaRPr lang="en-CA" sz="2400" b="1" dirty="0">
              <a:solidFill>
                <a:schemeClr val="bg1"/>
              </a:solidFill>
              <a:effectLst/>
              <a:latin typeface="Arial" panose="020B0604020202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199995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E83E24-9AB3-D141-BBD6-A60990316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194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0D7F3A-9507-C94D-BCE7-DB8B7276B19B}"/>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spTree>
    <p:extLst>
      <p:ext uri="{BB962C8B-B14F-4D97-AF65-F5344CB8AC3E}">
        <p14:creationId xmlns:p14="http://schemas.microsoft.com/office/powerpoint/2010/main" val="2453900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B975-A343-044B-8CDB-2D56B03150D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BC0685A-21F3-6D46-A29F-8939D7B6C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945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CEEC2-579E-4F47-AFC9-047732241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021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prstClr val="black"/>
              </a:solidFill>
              <a:ea typeface="ＭＳ Ｐゴシック" charset="-128"/>
            </a:endParaRPr>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fontAlgn="base">
              <a:spcAft>
                <a:spcPct val="0"/>
              </a:spcAft>
            </a:pPr>
            <a:r>
              <a:rPr lang="en-CA" altLang="en-US" sz="2800" dirty="0">
                <a:solidFill>
                  <a:prstClr val="black"/>
                </a:solidFill>
                <a:latin typeface="Glacial Indifference" pitchFamily="50" charset="0"/>
                <a:ea typeface="ＭＳ Ｐゴシック" charset="-128"/>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2400" dirty="0">
              <a:solidFill>
                <a:prstClr val="white"/>
              </a:solidFill>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020417" y="900097"/>
            <a:ext cx="9594573"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600" b="1" dirty="0">
                <a:solidFill>
                  <a:prstClr val="white"/>
                </a:solidFill>
                <a:latin typeface="Glacial Indifference" pitchFamily="2" charset="0"/>
                <a:ea typeface="ＭＳ Ｐゴシック" charset="-128"/>
              </a:rPr>
              <a:t>Gratitude &amp; Acknowledgement</a:t>
            </a:r>
            <a:br>
              <a:rPr lang="en-US" sz="2400" dirty="0">
                <a:solidFill>
                  <a:prstClr val="white"/>
                </a:solidFill>
                <a:latin typeface="Glacial Indifference" pitchFamily="2" charset="0"/>
                <a:ea typeface="ＭＳ Ｐゴシック" charset="-128"/>
              </a:rPr>
            </a:b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dirty="0">
                <a:solidFill>
                  <a:prstClr val="white"/>
                </a:solidFill>
                <a:latin typeface="Glacial Indifference" pitchFamily="2" charset="0"/>
                <a:ea typeface="ＭＳ Ｐゴシック" charset="-128"/>
              </a:rPr>
              <a:t>We begin this workshop by acknowledging that we are meeting on Indigenous land.  As settlers, we are grateful for the opportunity to meet and we thank all the generations of Indigenous peoples who have taken care of this land.  </a:t>
            </a:r>
          </a:p>
          <a:p>
            <a:pPr eaLnBrk="0" fontAlgn="base" hangingPunct="0">
              <a:spcBef>
                <a:spcPct val="0"/>
              </a:spcBef>
              <a:spcAft>
                <a:spcPct val="0"/>
              </a:spcAft>
            </a:pPr>
            <a:endParaRPr lang="en-US" sz="2400" dirty="0">
              <a:solidFill>
                <a:prstClr val="white"/>
              </a:solidFill>
              <a:latin typeface="Glacial Indifference" pitchFamily="2" charset="0"/>
              <a:ea typeface="ＭＳ Ｐゴシック" charset="-128"/>
            </a:endParaRPr>
          </a:p>
          <a:p>
            <a:pPr eaLnBrk="0" fontAlgn="base" hangingPunct="0">
              <a:spcBef>
                <a:spcPct val="0"/>
              </a:spcBef>
              <a:spcAft>
                <a:spcPct val="0"/>
              </a:spcAft>
            </a:pPr>
            <a:r>
              <a:rPr lang="en-US" sz="2400" dirty="0">
                <a:solidFill>
                  <a:prstClr val="white"/>
                </a:solidFill>
                <a:latin typeface="Glacial Indifference" pitchFamily="2" charset="0"/>
                <a:ea typeface="ＭＳ Ｐゴシック" charset="-128"/>
              </a:rPr>
              <a:t>As settlers, this recognition of the contributions and historic importance of Indigenous peoples must be clearly and overtly connected to our collective commitment to make the promise and the challenge of Truth and Reconciliation real in our communities.  </a:t>
            </a:r>
          </a:p>
        </p:txBody>
      </p:sp>
      <p:pic>
        <p:nvPicPr>
          <p:cNvPr id="10" name="Picture 9">
            <a:extLst>
              <a:ext uri="{FF2B5EF4-FFF2-40B4-BE49-F238E27FC236}">
                <a16:creationId xmlns:a16="http://schemas.microsoft.com/office/drawing/2014/main" id="{F2744D91-2F48-C24D-85A0-17342BB9F6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237735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pic>
        <p:nvPicPr>
          <p:cNvPr id="12" name="Picture 11">
            <a:extLst>
              <a:ext uri="{FF2B5EF4-FFF2-40B4-BE49-F238E27FC236}">
                <a16:creationId xmlns:a16="http://schemas.microsoft.com/office/drawing/2014/main" id="{214EA39A-F5F8-2E4A-BECF-7F1748CC61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
        <p:nvSpPr>
          <p:cNvPr id="14" name="Text Box 8">
            <a:extLst>
              <a:ext uri="{FF2B5EF4-FFF2-40B4-BE49-F238E27FC236}">
                <a16:creationId xmlns:a16="http://schemas.microsoft.com/office/drawing/2014/main" id="{EA7E26FD-1CA3-9446-8868-6854BF4EB1FE}"/>
              </a:ext>
            </a:extLst>
          </p:cNvPr>
          <p:cNvSpPr txBox="1">
            <a:spLocks noChangeArrowheads="1"/>
          </p:cNvSpPr>
          <p:nvPr/>
        </p:nvSpPr>
        <p:spPr bwMode="auto">
          <a:xfrm>
            <a:off x="1587441" y="3472734"/>
            <a:ext cx="2100501" cy="50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lnSpc>
                <a:spcPct val="150000"/>
              </a:lnSpc>
            </a:pPr>
            <a:r>
              <a:rPr lang="en-CA" altLang="en-US" sz="2000" b="1" dirty="0">
                <a:solidFill>
                  <a:schemeClr val="bg1"/>
                </a:solidFill>
                <a:latin typeface="Glacial Indifference" pitchFamily="50" charset="0"/>
              </a:rPr>
              <a:t>Emily Sun </a:t>
            </a:r>
          </a:p>
        </p:txBody>
      </p:sp>
      <p:sp>
        <p:nvSpPr>
          <p:cNvPr id="16" name="Text Box 8">
            <a:extLst>
              <a:ext uri="{FF2B5EF4-FFF2-40B4-BE49-F238E27FC236}">
                <a16:creationId xmlns:a16="http://schemas.microsoft.com/office/drawing/2014/main" id="{BDFECDF7-3284-4F9F-BF6C-2CB5A85BD165}"/>
              </a:ext>
            </a:extLst>
          </p:cNvPr>
          <p:cNvSpPr txBox="1">
            <a:spLocks noChangeArrowheads="1"/>
          </p:cNvSpPr>
          <p:nvPr/>
        </p:nvSpPr>
        <p:spPr bwMode="auto">
          <a:xfrm>
            <a:off x="8420453" y="3517258"/>
            <a:ext cx="1603256"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lnSpc>
                <a:spcPct val="150000"/>
              </a:lnSpc>
            </a:pPr>
            <a:r>
              <a:rPr lang="en-CA" altLang="en-US" sz="2000" b="1" dirty="0">
                <a:solidFill>
                  <a:schemeClr val="bg1"/>
                </a:solidFill>
                <a:latin typeface="Glacial Indifference" pitchFamily="50" charset="0"/>
              </a:rPr>
              <a:t>John </a:t>
            </a:r>
            <a:r>
              <a:rPr lang="en-CA" altLang="en-US" sz="2000" b="1" dirty="0" err="1">
                <a:solidFill>
                  <a:schemeClr val="bg1"/>
                </a:solidFill>
                <a:latin typeface="Glacial Indifference" pitchFamily="50" charset="0"/>
              </a:rPr>
              <a:t>Hinchin</a:t>
            </a:r>
            <a:r>
              <a:rPr lang="en-CA" altLang="en-US" sz="2000" b="1" dirty="0">
                <a:solidFill>
                  <a:schemeClr val="bg1"/>
                </a:solidFill>
                <a:latin typeface="Glacial Indifference" pitchFamily="50" charset="0"/>
              </a:rPr>
              <a:t> </a:t>
            </a:r>
          </a:p>
        </p:txBody>
      </p:sp>
      <p:sp>
        <p:nvSpPr>
          <p:cNvPr id="13" name="Text Box 8">
            <a:extLst>
              <a:ext uri="{FF2B5EF4-FFF2-40B4-BE49-F238E27FC236}">
                <a16:creationId xmlns:a16="http://schemas.microsoft.com/office/drawing/2014/main" id="{830F1F43-0567-7F45-BE8C-DD3C6312E063}"/>
              </a:ext>
            </a:extLst>
          </p:cNvPr>
          <p:cNvSpPr txBox="1">
            <a:spLocks noChangeArrowheads="1"/>
          </p:cNvSpPr>
          <p:nvPr/>
        </p:nvSpPr>
        <p:spPr bwMode="auto">
          <a:xfrm>
            <a:off x="4822057" y="3472734"/>
            <a:ext cx="1708988" cy="50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lnSpc>
                <a:spcPct val="150000"/>
              </a:lnSpc>
            </a:pPr>
            <a:r>
              <a:rPr lang="en-CA" altLang="en-US" sz="2000" b="1" dirty="0">
                <a:solidFill>
                  <a:schemeClr val="bg1"/>
                </a:solidFill>
                <a:latin typeface="Glacial Indifference" pitchFamily="50" charset="0"/>
              </a:rPr>
              <a:t>Jo Blundell </a:t>
            </a:r>
          </a:p>
        </p:txBody>
      </p:sp>
      <p:pic>
        <p:nvPicPr>
          <p:cNvPr id="5" name="Picture 4">
            <a:extLst>
              <a:ext uri="{FF2B5EF4-FFF2-40B4-BE49-F238E27FC236}">
                <a16:creationId xmlns:a16="http://schemas.microsoft.com/office/drawing/2014/main" id="{A7973A62-0FAE-4347-A4A0-F97FF8D2D315}"/>
              </a:ext>
            </a:extLst>
          </p:cNvPr>
          <p:cNvPicPr>
            <a:picLocks noChangeAspect="1"/>
          </p:cNvPicPr>
          <p:nvPr/>
        </p:nvPicPr>
        <p:blipFill>
          <a:blip r:embed="rId3"/>
          <a:stretch>
            <a:fillRect/>
          </a:stretch>
        </p:blipFill>
        <p:spPr>
          <a:xfrm>
            <a:off x="1237856" y="1019757"/>
            <a:ext cx="1914525" cy="1895475"/>
          </a:xfrm>
          <a:prstGeom prst="rect">
            <a:avLst/>
          </a:prstGeom>
        </p:spPr>
      </p:pic>
      <p:pic>
        <p:nvPicPr>
          <p:cNvPr id="10" name="Picture 9">
            <a:extLst>
              <a:ext uri="{FF2B5EF4-FFF2-40B4-BE49-F238E27FC236}">
                <a16:creationId xmlns:a16="http://schemas.microsoft.com/office/drawing/2014/main" id="{04A8E230-5585-4C58-8834-3F59F7E50F00}"/>
              </a:ext>
            </a:extLst>
          </p:cNvPr>
          <p:cNvPicPr>
            <a:picLocks noChangeAspect="1"/>
          </p:cNvPicPr>
          <p:nvPr/>
        </p:nvPicPr>
        <p:blipFill>
          <a:blip r:embed="rId4"/>
          <a:stretch>
            <a:fillRect/>
          </a:stretch>
        </p:blipFill>
        <p:spPr>
          <a:xfrm>
            <a:off x="4547882" y="1119776"/>
            <a:ext cx="1905000" cy="1876425"/>
          </a:xfrm>
          <a:prstGeom prst="rect">
            <a:avLst/>
          </a:prstGeom>
        </p:spPr>
      </p:pic>
      <p:pic>
        <p:nvPicPr>
          <p:cNvPr id="15" name="Picture 14">
            <a:extLst>
              <a:ext uri="{FF2B5EF4-FFF2-40B4-BE49-F238E27FC236}">
                <a16:creationId xmlns:a16="http://schemas.microsoft.com/office/drawing/2014/main" id="{97DC5DC1-E4ED-4357-BADC-17485F722E53}"/>
              </a:ext>
            </a:extLst>
          </p:cNvPr>
          <p:cNvPicPr>
            <a:picLocks noChangeAspect="1"/>
          </p:cNvPicPr>
          <p:nvPr/>
        </p:nvPicPr>
        <p:blipFill>
          <a:blip r:embed="rId5"/>
          <a:stretch>
            <a:fillRect/>
          </a:stretch>
        </p:blipFill>
        <p:spPr>
          <a:xfrm>
            <a:off x="8116829" y="1223089"/>
            <a:ext cx="2084184" cy="1773112"/>
          </a:xfrm>
          <a:prstGeom prst="rect">
            <a:avLst/>
          </a:prstGeom>
        </p:spPr>
      </p:pic>
    </p:spTree>
    <p:extLst>
      <p:ext uri="{BB962C8B-B14F-4D97-AF65-F5344CB8AC3E}">
        <p14:creationId xmlns:p14="http://schemas.microsoft.com/office/powerpoint/2010/main" val="407635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94688" y="1954897"/>
            <a:ext cx="890609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Place-Based Change Research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r>
              <a:rPr lang="it-IT" sz="2000" dirty="0">
                <a:effectLst/>
                <a:latin typeface="Arial" panose="020B0604020202020204" pitchFamily="34" charset="0"/>
                <a:ea typeface="Arial" panose="020B0604020202020204" pitchFamily="34" charset="0"/>
              </a:rPr>
              <a:t>Project Place and your partners in the UK have been on a learning journey about place-based change.  Can you share some of the highlights of that research?  </a:t>
            </a:r>
            <a:endParaRPr lang="en-CA" sz="2000" dirty="0">
              <a:effectLst/>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2084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394688" y="2228671"/>
            <a:ext cx="89060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a:solidFill>
                  <a:srgbClr val="008989"/>
                </a:solidFill>
                <a:latin typeface="Glacial Indifference" pitchFamily="50" charset="0"/>
              </a:rPr>
              <a:t>Place-Based Change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r>
              <a:rPr lang="it-IT" sz="2400" dirty="0">
                <a:effectLst/>
                <a:latin typeface="Arial" panose="020B0604020202020204" pitchFamily="34" charset="0"/>
                <a:ea typeface="Arial" panose="020B0604020202020204" pitchFamily="34" charset="0"/>
              </a:rPr>
              <a:t>Your research has also looked at international approaches to place-based change?  What have you drawn from the international research and what is unique about the UK context?  </a:t>
            </a:r>
            <a:endParaRPr lang="en-CA" sz="2400" dirty="0">
              <a:effectLst/>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78559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 name="Text Box 8">
            <a:extLst>
              <a:ext uri="{FF2B5EF4-FFF2-40B4-BE49-F238E27FC236}">
                <a16:creationId xmlns:a16="http://schemas.microsoft.com/office/drawing/2014/main" id="{E2021725-26F7-47BD-92D1-4543915EF368}"/>
              </a:ext>
            </a:extLst>
          </p:cNvPr>
          <p:cNvSpPr txBox="1">
            <a:spLocks noChangeArrowheads="1"/>
          </p:cNvSpPr>
          <p:nvPr/>
        </p:nvSpPr>
        <p:spPr bwMode="auto">
          <a:xfrm>
            <a:off x="2969919" y="2828837"/>
            <a:ext cx="62521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a:r>
              <a:rPr lang="en-CA" altLang="en-US" sz="2800" dirty="0">
                <a:latin typeface="Glacial Indifference" pitchFamily="50" charset="0"/>
              </a:rPr>
              <a:t>We didn’t hear back from the community after we left</a:t>
            </a:r>
          </a:p>
        </p:txBody>
      </p:sp>
      <p:sp>
        <p:nvSpPr>
          <p:cNvPr id="2" name="Rectangle 1">
            <a:extLst>
              <a:ext uri="{FF2B5EF4-FFF2-40B4-BE49-F238E27FC236}">
                <a16:creationId xmlns:a16="http://schemas.microsoft.com/office/drawing/2014/main" id="{4ADF7FF7-4C5D-420C-9229-ECB22966EC67}"/>
              </a:ext>
            </a:extLst>
          </p:cNvPr>
          <p:cNvSpPr/>
          <p:nvPr/>
        </p:nvSpPr>
        <p:spPr>
          <a:xfrm>
            <a:off x="0" y="0"/>
            <a:ext cx="12192000" cy="6858000"/>
          </a:xfrm>
          <a:prstGeom prst="rect">
            <a:avLst/>
          </a:prstGeom>
          <a:solidFill>
            <a:srgbClr val="00898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2400" dirty="0">
              <a:latin typeface="Glacial Indifference" pitchFamily="50" charset="0"/>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60075" y="2341300"/>
            <a:ext cx="894283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solidFill>
                <a:latin typeface="Glacial Indifference" pitchFamily="2" charset="0"/>
              </a:rPr>
              <a:t>Centre for Place-Based Transformation </a:t>
            </a:r>
          </a:p>
          <a:p>
            <a:endParaRPr lang="en-US" sz="2400" dirty="0">
              <a:solidFill>
                <a:schemeClr val="bg1"/>
              </a:solidFill>
              <a:latin typeface="Glacial Indifference" pitchFamily="2" charset="0"/>
            </a:endParaRPr>
          </a:p>
          <a:p>
            <a:r>
              <a:rPr lang="it-IT" sz="2000" b="1" dirty="0">
                <a:solidFill>
                  <a:schemeClr val="bg1"/>
                </a:solidFill>
                <a:effectLst/>
                <a:latin typeface="Arial" panose="020B0604020202020204" pitchFamily="34" charset="0"/>
                <a:ea typeface="Arial" panose="020B0604020202020204" pitchFamily="34" charset="0"/>
              </a:rPr>
              <a:t>Your research is proposing a Centre for Place-Based Transformation in the UK.  What key </a:t>
            </a:r>
            <a:r>
              <a:rPr lang="it-IT" sz="2000" b="1" dirty="0">
                <a:solidFill>
                  <a:schemeClr val="bg1"/>
                </a:solidFill>
                <a:ea typeface="Arial" panose="020B0604020202020204" pitchFamily="34" charset="0"/>
              </a:rPr>
              <a:t>themes</a:t>
            </a:r>
            <a:r>
              <a:rPr lang="it-IT" sz="2000" b="1" dirty="0">
                <a:solidFill>
                  <a:schemeClr val="bg1"/>
                </a:solidFill>
                <a:effectLst/>
                <a:latin typeface="Arial" panose="020B0604020202020204" pitchFamily="34" charset="0"/>
                <a:ea typeface="Arial" panose="020B0604020202020204" pitchFamily="34" charset="0"/>
              </a:rPr>
              <a:t> have you drawn from the international research?  </a:t>
            </a:r>
            <a:endParaRPr lang="en-CA" sz="2000" b="1" dirty="0">
              <a:solidFill>
                <a:schemeClr val="bg1"/>
              </a:solidFill>
              <a:effectLst/>
              <a:latin typeface="Arial" panose="020B0604020202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1E3B5BFF-BC2C-214F-9A1D-53D9ECCA40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22084" y="5830463"/>
            <a:ext cx="2361646" cy="540000"/>
          </a:xfrm>
          <a:prstGeom prst="rect">
            <a:avLst/>
          </a:prstGeom>
        </p:spPr>
      </p:pic>
    </p:spTree>
    <p:extLst>
      <p:ext uri="{BB962C8B-B14F-4D97-AF65-F5344CB8AC3E}">
        <p14:creationId xmlns:p14="http://schemas.microsoft.com/office/powerpoint/2010/main" val="397935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BFFF3BD-5319-47B2-B9CD-EF947837D77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6" imgW="353" imgH="363" progId="TCLayout.ActiveDocument.1">
                  <p:embed/>
                </p:oleObj>
              </mc:Choice>
              <mc:Fallback>
                <p:oleObj name="think-cell Slide" r:id="rId6" imgW="353" imgH="363" progId="TCLayout.ActiveDocument.1">
                  <p:embed/>
                  <p:pic>
                    <p:nvPicPr>
                      <p:cNvPr id="4" name="Object 3" hidden="1">
                        <a:extLst>
                          <a:ext uri="{FF2B5EF4-FFF2-40B4-BE49-F238E27FC236}">
                            <a16:creationId xmlns:a16="http://schemas.microsoft.com/office/drawing/2014/main" id="{EBFFF3BD-5319-47B2-B9CD-EF947837D77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BBF764A-561D-41B6-BE13-DD6B8566F61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IN" sz="3600" b="1" dirty="0">
              <a:latin typeface="Calibri Light" panose="020F0302020204030204" pitchFamily="34" charset="0"/>
              <a:ea typeface="+mj-ea"/>
              <a:cs typeface="+mj-cs"/>
              <a:sym typeface="Calibri Light" panose="020F0302020204030204" pitchFamily="34" charset="0"/>
            </a:endParaRPr>
          </a:p>
        </p:txBody>
      </p:sp>
      <p:sp>
        <p:nvSpPr>
          <p:cNvPr id="44" name="Slide Number Placeholder 5">
            <a:extLst>
              <a:ext uri="{FF2B5EF4-FFF2-40B4-BE49-F238E27FC236}">
                <a16:creationId xmlns:a16="http://schemas.microsoft.com/office/drawing/2014/main" id="{47F2B995-223A-4EA1-8838-8874BB824E22}"/>
              </a:ext>
            </a:extLst>
          </p:cNvPr>
          <p:cNvSpPr>
            <a:spLocks noGrp="1"/>
          </p:cNvSpPr>
          <p:nvPr>
            <p:ph type="sldNum" sz="quarter" idx="12"/>
          </p:nvPr>
        </p:nvSpPr>
        <p:spPr>
          <a:xfrm>
            <a:off x="9004300" y="6356350"/>
            <a:ext cx="2743200" cy="365125"/>
          </a:xfrm>
        </p:spPr>
        <p:txBody>
          <a:bodyPr/>
          <a:lstStyle/>
          <a:p>
            <a:fld id="{0736EB4E-0202-5C4E-B9F4-17F03AF61613}" type="slidenum">
              <a:rPr lang="en-GB" smtClean="0"/>
              <a:t>7</a:t>
            </a:fld>
            <a:endParaRPr lang="en-GB" dirty="0"/>
          </a:p>
        </p:txBody>
      </p:sp>
      <p:grpSp>
        <p:nvGrpSpPr>
          <p:cNvPr id="8" name="Group 7">
            <a:extLst>
              <a:ext uri="{FF2B5EF4-FFF2-40B4-BE49-F238E27FC236}">
                <a16:creationId xmlns:a16="http://schemas.microsoft.com/office/drawing/2014/main" id="{60C6FA03-8823-A84A-AF12-FF42FFE27EC5}"/>
              </a:ext>
            </a:extLst>
          </p:cNvPr>
          <p:cNvGrpSpPr/>
          <p:nvPr/>
        </p:nvGrpSpPr>
        <p:grpSpPr>
          <a:xfrm>
            <a:off x="2693774" y="259492"/>
            <a:ext cx="6610864" cy="6461983"/>
            <a:chOff x="5755760" y="497757"/>
            <a:chExt cx="5861284" cy="5892880"/>
          </a:xfrm>
        </p:grpSpPr>
        <p:sp>
          <p:nvSpPr>
            <p:cNvPr id="9" name="Oval 8">
              <a:extLst>
                <a:ext uri="{FF2B5EF4-FFF2-40B4-BE49-F238E27FC236}">
                  <a16:creationId xmlns:a16="http://schemas.microsoft.com/office/drawing/2014/main" id="{DA0EFD36-3F26-5B4B-B48F-5EB546D57133}"/>
                </a:ext>
              </a:extLst>
            </p:cNvPr>
            <p:cNvSpPr>
              <a:spLocks noChangeArrowheads="1"/>
            </p:cNvSpPr>
            <p:nvPr/>
          </p:nvSpPr>
          <p:spPr bwMode="auto">
            <a:xfrm>
              <a:off x="5926385" y="669961"/>
              <a:ext cx="5551631" cy="5548470"/>
            </a:xfrm>
            <a:prstGeom prst="ellipse">
              <a:avLst/>
            </a:prstGeom>
            <a:solidFill>
              <a:schemeClr val="bg1"/>
            </a:solidFill>
            <a:ln>
              <a:noFill/>
            </a:ln>
            <a:effectLst>
              <a:outerShdw blurRad="508000" dist="3937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10" name="Freeform 4">
              <a:extLst>
                <a:ext uri="{FF2B5EF4-FFF2-40B4-BE49-F238E27FC236}">
                  <a16:creationId xmlns:a16="http://schemas.microsoft.com/office/drawing/2014/main" id="{A65F9C46-93FD-244D-BA7F-E018C8F0E955}"/>
                </a:ext>
              </a:extLst>
            </p:cNvPr>
            <p:cNvSpPr>
              <a:spLocks/>
            </p:cNvSpPr>
            <p:nvPr/>
          </p:nvSpPr>
          <p:spPr bwMode="auto">
            <a:xfrm>
              <a:off x="9847600" y="2110794"/>
              <a:ext cx="935278" cy="1290747"/>
            </a:xfrm>
            <a:custGeom>
              <a:avLst/>
              <a:gdLst>
                <a:gd name="T0" fmla="*/ 127 w 349"/>
                <a:gd name="T1" fmla="*/ 481 h 481"/>
                <a:gd name="T2" fmla="*/ 349 w 349"/>
                <a:gd name="T3" fmla="*/ 481 h 481"/>
                <a:gd name="T4" fmla="*/ 169 w 349"/>
                <a:gd name="T5" fmla="*/ 0 h 481"/>
                <a:gd name="T6" fmla="*/ 0 w 349"/>
                <a:gd name="T7" fmla="*/ 144 h 481"/>
                <a:gd name="T8" fmla="*/ 127 w 349"/>
                <a:gd name="T9" fmla="*/ 481 h 481"/>
              </a:gdLst>
              <a:ahLst/>
              <a:cxnLst>
                <a:cxn ang="0">
                  <a:pos x="T0" y="T1"/>
                </a:cxn>
                <a:cxn ang="0">
                  <a:pos x="T2" y="T3"/>
                </a:cxn>
                <a:cxn ang="0">
                  <a:pos x="T4" y="T5"/>
                </a:cxn>
                <a:cxn ang="0">
                  <a:pos x="T6" y="T7"/>
                </a:cxn>
                <a:cxn ang="0">
                  <a:pos x="T8" y="T9"/>
                </a:cxn>
              </a:cxnLst>
              <a:rect l="0" t="0" r="r" b="b"/>
              <a:pathLst>
                <a:path w="349" h="481">
                  <a:moveTo>
                    <a:pt x="127" y="481"/>
                  </a:moveTo>
                  <a:cubicBezTo>
                    <a:pt x="349" y="481"/>
                    <a:pt x="349" y="481"/>
                    <a:pt x="349" y="481"/>
                  </a:cubicBezTo>
                  <a:cubicBezTo>
                    <a:pt x="346" y="298"/>
                    <a:pt x="279" y="131"/>
                    <a:pt x="169" y="0"/>
                  </a:cubicBezTo>
                  <a:cubicBezTo>
                    <a:pt x="0" y="144"/>
                    <a:pt x="0" y="144"/>
                    <a:pt x="0" y="144"/>
                  </a:cubicBezTo>
                  <a:cubicBezTo>
                    <a:pt x="76" y="236"/>
                    <a:pt x="123" y="353"/>
                    <a:pt x="127" y="481"/>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11" name="Freeform 5">
              <a:extLst>
                <a:ext uri="{FF2B5EF4-FFF2-40B4-BE49-F238E27FC236}">
                  <a16:creationId xmlns:a16="http://schemas.microsoft.com/office/drawing/2014/main" id="{FD4C5E72-6CDF-1F4B-B332-01D3D8F0A112}"/>
                </a:ext>
              </a:extLst>
            </p:cNvPr>
            <p:cNvSpPr>
              <a:spLocks/>
            </p:cNvSpPr>
            <p:nvPr/>
          </p:nvSpPr>
          <p:spPr bwMode="auto">
            <a:xfrm>
              <a:off x="6758971" y="1677912"/>
              <a:ext cx="1146979" cy="1227552"/>
            </a:xfrm>
            <a:custGeom>
              <a:avLst/>
              <a:gdLst>
                <a:gd name="T0" fmla="*/ 428 w 428"/>
                <a:gd name="T1" fmla="*/ 192 h 458"/>
                <a:gd name="T2" fmla="*/ 314 w 428"/>
                <a:gd name="T3" fmla="*/ 0 h 458"/>
                <a:gd name="T4" fmla="*/ 0 w 428"/>
                <a:gd name="T5" fmla="*/ 380 h 458"/>
                <a:gd name="T6" fmla="*/ 209 w 428"/>
                <a:gd name="T7" fmla="*/ 458 h 458"/>
                <a:gd name="T8" fmla="*/ 428 w 428"/>
                <a:gd name="T9" fmla="*/ 192 h 458"/>
              </a:gdLst>
              <a:ahLst/>
              <a:cxnLst>
                <a:cxn ang="0">
                  <a:pos x="T0" y="T1"/>
                </a:cxn>
                <a:cxn ang="0">
                  <a:pos x="T2" y="T3"/>
                </a:cxn>
                <a:cxn ang="0">
                  <a:pos x="T4" y="T5"/>
                </a:cxn>
                <a:cxn ang="0">
                  <a:pos x="T6" y="T7"/>
                </a:cxn>
                <a:cxn ang="0">
                  <a:pos x="T8" y="T9"/>
                </a:cxn>
              </a:cxnLst>
              <a:rect l="0" t="0" r="r" b="b"/>
              <a:pathLst>
                <a:path w="428" h="458">
                  <a:moveTo>
                    <a:pt x="428" y="192"/>
                  </a:moveTo>
                  <a:cubicBezTo>
                    <a:pt x="314" y="0"/>
                    <a:pt x="314" y="0"/>
                    <a:pt x="314" y="0"/>
                  </a:cubicBezTo>
                  <a:cubicBezTo>
                    <a:pt x="173" y="89"/>
                    <a:pt x="61" y="222"/>
                    <a:pt x="0" y="380"/>
                  </a:cubicBezTo>
                  <a:cubicBezTo>
                    <a:pt x="209" y="458"/>
                    <a:pt x="209" y="458"/>
                    <a:pt x="209" y="458"/>
                  </a:cubicBezTo>
                  <a:cubicBezTo>
                    <a:pt x="252" y="348"/>
                    <a:pt x="330" y="254"/>
                    <a:pt x="428" y="19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12" name="Freeform 6">
              <a:extLst>
                <a:ext uri="{FF2B5EF4-FFF2-40B4-BE49-F238E27FC236}">
                  <a16:creationId xmlns:a16="http://schemas.microsoft.com/office/drawing/2014/main" id="{AAF7252D-969F-A74D-BA74-D1CABE5B3E00}"/>
                </a:ext>
              </a:extLst>
            </p:cNvPr>
            <p:cNvSpPr>
              <a:spLocks/>
            </p:cNvSpPr>
            <p:nvPr/>
          </p:nvSpPr>
          <p:spPr bwMode="auto">
            <a:xfrm>
              <a:off x="8970776" y="1395118"/>
              <a:ext cx="1295486" cy="1061666"/>
            </a:xfrm>
            <a:custGeom>
              <a:avLst/>
              <a:gdLst>
                <a:gd name="T0" fmla="*/ 314 w 483"/>
                <a:gd name="T1" fmla="*/ 396 h 396"/>
                <a:gd name="T2" fmla="*/ 483 w 483"/>
                <a:gd name="T3" fmla="*/ 252 h 396"/>
                <a:gd name="T4" fmla="*/ 37 w 483"/>
                <a:gd name="T5" fmla="*/ 0 h 396"/>
                <a:gd name="T6" fmla="*/ 0 w 483"/>
                <a:gd name="T7" fmla="*/ 219 h 396"/>
                <a:gd name="T8" fmla="*/ 314 w 483"/>
                <a:gd name="T9" fmla="*/ 396 h 396"/>
              </a:gdLst>
              <a:ahLst/>
              <a:cxnLst>
                <a:cxn ang="0">
                  <a:pos x="T0" y="T1"/>
                </a:cxn>
                <a:cxn ang="0">
                  <a:pos x="T2" y="T3"/>
                </a:cxn>
                <a:cxn ang="0">
                  <a:pos x="T4" y="T5"/>
                </a:cxn>
                <a:cxn ang="0">
                  <a:pos x="T6" y="T7"/>
                </a:cxn>
                <a:cxn ang="0">
                  <a:pos x="T8" y="T9"/>
                </a:cxn>
              </a:cxnLst>
              <a:rect l="0" t="0" r="r" b="b"/>
              <a:pathLst>
                <a:path w="483" h="396">
                  <a:moveTo>
                    <a:pt x="314" y="396"/>
                  </a:moveTo>
                  <a:cubicBezTo>
                    <a:pt x="483" y="252"/>
                    <a:pt x="483" y="252"/>
                    <a:pt x="483" y="252"/>
                  </a:cubicBezTo>
                  <a:cubicBezTo>
                    <a:pt x="370" y="123"/>
                    <a:pt x="214" y="31"/>
                    <a:pt x="37" y="0"/>
                  </a:cubicBezTo>
                  <a:cubicBezTo>
                    <a:pt x="0" y="219"/>
                    <a:pt x="0" y="219"/>
                    <a:pt x="0" y="219"/>
                  </a:cubicBezTo>
                  <a:cubicBezTo>
                    <a:pt x="124" y="242"/>
                    <a:pt x="233" y="306"/>
                    <a:pt x="314" y="396"/>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13" name="Freeform 7">
              <a:extLst>
                <a:ext uri="{FF2B5EF4-FFF2-40B4-BE49-F238E27FC236}">
                  <a16:creationId xmlns:a16="http://schemas.microsoft.com/office/drawing/2014/main" id="{6F0A5E11-1D8D-3E43-88F6-06D16FAFDA74}"/>
                </a:ext>
              </a:extLst>
            </p:cNvPr>
            <p:cNvSpPr>
              <a:spLocks/>
            </p:cNvSpPr>
            <p:nvPr/>
          </p:nvSpPr>
          <p:spPr bwMode="auto">
            <a:xfrm>
              <a:off x="7675291" y="1360361"/>
              <a:ext cx="1342882" cy="786771"/>
            </a:xfrm>
            <a:custGeom>
              <a:avLst/>
              <a:gdLst>
                <a:gd name="T0" fmla="*/ 383 w 501"/>
                <a:gd name="T1" fmla="*/ 223 h 293"/>
                <a:gd name="T2" fmla="*/ 463 w 501"/>
                <a:gd name="T3" fmla="*/ 229 h 293"/>
                <a:gd name="T4" fmla="*/ 501 w 501"/>
                <a:gd name="T5" fmla="*/ 9 h 293"/>
                <a:gd name="T6" fmla="*/ 383 w 501"/>
                <a:gd name="T7" fmla="*/ 0 h 293"/>
                <a:gd name="T8" fmla="*/ 0 w 501"/>
                <a:gd name="T9" fmla="*/ 102 h 293"/>
                <a:gd name="T10" fmla="*/ 114 w 501"/>
                <a:gd name="T11" fmla="*/ 293 h 293"/>
                <a:gd name="T12" fmla="*/ 383 w 501"/>
                <a:gd name="T13" fmla="*/ 223 h 293"/>
              </a:gdLst>
              <a:ahLst/>
              <a:cxnLst>
                <a:cxn ang="0">
                  <a:pos x="T0" y="T1"/>
                </a:cxn>
                <a:cxn ang="0">
                  <a:pos x="T2" y="T3"/>
                </a:cxn>
                <a:cxn ang="0">
                  <a:pos x="T4" y="T5"/>
                </a:cxn>
                <a:cxn ang="0">
                  <a:pos x="T6" y="T7"/>
                </a:cxn>
                <a:cxn ang="0">
                  <a:pos x="T8" y="T9"/>
                </a:cxn>
                <a:cxn ang="0">
                  <a:pos x="T10" y="T11"/>
                </a:cxn>
                <a:cxn ang="0">
                  <a:pos x="T12" y="T13"/>
                </a:cxn>
              </a:cxnLst>
              <a:rect l="0" t="0" r="r" b="b"/>
              <a:pathLst>
                <a:path w="501" h="293">
                  <a:moveTo>
                    <a:pt x="383" y="223"/>
                  </a:moveTo>
                  <a:cubicBezTo>
                    <a:pt x="410" y="223"/>
                    <a:pt x="437" y="225"/>
                    <a:pt x="463" y="229"/>
                  </a:cubicBezTo>
                  <a:cubicBezTo>
                    <a:pt x="501" y="9"/>
                    <a:pt x="501" y="9"/>
                    <a:pt x="501" y="9"/>
                  </a:cubicBezTo>
                  <a:cubicBezTo>
                    <a:pt x="462" y="4"/>
                    <a:pt x="423" y="0"/>
                    <a:pt x="383" y="0"/>
                  </a:cubicBezTo>
                  <a:cubicBezTo>
                    <a:pt x="244" y="0"/>
                    <a:pt x="113" y="37"/>
                    <a:pt x="0" y="102"/>
                  </a:cubicBezTo>
                  <a:cubicBezTo>
                    <a:pt x="114" y="293"/>
                    <a:pt x="114" y="293"/>
                    <a:pt x="114" y="293"/>
                  </a:cubicBezTo>
                  <a:cubicBezTo>
                    <a:pt x="193" y="249"/>
                    <a:pt x="285" y="223"/>
                    <a:pt x="383" y="223"/>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sz="3200">
                <a:latin typeface="Calibri (Body)"/>
              </a:endParaRPr>
            </a:p>
          </p:txBody>
        </p:sp>
        <p:sp>
          <p:nvSpPr>
            <p:cNvPr id="14" name="Freeform 8">
              <a:extLst>
                <a:ext uri="{FF2B5EF4-FFF2-40B4-BE49-F238E27FC236}">
                  <a16:creationId xmlns:a16="http://schemas.microsoft.com/office/drawing/2014/main" id="{20EB430B-55F5-1F46-8090-ABBDFE0B5DAD}"/>
                </a:ext>
              </a:extLst>
            </p:cNvPr>
            <p:cNvSpPr>
              <a:spLocks/>
            </p:cNvSpPr>
            <p:nvPr/>
          </p:nvSpPr>
          <p:spPr bwMode="auto">
            <a:xfrm>
              <a:off x="7270846" y="2237183"/>
              <a:ext cx="1380798" cy="2418767"/>
            </a:xfrm>
            <a:custGeom>
              <a:avLst/>
              <a:gdLst>
                <a:gd name="T0" fmla="*/ 247 w 515"/>
                <a:gd name="T1" fmla="*/ 0 h 902"/>
                <a:gd name="T2" fmla="*/ 0 w 515"/>
                <a:gd name="T3" fmla="*/ 450 h 902"/>
                <a:gd name="T4" fmla="*/ 250 w 515"/>
                <a:gd name="T5" fmla="*/ 902 h 902"/>
                <a:gd name="T6" fmla="*/ 515 w 515"/>
                <a:gd name="T7" fmla="*/ 450 h 902"/>
                <a:gd name="T8" fmla="*/ 247 w 515"/>
                <a:gd name="T9" fmla="*/ 0 h 902"/>
              </a:gdLst>
              <a:ahLst/>
              <a:cxnLst>
                <a:cxn ang="0">
                  <a:pos x="T0" y="T1"/>
                </a:cxn>
                <a:cxn ang="0">
                  <a:pos x="T2" y="T3"/>
                </a:cxn>
                <a:cxn ang="0">
                  <a:pos x="T4" y="T5"/>
                </a:cxn>
                <a:cxn ang="0">
                  <a:pos x="T6" y="T7"/>
                </a:cxn>
                <a:cxn ang="0">
                  <a:pos x="T8" y="T9"/>
                </a:cxn>
              </a:cxnLst>
              <a:rect l="0" t="0" r="r" b="b"/>
              <a:pathLst>
                <a:path w="515" h="902">
                  <a:moveTo>
                    <a:pt x="247" y="0"/>
                  </a:moveTo>
                  <a:cubicBezTo>
                    <a:pt x="99" y="95"/>
                    <a:pt x="0" y="261"/>
                    <a:pt x="0" y="450"/>
                  </a:cubicBezTo>
                  <a:cubicBezTo>
                    <a:pt x="0" y="640"/>
                    <a:pt x="100" y="808"/>
                    <a:pt x="250" y="902"/>
                  </a:cubicBezTo>
                  <a:cubicBezTo>
                    <a:pt x="515" y="450"/>
                    <a:pt x="515" y="450"/>
                    <a:pt x="515" y="450"/>
                  </a:cubicBezTo>
                  <a:lnTo>
                    <a:pt x="24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sz="7200" dirty="0">
                <a:latin typeface="Calibri (Body)"/>
              </a:endParaRPr>
            </a:p>
          </p:txBody>
        </p:sp>
        <p:sp>
          <p:nvSpPr>
            <p:cNvPr id="15" name="Freeform 9">
              <a:extLst>
                <a:ext uri="{FF2B5EF4-FFF2-40B4-BE49-F238E27FC236}">
                  <a16:creationId xmlns:a16="http://schemas.microsoft.com/office/drawing/2014/main" id="{60BB8520-D7C6-5B42-A17D-5A5597AAE2AC}"/>
                </a:ext>
              </a:extLst>
            </p:cNvPr>
            <p:cNvSpPr>
              <a:spLocks/>
            </p:cNvSpPr>
            <p:nvPr/>
          </p:nvSpPr>
          <p:spPr bwMode="auto">
            <a:xfrm>
              <a:off x="8989735" y="4417391"/>
              <a:ext cx="1289167" cy="1072726"/>
            </a:xfrm>
            <a:custGeom>
              <a:avLst/>
              <a:gdLst>
                <a:gd name="T0" fmla="*/ 0 w 481"/>
                <a:gd name="T1" fmla="*/ 181 h 400"/>
                <a:gd name="T2" fmla="*/ 38 w 481"/>
                <a:gd name="T3" fmla="*/ 400 h 400"/>
                <a:gd name="T4" fmla="*/ 481 w 481"/>
                <a:gd name="T5" fmla="*/ 144 h 400"/>
                <a:gd name="T6" fmla="*/ 311 w 481"/>
                <a:gd name="T7" fmla="*/ 0 h 400"/>
                <a:gd name="T8" fmla="*/ 0 w 481"/>
                <a:gd name="T9" fmla="*/ 181 h 400"/>
              </a:gdLst>
              <a:ahLst/>
              <a:cxnLst>
                <a:cxn ang="0">
                  <a:pos x="T0" y="T1"/>
                </a:cxn>
                <a:cxn ang="0">
                  <a:pos x="T2" y="T3"/>
                </a:cxn>
                <a:cxn ang="0">
                  <a:pos x="T4" y="T5"/>
                </a:cxn>
                <a:cxn ang="0">
                  <a:pos x="T6" y="T7"/>
                </a:cxn>
                <a:cxn ang="0">
                  <a:pos x="T8" y="T9"/>
                </a:cxn>
              </a:cxnLst>
              <a:rect l="0" t="0" r="r" b="b"/>
              <a:pathLst>
                <a:path w="481" h="400">
                  <a:moveTo>
                    <a:pt x="0" y="181"/>
                  </a:moveTo>
                  <a:cubicBezTo>
                    <a:pt x="38" y="400"/>
                    <a:pt x="38" y="400"/>
                    <a:pt x="38" y="400"/>
                  </a:cubicBezTo>
                  <a:cubicBezTo>
                    <a:pt x="214" y="367"/>
                    <a:pt x="369" y="274"/>
                    <a:pt x="481" y="144"/>
                  </a:cubicBezTo>
                  <a:cubicBezTo>
                    <a:pt x="311" y="0"/>
                    <a:pt x="311" y="0"/>
                    <a:pt x="311" y="0"/>
                  </a:cubicBezTo>
                  <a:cubicBezTo>
                    <a:pt x="232" y="92"/>
                    <a:pt x="123" y="157"/>
                    <a:pt x="0" y="181"/>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16" name="Freeform 10">
              <a:extLst>
                <a:ext uri="{FF2B5EF4-FFF2-40B4-BE49-F238E27FC236}">
                  <a16:creationId xmlns:a16="http://schemas.microsoft.com/office/drawing/2014/main" id="{BEFAB12D-2D3A-0348-AA77-09CE6B4ECA84}"/>
                </a:ext>
              </a:extLst>
            </p:cNvPr>
            <p:cNvSpPr>
              <a:spLocks/>
            </p:cNvSpPr>
            <p:nvPr/>
          </p:nvSpPr>
          <p:spPr bwMode="auto">
            <a:xfrm>
              <a:off x="6749492" y="3968710"/>
              <a:ext cx="1164358" cy="1249670"/>
            </a:xfrm>
            <a:custGeom>
              <a:avLst/>
              <a:gdLst>
                <a:gd name="T0" fmla="*/ 210 w 434"/>
                <a:gd name="T1" fmla="*/ 0 h 466"/>
                <a:gd name="T2" fmla="*/ 0 w 434"/>
                <a:gd name="T3" fmla="*/ 75 h 466"/>
                <a:gd name="T4" fmla="*/ 321 w 434"/>
                <a:gd name="T5" fmla="*/ 466 h 466"/>
                <a:gd name="T6" fmla="*/ 434 w 434"/>
                <a:gd name="T7" fmla="*/ 273 h 466"/>
                <a:gd name="T8" fmla="*/ 210 w 434"/>
                <a:gd name="T9" fmla="*/ 0 h 466"/>
              </a:gdLst>
              <a:ahLst/>
              <a:cxnLst>
                <a:cxn ang="0">
                  <a:pos x="T0" y="T1"/>
                </a:cxn>
                <a:cxn ang="0">
                  <a:pos x="T2" y="T3"/>
                </a:cxn>
                <a:cxn ang="0">
                  <a:pos x="T4" y="T5"/>
                </a:cxn>
                <a:cxn ang="0">
                  <a:pos x="T6" y="T7"/>
                </a:cxn>
                <a:cxn ang="0">
                  <a:pos x="T8" y="T9"/>
                </a:cxn>
              </a:cxnLst>
              <a:rect l="0" t="0" r="r" b="b"/>
              <a:pathLst>
                <a:path w="434" h="466">
                  <a:moveTo>
                    <a:pt x="210" y="0"/>
                  </a:moveTo>
                  <a:cubicBezTo>
                    <a:pt x="0" y="75"/>
                    <a:pt x="0" y="75"/>
                    <a:pt x="0" y="75"/>
                  </a:cubicBezTo>
                  <a:cubicBezTo>
                    <a:pt x="61" y="238"/>
                    <a:pt x="175" y="375"/>
                    <a:pt x="321" y="466"/>
                  </a:cubicBezTo>
                  <a:cubicBezTo>
                    <a:pt x="434" y="273"/>
                    <a:pt x="434" y="273"/>
                    <a:pt x="434" y="273"/>
                  </a:cubicBezTo>
                  <a:cubicBezTo>
                    <a:pt x="332" y="210"/>
                    <a:pt x="253" y="114"/>
                    <a:pt x="21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17" name="Freeform 11">
              <a:extLst>
                <a:ext uri="{FF2B5EF4-FFF2-40B4-BE49-F238E27FC236}">
                  <a16:creationId xmlns:a16="http://schemas.microsoft.com/office/drawing/2014/main" id="{F680560C-6853-DC44-B871-39DE23B97D1E}"/>
                </a:ext>
              </a:extLst>
            </p:cNvPr>
            <p:cNvSpPr>
              <a:spLocks/>
            </p:cNvSpPr>
            <p:nvPr/>
          </p:nvSpPr>
          <p:spPr bwMode="auto">
            <a:xfrm>
              <a:off x="6615203" y="2722199"/>
              <a:ext cx="680921" cy="1374479"/>
            </a:xfrm>
            <a:custGeom>
              <a:avLst/>
              <a:gdLst>
                <a:gd name="T0" fmla="*/ 223 w 254"/>
                <a:gd name="T1" fmla="*/ 261 h 513"/>
                <a:gd name="T2" fmla="*/ 254 w 254"/>
                <a:gd name="T3" fmla="*/ 79 h 513"/>
                <a:gd name="T4" fmla="*/ 45 w 254"/>
                <a:gd name="T5" fmla="*/ 0 h 513"/>
                <a:gd name="T6" fmla="*/ 0 w 254"/>
                <a:gd name="T7" fmla="*/ 261 h 513"/>
                <a:gd name="T8" fmla="*/ 42 w 254"/>
                <a:gd name="T9" fmla="*/ 513 h 513"/>
                <a:gd name="T10" fmla="*/ 252 w 254"/>
                <a:gd name="T11" fmla="*/ 439 h 513"/>
                <a:gd name="T12" fmla="*/ 223 w 254"/>
                <a:gd name="T13" fmla="*/ 261 h 513"/>
              </a:gdLst>
              <a:ahLst/>
              <a:cxnLst>
                <a:cxn ang="0">
                  <a:pos x="T0" y="T1"/>
                </a:cxn>
                <a:cxn ang="0">
                  <a:pos x="T2" y="T3"/>
                </a:cxn>
                <a:cxn ang="0">
                  <a:pos x="T4" y="T5"/>
                </a:cxn>
                <a:cxn ang="0">
                  <a:pos x="T6" y="T7"/>
                </a:cxn>
                <a:cxn ang="0">
                  <a:pos x="T8" y="T9"/>
                </a:cxn>
                <a:cxn ang="0">
                  <a:pos x="T10" y="T11"/>
                </a:cxn>
                <a:cxn ang="0">
                  <a:pos x="T12" y="T13"/>
                </a:cxn>
              </a:cxnLst>
              <a:rect l="0" t="0" r="r" b="b"/>
              <a:pathLst>
                <a:path w="254" h="513">
                  <a:moveTo>
                    <a:pt x="223" y="261"/>
                  </a:moveTo>
                  <a:cubicBezTo>
                    <a:pt x="223" y="197"/>
                    <a:pt x="234" y="136"/>
                    <a:pt x="254" y="79"/>
                  </a:cubicBezTo>
                  <a:cubicBezTo>
                    <a:pt x="45" y="0"/>
                    <a:pt x="45" y="0"/>
                    <a:pt x="45" y="0"/>
                  </a:cubicBezTo>
                  <a:cubicBezTo>
                    <a:pt x="16" y="82"/>
                    <a:pt x="0" y="170"/>
                    <a:pt x="0" y="261"/>
                  </a:cubicBezTo>
                  <a:cubicBezTo>
                    <a:pt x="0" y="349"/>
                    <a:pt x="15" y="434"/>
                    <a:pt x="42" y="513"/>
                  </a:cubicBezTo>
                  <a:cubicBezTo>
                    <a:pt x="252" y="439"/>
                    <a:pt x="252" y="439"/>
                    <a:pt x="252" y="439"/>
                  </a:cubicBezTo>
                  <a:cubicBezTo>
                    <a:pt x="233" y="383"/>
                    <a:pt x="223" y="323"/>
                    <a:pt x="223" y="26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sz="3200">
                <a:latin typeface="Calibri (Body)"/>
              </a:endParaRPr>
            </a:p>
          </p:txBody>
        </p:sp>
        <p:sp>
          <p:nvSpPr>
            <p:cNvPr id="18" name="Freeform 12">
              <a:extLst>
                <a:ext uri="{FF2B5EF4-FFF2-40B4-BE49-F238E27FC236}">
                  <a16:creationId xmlns:a16="http://schemas.microsoft.com/office/drawing/2014/main" id="{471C8004-1EB6-2149-AC45-A45FF43F0057}"/>
                </a:ext>
              </a:extLst>
            </p:cNvPr>
            <p:cNvSpPr>
              <a:spLocks/>
            </p:cNvSpPr>
            <p:nvPr/>
          </p:nvSpPr>
          <p:spPr bwMode="auto">
            <a:xfrm>
              <a:off x="9858658" y="3486853"/>
              <a:ext cx="924219" cy="1273368"/>
            </a:xfrm>
            <a:custGeom>
              <a:avLst/>
              <a:gdLst>
                <a:gd name="T0" fmla="*/ 0 w 345"/>
                <a:gd name="T1" fmla="*/ 332 h 475"/>
                <a:gd name="T2" fmla="*/ 170 w 345"/>
                <a:gd name="T3" fmla="*/ 475 h 475"/>
                <a:gd name="T4" fmla="*/ 345 w 345"/>
                <a:gd name="T5" fmla="*/ 0 h 475"/>
                <a:gd name="T6" fmla="*/ 123 w 345"/>
                <a:gd name="T7" fmla="*/ 0 h 475"/>
                <a:gd name="T8" fmla="*/ 0 w 345"/>
                <a:gd name="T9" fmla="*/ 332 h 475"/>
              </a:gdLst>
              <a:ahLst/>
              <a:cxnLst>
                <a:cxn ang="0">
                  <a:pos x="T0" y="T1"/>
                </a:cxn>
                <a:cxn ang="0">
                  <a:pos x="T2" y="T3"/>
                </a:cxn>
                <a:cxn ang="0">
                  <a:pos x="T4" y="T5"/>
                </a:cxn>
                <a:cxn ang="0">
                  <a:pos x="T6" y="T7"/>
                </a:cxn>
                <a:cxn ang="0">
                  <a:pos x="T8" y="T9"/>
                </a:cxn>
              </a:cxnLst>
              <a:rect l="0" t="0" r="r" b="b"/>
              <a:pathLst>
                <a:path w="345" h="475">
                  <a:moveTo>
                    <a:pt x="0" y="332"/>
                  </a:moveTo>
                  <a:cubicBezTo>
                    <a:pt x="170" y="475"/>
                    <a:pt x="170" y="475"/>
                    <a:pt x="170" y="475"/>
                  </a:cubicBezTo>
                  <a:cubicBezTo>
                    <a:pt x="277" y="345"/>
                    <a:pt x="342" y="180"/>
                    <a:pt x="345" y="0"/>
                  </a:cubicBezTo>
                  <a:cubicBezTo>
                    <a:pt x="123" y="0"/>
                    <a:pt x="123" y="0"/>
                    <a:pt x="123" y="0"/>
                  </a:cubicBezTo>
                  <a:cubicBezTo>
                    <a:pt x="119" y="126"/>
                    <a:pt x="74" y="241"/>
                    <a:pt x="0" y="332"/>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19" name="Freeform 13">
              <a:extLst>
                <a:ext uri="{FF2B5EF4-FFF2-40B4-BE49-F238E27FC236}">
                  <a16:creationId xmlns:a16="http://schemas.microsoft.com/office/drawing/2014/main" id="{3C90D6EF-515E-A64E-BCF1-A9D8204BFABD}"/>
                </a:ext>
              </a:extLst>
            </p:cNvPr>
            <p:cNvSpPr>
              <a:spLocks/>
            </p:cNvSpPr>
            <p:nvPr/>
          </p:nvSpPr>
          <p:spPr bwMode="auto">
            <a:xfrm>
              <a:off x="8008642" y="2012843"/>
              <a:ext cx="2126493" cy="1388698"/>
            </a:xfrm>
            <a:custGeom>
              <a:avLst/>
              <a:gdLst>
                <a:gd name="T0" fmla="*/ 793 w 793"/>
                <a:gd name="T1" fmla="*/ 518 h 518"/>
                <a:gd name="T2" fmla="*/ 259 w 793"/>
                <a:gd name="T3" fmla="*/ 0 h 518"/>
                <a:gd name="T4" fmla="*/ 0 w 793"/>
                <a:gd name="T5" fmla="*/ 67 h 518"/>
                <a:gd name="T6" fmla="*/ 268 w 793"/>
                <a:gd name="T7" fmla="*/ 518 h 518"/>
                <a:gd name="T8" fmla="*/ 793 w 793"/>
                <a:gd name="T9" fmla="*/ 518 h 518"/>
              </a:gdLst>
              <a:ahLst/>
              <a:cxnLst>
                <a:cxn ang="0">
                  <a:pos x="T0" y="T1"/>
                </a:cxn>
                <a:cxn ang="0">
                  <a:pos x="T2" y="T3"/>
                </a:cxn>
                <a:cxn ang="0">
                  <a:pos x="T4" y="T5"/>
                </a:cxn>
                <a:cxn ang="0">
                  <a:pos x="T6" y="T7"/>
                </a:cxn>
                <a:cxn ang="0">
                  <a:pos x="T8" y="T9"/>
                </a:cxn>
              </a:cxnLst>
              <a:rect l="0" t="0" r="r" b="b"/>
              <a:pathLst>
                <a:path w="793" h="518">
                  <a:moveTo>
                    <a:pt x="793" y="518"/>
                  </a:moveTo>
                  <a:cubicBezTo>
                    <a:pt x="784" y="231"/>
                    <a:pt x="548" y="0"/>
                    <a:pt x="259" y="0"/>
                  </a:cubicBezTo>
                  <a:cubicBezTo>
                    <a:pt x="165" y="0"/>
                    <a:pt x="77" y="25"/>
                    <a:pt x="0" y="67"/>
                  </a:cubicBezTo>
                  <a:cubicBezTo>
                    <a:pt x="268" y="518"/>
                    <a:pt x="268" y="518"/>
                    <a:pt x="268" y="518"/>
                  </a:cubicBezTo>
                  <a:lnTo>
                    <a:pt x="793" y="51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20" name="Freeform 14">
              <a:extLst>
                <a:ext uri="{FF2B5EF4-FFF2-40B4-BE49-F238E27FC236}">
                  <a16:creationId xmlns:a16="http://schemas.microsoft.com/office/drawing/2014/main" id="{E4A66959-D532-8A4E-9351-4ACD19FF6532}"/>
                </a:ext>
              </a:extLst>
            </p:cNvPr>
            <p:cNvSpPr>
              <a:spLocks/>
            </p:cNvSpPr>
            <p:nvPr/>
          </p:nvSpPr>
          <p:spPr bwMode="auto">
            <a:xfrm>
              <a:off x="7686350" y="4746002"/>
              <a:ext cx="1350782" cy="780451"/>
            </a:xfrm>
            <a:custGeom>
              <a:avLst/>
              <a:gdLst>
                <a:gd name="T0" fmla="*/ 379 w 504"/>
                <a:gd name="T1" fmla="*/ 68 h 291"/>
                <a:gd name="T2" fmla="*/ 112 w 504"/>
                <a:gd name="T3" fmla="*/ 0 h 291"/>
                <a:gd name="T4" fmla="*/ 0 w 504"/>
                <a:gd name="T5" fmla="*/ 192 h 291"/>
                <a:gd name="T6" fmla="*/ 379 w 504"/>
                <a:gd name="T7" fmla="*/ 291 h 291"/>
                <a:gd name="T8" fmla="*/ 504 w 504"/>
                <a:gd name="T9" fmla="*/ 281 h 291"/>
                <a:gd name="T10" fmla="*/ 466 w 504"/>
                <a:gd name="T11" fmla="*/ 61 h 291"/>
                <a:gd name="T12" fmla="*/ 379 w 504"/>
                <a:gd name="T13" fmla="*/ 68 h 291"/>
              </a:gdLst>
              <a:ahLst/>
              <a:cxnLst>
                <a:cxn ang="0">
                  <a:pos x="T0" y="T1"/>
                </a:cxn>
                <a:cxn ang="0">
                  <a:pos x="T2" y="T3"/>
                </a:cxn>
                <a:cxn ang="0">
                  <a:pos x="T4" y="T5"/>
                </a:cxn>
                <a:cxn ang="0">
                  <a:pos x="T6" y="T7"/>
                </a:cxn>
                <a:cxn ang="0">
                  <a:pos x="T8" y="T9"/>
                </a:cxn>
                <a:cxn ang="0">
                  <a:pos x="T10" y="T11"/>
                </a:cxn>
                <a:cxn ang="0">
                  <a:pos x="T12" y="T13"/>
                </a:cxn>
              </a:cxnLst>
              <a:rect l="0" t="0" r="r" b="b"/>
              <a:pathLst>
                <a:path w="504" h="291">
                  <a:moveTo>
                    <a:pt x="379" y="68"/>
                  </a:moveTo>
                  <a:cubicBezTo>
                    <a:pt x="282" y="68"/>
                    <a:pt x="192" y="43"/>
                    <a:pt x="112" y="0"/>
                  </a:cubicBezTo>
                  <a:cubicBezTo>
                    <a:pt x="0" y="192"/>
                    <a:pt x="0" y="192"/>
                    <a:pt x="0" y="192"/>
                  </a:cubicBezTo>
                  <a:cubicBezTo>
                    <a:pt x="112" y="255"/>
                    <a:pt x="241" y="291"/>
                    <a:pt x="379" y="291"/>
                  </a:cubicBezTo>
                  <a:cubicBezTo>
                    <a:pt x="422" y="291"/>
                    <a:pt x="463" y="287"/>
                    <a:pt x="504" y="281"/>
                  </a:cubicBezTo>
                  <a:cubicBezTo>
                    <a:pt x="466" y="61"/>
                    <a:pt x="466" y="61"/>
                    <a:pt x="466" y="61"/>
                  </a:cubicBezTo>
                  <a:cubicBezTo>
                    <a:pt x="438" y="66"/>
                    <a:pt x="409" y="68"/>
                    <a:pt x="379" y="68"/>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21" name="Freeform 15">
              <a:extLst>
                <a:ext uri="{FF2B5EF4-FFF2-40B4-BE49-F238E27FC236}">
                  <a16:creationId xmlns:a16="http://schemas.microsoft.com/office/drawing/2014/main" id="{FDD0C101-2319-7147-9F37-9649BEB50C4A}"/>
                </a:ext>
              </a:extLst>
            </p:cNvPr>
            <p:cNvSpPr>
              <a:spLocks/>
            </p:cNvSpPr>
            <p:nvPr/>
          </p:nvSpPr>
          <p:spPr bwMode="auto">
            <a:xfrm>
              <a:off x="6033816" y="1173937"/>
              <a:ext cx="1549844" cy="4548419"/>
            </a:xfrm>
            <a:custGeom>
              <a:avLst/>
              <a:gdLst>
                <a:gd name="T0" fmla="*/ 198 w 578"/>
                <a:gd name="T1" fmla="*/ 847 h 1697"/>
                <a:gd name="T2" fmla="*/ 574 w 578"/>
                <a:gd name="T3" fmla="*/ 171 h 1697"/>
                <a:gd name="T4" fmla="*/ 473 w 578"/>
                <a:gd name="T5" fmla="*/ 0 h 1697"/>
                <a:gd name="T6" fmla="*/ 0 w 578"/>
                <a:gd name="T7" fmla="*/ 847 h 1697"/>
                <a:gd name="T8" fmla="*/ 478 w 578"/>
                <a:gd name="T9" fmla="*/ 1697 h 1697"/>
                <a:gd name="T10" fmla="*/ 578 w 578"/>
                <a:gd name="T11" fmla="*/ 1526 h 1697"/>
                <a:gd name="T12" fmla="*/ 198 w 578"/>
                <a:gd name="T13" fmla="*/ 847 h 1697"/>
              </a:gdLst>
              <a:ahLst/>
              <a:cxnLst>
                <a:cxn ang="0">
                  <a:pos x="T0" y="T1"/>
                </a:cxn>
                <a:cxn ang="0">
                  <a:pos x="T2" y="T3"/>
                </a:cxn>
                <a:cxn ang="0">
                  <a:pos x="T4" y="T5"/>
                </a:cxn>
                <a:cxn ang="0">
                  <a:pos x="T6" y="T7"/>
                </a:cxn>
                <a:cxn ang="0">
                  <a:pos x="T8" y="T9"/>
                </a:cxn>
                <a:cxn ang="0">
                  <a:pos x="T10" y="T11"/>
                </a:cxn>
                <a:cxn ang="0">
                  <a:pos x="T12" y="T13"/>
                </a:cxn>
              </a:cxnLst>
              <a:rect l="0" t="0" r="r" b="b"/>
              <a:pathLst>
                <a:path w="578" h="1697">
                  <a:moveTo>
                    <a:pt x="198" y="847"/>
                  </a:moveTo>
                  <a:cubicBezTo>
                    <a:pt x="198" y="562"/>
                    <a:pt x="349" y="312"/>
                    <a:pt x="574" y="171"/>
                  </a:cubicBezTo>
                  <a:cubicBezTo>
                    <a:pt x="473" y="0"/>
                    <a:pt x="473" y="0"/>
                    <a:pt x="473" y="0"/>
                  </a:cubicBezTo>
                  <a:cubicBezTo>
                    <a:pt x="189" y="176"/>
                    <a:pt x="0" y="489"/>
                    <a:pt x="0" y="847"/>
                  </a:cubicBezTo>
                  <a:cubicBezTo>
                    <a:pt x="0" y="1207"/>
                    <a:pt x="191" y="1522"/>
                    <a:pt x="478" y="1697"/>
                  </a:cubicBezTo>
                  <a:cubicBezTo>
                    <a:pt x="578" y="1526"/>
                    <a:pt x="578" y="1526"/>
                    <a:pt x="578" y="1526"/>
                  </a:cubicBezTo>
                  <a:cubicBezTo>
                    <a:pt x="350" y="1385"/>
                    <a:pt x="198" y="1134"/>
                    <a:pt x="198" y="847"/>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dirty="0">
                <a:latin typeface="Calibri (Body)"/>
              </a:endParaRPr>
            </a:p>
          </p:txBody>
        </p:sp>
        <p:sp>
          <p:nvSpPr>
            <p:cNvPr id="22" name="Freeform 16">
              <a:extLst>
                <a:ext uri="{FF2B5EF4-FFF2-40B4-BE49-F238E27FC236}">
                  <a16:creationId xmlns:a16="http://schemas.microsoft.com/office/drawing/2014/main" id="{663FB998-B9ED-0748-B9B2-D5C87919FE5D}"/>
                </a:ext>
              </a:extLst>
            </p:cNvPr>
            <p:cNvSpPr>
              <a:spLocks/>
            </p:cNvSpPr>
            <p:nvPr/>
          </p:nvSpPr>
          <p:spPr bwMode="auto">
            <a:xfrm>
              <a:off x="8016540" y="3486853"/>
              <a:ext cx="2118594" cy="1388698"/>
            </a:xfrm>
            <a:custGeom>
              <a:avLst/>
              <a:gdLst>
                <a:gd name="T0" fmla="*/ 0 w 790"/>
                <a:gd name="T1" fmla="*/ 452 h 518"/>
                <a:gd name="T2" fmla="*/ 256 w 790"/>
                <a:gd name="T3" fmla="*/ 518 h 518"/>
                <a:gd name="T4" fmla="*/ 790 w 790"/>
                <a:gd name="T5" fmla="*/ 0 h 518"/>
                <a:gd name="T6" fmla="*/ 265 w 790"/>
                <a:gd name="T7" fmla="*/ 0 h 518"/>
                <a:gd name="T8" fmla="*/ 0 w 790"/>
                <a:gd name="T9" fmla="*/ 452 h 518"/>
              </a:gdLst>
              <a:ahLst/>
              <a:cxnLst>
                <a:cxn ang="0">
                  <a:pos x="T0" y="T1"/>
                </a:cxn>
                <a:cxn ang="0">
                  <a:pos x="T2" y="T3"/>
                </a:cxn>
                <a:cxn ang="0">
                  <a:pos x="T4" y="T5"/>
                </a:cxn>
                <a:cxn ang="0">
                  <a:pos x="T6" y="T7"/>
                </a:cxn>
                <a:cxn ang="0">
                  <a:pos x="T8" y="T9"/>
                </a:cxn>
              </a:cxnLst>
              <a:rect l="0" t="0" r="r" b="b"/>
              <a:pathLst>
                <a:path w="790" h="518">
                  <a:moveTo>
                    <a:pt x="0" y="452"/>
                  </a:moveTo>
                  <a:cubicBezTo>
                    <a:pt x="76" y="494"/>
                    <a:pt x="163" y="518"/>
                    <a:pt x="256" y="518"/>
                  </a:cubicBezTo>
                  <a:cubicBezTo>
                    <a:pt x="545" y="518"/>
                    <a:pt x="781" y="287"/>
                    <a:pt x="790" y="0"/>
                  </a:cubicBezTo>
                  <a:cubicBezTo>
                    <a:pt x="265" y="0"/>
                    <a:pt x="265" y="0"/>
                    <a:pt x="265" y="0"/>
                  </a:cubicBezTo>
                  <a:lnTo>
                    <a:pt x="0" y="45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dirty="0">
                <a:latin typeface="Calibri (Body)"/>
              </a:endParaRPr>
            </a:p>
          </p:txBody>
        </p:sp>
        <p:sp>
          <p:nvSpPr>
            <p:cNvPr id="24" name="Freeform 17">
              <a:extLst>
                <a:ext uri="{FF2B5EF4-FFF2-40B4-BE49-F238E27FC236}">
                  <a16:creationId xmlns:a16="http://schemas.microsoft.com/office/drawing/2014/main" id="{2EE2F713-9527-1A4C-9021-80B9C0DF9BE1}"/>
                </a:ext>
              </a:extLst>
            </p:cNvPr>
            <p:cNvSpPr>
              <a:spLocks/>
            </p:cNvSpPr>
            <p:nvPr/>
          </p:nvSpPr>
          <p:spPr bwMode="auto">
            <a:xfrm>
              <a:off x="7375117" y="775812"/>
              <a:ext cx="3992309" cy="2625728"/>
            </a:xfrm>
            <a:custGeom>
              <a:avLst/>
              <a:gdLst>
                <a:gd name="T0" fmla="*/ 495 w 1489"/>
                <a:gd name="T1" fmla="*/ 198 h 979"/>
                <a:gd name="T2" fmla="*/ 1291 w 1489"/>
                <a:gd name="T3" fmla="*/ 979 h 979"/>
                <a:gd name="T4" fmla="*/ 1489 w 1489"/>
                <a:gd name="T5" fmla="*/ 979 h 979"/>
                <a:gd name="T6" fmla="*/ 495 w 1489"/>
                <a:gd name="T7" fmla="*/ 0 h 979"/>
                <a:gd name="T8" fmla="*/ 0 w 1489"/>
                <a:gd name="T9" fmla="*/ 132 h 979"/>
                <a:gd name="T10" fmla="*/ 102 w 1489"/>
                <a:gd name="T11" fmla="*/ 303 h 979"/>
                <a:gd name="T12" fmla="*/ 495 w 1489"/>
                <a:gd name="T13" fmla="*/ 198 h 979"/>
              </a:gdLst>
              <a:ahLst/>
              <a:cxnLst>
                <a:cxn ang="0">
                  <a:pos x="T0" y="T1"/>
                </a:cxn>
                <a:cxn ang="0">
                  <a:pos x="T2" y="T3"/>
                </a:cxn>
                <a:cxn ang="0">
                  <a:pos x="T4" y="T5"/>
                </a:cxn>
                <a:cxn ang="0">
                  <a:pos x="T6" y="T7"/>
                </a:cxn>
                <a:cxn ang="0">
                  <a:pos x="T8" y="T9"/>
                </a:cxn>
                <a:cxn ang="0">
                  <a:pos x="T10" y="T11"/>
                </a:cxn>
                <a:cxn ang="0">
                  <a:pos x="T12" y="T13"/>
                </a:cxn>
              </a:cxnLst>
              <a:rect l="0" t="0" r="r" b="b"/>
              <a:pathLst>
                <a:path w="1489" h="979">
                  <a:moveTo>
                    <a:pt x="495" y="198"/>
                  </a:moveTo>
                  <a:cubicBezTo>
                    <a:pt x="929" y="198"/>
                    <a:pt x="1283" y="547"/>
                    <a:pt x="1291" y="979"/>
                  </a:cubicBezTo>
                  <a:cubicBezTo>
                    <a:pt x="1489" y="979"/>
                    <a:pt x="1489" y="979"/>
                    <a:pt x="1489" y="979"/>
                  </a:cubicBezTo>
                  <a:cubicBezTo>
                    <a:pt x="1481" y="437"/>
                    <a:pt x="1039" y="0"/>
                    <a:pt x="495" y="0"/>
                  </a:cubicBezTo>
                  <a:cubicBezTo>
                    <a:pt x="315" y="0"/>
                    <a:pt x="146" y="48"/>
                    <a:pt x="0" y="132"/>
                  </a:cubicBezTo>
                  <a:cubicBezTo>
                    <a:pt x="102" y="303"/>
                    <a:pt x="102" y="303"/>
                    <a:pt x="102" y="303"/>
                  </a:cubicBezTo>
                  <a:cubicBezTo>
                    <a:pt x="218" y="236"/>
                    <a:pt x="352" y="198"/>
                    <a:pt x="495" y="198"/>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25" name="Freeform 18">
              <a:extLst>
                <a:ext uri="{FF2B5EF4-FFF2-40B4-BE49-F238E27FC236}">
                  <a16:creationId xmlns:a16="http://schemas.microsoft.com/office/drawing/2014/main" id="{8A561766-1016-824C-880C-04D0E10A0D02}"/>
                </a:ext>
              </a:extLst>
            </p:cNvPr>
            <p:cNvSpPr>
              <a:spLocks/>
            </p:cNvSpPr>
            <p:nvPr/>
          </p:nvSpPr>
          <p:spPr bwMode="auto">
            <a:xfrm>
              <a:off x="7387756" y="3486853"/>
              <a:ext cx="3979670" cy="2624149"/>
            </a:xfrm>
            <a:custGeom>
              <a:avLst/>
              <a:gdLst>
                <a:gd name="T0" fmla="*/ 490 w 1484"/>
                <a:gd name="T1" fmla="*/ 781 h 979"/>
                <a:gd name="T2" fmla="*/ 101 w 1484"/>
                <a:gd name="T3" fmla="*/ 679 h 979"/>
                <a:gd name="T4" fmla="*/ 0 w 1484"/>
                <a:gd name="T5" fmla="*/ 850 h 979"/>
                <a:gd name="T6" fmla="*/ 490 w 1484"/>
                <a:gd name="T7" fmla="*/ 979 h 979"/>
                <a:gd name="T8" fmla="*/ 1484 w 1484"/>
                <a:gd name="T9" fmla="*/ 0 h 979"/>
                <a:gd name="T10" fmla="*/ 1286 w 1484"/>
                <a:gd name="T11" fmla="*/ 0 h 979"/>
                <a:gd name="T12" fmla="*/ 490 w 1484"/>
                <a:gd name="T13" fmla="*/ 781 h 979"/>
              </a:gdLst>
              <a:ahLst/>
              <a:cxnLst>
                <a:cxn ang="0">
                  <a:pos x="T0" y="T1"/>
                </a:cxn>
                <a:cxn ang="0">
                  <a:pos x="T2" y="T3"/>
                </a:cxn>
                <a:cxn ang="0">
                  <a:pos x="T4" y="T5"/>
                </a:cxn>
                <a:cxn ang="0">
                  <a:pos x="T6" y="T7"/>
                </a:cxn>
                <a:cxn ang="0">
                  <a:pos x="T8" y="T9"/>
                </a:cxn>
                <a:cxn ang="0">
                  <a:pos x="T10" y="T11"/>
                </a:cxn>
                <a:cxn ang="0">
                  <a:pos x="T12" y="T13"/>
                </a:cxn>
              </a:cxnLst>
              <a:rect l="0" t="0" r="r" b="b"/>
              <a:pathLst>
                <a:path w="1484" h="979">
                  <a:moveTo>
                    <a:pt x="490" y="781"/>
                  </a:moveTo>
                  <a:cubicBezTo>
                    <a:pt x="349" y="781"/>
                    <a:pt x="216" y="744"/>
                    <a:pt x="101" y="679"/>
                  </a:cubicBezTo>
                  <a:cubicBezTo>
                    <a:pt x="0" y="850"/>
                    <a:pt x="0" y="850"/>
                    <a:pt x="0" y="850"/>
                  </a:cubicBezTo>
                  <a:cubicBezTo>
                    <a:pt x="145" y="932"/>
                    <a:pt x="312" y="979"/>
                    <a:pt x="490" y="979"/>
                  </a:cubicBezTo>
                  <a:cubicBezTo>
                    <a:pt x="1034" y="979"/>
                    <a:pt x="1476" y="542"/>
                    <a:pt x="1484" y="0"/>
                  </a:cubicBezTo>
                  <a:cubicBezTo>
                    <a:pt x="1286" y="0"/>
                    <a:pt x="1286" y="0"/>
                    <a:pt x="1286" y="0"/>
                  </a:cubicBezTo>
                  <a:cubicBezTo>
                    <a:pt x="1278" y="432"/>
                    <a:pt x="924" y="781"/>
                    <a:pt x="490" y="781"/>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26" name="Freeform 19">
              <a:extLst>
                <a:ext uri="{FF2B5EF4-FFF2-40B4-BE49-F238E27FC236}">
                  <a16:creationId xmlns:a16="http://schemas.microsoft.com/office/drawing/2014/main" id="{1AFF6932-67DA-BE47-BC18-0099CB4F51A9}"/>
                </a:ext>
              </a:extLst>
            </p:cNvPr>
            <p:cNvSpPr>
              <a:spLocks/>
            </p:cNvSpPr>
            <p:nvPr/>
          </p:nvSpPr>
          <p:spPr bwMode="auto">
            <a:xfrm>
              <a:off x="5755760" y="1167618"/>
              <a:ext cx="1077465" cy="4551579"/>
            </a:xfrm>
            <a:custGeom>
              <a:avLst/>
              <a:gdLst>
                <a:gd name="T0" fmla="*/ 402 w 402"/>
                <a:gd name="T1" fmla="*/ 0 h 1698"/>
                <a:gd name="T2" fmla="*/ 0 w 402"/>
                <a:gd name="T3" fmla="*/ 849 h 1698"/>
                <a:gd name="T4" fmla="*/ 401 w 402"/>
                <a:gd name="T5" fmla="*/ 1698 h 1698"/>
              </a:gdLst>
              <a:ahLst/>
              <a:cxnLst>
                <a:cxn ang="0">
                  <a:pos x="T0" y="T1"/>
                </a:cxn>
                <a:cxn ang="0">
                  <a:pos x="T2" y="T3"/>
                </a:cxn>
                <a:cxn ang="0">
                  <a:pos x="T4" y="T5"/>
                </a:cxn>
              </a:cxnLst>
              <a:rect l="0" t="0" r="r" b="b"/>
              <a:pathLst>
                <a:path w="402" h="1698">
                  <a:moveTo>
                    <a:pt x="402" y="0"/>
                  </a:moveTo>
                  <a:cubicBezTo>
                    <a:pt x="157" y="201"/>
                    <a:pt x="0" y="507"/>
                    <a:pt x="0" y="849"/>
                  </a:cubicBezTo>
                  <a:cubicBezTo>
                    <a:pt x="0" y="1191"/>
                    <a:pt x="156" y="1496"/>
                    <a:pt x="401" y="1698"/>
                  </a:cubicBezTo>
                </a:path>
              </a:pathLst>
            </a:custGeom>
            <a:noFill/>
            <a:ln w="28575" cap="flat">
              <a:solidFill>
                <a:schemeClr val="accent1"/>
              </a:solidFill>
              <a:prstDash val="solid"/>
              <a:miter lim="800000"/>
              <a:headEnd type="triangle" w="lg" len="lg"/>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27" name="Freeform 20">
              <a:extLst>
                <a:ext uri="{FF2B5EF4-FFF2-40B4-BE49-F238E27FC236}">
                  <a16:creationId xmlns:a16="http://schemas.microsoft.com/office/drawing/2014/main" id="{862557C8-36D8-B647-ABAB-1F25DABBE5C7}"/>
                </a:ext>
              </a:extLst>
            </p:cNvPr>
            <p:cNvSpPr>
              <a:spLocks/>
            </p:cNvSpPr>
            <p:nvPr/>
          </p:nvSpPr>
          <p:spPr bwMode="auto">
            <a:xfrm>
              <a:off x="7547322" y="497757"/>
              <a:ext cx="4069722" cy="2516718"/>
            </a:xfrm>
            <a:custGeom>
              <a:avLst/>
              <a:gdLst>
                <a:gd name="T0" fmla="*/ 1518 w 1518"/>
                <a:gd name="T1" fmla="*/ 939 h 939"/>
                <a:gd name="T2" fmla="*/ 431 w 1518"/>
                <a:gd name="T3" fmla="*/ 0 h 939"/>
                <a:gd name="T4" fmla="*/ 0 w 1518"/>
                <a:gd name="T5" fmla="*/ 88 h 939"/>
              </a:gdLst>
              <a:ahLst/>
              <a:cxnLst>
                <a:cxn ang="0">
                  <a:pos x="T0" y="T1"/>
                </a:cxn>
                <a:cxn ang="0">
                  <a:pos x="T2" y="T3"/>
                </a:cxn>
                <a:cxn ang="0">
                  <a:pos x="T4" y="T5"/>
                </a:cxn>
              </a:cxnLst>
              <a:rect l="0" t="0" r="r" b="b"/>
              <a:pathLst>
                <a:path w="1518" h="939">
                  <a:moveTo>
                    <a:pt x="1518" y="939"/>
                  </a:moveTo>
                  <a:cubicBezTo>
                    <a:pt x="1440" y="408"/>
                    <a:pt x="983" y="0"/>
                    <a:pt x="431" y="0"/>
                  </a:cubicBezTo>
                  <a:cubicBezTo>
                    <a:pt x="278" y="0"/>
                    <a:pt x="133" y="32"/>
                    <a:pt x="0" y="88"/>
                  </a:cubicBezTo>
                </a:path>
              </a:pathLst>
            </a:custGeom>
            <a:noFill/>
            <a:ln w="28575" cap="flat">
              <a:solidFill>
                <a:schemeClr val="accent2"/>
              </a:solidFill>
              <a:prstDash val="solid"/>
              <a:miter lim="800000"/>
              <a:headEnd type="triangle" w="lg" len="lg"/>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28" name="Freeform 21">
              <a:extLst>
                <a:ext uri="{FF2B5EF4-FFF2-40B4-BE49-F238E27FC236}">
                  <a16:creationId xmlns:a16="http://schemas.microsoft.com/office/drawing/2014/main" id="{0F795C28-2FD6-3442-9A71-C4274622CACE}"/>
                </a:ext>
              </a:extLst>
            </p:cNvPr>
            <p:cNvSpPr>
              <a:spLocks/>
            </p:cNvSpPr>
            <p:nvPr/>
          </p:nvSpPr>
          <p:spPr bwMode="auto">
            <a:xfrm>
              <a:off x="7544163" y="3894457"/>
              <a:ext cx="4071302" cy="2496180"/>
            </a:xfrm>
            <a:custGeom>
              <a:avLst/>
              <a:gdLst>
                <a:gd name="T0" fmla="*/ 0 w 1518"/>
                <a:gd name="T1" fmla="*/ 842 h 931"/>
                <a:gd name="T2" fmla="*/ 432 w 1518"/>
                <a:gd name="T3" fmla="*/ 931 h 931"/>
                <a:gd name="T4" fmla="*/ 1518 w 1518"/>
                <a:gd name="T5" fmla="*/ 0 h 931"/>
              </a:gdLst>
              <a:ahLst/>
              <a:cxnLst>
                <a:cxn ang="0">
                  <a:pos x="T0" y="T1"/>
                </a:cxn>
                <a:cxn ang="0">
                  <a:pos x="T2" y="T3"/>
                </a:cxn>
                <a:cxn ang="0">
                  <a:pos x="T4" y="T5"/>
                </a:cxn>
              </a:cxnLst>
              <a:rect l="0" t="0" r="r" b="b"/>
              <a:pathLst>
                <a:path w="1518" h="931">
                  <a:moveTo>
                    <a:pt x="0" y="842"/>
                  </a:moveTo>
                  <a:cubicBezTo>
                    <a:pt x="132" y="899"/>
                    <a:pt x="278" y="931"/>
                    <a:pt x="432" y="931"/>
                  </a:cubicBezTo>
                  <a:cubicBezTo>
                    <a:pt x="982" y="931"/>
                    <a:pt x="1437" y="527"/>
                    <a:pt x="1518" y="0"/>
                  </a:cubicBezTo>
                </a:path>
              </a:pathLst>
            </a:custGeom>
            <a:noFill/>
            <a:ln w="28575" cap="flat">
              <a:solidFill>
                <a:schemeClr val="accent3"/>
              </a:solidFill>
              <a:prstDash val="solid"/>
              <a:miter lim="800000"/>
              <a:headEnd type="triangle" w="lg" len="lg"/>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29" name="Rectangle 28">
              <a:extLst>
                <a:ext uri="{FF2B5EF4-FFF2-40B4-BE49-F238E27FC236}">
                  <a16:creationId xmlns:a16="http://schemas.microsoft.com/office/drawing/2014/main" id="{AA9973EE-1324-7C42-8C15-A135CB28936F}"/>
                </a:ext>
              </a:extLst>
            </p:cNvPr>
            <p:cNvSpPr/>
            <p:nvPr/>
          </p:nvSpPr>
          <p:spPr>
            <a:xfrm rot="2154408">
              <a:off x="8044533" y="2405473"/>
              <a:ext cx="1738736" cy="1310511"/>
            </a:xfrm>
            <a:prstGeom prst="rect">
              <a:avLst/>
            </a:prstGeom>
          </p:spPr>
          <p:txBody>
            <a:bodyPr wrap="square" lIns="0" rIns="0" anchor="ctr">
              <a:prstTxWarp prst="textArchUp">
                <a:avLst/>
              </a:prstTxWarp>
              <a:spAutoFit/>
            </a:bodyPr>
            <a:lstStyle/>
            <a:p>
              <a:pPr algn="ctr">
                <a:lnSpc>
                  <a:spcPct val="80000"/>
                </a:lnSpc>
              </a:pPr>
              <a:r>
                <a:rPr lang="en-IN" sz="1200" dirty="0">
                  <a:solidFill>
                    <a:schemeClr val="bg1"/>
                  </a:solidFill>
                  <a:latin typeface="Calibri (Body)"/>
                  <a:ea typeface="Open Sans" panose="020B0606030504020204" pitchFamily="34" charset="0"/>
                  <a:cs typeface="Open Sans" panose="020B0606030504020204" pitchFamily="34" charset="0"/>
                </a:rPr>
                <a:t>Learning and connection. </a:t>
              </a:r>
            </a:p>
          </p:txBody>
        </p:sp>
        <p:sp>
          <p:nvSpPr>
            <p:cNvPr id="30" name="Rectangle 29">
              <a:extLst>
                <a:ext uri="{FF2B5EF4-FFF2-40B4-BE49-F238E27FC236}">
                  <a16:creationId xmlns:a16="http://schemas.microsoft.com/office/drawing/2014/main" id="{FC38210C-CC15-1042-AF53-8A692E17FD8A}"/>
                </a:ext>
              </a:extLst>
            </p:cNvPr>
            <p:cNvSpPr/>
            <p:nvPr/>
          </p:nvSpPr>
          <p:spPr>
            <a:xfrm rot="1798301">
              <a:off x="8110052" y="1316986"/>
              <a:ext cx="2715061" cy="1632430"/>
            </a:xfrm>
            <a:prstGeom prst="rect">
              <a:avLst/>
            </a:prstGeom>
          </p:spPr>
          <p:txBody>
            <a:bodyPr wrap="square" lIns="0" rIns="0" anchor="ctr">
              <a:prstTxWarp prst="textArchUp">
                <a:avLst/>
              </a:prstTxWarp>
              <a:spAutoFit/>
            </a:bodyPr>
            <a:lstStyle/>
            <a:p>
              <a:pPr algn="ctr"/>
              <a:r>
                <a:rPr lang="en-IN" sz="2800" b="1" dirty="0">
                  <a:solidFill>
                    <a:schemeClr val="accent2">
                      <a:lumMod val="75000"/>
                    </a:schemeClr>
                  </a:solidFill>
                  <a:latin typeface="Calibri (Body)"/>
                  <a:ea typeface="Open Sans" panose="020B0606030504020204" pitchFamily="34" charset="0"/>
                  <a:cs typeface="Open Sans" panose="020B0606030504020204" pitchFamily="34" charset="0"/>
                </a:rPr>
                <a:t>Enable</a:t>
              </a:r>
              <a:endParaRPr lang="en-IN" sz="1800" b="1" dirty="0">
                <a:solidFill>
                  <a:schemeClr val="accent2">
                    <a:lumMod val="75000"/>
                  </a:schemeClr>
                </a:solidFill>
                <a:latin typeface="Calibri (Body)"/>
                <a:ea typeface="Open Sans" panose="020B0606030504020204" pitchFamily="34" charset="0"/>
                <a:cs typeface="Open Sans" panose="020B0606030504020204" pitchFamily="34" charset="0"/>
              </a:endParaRPr>
            </a:p>
          </p:txBody>
        </p:sp>
        <p:sp>
          <p:nvSpPr>
            <p:cNvPr id="31" name="Rectangle 30">
              <a:extLst>
                <a:ext uri="{FF2B5EF4-FFF2-40B4-BE49-F238E27FC236}">
                  <a16:creationId xmlns:a16="http://schemas.microsoft.com/office/drawing/2014/main" id="{D621BCBC-34C4-2448-8D3C-1411C2B44C4A}"/>
                </a:ext>
              </a:extLst>
            </p:cNvPr>
            <p:cNvSpPr/>
            <p:nvPr/>
          </p:nvSpPr>
          <p:spPr>
            <a:xfrm rot="19765964">
              <a:off x="8148398" y="4049467"/>
              <a:ext cx="2715061" cy="1632430"/>
            </a:xfrm>
            <a:prstGeom prst="rect">
              <a:avLst/>
            </a:prstGeom>
          </p:spPr>
          <p:txBody>
            <a:bodyPr wrap="square" lIns="0" rIns="0" anchor="ctr">
              <a:prstTxWarp prst="textArchDown">
                <a:avLst/>
              </a:prstTxWarp>
              <a:spAutoFit/>
            </a:bodyPr>
            <a:lstStyle/>
            <a:p>
              <a:pPr algn="ctr"/>
              <a:r>
                <a:rPr lang="en-IN" sz="2800" b="1" dirty="0">
                  <a:solidFill>
                    <a:schemeClr val="accent3"/>
                  </a:solidFill>
                  <a:latin typeface="Calibri (Body)"/>
                  <a:ea typeface="Open Sans" panose="020B0606030504020204" pitchFamily="34" charset="0"/>
                  <a:cs typeface="Open Sans" panose="020B0606030504020204" pitchFamily="34" charset="0"/>
                </a:rPr>
                <a:t>Influence</a:t>
              </a:r>
              <a:endParaRPr lang="en-IN" sz="1800" b="1" dirty="0">
                <a:solidFill>
                  <a:schemeClr val="accent3"/>
                </a:solidFill>
                <a:latin typeface="Calibri (Body)"/>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7A379D61-EC31-9A4C-9682-2EBD5FF3EBDE}"/>
                </a:ext>
              </a:extLst>
            </p:cNvPr>
            <p:cNvSpPr/>
            <p:nvPr/>
          </p:nvSpPr>
          <p:spPr>
            <a:xfrm rot="5400000">
              <a:off x="5728121" y="2633264"/>
              <a:ext cx="2715061" cy="1632430"/>
            </a:xfrm>
            <a:prstGeom prst="rect">
              <a:avLst/>
            </a:prstGeom>
          </p:spPr>
          <p:txBody>
            <a:bodyPr wrap="square" lIns="0" rIns="0" anchor="ctr">
              <a:prstTxWarp prst="textArchDown">
                <a:avLst/>
              </a:prstTxWarp>
              <a:spAutoFit/>
            </a:bodyPr>
            <a:lstStyle/>
            <a:p>
              <a:pPr algn="ctr"/>
              <a:r>
                <a:rPr lang="en-IN" sz="2800" b="1" dirty="0">
                  <a:solidFill>
                    <a:schemeClr val="accent1"/>
                  </a:solidFill>
                  <a:latin typeface="Calibri (Body)"/>
                  <a:ea typeface="Open Sans" panose="020B0606030504020204" pitchFamily="34" charset="0"/>
                  <a:cs typeface="Open Sans" panose="020B0606030504020204" pitchFamily="34" charset="0"/>
                </a:rPr>
                <a:t>Inform</a:t>
              </a:r>
              <a:endParaRPr lang="en-IN" sz="1800" b="1" dirty="0">
                <a:solidFill>
                  <a:schemeClr val="accent1"/>
                </a:solidFill>
                <a:latin typeface="Calibri (Body)"/>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8684DE97-FB59-3243-BACA-745C9744364D}"/>
                </a:ext>
              </a:extLst>
            </p:cNvPr>
            <p:cNvSpPr/>
            <p:nvPr/>
          </p:nvSpPr>
          <p:spPr>
            <a:xfrm rot="20891617">
              <a:off x="7930985" y="1587045"/>
              <a:ext cx="931852" cy="258919"/>
            </a:xfrm>
            <a:prstGeom prst="rect">
              <a:avLst/>
            </a:prstGeom>
          </p:spPr>
          <p:txBody>
            <a:bodyPr wrap="square" lIns="0" tIns="0" rIns="0" bIns="0" anchor="ctr">
              <a:spAutoFit/>
            </a:bodyPr>
            <a:lstStyle/>
            <a:p>
              <a:pPr algn="ctr">
                <a:lnSpc>
                  <a:spcPct val="90000"/>
                </a:lnSpc>
              </a:pPr>
              <a:r>
                <a:rPr lang="en-IN" sz="1050" dirty="0">
                  <a:solidFill>
                    <a:schemeClr val="tx1">
                      <a:lumMod val="75000"/>
                      <a:lumOff val="25000"/>
                    </a:schemeClr>
                  </a:solidFill>
                  <a:latin typeface="Calibri (Body)"/>
                  <a:ea typeface="Open Sans" panose="020B0606030504020204" pitchFamily="34" charset="0"/>
                  <a:cs typeface="Open Sans" panose="020B0606030504020204" pitchFamily="34" charset="0"/>
                </a:rPr>
                <a:t>Communities</a:t>
              </a:r>
              <a:r>
                <a:rPr lang="en-IN" sz="1000" dirty="0">
                  <a:solidFill>
                    <a:schemeClr val="tx1">
                      <a:lumMod val="75000"/>
                      <a:lumOff val="25000"/>
                    </a:schemeClr>
                  </a:solidFill>
                  <a:latin typeface="Calibri (Body)"/>
                  <a:ea typeface="Open Sans" panose="020B0606030504020204" pitchFamily="34" charset="0"/>
                  <a:cs typeface="Open Sans" panose="020B0606030504020204" pitchFamily="34" charset="0"/>
                </a:rPr>
                <a:t> of Practice </a:t>
              </a:r>
            </a:p>
          </p:txBody>
        </p:sp>
        <p:sp>
          <p:nvSpPr>
            <p:cNvPr id="34" name="Rectangle 33">
              <a:extLst>
                <a:ext uri="{FF2B5EF4-FFF2-40B4-BE49-F238E27FC236}">
                  <a16:creationId xmlns:a16="http://schemas.microsoft.com/office/drawing/2014/main" id="{D8E54BC2-9E85-7244-8734-F6C76E65D5A5}"/>
                </a:ext>
              </a:extLst>
            </p:cNvPr>
            <p:cNvSpPr/>
            <p:nvPr/>
          </p:nvSpPr>
          <p:spPr>
            <a:xfrm rot="1800000">
              <a:off x="9114717" y="1781664"/>
              <a:ext cx="905444" cy="277864"/>
            </a:xfrm>
            <a:prstGeom prst="rect">
              <a:avLst/>
            </a:prstGeom>
          </p:spPr>
          <p:txBody>
            <a:bodyPr wrap="square" lIns="0" tIns="0" rIns="0" bIns="0" anchor="ctr">
              <a:spAutoFit/>
            </a:bodyPr>
            <a:lstStyle/>
            <a:p>
              <a:pPr algn="ctr">
                <a:lnSpc>
                  <a:spcPct val="90000"/>
                </a:lnSpc>
              </a:pPr>
              <a:r>
                <a:rPr lang="en-IN" sz="1100" dirty="0">
                  <a:solidFill>
                    <a:schemeClr val="tx1">
                      <a:lumMod val="75000"/>
                      <a:lumOff val="25000"/>
                    </a:schemeClr>
                  </a:solidFill>
                  <a:latin typeface="Calibri (Body)"/>
                  <a:ea typeface="Open Sans" panose="020B0606030504020204" pitchFamily="34" charset="0"/>
                  <a:cs typeface="Open Sans" panose="020B0606030504020204" pitchFamily="34" charset="0"/>
                </a:rPr>
                <a:t>Learning</a:t>
              </a:r>
            </a:p>
            <a:p>
              <a:pPr algn="ctr">
                <a:lnSpc>
                  <a:spcPct val="90000"/>
                </a:lnSpc>
              </a:pPr>
              <a:r>
                <a:rPr lang="en-IN" sz="1100" dirty="0">
                  <a:solidFill>
                    <a:schemeClr val="tx1">
                      <a:lumMod val="75000"/>
                      <a:lumOff val="25000"/>
                    </a:schemeClr>
                  </a:solidFill>
                  <a:latin typeface="Calibri (Body)"/>
                  <a:ea typeface="Open Sans" panose="020B0606030504020204" pitchFamily="34" charset="0"/>
                  <a:cs typeface="Open Sans" panose="020B0606030504020204" pitchFamily="34" charset="0"/>
                </a:rPr>
                <a:t>Platform</a:t>
              </a:r>
            </a:p>
          </p:txBody>
        </p:sp>
        <p:sp>
          <p:nvSpPr>
            <p:cNvPr id="35" name="Rectangle 34">
              <a:extLst>
                <a:ext uri="{FF2B5EF4-FFF2-40B4-BE49-F238E27FC236}">
                  <a16:creationId xmlns:a16="http://schemas.microsoft.com/office/drawing/2014/main" id="{525508A8-B937-164C-8184-9F07FAD497E8}"/>
                </a:ext>
              </a:extLst>
            </p:cNvPr>
            <p:cNvSpPr/>
            <p:nvPr/>
          </p:nvSpPr>
          <p:spPr>
            <a:xfrm rot="3958982">
              <a:off x="9882264" y="2765257"/>
              <a:ext cx="905444" cy="135075"/>
            </a:xfrm>
            <a:prstGeom prst="rect">
              <a:avLst/>
            </a:prstGeom>
          </p:spPr>
          <p:txBody>
            <a:bodyPr wrap="square" lIns="0" tIns="0" rIns="0" bIns="0" anchor="ctr">
              <a:spAutoFit/>
            </a:bodyPr>
            <a:lstStyle/>
            <a:p>
              <a:pPr algn="ctr">
                <a:lnSpc>
                  <a:spcPct val="90000"/>
                </a:lnSpc>
              </a:pPr>
              <a:r>
                <a:rPr lang="en-IN" sz="1100" dirty="0">
                  <a:solidFill>
                    <a:schemeClr val="tx1">
                      <a:lumMod val="75000"/>
                      <a:lumOff val="25000"/>
                    </a:schemeClr>
                  </a:solidFill>
                  <a:latin typeface="Calibri (Body)"/>
                  <a:ea typeface="Open Sans" panose="020B0606030504020204" pitchFamily="34" charset="0"/>
                  <a:cs typeface="Open Sans" panose="020B0606030504020204" pitchFamily="34" charset="0"/>
                </a:rPr>
                <a:t>Coaching</a:t>
              </a:r>
            </a:p>
          </p:txBody>
        </p:sp>
        <p:sp>
          <p:nvSpPr>
            <p:cNvPr id="36" name="Rectangle 35">
              <a:extLst>
                <a:ext uri="{FF2B5EF4-FFF2-40B4-BE49-F238E27FC236}">
                  <a16:creationId xmlns:a16="http://schemas.microsoft.com/office/drawing/2014/main" id="{D0525F63-8AA0-A94D-B32B-9BB6F76E1323}"/>
                </a:ext>
              </a:extLst>
            </p:cNvPr>
            <p:cNvSpPr/>
            <p:nvPr/>
          </p:nvSpPr>
          <p:spPr>
            <a:xfrm rot="3090740">
              <a:off x="6775232" y="4341521"/>
              <a:ext cx="1121774" cy="405225"/>
            </a:xfrm>
            <a:prstGeom prst="rect">
              <a:avLst/>
            </a:prstGeom>
          </p:spPr>
          <p:txBody>
            <a:bodyPr wrap="square" lIns="0" tIns="0" rIns="0" bIns="0" anchor="ctr">
              <a:spAutoFit/>
            </a:bodyPr>
            <a:lstStyle/>
            <a:p>
              <a:pPr algn="ctr">
                <a:lnSpc>
                  <a:spcPct val="90000"/>
                </a:lnSpc>
              </a:pPr>
              <a:r>
                <a:rPr lang="en-IN" sz="1100" dirty="0">
                  <a:solidFill>
                    <a:schemeClr val="tx1">
                      <a:lumMod val="75000"/>
                      <a:lumOff val="25000"/>
                    </a:schemeClr>
                  </a:solidFill>
                  <a:latin typeface="Calibri (Body)"/>
                  <a:ea typeface="Open Sans" panose="020B0606030504020204" pitchFamily="34" charset="0"/>
                  <a:cs typeface="Open Sans" panose="020B0606030504020204" pitchFamily="34" charset="0"/>
                </a:rPr>
                <a:t>Curate global and UK sources of knowledge</a:t>
              </a:r>
            </a:p>
          </p:txBody>
        </p:sp>
        <p:sp>
          <p:nvSpPr>
            <p:cNvPr id="37" name="Rectangle 36">
              <a:extLst>
                <a:ext uri="{FF2B5EF4-FFF2-40B4-BE49-F238E27FC236}">
                  <a16:creationId xmlns:a16="http://schemas.microsoft.com/office/drawing/2014/main" id="{63976E88-EEC6-2445-A8B2-7BDF10F6D2DA}"/>
                </a:ext>
              </a:extLst>
            </p:cNvPr>
            <p:cNvSpPr/>
            <p:nvPr/>
          </p:nvSpPr>
          <p:spPr>
            <a:xfrm rot="16337956">
              <a:off x="6471402" y="3333184"/>
              <a:ext cx="905444" cy="135075"/>
            </a:xfrm>
            <a:prstGeom prst="rect">
              <a:avLst/>
            </a:prstGeom>
          </p:spPr>
          <p:txBody>
            <a:bodyPr wrap="square" lIns="0" tIns="0" rIns="0" bIns="0" anchor="ctr">
              <a:spAutoFit/>
            </a:bodyPr>
            <a:lstStyle/>
            <a:p>
              <a:pPr algn="ctr">
                <a:lnSpc>
                  <a:spcPct val="90000"/>
                </a:lnSpc>
              </a:pPr>
              <a:r>
                <a:rPr lang="en-IN" sz="1100" dirty="0">
                  <a:solidFill>
                    <a:schemeClr val="tx1">
                      <a:lumMod val="75000"/>
                      <a:lumOff val="25000"/>
                    </a:schemeClr>
                  </a:solidFill>
                  <a:latin typeface="Calibri (Body)"/>
                  <a:ea typeface="Open Sans" panose="020B0606030504020204" pitchFamily="34" charset="0"/>
                  <a:cs typeface="Open Sans" panose="020B0606030504020204" pitchFamily="34" charset="0"/>
                </a:rPr>
                <a:t>Expert network</a:t>
              </a:r>
            </a:p>
          </p:txBody>
        </p:sp>
        <p:sp>
          <p:nvSpPr>
            <p:cNvPr id="38" name="Rectangle 37">
              <a:extLst>
                <a:ext uri="{FF2B5EF4-FFF2-40B4-BE49-F238E27FC236}">
                  <a16:creationId xmlns:a16="http://schemas.microsoft.com/office/drawing/2014/main" id="{ADA57C76-336C-EF49-9FD7-DCD8196DEEDB}"/>
                </a:ext>
              </a:extLst>
            </p:cNvPr>
            <p:cNvSpPr/>
            <p:nvPr/>
          </p:nvSpPr>
          <p:spPr>
            <a:xfrm rot="18777487">
              <a:off x="6900948" y="2191165"/>
              <a:ext cx="905444" cy="270150"/>
            </a:xfrm>
            <a:prstGeom prst="rect">
              <a:avLst/>
            </a:prstGeom>
          </p:spPr>
          <p:txBody>
            <a:bodyPr wrap="square" lIns="0" tIns="0" rIns="0" bIns="0" anchor="ctr">
              <a:spAutoFit/>
            </a:bodyPr>
            <a:lstStyle/>
            <a:p>
              <a:pPr algn="ctr">
                <a:lnSpc>
                  <a:spcPct val="90000"/>
                </a:lnSpc>
              </a:pPr>
              <a:r>
                <a:rPr lang="en-IN" sz="1100" dirty="0">
                  <a:solidFill>
                    <a:schemeClr val="tx1">
                      <a:lumMod val="75000"/>
                      <a:lumOff val="25000"/>
                    </a:schemeClr>
                  </a:solidFill>
                  <a:latin typeface="Calibri (Body)"/>
                  <a:ea typeface="Open Sans" panose="020B0606030504020204" pitchFamily="34" charset="0"/>
                  <a:cs typeface="Open Sans" panose="020B0606030504020204" pitchFamily="34" charset="0"/>
                </a:rPr>
                <a:t>Research and evaluation</a:t>
              </a:r>
            </a:p>
          </p:txBody>
        </p:sp>
        <p:sp>
          <p:nvSpPr>
            <p:cNvPr id="39" name="Rectangle 38">
              <a:extLst>
                <a:ext uri="{FF2B5EF4-FFF2-40B4-BE49-F238E27FC236}">
                  <a16:creationId xmlns:a16="http://schemas.microsoft.com/office/drawing/2014/main" id="{34A5260E-06F8-F64D-BBC4-A851FE523E7F}"/>
                </a:ext>
              </a:extLst>
            </p:cNvPr>
            <p:cNvSpPr/>
            <p:nvPr/>
          </p:nvSpPr>
          <p:spPr>
            <a:xfrm rot="449297">
              <a:off x="7957327" y="5038606"/>
              <a:ext cx="905444" cy="277864"/>
            </a:xfrm>
            <a:prstGeom prst="rect">
              <a:avLst/>
            </a:prstGeom>
          </p:spPr>
          <p:txBody>
            <a:bodyPr wrap="square" lIns="0" tIns="0" rIns="0" bIns="0" anchor="ctr">
              <a:spAutoFit/>
            </a:bodyPr>
            <a:lstStyle/>
            <a:p>
              <a:pPr algn="ctr">
                <a:lnSpc>
                  <a:spcPct val="90000"/>
                </a:lnSpc>
              </a:pPr>
              <a:r>
                <a:rPr lang="en-IN" sz="1100" dirty="0">
                  <a:solidFill>
                    <a:schemeClr val="tx1">
                      <a:lumMod val="75000"/>
                      <a:lumOff val="25000"/>
                    </a:schemeClr>
                  </a:solidFill>
                  <a:latin typeface="Calibri (Body)"/>
                  <a:ea typeface="Open Sans" panose="020B0606030504020204" pitchFamily="34" charset="0"/>
                  <a:cs typeface="Open Sans" panose="020B0606030504020204" pitchFamily="34" charset="0"/>
                </a:rPr>
                <a:t>Give a Voice to the sector</a:t>
              </a:r>
            </a:p>
          </p:txBody>
        </p:sp>
        <p:sp>
          <p:nvSpPr>
            <p:cNvPr id="40" name="Rectangle 39">
              <a:extLst>
                <a:ext uri="{FF2B5EF4-FFF2-40B4-BE49-F238E27FC236}">
                  <a16:creationId xmlns:a16="http://schemas.microsoft.com/office/drawing/2014/main" id="{B62B90B7-7A80-E54F-BE95-D1F9A24BECDE}"/>
                </a:ext>
              </a:extLst>
            </p:cNvPr>
            <p:cNvSpPr/>
            <p:nvPr/>
          </p:nvSpPr>
          <p:spPr>
            <a:xfrm rot="19643388">
              <a:off x="9143744" y="4820522"/>
              <a:ext cx="960000" cy="277864"/>
            </a:xfrm>
            <a:prstGeom prst="rect">
              <a:avLst/>
            </a:prstGeom>
          </p:spPr>
          <p:txBody>
            <a:bodyPr wrap="square" lIns="0" tIns="0" rIns="0" bIns="0" anchor="ctr">
              <a:spAutoFit/>
            </a:bodyPr>
            <a:lstStyle/>
            <a:p>
              <a:pPr algn="ctr">
                <a:lnSpc>
                  <a:spcPct val="90000"/>
                </a:lnSpc>
              </a:pPr>
              <a:r>
                <a:rPr lang="en-IN" sz="1100" dirty="0">
                  <a:solidFill>
                    <a:schemeClr val="tx1">
                      <a:lumMod val="75000"/>
                      <a:lumOff val="25000"/>
                    </a:schemeClr>
                  </a:solidFill>
                  <a:latin typeface="Calibri (Body)"/>
                  <a:ea typeface="Open Sans" panose="020B0606030504020204" pitchFamily="34" charset="0"/>
                  <a:cs typeface="Open Sans" panose="020B0606030504020204" pitchFamily="34" charset="0"/>
                </a:rPr>
                <a:t>Policy advocates for the sector</a:t>
              </a:r>
            </a:p>
          </p:txBody>
        </p:sp>
        <p:sp>
          <p:nvSpPr>
            <p:cNvPr id="41" name="Rectangle 40">
              <a:extLst>
                <a:ext uri="{FF2B5EF4-FFF2-40B4-BE49-F238E27FC236}">
                  <a16:creationId xmlns:a16="http://schemas.microsoft.com/office/drawing/2014/main" id="{C551F4E4-8114-9748-86D7-1AFEB1638EE8}"/>
                </a:ext>
              </a:extLst>
            </p:cNvPr>
            <p:cNvSpPr/>
            <p:nvPr/>
          </p:nvSpPr>
          <p:spPr>
            <a:xfrm rot="17503350">
              <a:off x="9730576" y="3934890"/>
              <a:ext cx="1244426" cy="270150"/>
            </a:xfrm>
            <a:prstGeom prst="rect">
              <a:avLst/>
            </a:prstGeom>
          </p:spPr>
          <p:txBody>
            <a:bodyPr wrap="square" lIns="0" tIns="0" rIns="0" bIns="0" anchor="ctr">
              <a:spAutoFit/>
            </a:bodyPr>
            <a:lstStyle/>
            <a:p>
              <a:pPr algn="ctr">
                <a:lnSpc>
                  <a:spcPct val="90000"/>
                </a:lnSpc>
              </a:pPr>
              <a:r>
                <a:rPr lang="en-IN" sz="1100" dirty="0">
                  <a:solidFill>
                    <a:schemeClr val="tx1">
                      <a:lumMod val="75000"/>
                      <a:lumOff val="25000"/>
                    </a:schemeClr>
                  </a:solidFill>
                  <a:latin typeface="Calibri (Body)"/>
                  <a:ea typeface="Open Sans" panose="020B0606030504020204" pitchFamily="34" charset="0"/>
                  <a:cs typeface="Open Sans" panose="020B0606030504020204" pitchFamily="34" charset="0"/>
                </a:rPr>
                <a:t>Share learning with funders, policy makers</a:t>
              </a:r>
            </a:p>
          </p:txBody>
        </p:sp>
        <p:sp>
          <p:nvSpPr>
            <p:cNvPr id="42" name="Rectangle 41">
              <a:extLst>
                <a:ext uri="{FF2B5EF4-FFF2-40B4-BE49-F238E27FC236}">
                  <a16:creationId xmlns:a16="http://schemas.microsoft.com/office/drawing/2014/main" id="{5F955401-094D-184D-A704-E6728D66A7FF}"/>
                </a:ext>
              </a:extLst>
            </p:cNvPr>
            <p:cNvSpPr/>
            <p:nvPr/>
          </p:nvSpPr>
          <p:spPr>
            <a:xfrm rot="16200000">
              <a:off x="7501860" y="2746948"/>
              <a:ext cx="1738736" cy="1310511"/>
            </a:xfrm>
            <a:prstGeom prst="rect">
              <a:avLst/>
            </a:prstGeom>
          </p:spPr>
          <p:txBody>
            <a:bodyPr wrap="square" lIns="0" rIns="0" anchor="ctr">
              <a:prstTxWarp prst="textArchUp">
                <a:avLst/>
              </a:prstTxWarp>
              <a:spAutoFit/>
            </a:bodyPr>
            <a:lstStyle/>
            <a:p>
              <a:pPr algn="ctr">
                <a:lnSpc>
                  <a:spcPct val="80000"/>
                </a:lnSpc>
              </a:pPr>
              <a:r>
                <a:rPr lang="en-IN" sz="1100" dirty="0">
                  <a:solidFill>
                    <a:schemeClr val="bg1"/>
                  </a:solidFill>
                  <a:latin typeface="Calibri (Body)"/>
                  <a:ea typeface="Open Sans" panose="020B0606030504020204" pitchFamily="34" charset="0"/>
                  <a:cs typeface="Open Sans" panose="020B0606030504020204" pitchFamily="34" charset="0"/>
                </a:rPr>
                <a:t>Develop and curate</a:t>
              </a:r>
            </a:p>
            <a:p>
              <a:pPr algn="ctr">
                <a:lnSpc>
                  <a:spcPct val="80000"/>
                </a:lnSpc>
              </a:pPr>
              <a:r>
                <a:rPr lang="en-IN" sz="1100" dirty="0">
                  <a:solidFill>
                    <a:schemeClr val="bg1"/>
                  </a:solidFill>
                  <a:latin typeface="Calibri (Body)"/>
                  <a:ea typeface="Open Sans" panose="020B0606030504020204" pitchFamily="34" charset="0"/>
                  <a:cs typeface="Open Sans" panose="020B0606030504020204" pitchFamily="34" charset="0"/>
                </a:rPr>
                <a:t>Knowledge &amp; expertise</a:t>
              </a:r>
            </a:p>
          </p:txBody>
        </p:sp>
        <p:sp>
          <p:nvSpPr>
            <p:cNvPr id="43" name="Rectangle 42">
              <a:extLst>
                <a:ext uri="{FF2B5EF4-FFF2-40B4-BE49-F238E27FC236}">
                  <a16:creationId xmlns:a16="http://schemas.microsoft.com/office/drawing/2014/main" id="{398BD494-93B9-D54E-9C2F-EECC53FAC2F2}"/>
                </a:ext>
              </a:extLst>
            </p:cNvPr>
            <p:cNvSpPr/>
            <p:nvPr/>
          </p:nvSpPr>
          <p:spPr>
            <a:xfrm rot="19669172">
              <a:off x="8019852" y="3181660"/>
              <a:ext cx="1738736" cy="1310511"/>
            </a:xfrm>
            <a:prstGeom prst="rect">
              <a:avLst/>
            </a:prstGeom>
          </p:spPr>
          <p:txBody>
            <a:bodyPr wrap="square" lIns="0" rIns="0" anchor="ctr">
              <a:prstTxWarp prst="textArchDown">
                <a:avLst/>
              </a:prstTxWarp>
              <a:spAutoFit/>
            </a:bodyPr>
            <a:lstStyle/>
            <a:p>
              <a:pPr algn="ctr">
                <a:lnSpc>
                  <a:spcPct val="80000"/>
                </a:lnSpc>
              </a:pPr>
              <a:r>
                <a:rPr lang="en-IN" sz="1200" dirty="0">
                  <a:solidFill>
                    <a:schemeClr val="bg1"/>
                  </a:solidFill>
                  <a:latin typeface="Calibri (Body)"/>
                  <a:ea typeface="Open Sans" panose="020B0606030504020204" pitchFamily="34" charset="0"/>
                  <a:cs typeface="Open Sans" panose="020B0606030504020204" pitchFamily="34" charset="0"/>
                </a:rPr>
                <a:t>Positive funding and </a:t>
              </a:r>
            </a:p>
            <a:p>
              <a:pPr algn="ctr">
                <a:lnSpc>
                  <a:spcPct val="80000"/>
                </a:lnSpc>
              </a:pPr>
              <a:r>
                <a:rPr lang="en-IN" sz="1200" dirty="0">
                  <a:solidFill>
                    <a:schemeClr val="bg1"/>
                  </a:solidFill>
                  <a:latin typeface="Calibri (Body)"/>
                  <a:ea typeface="Open Sans" panose="020B0606030504020204" pitchFamily="34" charset="0"/>
                  <a:cs typeface="Open Sans" panose="020B0606030504020204" pitchFamily="34" charset="0"/>
                </a:rPr>
                <a:t>commissioning environment. </a:t>
              </a:r>
            </a:p>
          </p:txBody>
        </p:sp>
        <p:sp>
          <p:nvSpPr>
            <p:cNvPr id="46" name="Oval 45">
              <a:extLst>
                <a:ext uri="{FF2B5EF4-FFF2-40B4-BE49-F238E27FC236}">
                  <a16:creationId xmlns:a16="http://schemas.microsoft.com/office/drawing/2014/main" id="{A9043742-1775-874C-A764-3926840A06EE}"/>
                </a:ext>
              </a:extLst>
            </p:cNvPr>
            <p:cNvSpPr>
              <a:spLocks noChangeArrowheads="1"/>
            </p:cNvSpPr>
            <p:nvPr/>
          </p:nvSpPr>
          <p:spPr bwMode="auto">
            <a:xfrm>
              <a:off x="7909110" y="2651106"/>
              <a:ext cx="1587761" cy="158618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Calibri (Body)"/>
              </a:endParaRPr>
            </a:p>
          </p:txBody>
        </p:sp>
        <p:sp>
          <p:nvSpPr>
            <p:cNvPr id="47" name="Rectangle 46">
              <a:extLst>
                <a:ext uri="{FF2B5EF4-FFF2-40B4-BE49-F238E27FC236}">
                  <a16:creationId xmlns:a16="http://schemas.microsoft.com/office/drawing/2014/main" id="{B6F30D13-E85A-A44F-BCCE-FFF4E7BD62C4}"/>
                </a:ext>
              </a:extLst>
            </p:cNvPr>
            <p:cNvSpPr/>
            <p:nvPr/>
          </p:nvSpPr>
          <p:spPr>
            <a:xfrm>
              <a:off x="7909915" y="2917664"/>
              <a:ext cx="1544708" cy="926214"/>
            </a:xfrm>
            <a:prstGeom prst="rect">
              <a:avLst/>
            </a:prstGeom>
          </p:spPr>
          <p:txBody>
            <a:bodyPr wrap="square" lIns="0" rIns="0" anchor="ctr">
              <a:spAutoFit/>
            </a:bodyPr>
            <a:lstStyle/>
            <a:p>
              <a:pPr algn="ctr"/>
              <a:r>
                <a:rPr lang="en-IN" sz="2000" b="1" dirty="0">
                  <a:solidFill>
                    <a:schemeClr val="tx1">
                      <a:lumMod val="75000"/>
                      <a:lumOff val="25000"/>
                    </a:schemeClr>
                  </a:solidFill>
                  <a:latin typeface="Calibri (Body)"/>
                  <a:ea typeface="Open Sans" panose="020B0606030504020204" pitchFamily="34" charset="0"/>
                  <a:cs typeface="Open Sans" panose="020B0606030504020204" pitchFamily="34" charset="0"/>
                </a:rPr>
                <a:t>Centre for </a:t>
              </a:r>
              <a:br>
                <a:rPr lang="en-IN" sz="2000" b="1" dirty="0">
                  <a:solidFill>
                    <a:schemeClr val="tx1">
                      <a:lumMod val="75000"/>
                      <a:lumOff val="25000"/>
                    </a:schemeClr>
                  </a:solidFill>
                  <a:latin typeface="Calibri (Body)"/>
                  <a:ea typeface="Open Sans" panose="020B0606030504020204" pitchFamily="34" charset="0"/>
                  <a:cs typeface="Open Sans" panose="020B0606030504020204" pitchFamily="34" charset="0"/>
                </a:rPr>
              </a:br>
              <a:r>
                <a:rPr lang="en-IN" sz="2000" b="1" dirty="0">
                  <a:solidFill>
                    <a:schemeClr val="tx1">
                      <a:lumMod val="75000"/>
                      <a:lumOff val="25000"/>
                    </a:schemeClr>
                  </a:solidFill>
                  <a:latin typeface="Calibri (Body)"/>
                  <a:ea typeface="Open Sans" panose="020B0606030504020204" pitchFamily="34" charset="0"/>
                  <a:cs typeface="Open Sans" panose="020B0606030504020204" pitchFamily="34" charset="0"/>
                </a:rPr>
                <a:t>Place Based</a:t>
              </a:r>
              <a:r>
                <a:rPr lang="en-IN" sz="1600" b="1" dirty="0">
                  <a:solidFill>
                    <a:schemeClr val="tx1">
                      <a:lumMod val="75000"/>
                      <a:lumOff val="25000"/>
                    </a:schemeClr>
                  </a:solidFill>
                  <a:latin typeface="Calibri (Body)"/>
                  <a:ea typeface="Open Sans" panose="020B0606030504020204" pitchFamily="34" charset="0"/>
                  <a:cs typeface="Open Sans" panose="020B0606030504020204" pitchFamily="34" charset="0"/>
                </a:rPr>
                <a:t> </a:t>
              </a:r>
              <a:r>
                <a:rPr lang="en-IN" sz="2000" b="1" dirty="0">
                  <a:solidFill>
                    <a:schemeClr val="tx1">
                      <a:lumMod val="75000"/>
                      <a:lumOff val="25000"/>
                    </a:schemeClr>
                  </a:solidFill>
                  <a:latin typeface="Calibri (Body)"/>
                  <a:ea typeface="Open Sans" panose="020B0606030504020204" pitchFamily="34" charset="0"/>
                  <a:cs typeface="Open Sans" panose="020B0606030504020204" pitchFamily="34" charset="0"/>
                </a:rPr>
                <a:t>Transformation</a:t>
              </a:r>
              <a:endParaRPr lang="en-IN" sz="1600" b="1" dirty="0">
                <a:solidFill>
                  <a:schemeClr val="tx1">
                    <a:lumMod val="75000"/>
                    <a:lumOff val="25000"/>
                  </a:schemeClr>
                </a:solidFill>
                <a:latin typeface="Calibri (Body)"/>
                <a:ea typeface="Open Sans" panose="020B0606030504020204" pitchFamily="34" charset="0"/>
                <a:cs typeface="Open Sans" panose="020B0606030504020204" pitchFamily="34" charset="0"/>
              </a:endParaRPr>
            </a:p>
          </p:txBody>
        </p:sp>
      </p:grpSp>
      <p:sp>
        <p:nvSpPr>
          <p:cNvPr id="7" name="TextBox 6">
            <a:extLst>
              <a:ext uri="{FF2B5EF4-FFF2-40B4-BE49-F238E27FC236}">
                <a16:creationId xmlns:a16="http://schemas.microsoft.com/office/drawing/2014/main" id="{3486498F-BB73-DD4E-866B-A104DF848050}"/>
              </a:ext>
            </a:extLst>
          </p:cNvPr>
          <p:cNvSpPr txBox="1"/>
          <p:nvPr/>
        </p:nvSpPr>
        <p:spPr>
          <a:xfrm>
            <a:off x="325383" y="277836"/>
            <a:ext cx="1590115" cy="584775"/>
          </a:xfrm>
          <a:prstGeom prst="rect">
            <a:avLst/>
          </a:prstGeom>
          <a:noFill/>
        </p:spPr>
        <p:txBody>
          <a:bodyPr wrap="none" rtlCol="0">
            <a:spAutoFit/>
          </a:bodyPr>
          <a:lstStyle/>
          <a:p>
            <a:r>
              <a:rPr lang="en-GB" sz="3200" b="1" dirty="0"/>
              <a:t>Delivery</a:t>
            </a:r>
          </a:p>
        </p:txBody>
      </p:sp>
    </p:spTree>
    <p:extLst>
      <p:ext uri="{BB962C8B-B14F-4D97-AF65-F5344CB8AC3E}">
        <p14:creationId xmlns:p14="http://schemas.microsoft.com/office/powerpoint/2010/main" val="336191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BFFF3BD-5319-47B2-B9CD-EF947837D77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6" imgW="353" imgH="363" progId="TCLayout.ActiveDocument.1">
                  <p:embed/>
                </p:oleObj>
              </mc:Choice>
              <mc:Fallback>
                <p:oleObj name="think-cell Slide" r:id="rId6" imgW="353" imgH="363" progId="TCLayout.ActiveDocument.1">
                  <p:embed/>
                  <p:pic>
                    <p:nvPicPr>
                      <p:cNvPr id="4" name="Object 3" hidden="1">
                        <a:extLst>
                          <a:ext uri="{FF2B5EF4-FFF2-40B4-BE49-F238E27FC236}">
                            <a16:creationId xmlns:a16="http://schemas.microsoft.com/office/drawing/2014/main" id="{EBFFF3BD-5319-47B2-B9CD-EF947837D77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BBF764A-561D-41B6-BE13-DD6B8566F61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IN" sz="3600" b="1" dirty="0">
              <a:latin typeface="Calibri Light" panose="020F0302020204030204" pitchFamily="34" charset="0"/>
              <a:ea typeface="+mj-ea"/>
              <a:cs typeface="+mj-cs"/>
              <a:sym typeface="Calibri Light" panose="020F0302020204030204" pitchFamily="34" charset="0"/>
            </a:endParaRPr>
          </a:p>
        </p:txBody>
      </p:sp>
      <p:pic>
        <p:nvPicPr>
          <p:cNvPr id="6" name="Picture 5">
            <a:extLst>
              <a:ext uri="{FF2B5EF4-FFF2-40B4-BE49-F238E27FC236}">
                <a16:creationId xmlns:a16="http://schemas.microsoft.com/office/drawing/2014/main" id="{3A151EF9-051D-B44E-9AC3-A7AB16A875EF}"/>
              </a:ext>
            </a:extLst>
          </p:cNvPr>
          <p:cNvPicPr>
            <a:picLocks noChangeAspect="1"/>
          </p:cNvPicPr>
          <p:nvPr/>
        </p:nvPicPr>
        <p:blipFill rotWithShape="1">
          <a:blip r:embed="rId8"/>
          <a:srcRect l="39904"/>
          <a:stretch/>
        </p:blipFill>
        <p:spPr>
          <a:xfrm>
            <a:off x="2330225" y="-95765"/>
            <a:ext cx="7531549" cy="7049530"/>
          </a:xfrm>
          <a:prstGeom prst="rect">
            <a:avLst/>
          </a:prstGeom>
        </p:spPr>
      </p:pic>
      <p:sp>
        <p:nvSpPr>
          <p:cNvPr id="9" name="TextBox 8">
            <a:extLst>
              <a:ext uri="{FF2B5EF4-FFF2-40B4-BE49-F238E27FC236}">
                <a16:creationId xmlns:a16="http://schemas.microsoft.com/office/drawing/2014/main" id="{9E4271AF-F0C0-E249-AD06-CA60542C5BB8}"/>
              </a:ext>
            </a:extLst>
          </p:cNvPr>
          <p:cNvSpPr txBox="1"/>
          <p:nvPr/>
        </p:nvSpPr>
        <p:spPr>
          <a:xfrm>
            <a:off x="325383" y="277836"/>
            <a:ext cx="3559436" cy="584775"/>
          </a:xfrm>
          <a:prstGeom prst="rect">
            <a:avLst/>
          </a:prstGeom>
          <a:noFill/>
        </p:spPr>
        <p:txBody>
          <a:bodyPr wrap="none" rtlCol="0">
            <a:spAutoFit/>
          </a:bodyPr>
          <a:lstStyle/>
          <a:p>
            <a:r>
              <a:rPr lang="en-GB" sz="3200" b="1" dirty="0"/>
              <a:t>Organisation Model</a:t>
            </a:r>
          </a:p>
        </p:txBody>
      </p:sp>
    </p:spTree>
    <p:extLst>
      <p:ext uri="{BB962C8B-B14F-4D97-AF65-F5344CB8AC3E}">
        <p14:creationId xmlns:p14="http://schemas.microsoft.com/office/powerpoint/2010/main" val="269562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1403077" y="1775665"/>
            <a:ext cx="890609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CA" sz="2400" dirty="0" err="1">
                <a:solidFill>
                  <a:srgbClr val="008989"/>
                </a:solidFill>
                <a:latin typeface="Glacial Indifference" pitchFamily="50" charset="0"/>
              </a:rPr>
              <a:t>Renaisi</a:t>
            </a:r>
            <a:r>
              <a:rPr lang="en-CA" sz="2400" dirty="0">
                <a:solidFill>
                  <a:srgbClr val="008989"/>
                </a:solidFill>
                <a:latin typeface="Glacial Indifference" pitchFamily="50" charset="0"/>
              </a:rPr>
              <a:t>  </a:t>
            </a:r>
            <a:br>
              <a:rPr lang="en-CA" sz="2400" dirty="0">
                <a:solidFill>
                  <a:srgbClr val="008989"/>
                </a:solidFill>
                <a:latin typeface="Glacial Indifference" pitchFamily="50" charset="0"/>
              </a:rPr>
            </a:br>
            <a:endParaRPr lang="en-CA" sz="2400" dirty="0">
              <a:solidFill>
                <a:srgbClr val="008989"/>
              </a:solidFill>
              <a:latin typeface="Glacial Indifference" pitchFamily="50" charset="0"/>
            </a:endParaRPr>
          </a:p>
          <a:p>
            <a:r>
              <a:rPr lang="it-IT" sz="2000" dirty="0">
                <a:effectLst/>
                <a:latin typeface="Arial" panose="020B0604020202020204" pitchFamily="34" charset="0"/>
                <a:ea typeface="Arial" panose="020B0604020202020204" pitchFamily="34" charset="0"/>
                <a:hlinkClick r:id="rId3"/>
              </a:rPr>
              <a:t>Renaisi</a:t>
            </a:r>
            <a:r>
              <a:rPr lang="it-IT" sz="2000" dirty="0">
                <a:effectLst/>
                <a:latin typeface="Arial" panose="020B0604020202020204" pitchFamily="34" charset="0"/>
                <a:ea typeface="Arial" panose="020B0604020202020204" pitchFamily="34" charset="0"/>
              </a:rPr>
              <a:t> has been in the business of supporting place-based approaches across the UK since 1998.  Can you describe a bit about Renaisi and your work?  </a:t>
            </a:r>
          </a:p>
          <a:p>
            <a:endParaRPr lang="it-IT" sz="2000" dirty="0">
              <a:ea typeface="Arial" panose="020B0604020202020204" pitchFamily="34" charset="0"/>
            </a:endParaRPr>
          </a:p>
          <a:p>
            <a:endParaRPr lang="it-IT" sz="2000" dirty="0">
              <a:ea typeface="Arial" panose="020B0604020202020204" pitchFamily="34" charset="0"/>
            </a:endParaRPr>
          </a:p>
          <a:p>
            <a:r>
              <a:rPr lang="it-IT" sz="2000" dirty="0">
                <a:effectLst/>
                <a:latin typeface="Arial" panose="020B0604020202020204" pitchFamily="34" charset="0"/>
                <a:ea typeface="Arial" panose="020B0604020202020204" pitchFamily="34" charset="0"/>
              </a:rPr>
              <a:t>To Learn more about Renaisi - </a:t>
            </a:r>
            <a:r>
              <a:rPr lang="it-IT" sz="2000" dirty="0">
                <a:effectLst/>
                <a:latin typeface="Arial" panose="020B0604020202020204" pitchFamily="34" charset="0"/>
                <a:ea typeface="Arial" panose="020B0604020202020204" pitchFamily="34" charset="0"/>
                <a:hlinkClick r:id="rId3"/>
              </a:rPr>
              <a:t>https://renaisi.com/</a:t>
            </a:r>
            <a:r>
              <a:rPr lang="it-IT" sz="2000" dirty="0">
                <a:effectLst/>
                <a:latin typeface="Arial" panose="020B0604020202020204" pitchFamily="34" charset="0"/>
                <a:ea typeface="Arial" panose="020B0604020202020204" pitchFamily="34" charset="0"/>
              </a:rPr>
              <a:t> </a:t>
            </a:r>
            <a:endParaRPr lang="en-CA" sz="2000" dirty="0">
              <a:effectLst/>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EA186344-7336-4D66-BF69-7B14A233F5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504" y="5613990"/>
            <a:ext cx="2186588" cy="686730"/>
          </a:xfrm>
          <a:prstGeom prst="rect">
            <a:avLst/>
          </a:prstGeom>
        </p:spPr>
      </p:pic>
    </p:spTree>
    <p:extLst>
      <p:ext uri="{BB962C8B-B14F-4D97-AF65-F5344CB8AC3E}">
        <p14:creationId xmlns:p14="http://schemas.microsoft.com/office/powerpoint/2010/main" val="3076921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n16VI7NSdqXcQ.ZVpe.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n16VI7NSdqXcQ.ZVpe.Fg"/>
</p:tagLst>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60D4B3D45BAE41AED6DF231F68537A" ma:contentTypeVersion="8" ma:contentTypeDescription="Create a new document." ma:contentTypeScope="" ma:versionID="c44e1fcb52a17abbf4437f5b3fba1d98">
  <xsd:schema xmlns:xsd="http://www.w3.org/2001/XMLSchema" xmlns:xs="http://www.w3.org/2001/XMLSchema" xmlns:p="http://schemas.microsoft.com/office/2006/metadata/properties" xmlns:ns3="e76fdde0-6cf5-498a-9323-f60816a42f24" xmlns:ns4="3b83fe88-2134-4c8c-a798-17ada11c0995" targetNamespace="http://schemas.microsoft.com/office/2006/metadata/properties" ma:root="true" ma:fieldsID="b862f4e76bdb85f7338b43b8f9b139cd" ns3:_="" ns4:_="">
    <xsd:import namespace="e76fdde0-6cf5-498a-9323-f60816a42f24"/>
    <xsd:import namespace="3b83fe88-2134-4c8c-a798-17ada11c099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fdde0-6cf5-498a-9323-f60816a42f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83fe88-2134-4c8c-a798-17ada11c09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F74332-A9FB-44FC-BDD2-A8469F0BFA68}">
  <ds:schemaRefs>
    <ds:schemaRef ds:uri="http://schemas.microsoft.com/sharepoint/v3/contenttype/forms"/>
  </ds:schemaRefs>
</ds:datastoreItem>
</file>

<file path=customXml/itemProps2.xml><?xml version="1.0" encoding="utf-8"?>
<ds:datastoreItem xmlns:ds="http://schemas.openxmlformats.org/officeDocument/2006/customXml" ds:itemID="{6DB6790C-1552-4E1E-B7DA-103D10422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fdde0-6cf5-498a-9323-f60816a42f24"/>
    <ds:schemaRef ds:uri="3b83fe88-2134-4c8c-a798-17ada11c0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D7F0F3-6239-4432-9F6E-B08A0A071AF4}">
  <ds:schemaRefs>
    <ds:schemaRef ds:uri="http://purl.org/dc/terms/"/>
    <ds:schemaRef ds:uri="http://www.w3.org/XML/1998/namespace"/>
    <ds:schemaRef ds:uri="http://purl.org/dc/dcmitype/"/>
    <ds:schemaRef ds:uri="http://purl.org/dc/elements/1.1/"/>
    <ds:schemaRef ds:uri="e76fdde0-6cf5-498a-9323-f60816a42f24"/>
    <ds:schemaRef ds:uri="3b83fe88-2134-4c8c-a798-17ada11c0995"/>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1022</Words>
  <Application>Microsoft Macintosh PowerPoint</Application>
  <PresentationFormat>Widescreen</PresentationFormat>
  <Paragraphs>95</Paragraphs>
  <Slides>16</Slides>
  <Notes>8</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30" baseType="lpstr">
      <vt:lpstr>Arial</vt:lpstr>
      <vt:lpstr>Baskerville</vt:lpstr>
      <vt:lpstr>Calibri</vt:lpstr>
      <vt:lpstr>Calibri (Body)</vt:lpstr>
      <vt:lpstr>Calibri Light</vt:lpstr>
      <vt:lpstr>Glacial Indifference</vt:lpstr>
      <vt:lpstr>Rubik</vt:lpstr>
      <vt:lpstr>Rubik Medium</vt:lpstr>
      <vt:lpstr>Segoe UI Light</vt:lpstr>
      <vt:lpstr>Wingdings</vt:lpstr>
      <vt:lpstr>4_Office Theme</vt:lpstr>
      <vt:lpstr>2_Office Theme</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Field</dc:creator>
  <cp:lastModifiedBy>Microsoft Office User</cp:lastModifiedBy>
  <cp:revision>14</cp:revision>
  <dcterms:created xsi:type="dcterms:W3CDTF">2021-04-14T12:21:18Z</dcterms:created>
  <dcterms:modified xsi:type="dcterms:W3CDTF">2021-06-14T18:55:46Z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0x010100C860D4B3D45BAE41AED6DF231F68537A</vt:lpwstr>
  </property>
</Properties>
</file>