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25"/>
  </p:notesMasterIdLst>
  <p:sldIdLst>
    <p:sldId id="391" r:id="rId4"/>
    <p:sldId id="1415" r:id="rId5"/>
    <p:sldId id="1621" r:id="rId6"/>
    <p:sldId id="1345" r:id="rId7"/>
    <p:sldId id="1436" r:id="rId8"/>
    <p:sldId id="1629" r:id="rId9"/>
    <p:sldId id="1630" r:id="rId10"/>
    <p:sldId id="1631" r:id="rId11"/>
    <p:sldId id="1632" r:id="rId12"/>
    <p:sldId id="1633" r:id="rId13"/>
    <p:sldId id="1634" r:id="rId14"/>
    <p:sldId id="1343" r:id="rId15"/>
    <p:sldId id="256" r:id="rId16"/>
    <p:sldId id="1636" r:id="rId17"/>
    <p:sldId id="1464" r:id="rId18"/>
    <p:sldId id="1466" r:id="rId19"/>
    <p:sldId id="1465" r:id="rId20"/>
    <p:sldId id="1468" r:id="rId21"/>
    <p:sldId id="1386" r:id="rId22"/>
    <p:sldId id="1471" r:id="rId23"/>
    <p:sldId id="13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8B"/>
    <a:srgbClr val="3B3838"/>
    <a:srgbClr val="015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9E71B-381F-BE48-AA1E-276124749111}" v="12" dt="2021-09-21T15:43:46.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7" autoAdjust="0"/>
    <p:restoredTop sz="75590"/>
  </p:normalViewPr>
  <p:slideViewPr>
    <p:cSldViewPr snapToGrid="0">
      <p:cViewPr>
        <p:scale>
          <a:sx n="100" d="100"/>
          <a:sy n="100" d="100"/>
        </p:scale>
        <p:origin x="216" y="280"/>
      </p:cViewPr>
      <p:guideLst/>
    </p:cSldViewPr>
  </p:slideViewPr>
  <p:notesTextViewPr>
    <p:cViewPr>
      <p:scale>
        <a:sx n="1" d="1"/>
        <a:sy n="1" d="1"/>
      </p:scale>
      <p:origin x="0" y="0"/>
    </p:cViewPr>
  </p:notesTextViewPr>
  <p:notesViewPr>
    <p:cSldViewPr snapToGrid="0">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c Hewitt-Harris" userId="9048d799-2f34-48e4-b34e-5be3696dc18f" providerId="ADAL" clId="{39C0D5C9-FC7A-45C1-B8F9-C52B29B28F15}"/>
    <pc:docChg chg="delSld modSld">
      <pc:chgData name="Isaac Hewitt-Harris" userId="9048d799-2f34-48e4-b34e-5be3696dc18f" providerId="ADAL" clId="{39C0D5C9-FC7A-45C1-B8F9-C52B29B28F15}" dt="2021-09-17T15:50:08.299" v="66" actId="20577"/>
      <pc:docMkLst>
        <pc:docMk/>
      </pc:docMkLst>
      <pc:sldChg chg="modSp mod">
        <pc:chgData name="Isaac Hewitt-Harris" userId="9048d799-2f34-48e4-b34e-5be3696dc18f" providerId="ADAL" clId="{39C0D5C9-FC7A-45C1-B8F9-C52B29B28F15}" dt="2021-09-17T15:48:32.489" v="37" actId="20577"/>
        <pc:sldMkLst>
          <pc:docMk/>
          <pc:sldMk cId="850915630" sldId="1343"/>
        </pc:sldMkLst>
        <pc:spChg chg="mod">
          <ac:chgData name="Isaac Hewitt-Harris" userId="9048d799-2f34-48e4-b34e-5be3696dc18f" providerId="ADAL" clId="{39C0D5C9-FC7A-45C1-B8F9-C52B29B28F15}" dt="2021-09-17T15:48:32.489" v="37" actId="20577"/>
          <ac:spMkLst>
            <pc:docMk/>
            <pc:sldMk cId="850915630" sldId="1343"/>
            <ac:spMk id="8" creationId="{9DA9B48C-D916-4A61-8A76-478EB241F51E}"/>
          </ac:spMkLst>
        </pc:spChg>
      </pc:sldChg>
      <pc:sldChg chg="modSp mod">
        <pc:chgData name="Isaac Hewitt-Harris" userId="9048d799-2f34-48e4-b34e-5be3696dc18f" providerId="ADAL" clId="{39C0D5C9-FC7A-45C1-B8F9-C52B29B28F15}" dt="2021-09-17T15:48:57.979" v="41" actId="20577"/>
        <pc:sldMkLst>
          <pc:docMk/>
          <pc:sldMk cId="3785592150" sldId="1464"/>
        </pc:sldMkLst>
        <pc:spChg chg="mod">
          <ac:chgData name="Isaac Hewitt-Harris" userId="9048d799-2f34-48e4-b34e-5be3696dc18f" providerId="ADAL" clId="{39C0D5C9-FC7A-45C1-B8F9-C52B29B28F15}" dt="2021-09-17T15:48:57.979" v="41" actId="20577"/>
          <ac:spMkLst>
            <pc:docMk/>
            <pc:sldMk cId="3785592150" sldId="1464"/>
            <ac:spMk id="8" creationId="{9DA9B48C-D916-4A61-8A76-478EB241F51E}"/>
          </ac:spMkLst>
        </pc:spChg>
      </pc:sldChg>
      <pc:sldChg chg="modSp mod">
        <pc:chgData name="Isaac Hewitt-Harris" userId="9048d799-2f34-48e4-b34e-5be3696dc18f" providerId="ADAL" clId="{39C0D5C9-FC7A-45C1-B8F9-C52B29B28F15}" dt="2021-09-17T15:49:16.581" v="59" actId="20577"/>
        <pc:sldMkLst>
          <pc:docMk/>
          <pc:sldMk cId="303488016" sldId="1466"/>
        </pc:sldMkLst>
        <pc:spChg chg="mod">
          <ac:chgData name="Isaac Hewitt-Harris" userId="9048d799-2f34-48e4-b34e-5be3696dc18f" providerId="ADAL" clId="{39C0D5C9-FC7A-45C1-B8F9-C52B29B28F15}" dt="2021-09-17T15:49:16.581" v="59" actId="20577"/>
          <ac:spMkLst>
            <pc:docMk/>
            <pc:sldMk cId="303488016" sldId="1466"/>
            <ac:spMk id="8" creationId="{9DA9B48C-D916-4A61-8A76-478EB241F51E}"/>
          </ac:spMkLst>
        </pc:spChg>
      </pc:sldChg>
      <pc:sldChg chg="modSp mod">
        <pc:chgData name="Isaac Hewitt-Harris" userId="9048d799-2f34-48e4-b34e-5be3696dc18f" providerId="ADAL" clId="{39C0D5C9-FC7A-45C1-B8F9-C52B29B28F15}" dt="2021-09-17T15:50:08.299" v="66" actId="20577"/>
        <pc:sldMkLst>
          <pc:docMk/>
          <pc:sldMk cId="3496454586" sldId="1468"/>
        </pc:sldMkLst>
        <pc:spChg chg="mod">
          <ac:chgData name="Isaac Hewitt-Harris" userId="9048d799-2f34-48e4-b34e-5be3696dc18f" providerId="ADAL" clId="{39C0D5C9-FC7A-45C1-B8F9-C52B29B28F15}" dt="2021-09-17T15:50:08.299" v="66" actId="20577"/>
          <ac:spMkLst>
            <pc:docMk/>
            <pc:sldMk cId="3496454586" sldId="1468"/>
            <ac:spMk id="8" creationId="{9DA9B48C-D916-4A61-8A76-478EB241F51E}"/>
          </ac:spMkLst>
        </pc:spChg>
      </pc:sldChg>
      <pc:sldChg chg="del">
        <pc:chgData name="Isaac Hewitt-Harris" userId="9048d799-2f34-48e4-b34e-5be3696dc18f" providerId="ADAL" clId="{39C0D5C9-FC7A-45C1-B8F9-C52B29B28F15}" dt="2021-09-17T15:43:49.448" v="0" actId="47"/>
        <pc:sldMkLst>
          <pc:docMk/>
          <pc:sldMk cId="2693522561" sldId="1472"/>
        </pc:sldMkLst>
      </pc:sldChg>
    </pc:docChg>
  </pc:docChgLst>
  <pc:docChgLst>
    <pc:chgData name="Myriam Berube" userId="1fb0cf6d-84d4-4c7b-97d9-af9399b9108a" providerId="ADAL" clId="{0669E71B-381F-BE48-AA1E-276124749111}"/>
    <pc:docChg chg="addSld delSld modSld sldOrd">
      <pc:chgData name="Myriam Berube" userId="1fb0cf6d-84d4-4c7b-97d9-af9399b9108a" providerId="ADAL" clId="{0669E71B-381F-BE48-AA1E-276124749111}" dt="2021-09-21T18:20:27.967" v="113" actId="20577"/>
      <pc:docMkLst>
        <pc:docMk/>
      </pc:docMkLst>
      <pc:sldChg chg="add">
        <pc:chgData name="Myriam Berube" userId="1fb0cf6d-84d4-4c7b-97d9-af9399b9108a" providerId="ADAL" clId="{0669E71B-381F-BE48-AA1E-276124749111}" dt="2021-09-17T21:14:25.531" v="3"/>
        <pc:sldMkLst>
          <pc:docMk/>
          <pc:sldMk cId="105725452" sldId="256"/>
        </pc:sldMkLst>
      </pc:sldChg>
      <pc:sldChg chg="add del">
        <pc:chgData name="Myriam Berube" userId="1fb0cf6d-84d4-4c7b-97d9-af9399b9108a" providerId="ADAL" clId="{0669E71B-381F-BE48-AA1E-276124749111}" dt="2021-09-21T15:42:58.304" v="34" actId="2696"/>
        <pc:sldMkLst>
          <pc:docMk/>
          <pc:sldMk cId="0" sldId="257"/>
        </pc:sldMkLst>
      </pc:sldChg>
      <pc:sldChg chg="modSp add del mod">
        <pc:chgData name="Myriam Berube" userId="1fb0cf6d-84d4-4c7b-97d9-af9399b9108a" providerId="ADAL" clId="{0669E71B-381F-BE48-AA1E-276124749111}" dt="2021-09-21T15:42:58.914" v="35" actId="2696"/>
        <pc:sldMkLst>
          <pc:docMk/>
          <pc:sldMk cId="0" sldId="258"/>
        </pc:sldMkLst>
        <pc:spChg chg="mod">
          <ac:chgData name="Myriam Berube" userId="1fb0cf6d-84d4-4c7b-97d9-af9399b9108a" providerId="ADAL" clId="{0669E71B-381F-BE48-AA1E-276124749111}" dt="2021-09-21T15:41:41.388" v="21" actId="20577"/>
          <ac:spMkLst>
            <pc:docMk/>
            <pc:sldMk cId="0" sldId="258"/>
            <ac:spMk id="8" creationId="{00000000-0000-0000-0000-000000000000}"/>
          </ac:spMkLst>
        </pc:spChg>
      </pc:sldChg>
      <pc:sldChg chg="add del">
        <pc:chgData name="Myriam Berube" userId="1fb0cf6d-84d4-4c7b-97d9-af9399b9108a" providerId="ADAL" clId="{0669E71B-381F-BE48-AA1E-276124749111}" dt="2021-09-21T15:42:59.788" v="36" actId="2696"/>
        <pc:sldMkLst>
          <pc:docMk/>
          <pc:sldMk cId="0" sldId="259"/>
        </pc:sldMkLst>
      </pc:sldChg>
      <pc:sldChg chg="add del">
        <pc:chgData name="Myriam Berube" userId="1fb0cf6d-84d4-4c7b-97d9-af9399b9108a" providerId="ADAL" clId="{0669E71B-381F-BE48-AA1E-276124749111}" dt="2021-09-21T15:43:00.744" v="37" actId="2696"/>
        <pc:sldMkLst>
          <pc:docMk/>
          <pc:sldMk cId="0" sldId="260"/>
        </pc:sldMkLst>
      </pc:sldChg>
      <pc:sldChg chg="add del">
        <pc:chgData name="Myriam Berube" userId="1fb0cf6d-84d4-4c7b-97d9-af9399b9108a" providerId="ADAL" clId="{0669E71B-381F-BE48-AA1E-276124749111}" dt="2021-09-21T15:43:02.085" v="38" actId="2696"/>
        <pc:sldMkLst>
          <pc:docMk/>
          <pc:sldMk cId="0" sldId="261"/>
        </pc:sldMkLst>
      </pc:sldChg>
      <pc:sldChg chg="del">
        <pc:chgData name="Myriam Berube" userId="1fb0cf6d-84d4-4c7b-97d9-af9399b9108a" providerId="ADAL" clId="{0669E71B-381F-BE48-AA1E-276124749111}" dt="2021-09-17T21:13:39.920" v="0" actId="2696"/>
        <pc:sldMkLst>
          <pc:docMk/>
          <pc:sldMk cId="692881543" sldId="281"/>
        </pc:sldMkLst>
      </pc:sldChg>
      <pc:sldChg chg="modSp mod">
        <pc:chgData name="Myriam Berube" userId="1fb0cf6d-84d4-4c7b-97d9-af9399b9108a" providerId="ADAL" clId="{0669E71B-381F-BE48-AA1E-276124749111}" dt="2021-09-21T15:45:37.108" v="49" actId="1036"/>
        <pc:sldMkLst>
          <pc:docMk/>
          <pc:sldMk cId="850915630" sldId="1343"/>
        </pc:sldMkLst>
        <pc:spChg chg="mod">
          <ac:chgData name="Myriam Berube" userId="1fb0cf6d-84d4-4c7b-97d9-af9399b9108a" providerId="ADAL" clId="{0669E71B-381F-BE48-AA1E-276124749111}" dt="2021-09-21T15:45:37.108" v="49" actId="1036"/>
          <ac:spMkLst>
            <pc:docMk/>
            <pc:sldMk cId="850915630" sldId="1343"/>
            <ac:spMk id="2" creationId="{4ADF7FF7-4C5D-420C-9229-ECB22966EC67}"/>
          </ac:spMkLst>
        </pc:spChg>
        <pc:spChg chg="mod">
          <ac:chgData name="Myriam Berube" userId="1fb0cf6d-84d4-4c7b-97d9-af9399b9108a" providerId="ADAL" clId="{0669E71B-381F-BE48-AA1E-276124749111}" dt="2021-09-21T15:45:32.478" v="48" actId="20577"/>
          <ac:spMkLst>
            <pc:docMk/>
            <pc:sldMk cId="850915630" sldId="1343"/>
            <ac:spMk id="8" creationId="{9DA9B48C-D916-4A61-8A76-478EB241F51E}"/>
          </ac:spMkLst>
        </pc:spChg>
      </pc:sldChg>
      <pc:sldChg chg="modSp mod">
        <pc:chgData name="Myriam Berube" userId="1fb0cf6d-84d4-4c7b-97d9-af9399b9108a" providerId="ADAL" clId="{0669E71B-381F-BE48-AA1E-276124749111}" dt="2021-09-21T15:44:03.484" v="42" actId="20577"/>
        <pc:sldMkLst>
          <pc:docMk/>
          <pc:sldMk cId="320842408" sldId="1436"/>
        </pc:sldMkLst>
        <pc:spChg chg="mod">
          <ac:chgData name="Myriam Berube" userId="1fb0cf6d-84d4-4c7b-97d9-af9399b9108a" providerId="ADAL" clId="{0669E71B-381F-BE48-AA1E-276124749111}" dt="2021-09-21T15:44:03.484" v="42" actId="20577"/>
          <ac:spMkLst>
            <pc:docMk/>
            <pc:sldMk cId="320842408" sldId="1436"/>
            <ac:spMk id="8" creationId="{9DA9B48C-D916-4A61-8A76-478EB241F51E}"/>
          </ac:spMkLst>
        </pc:spChg>
      </pc:sldChg>
      <pc:sldChg chg="modSp mod">
        <pc:chgData name="Myriam Berube" userId="1fb0cf6d-84d4-4c7b-97d9-af9399b9108a" providerId="ADAL" clId="{0669E71B-381F-BE48-AA1E-276124749111}" dt="2021-09-21T15:44:18.306" v="44" actId="20577"/>
        <pc:sldMkLst>
          <pc:docMk/>
          <pc:sldMk cId="3785592150" sldId="1464"/>
        </pc:sldMkLst>
        <pc:spChg chg="mod">
          <ac:chgData name="Myriam Berube" userId="1fb0cf6d-84d4-4c7b-97d9-af9399b9108a" providerId="ADAL" clId="{0669E71B-381F-BE48-AA1E-276124749111}" dt="2021-09-21T15:44:18.306" v="44" actId="20577"/>
          <ac:spMkLst>
            <pc:docMk/>
            <pc:sldMk cId="3785592150" sldId="1464"/>
            <ac:spMk id="8" creationId="{9DA9B48C-D916-4A61-8A76-478EB241F51E}"/>
          </ac:spMkLst>
        </pc:spChg>
      </pc:sldChg>
      <pc:sldChg chg="modSp mod">
        <pc:chgData name="Myriam Berube" userId="1fb0cf6d-84d4-4c7b-97d9-af9399b9108a" providerId="ADAL" clId="{0669E71B-381F-BE48-AA1E-276124749111}" dt="2021-09-21T15:44:22.606" v="45" actId="20577"/>
        <pc:sldMkLst>
          <pc:docMk/>
          <pc:sldMk cId="303488016" sldId="1466"/>
        </pc:sldMkLst>
        <pc:spChg chg="mod">
          <ac:chgData name="Myriam Berube" userId="1fb0cf6d-84d4-4c7b-97d9-af9399b9108a" providerId="ADAL" clId="{0669E71B-381F-BE48-AA1E-276124749111}" dt="2021-09-21T15:44:22.606" v="45" actId="20577"/>
          <ac:spMkLst>
            <pc:docMk/>
            <pc:sldMk cId="303488016" sldId="1466"/>
            <ac:spMk id="8" creationId="{9DA9B48C-D916-4A61-8A76-478EB241F51E}"/>
          </ac:spMkLst>
        </pc:spChg>
      </pc:sldChg>
      <pc:sldChg chg="modSp mod">
        <pc:chgData name="Myriam Berube" userId="1fb0cf6d-84d4-4c7b-97d9-af9399b9108a" providerId="ADAL" clId="{0669E71B-381F-BE48-AA1E-276124749111}" dt="2021-09-21T15:44:30.635" v="46" actId="20577"/>
        <pc:sldMkLst>
          <pc:docMk/>
          <pc:sldMk cId="3496454586" sldId="1468"/>
        </pc:sldMkLst>
        <pc:spChg chg="mod">
          <ac:chgData name="Myriam Berube" userId="1fb0cf6d-84d4-4c7b-97d9-af9399b9108a" providerId="ADAL" clId="{0669E71B-381F-BE48-AA1E-276124749111}" dt="2021-09-21T15:44:30.635" v="46" actId="20577"/>
          <ac:spMkLst>
            <pc:docMk/>
            <pc:sldMk cId="3496454586" sldId="1468"/>
            <ac:spMk id="8" creationId="{9DA9B48C-D916-4A61-8A76-478EB241F51E}"/>
          </ac:spMkLst>
        </pc:spChg>
      </pc:sldChg>
      <pc:sldChg chg="new del">
        <pc:chgData name="Myriam Berube" userId="1fb0cf6d-84d4-4c7b-97d9-af9399b9108a" providerId="ADAL" clId="{0669E71B-381F-BE48-AA1E-276124749111}" dt="2021-09-21T15:39:15.836" v="7" actId="2696"/>
        <pc:sldMkLst>
          <pc:docMk/>
          <pc:sldMk cId="1993638931" sldId="1622"/>
        </pc:sldMkLst>
      </pc:sldChg>
      <pc:sldChg chg="new del ord">
        <pc:chgData name="Myriam Berube" userId="1fb0cf6d-84d4-4c7b-97d9-af9399b9108a" providerId="ADAL" clId="{0669E71B-381F-BE48-AA1E-276124749111}" dt="2021-09-17T21:14:28.083" v="4" actId="2696"/>
        <pc:sldMkLst>
          <pc:docMk/>
          <pc:sldMk cId="2137961566" sldId="1622"/>
        </pc:sldMkLst>
      </pc:sldChg>
      <pc:sldChg chg="add del setBg">
        <pc:chgData name="Myriam Berube" userId="1fb0cf6d-84d4-4c7b-97d9-af9399b9108a" providerId="ADAL" clId="{0669E71B-381F-BE48-AA1E-276124749111}" dt="2021-09-21T15:41:03.690" v="19" actId="2696"/>
        <pc:sldMkLst>
          <pc:docMk/>
          <pc:sldMk cId="0" sldId="1623"/>
        </pc:sldMkLst>
      </pc:sldChg>
      <pc:sldChg chg="addSp delSp modSp add del setBg">
        <pc:chgData name="Myriam Berube" userId="1fb0cf6d-84d4-4c7b-97d9-af9399b9108a" providerId="ADAL" clId="{0669E71B-381F-BE48-AA1E-276124749111}" dt="2021-09-21T15:40:23.809" v="13" actId="2696"/>
        <pc:sldMkLst>
          <pc:docMk/>
          <pc:sldMk cId="0" sldId="1624"/>
        </pc:sldMkLst>
        <pc:spChg chg="mod">
          <ac:chgData name="Myriam Berube" userId="1fb0cf6d-84d4-4c7b-97d9-af9399b9108a" providerId="ADAL" clId="{0669E71B-381F-BE48-AA1E-276124749111}" dt="2021-09-21T15:39:56.244" v="9"/>
          <ac:spMkLst>
            <pc:docMk/>
            <pc:sldMk cId="0" sldId="1624"/>
            <ac:spMk id="9" creationId="{90BE7850-1B0D-6945-A857-4E3BCA6804FE}"/>
          </ac:spMkLst>
        </pc:spChg>
        <pc:spChg chg="mod">
          <ac:chgData name="Myriam Berube" userId="1fb0cf6d-84d4-4c7b-97d9-af9399b9108a" providerId="ADAL" clId="{0669E71B-381F-BE48-AA1E-276124749111}" dt="2021-09-21T15:39:56.244" v="9"/>
          <ac:spMkLst>
            <pc:docMk/>
            <pc:sldMk cId="0" sldId="1624"/>
            <ac:spMk id="10" creationId="{9E0FC8C1-B991-E64C-B41A-4E7181767DDC}"/>
          </ac:spMkLst>
        </pc:spChg>
        <pc:grpChg chg="add del mod">
          <ac:chgData name="Myriam Berube" userId="1fb0cf6d-84d4-4c7b-97d9-af9399b9108a" providerId="ADAL" clId="{0669E71B-381F-BE48-AA1E-276124749111}" dt="2021-09-21T15:39:58.456" v="10"/>
          <ac:grpSpMkLst>
            <pc:docMk/>
            <pc:sldMk cId="0" sldId="1624"/>
            <ac:grpSpMk id="8" creationId="{226B8B94-DCE7-614E-BC11-0D79D1F95753}"/>
          </ac:grpSpMkLst>
        </pc:grpChg>
      </pc:sldChg>
      <pc:sldChg chg="new del">
        <pc:chgData name="Myriam Berube" userId="1fb0cf6d-84d4-4c7b-97d9-af9399b9108a" providerId="ADAL" clId="{0669E71B-381F-BE48-AA1E-276124749111}" dt="2021-09-21T15:41:02.586" v="18" actId="2696"/>
        <pc:sldMkLst>
          <pc:docMk/>
          <pc:sldMk cId="2728040949" sldId="1624"/>
        </pc:sldMkLst>
      </pc:sldChg>
      <pc:sldChg chg="add del setBg">
        <pc:chgData name="Myriam Berube" userId="1fb0cf6d-84d4-4c7b-97d9-af9399b9108a" providerId="ADAL" clId="{0669E71B-381F-BE48-AA1E-276124749111}" dt="2021-09-21T15:42:55.886" v="31" actId="2696"/>
        <pc:sldMkLst>
          <pc:docMk/>
          <pc:sldMk cId="0" sldId="1625"/>
        </pc:sldMkLst>
      </pc:sldChg>
      <pc:sldChg chg="new del">
        <pc:chgData name="Myriam Berube" userId="1fb0cf6d-84d4-4c7b-97d9-af9399b9108a" providerId="ADAL" clId="{0669E71B-381F-BE48-AA1E-276124749111}" dt="2021-09-21T15:40:22.270" v="12" actId="2696"/>
        <pc:sldMkLst>
          <pc:docMk/>
          <pc:sldMk cId="2542394626" sldId="1625"/>
        </pc:sldMkLst>
      </pc:sldChg>
      <pc:sldChg chg="new del">
        <pc:chgData name="Myriam Berube" userId="1fb0cf6d-84d4-4c7b-97d9-af9399b9108a" providerId="ADAL" clId="{0669E71B-381F-BE48-AA1E-276124749111}" dt="2021-09-21T15:42:56.818" v="33" actId="2696"/>
        <pc:sldMkLst>
          <pc:docMk/>
          <pc:sldMk cId="671084354" sldId="1626"/>
        </pc:sldMkLst>
      </pc:sldChg>
      <pc:sldChg chg="new del">
        <pc:chgData name="Myriam Berube" userId="1fb0cf6d-84d4-4c7b-97d9-af9399b9108a" providerId="ADAL" clId="{0669E71B-381F-BE48-AA1E-276124749111}" dt="2021-09-21T15:42:56.395" v="32" actId="2696"/>
        <pc:sldMkLst>
          <pc:docMk/>
          <pc:sldMk cId="3790503328" sldId="1627"/>
        </pc:sldMkLst>
      </pc:sldChg>
      <pc:sldChg chg="new del">
        <pc:chgData name="Myriam Berube" userId="1fb0cf6d-84d4-4c7b-97d9-af9399b9108a" providerId="ADAL" clId="{0669E71B-381F-BE48-AA1E-276124749111}" dt="2021-09-21T15:42:31.010" v="28" actId="2696"/>
        <pc:sldMkLst>
          <pc:docMk/>
          <pc:sldMk cId="1829624601" sldId="1628"/>
        </pc:sldMkLst>
      </pc:sldChg>
      <pc:sldChg chg="add del setBg">
        <pc:chgData name="Myriam Berube" userId="1fb0cf6d-84d4-4c7b-97d9-af9399b9108a" providerId="ADAL" clId="{0669E71B-381F-BE48-AA1E-276124749111}" dt="2021-09-21T15:42:22.047" v="27"/>
        <pc:sldMkLst>
          <pc:docMk/>
          <pc:sldMk cId="0" sldId="1629"/>
        </pc:sldMkLst>
      </pc:sldChg>
      <pc:sldChg chg="add del">
        <pc:chgData name="Myriam Berube" userId="1fb0cf6d-84d4-4c7b-97d9-af9399b9108a" providerId="ADAL" clId="{0669E71B-381F-BE48-AA1E-276124749111}" dt="2021-09-21T15:42:22.047" v="27"/>
        <pc:sldMkLst>
          <pc:docMk/>
          <pc:sldMk cId="0" sldId="1630"/>
        </pc:sldMkLst>
      </pc:sldChg>
      <pc:sldChg chg="modSp add del mod">
        <pc:chgData name="Myriam Berube" userId="1fb0cf6d-84d4-4c7b-97d9-af9399b9108a" providerId="ADAL" clId="{0669E71B-381F-BE48-AA1E-276124749111}" dt="2021-09-21T15:42:41.309" v="30" actId="20577"/>
        <pc:sldMkLst>
          <pc:docMk/>
          <pc:sldMk cId="0" sldId="1631"/>
        </pc:sldMkLst>
        <pc:spChg chg="mod">
          <ac:chgData name="Myriam Berube" userId="1fb0cf6d-84d4-4c7b-97d9-af9399b9108a" providerId="ADAL" clId="{0669E71B-381F-BE48-AA1E-276124749111}" dt="2021-09-21T15:42:41.309" v="30" actId="20577"/>
          <ac:spMkLst>
            <pc:docMk/>
            <pc:sldMk cId="0" sldId="1631"/>
            <ac:spMk id="8" creationId="{00000000-0000-0000-0000-000000000000}"/>
          </ac:spMkLst>
        </pc:spChg>
      </pc:sldChg>
      <pc:sldChg chg="add del">
        <pc:chgData name="Myriam Berube" userId="1fb0cf6d-84d4-4c7b-97d9-af9399b9108a" providerId="ADAL" clId="{0669E71B-381F-BE48-AA1E-276124749111}" dt="2021-09-21T15:42:22.047" v="27"/>
        <pc:sldMkLst>
          <pc:docMk/>
          <pc:sldMk cId="0" sldId="1632"/>
        </pc:sldMkLst>
      </pc:sldChg>
      <pc:sldChg chg="modSp add del mod">
        <pc:chgData name="Myriam Berube" userId="1fb0cf6d-84d4-4c7b-97d9-af9399b9108a" providerId="ADAL" clId="{0669E71B-381F-BE48-AA1E-276124749111}" dt="2021-09-21T18:20:27.967" v="113" actId="20577"/>
        <pc:sldMkLst>
          <pc:docMk/>
          <pc:sldMk cId="0" sldId="1633"/>
        </pc:sldMkLst>
        <pc:spChg chg="mod">
          <ac:chgData name="Myriam Berube" userId="1fb0cf6d-84d4-4c7b-97d9-af9399b9108a" providerId="ADAL" clId="{0669E71B-381F-BE48-AA1E-276124749111}" dt="2021-09-21T18:20:27.967" v="113" actId="20577"/>
          <ac:spMkLst>
            <pc:docMk/>
            <pc:sldMk cId="0" sldId="1633"/>
            <ac:spMk id="10" creationId="{00000000-0000-0000-0000-000000000000}"/>
          </ac:spMkLst>
        </pc:spChg>
      </pc:sldChg>
      <pc:sldChg chg="add del">
        <pc:chgData name="Myriam Berube" userId="1fb0cf6d-84d4-4c7b-97d9-af9399b9108a" providerId="ADAL" clId="{0669E71B-381F-BE48-AA1E-276124749111}" dt="2021-09-21T15:42:22.047" v="27"/>
        <pc:sldMkLst>
          <pc:docMk/>
          <pc:sldMk cId="0" sldId="1634"/>
        </pc:sldMkLst>
      </pc:sldChg>
      <pc:sldChg chg="new del">
        <pc:chgData name="Myriam Berube" userId="1fb0cf6d-84d4-4c7b-97d9-af9399b9108a" providerId="ADAL" clId="{0669E71B-381F-BE48-AA1E-276124749111}" dt="2021-09-21T15:43:50.507" v="41" actId="2696"/>
        <pc:sldMkLst>
          <pc:docMk/>
          <pc:sldMk cId="2691598457" sldId="1635"/>
        </pc:sldMkLst>
      </pc:sldChg>
      <pc:sldChg chg="add">
        <pc:chgData name="Myriam Berube" userId="1fb0cf6d-84d4-4c7b-97d9-af9399b9108a" providerId="ADAL" clId="{0669E71B-381F-BE48-AA1E-276124749111}" dt="2021-09-21T15:43:46.948" v="40"/>
        <pc:sldMkLst>
          <pc:docMk/>
          <pc:sldMk cId="292374663" sldId="16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255-1FD6-4C3F-A290-7A1A85F09CA1}" type="datetimeFigureOut">
              <a:rPr lang="en-CA" smtClean="0"/>
              <a:t>2021-09-21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BF4A9-8C54-4417-9526-83E8C43CF21E}" type="slidenum">
              <a:rPr lang="en-CA" smtClean="0"/>
              <a:t>‹n°›</a:t>
            </a:fld>
            <a:endParaRPr lang="en-CA" dirty="0"/>
          </a:p>
        </p:txBody>
      </p:sp>
    </p:spTree>
    <p:extLst>
      <p:ext uri="{BB962C8B-B14F-4D97-AF65-F5344CB8AC3E}">
        <p14:creationId xmlns:p14="http://schemas.microsoft.com/office/powerpoint/2010/main" val="731230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A888B90-17D8-2F40-8ACC-AE3DD468C240}"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242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941655" fontAlgn="base">
              <a:spcBef>
                <a:spcPct val="0"/>
              </a:spcBef>
              <a:spcAft>
                <a:spcPct val="0"/>
              </a:spcAft>
              <a:defRPr/>
            </a:pPr>
            <a:fld id="{BA888B90-17D8-2F40-8ACC-AE3DD468C240}" type="slidenum">
              <a:rPr lang="en-CA" altLang="en-US">
                <a:solidFill>
                  <a:srgbClr val="000000"/>
                </a:solidFill>
                <a:latin typeface="Arial" panose="020B0604020202020204" pitchFamily="34" charset="0"/>
                <a:ea typeface="ＭＳ Ｐゴシック" panose="020B0600070205080204" pitchFamily="34" charset="-128"/>
              </a:rPr>
              <a:pPr defTabSz="941655" fontAlgn="base">
                <a:spcBef>
                  <a:spcPct val="0"/>
                </a:spcBef>
                <a:spcAft>
                  <a:spcPct val="0"/>
                </a:spcAft>
                <a:defRPr/>
              </a:pPr>
              <a:t>3</a:t>
            </a:fld>
            <a:endParaRPr lang="en-CA"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201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E5F5D1E-66F2-40A5-81A2-854EE5BAFA28}" type="slidenum">
              <a:rPr lang="en-US" smtClean="0"/>
              <a:t>5</a:t>
            </a:fld>
            <a:endParaRPr lang="en-US" dirty="0"/>
          </a:p>
        </p:txBody>
      </p:sp>
    </p:spTree>
    <p:extLst>
      <p:ext uri="{BB962C8B-B14F-4D97-AF65-F5344CB8AC3E}">
        <p14:creationId xmlns:p14="http://schemas.microsoft.com/office/powerpoint/2010/main" val="243901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89EC95B-3D75-4A42-8140-192DAFB99FEE}" type="slidenum">
              <a:rPr lang="en-CA" smtClean="0"/>
              <a:t>13</a:t>
            </a:fld>
            <a:endParaRPr lang="en-CA"/>
          </a:p>
        </p:txBody>
      </p:sp>
    </p:spTree>
    <p:extLst>
      <p:ext uri="{BB962C8B-B14F-4D97-AF65-F5344CB8AC3E}">
        <p14:creationId xmlns:p14="http://schemas.microsoft.com/office/powerpoint/2010/main" val="157916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SAVEUR = Système</a:t>
            </a:r>
            <a:r>
              <a:rPr lang="fr-CA" baseline="0" dirty="0"/>
              <a:t> alimentaire valorisant l’éducation, l’unité et le rayonnement de SM</a:t>
            </a:r>
            <a:endParaRPr lang="fr-CA" dirty="0"/>
          </a:p>
          <a:p>
            <a:endParaRPr lang="fr-CA" dirty="0"/>
          </a:p>
          <a:p>
            <a:r>
              <a:rPr lang="fr-CA" dirty="0"/>
              <a:t>Food</a:t>
            </a:r>
            <a:r>
              <a:rPr lang="fr-CA" baseline="0" dirty="0"/>
              <a:t> system in Saint-Michel has been </a:t>
            </a:r>
            <a:r>
              <a:rPr lang="fr-CA" baseline="0" dirty="0" err="1"/>
              <a:t>build</a:t>
            </a:r>
            <a:r>
              <a:rPr lang="fr-CA" baseline="0" dirty="0"/>
              <a:t> over the </a:t>
            </a:r>
            <a:r>
              <a:rPr lang="fr-CA" baseline="0" dirty="0" err="1"/>
              <a:t>years</a:t>
            </a:r>
            <a:r>
              <a:rPr lang="fr-CA" baseline="0" dirty="0"/>
              <a:t> by </a:t>
            </a:r>
            <a:r>
              <a:rPr lang="fr-CA" baseline="0" dirty="0" err="1"/>
              <a:t>various</a:t>
            </a:r>
            <a:r>
              <a:rPr lang="fr-CA" baseline="0" dirty="0"/>
              <a:t> </a:t>
            </a:r>
            <a:r>
              <a:rPr lang="fr-CA" baseline="0" dirty="0" err="1"/>
              <a:t>partners</a:t>
            </a:r>
            <a:r>
              <a:rPr lang="fr-CA" baseline="0" dirty="0"/>
              <a:t>. </a:t>
            </a:r>
            <a:r>
              <a:rPr lang="fr-CA" baseline="0" dirty="0" err="1"/>
              <a:t>Since</a:t>
            </a:r>
            <a:r>
              <a:rPr lang="fr-CA" baseline="0" dirty="0"/>
              <a:t> 2016, </a:t>
            </a:r>
            <a:r>
              <a:rPr lang="fr-CA" baseline="0" dirty="0" err="1"/>
              <a:t>with</a:t>
            </a:r>
            <a:r>
              <a:rPr lang="fr-CA" baseline="0" dirty="0"/>
              <a:t> the help of the Impact collectif program, </a:t>
            </a:r>
            <a:r>
              <a:rPr lang="fr-CA" baseline="0" dirty="0" err="1"/>
              <a:t>it</a:t>
            </a:r>
            <a:r>
              <a:rPr lang="fr-CA" baseline="0" dirty="0"/>
              <a:t> has </a:t>
            </a:r>
            <a:r>
              <a:rPr lang="fr-CA" baseline="0" dirty="0" err="1"/>
              <a:t>reached</a:t>
            </a:r>
            <a:r>
              <a:rPr lang="fr-CA" baseline="0" dirty="0"/>
              <a:t> a </a:t>
            </a:r>
            <a:r>
              <a:rPr lang="fr-CA" baseline="0" dirty="0" err="1"/>
              <a:t>different</a:t>
            </a:r>
            <a:r>
              <a:rPr lang="fr-CA" baseline="0" dirty="0"/>
              <a:t> </a:t>
            </a:r>
            <a:r>
              <a:rPr lang="fr-CA" baseline="0" dirty="0" err="1"/>
              <a:t>level</a:t>
            </a:r>
            <a:r>
              <a:rPr lang="fr-CA" baseline="0" dirty="0"/>
              <a:t> and </a:t>
            </a:r>
            <a:r>
              <a:rPr lang="fr-CA" baseline="0" dirty="0" err="1"/>
              <a:t>today</a:t>
            </a:r>
            <a:r>
              <a:rPr lang="fr-CA" baseline="0" dirty="0"/>
              <a:t> </a:t>
            </a:r>
            <a:r>
              <a:rPr lang="fr-CA" baseline="0" dirty="0" err="1"/>
              <a:t>it</a:t>
            </a:r>
            <a:r>
              <a:rPr lang="fr-CA" baseline="0" dirty="0"/>
              <a:t> has the </a:t>
            </a:r>
            <a:r>
              <a:rPr lang="fr-CA" baseline="0" dirty="0" err="1"/>
              <a:t>name</a:t>
            </a:r>
            <a:r>
              <a:rPr lang="fr-CA" baseline="0" dirty="0"/>
              <a:t> SAVEUR. A logo, </a:t>
            </a:r>
            <a:r>
              <a:rPr lang="fr-CA" baseline="0" dirty="0" err="1"/>
              <a:t>webpage</a:t>
            </a:r>
            <a:r>
              <a:rPr lang="fr-CA" baseline="0" dirty="0"/>
              <a:t> and FB </a:t>
            </a:r>
            <a:r>
              <a:rPr lang="fr-CA" baseline="0" dirty="0" err="1"/>
              <a:t>is</a:t>
            </a:r>
            <a:r>
              <a:rPr lang="fr-CA" baseline="0" dirty="0"/>
              <a:t> </a:t>
            </a:r>
            <a:r>
              <a:rPr lang="fr-CA" baseline="0" dirty="0" err="1"/>
              <a:t>being</a:t>
            </a:r>
            <a:r>
              <a:rPr lang="fr-CA" baseline="0" dirty="0"/>
              <a:t> </a:t>
            </a:r>
            <a:r>
              <a:rPr lang="fr-CA" baseline="0" dirty="0" err="1"/>
              <a:t>developped</a:t>
            </a:r>
            <a:r>
              <a:rPr lang="fr-CA" baseline="0" dirty="0"/>
              <a:t>.</a:t>
            </a:r>
          </a:p>
          <a:p>
            <a:endParaRPr lang="fr-CA" baseline="0" dirty="0"/>
          </a:p>
          <a:p>
            <a:r>
              <a:rPr lang="fr-CA" baseline="0" dirty="0"/>
              <a:t>It combines </a:t>
            </a:r>
            <a:r>
              <a:rPr lang="fr-CA" baseline="0" dirty="0" err="1"/>
              <a:t>two</a:t>
            </a:r>
            <a:r>
              <a:rPr lang="fr-CA" baseline="0" dirty="0"/>
              <a:t> main </a:t>
            </a:r>
            <a:r>
              <a:rPr lang="fr-CA" baseline="0" dirty="0" err="1"/>
              <a:t>needs</a:t>
            </a:r>
            <a:r>
              <a:rPr lang="fr-CA" baseline="0" dirty="0"/>
              <a:t>:</a:t>
            </a:r>
          </a:p>
          <a:p>
            <a:pPr marL="228600" indent="-228600">
              <a:buAutoNum type="arabicParenR"/>
            </a:pPr>
            <a:r>
              <a:rPr lang="fr-CA" baseline="0" dirty="0"/>
              <a:t>to have </a:t>
            </a:r>
            <a:r>
              <a:rPr lang="fr-CA" baseline="0" dirty="0" err="1"/>
              <a:t>access</a:t>
            </a:r>
            <a:r>
              <a:rPr lang="fr-CA" baseline="0" dirty="0"/>
              <a:t> to </a:t>
            </a:r>
            <a:r>
              <a:rPr lang="fr-CA" baseline="0" dirty="0" err="1"/>
              <a:t>fresh</a:t>
            </a:r>
            <a:r>
              <a:rPr lang="fr-CA" baseline="0" dirty="0"/>
              <a:t> and </a:t>
            </a:r>
            <a:r>
              <a:rPr lang="fr-CA" baseline="0" dirty="0" err="1"/>
              <a:t>affordable</a:t>
            </a:r>
            <a:r>
              <a:rPr lang="fr-CA" baseline="0" dirty="0"/>
              <a:t> </a:t>
            </a:r>
            <a:r>
              <a:rPr lang="fr-CA" baseline="0" dirty="0" err="1"/>
              <a:t>products</a:t>
            </a:r>
            <a:r>
              <a:rPr lang="fr-CA" baseline="0" dirty="0"/>
              <a:t> as </a:t>
            </a:r>
            <a:r>
              <a:rPr lang="fr-CA" baseline="0" dirty="0" err="1"/>
              <a:t>well</a:t>
            </a:r>
            <a:r>
              <a:rPr lang="fr-CA" baseline="0" dirty="0"/>
              <a:t> as</a:t>
            </a:r>
          </a:p>
          <a:p>
            <a:pPr marL="228600" indent="-228600">
              <a:buAutoNum type="arabicParenR"/>
            </a:pPr>
            <a:r>
              <a:rPr lang="fr-CA" baseline="0" dirty="0" err="1"/>
              <a:t>increase</a:t>
            </a:r>
            <a:r>
              <a:rPr lang="fr-CA" baseline="0" dirty="0"/>
              <a:t> the </a:t>
            </a:r>
            <a:r>
              <a:rPr lang="fr-CA" baseline="0" dirty="0" err="1"/>
              <a:t>level</a:t>
            </a:r>
            <a:r>
              <a:rPr lang="fr-CA" baseline="0" dirty="0"/>
              <a:t> of graduation &amp; </a:t>
            </a:r>
            <a:r>
              <a:rPr lang="fr-CA" baseline="0" dirty="0" err="1"/>
              <a:t>raise</a:t>
            </a:r>
            <a:r>
              <a:rPr lang="fr-CA" baseline="0" dirty="0"/>
              <a:t> </a:t>
            </a:r>
            <a:r>
              <a:rPr lang="fr-CA" baseline="0" dirty="0" err="1"/>
              <a:t>awareness</a:t>
            </a:r>
            <a:r>
              <a:rPr lang="fr-CA" baseline="0" dirty="0"/>
              <a:t> abot </a:t>
            </a:r>
            <a:r>
              <a:rPr lang="fr-CA" baseline="0" dirty="0" err="1"/>
              <a:t>health</a:t>
            </a:r>
            <a:r>
              <a:rPr lang="fr-CA" baseline="0" dirty="0"/>
              <a:t> living habits</a:t>
            </a:r>
          </a:p>
          <a:p>
            <a:pPr marL="0" indent="0">
              <a:buNone/>
            </a:pPr>
            <a:r>
              <a:rPr lang="fr-CA" baseline="0" dirty="0"/>
              <a:t>SM </a:t>
            </a:r>
            <a:r>
              <a:rPr lang="fr-CA" baseline="0" dirty="0" err="1"/>
              <a:t>is</a:t>
            </a:r>
            <a:r>
              <a:rPr lang="fr-CA" baseline="0" dirty="0"/>
              <a:t> one pf the </a:t>
            </a:r>
            <a:r>
              <a:rPr lang="fr-CA" baseline="0" dirty="0" err="1"/>
              <a:t>poorest</a:t>
            </a:r>
            <a:r>
              <a:rPr lang="fr-CA" baseline="0" dirty="0"/>
              <a:t> districts in Canada, the population </a:t>
            </a:r>
            <a:r>
              <a:rPr lang="fr-CA" baseline="0" dirty="0" err="1"/>
              <a:t>is</a:t>
            </a:r>
            <a:r>
              <a:rPr lang="fr-CA" baseline="0" dirty="0"/>
              <a:t> </a:t>
            </a:r>
            <a:r>
              <a:rPr lang="fr-CA" baseline="0" dirty="0" err="1"/>
              <a:t>young</a:t>
            </a:r>
            <a:r>
              <a:rPr lang="fr-CA" baseline="0" dirty="0"/>
              <a:t>, </a:t>
            </a:r>
            <a:r>
              <a:rPr lang="fr-CA" baseline="0" dirty="0" err="1"/>
              <a:t>multicultural</a:t>
            </a:r>
            <a:r>
              <a:rPr lang="fr-CA" baseline="0" dirty="0"/>
              <a:t> and </a:t>
            </a:r>
            <a:r>
              <a:rPr lang="fr-CA" baseline="0" dirty="0" err="1"/>
              <a:t>composed</a:t>
            </a:r>
            <a:r>
              <a:rPr lang="fr-CA" baseline="0" dirty="0"/>
              <a:t> of </a:t>
            </a:r>
            <a:r>
              <a:rPr lang="fr-CA" baseline="0" dirty="0" err="1"/>
              <a:t>sometimes</a:t>
            </a:r>
            <a:r>
              <a:rPr lang="fr-CA" baseline="0" dirty="0"/>
              <a:t> large </a:t>
            </a:r>
            <a:r>
              <a:rPr lang="fr-CA" baseline="0" dirty="0" err="1"/>
              <a:t>families</a:t>
            </a:r>
            <a:r>
              <a:rPr lang="fr-CA" baseline="0" dirty="0"/>
              <a:t>. One of the main local </a:t>
            </a:r>
            <a:r>
              <a:rPr lang="fr-CA" baseline="0" dirty="0" err="1"/>
              <a:t>schools</a:t>
            </a:r>
            <a:r>
              <a:rPr lang="fr-CA" baseline="0" dirty="0"/>
              <a:t> </a:t>
            </a:r>
            <a:r>
              <a:rPr lang="fr-CA" baseline="0" dirty="0" err="1"/>
              <a:t>is</a:t>
            </a:r>
            <a:r>
              <a:rPr lang="fr-CA" baseline="0" dirty="0"/>
              <a:t> </a:t>
            </a:r>
            <a:r>
              <a:rPr lang="fr-CA" baseline="0" dirty="0" err="1"/>
              <a:t>known</a:t>
            </a:r>
            <a:r>
              <a:rPr lang="fr-CA" baseline="0" dirty="0"/>
              <a:t> as the </a:t>
            </a:r>
            <a:r>
              <a:rPr lang="fr-CA" baseline="0" dirty="0" err="1"/>
              <a:t>school</a:t>
            </a:r>
            <a:r>
              <a:rPr lang="fr-CA" baseline="0" dirty="0"/>
              <a:t> </a:t>
            </a:r>
            <a:r>
              <a:rPr lang="fr-CA" baseline="0" dirty="0" err="1"/>
              <a:t>with</a:t>
            </a:r>
            <a:r>
              <a:rPr lang="fr-CA" baseline="0" dirty="0"/>
              <a:t> no </a:t>
            </a:r>
            <a:r>
              <a:rPr lang="fr-CA" baseline="0" dirty="0" err="1"/>
              <a:t>windows</a:t>
            </a:r>
            <a:r>
              <a:rPr lang="fr-CA" baseline="0" dirty="0"/>
              <a:t> (</a:t>
            </a:r>
            <a:r>
              <a:rPr lang="fr-CA" baseline="0" dirty="0" err="1"/>
              <a:t>buils</a:t>
            </a:r>
            <a:r>
              <a:rPr lang="fr-CA" baseline="0" dirty="0"/>
              <a:t> in the 70’s and </a:t>
            </a:r>
            <a:r>
              <a:rPr lang="fr-CA" baseline="0" dirty="0" err="1"/>
              <a:t>now</a:t>
            </a:r>
            <a:r>
              <a:rPr lang="fr-CA" baseline="0" dirty="0"/>
              <a:t> </a:t>
            </a:r>
            <a:r>
              <a:rPr lang="fr-CA" baseline="0" dirty="0" err="1"/>
              <a:t>protected</a:t>
            </a:r>
            <a:r>
              <a:rPr lang="fr-CA" baseline="0" dirty="0"/>
              <a:t>). The graduation </a:t>
            </a:r>
            <a:r>
              <a:rPr lang="fr-CA" baseline="0" dirty="0" err="1"/>
              <a:t>level</a:t>
            </a:r>
            <a:r>
              <a:rPr lang="fr-CA" baseline="0" dirty="0"/>
              <a:t> </a:t>
            </a:r>
            <a:r>
              <a:rPr lang="fr-CA" baseline="0" dirty="0" err="1"/>
              <a:t>is</a:t>
            </a:r>
            <a:r>
              <a:rPr lang="fr-CA" baseline="0" dirty="0"/>
              <a:t> </a:t>
            </a:r>
            <a:r>
              <a:rPr lang="fr-CA" baseline="0" dirty="0" err="1"/>
              <a:t>fairly</a:t>
            </a:r>
            <a:r>
              <a:rPr lang="fr-CA" baseline="0" dirty="0"/>
              <a:t> </a:t>
            </a:r>
            <a:r>
              <a:rPr lang="fr-CA" baseline="0" dirty="0" err="1"/>
              <a:t>poor</a:t>
            </a:r>
            <a:r>
              <a:rPr lang="fr-CA" baseline="0" dirty="0"/>
              <a:t> and the </a:t>
            </a:r>
            <a:r>
              <a:rPr lang="fr-CA" baseline="0" dirty="0" err="1"/>
              <a:t>need</a:t>
            </a:r>
            <a:r>
              <a:rPr lang="fr-CA" baseline="0" dirty="0"/>
              <a:t> to </a:t>
            </a:r>
            <a:r>
              <a:rPr lang="fr-CA" baseline="0" dirty="0" err="1"/>
              <a:t>get</a:t>
            </a:r>
            <a:r>
              <a:rPr lang="fr-CA" baseline="0" dirty="0"/>
              <a:t> </a:t>
            </a:r>
            <a:r>
              <a:rPr lang="fr-CA" baseline="0" dirty="0" err="1"/>
              <a:t>some</a:t>
            </a:r>
            <a:r>
              <a:rPr lang="fr-CA" baseline="0" dirty="0"/>
              <a:t> light high. </a:t>
            </a:r>
            <a:r>
              <a:rPr lang="fr-CA" baseline="0" dirty="0" err="1"/>
              <a:t>Also</a:t>
            </a:r>
            <a:r>
              <a:rPr lang="fr-CA" baseline="0" dirty="0"/>
              <a:t>, the best </a:t>
            </a:r>
            <a:r>
              <a:rPr lang="fr-CA" baseline="0" dirty="0" err="1"/>
              <a:t>way</a:t>
            </a:r>
            <a:r>
              <a:rPr lang="fr-CA" baseline="0" dirty="0"/>
              <a:t> to change habits in a </a:t>
            </a:r>
            <a:r>
              <a:rPr lang="fr-CA" baseline="0" dirty="0" err="1"/>
              <a:t>family</a:t>
            </a:r>
            <a:r>
              <a:rPr lang="fr-CA" baseline="0" dirty="0"/>
              <a:t> </a:t>
            </a:r>
            <a:r>
              <a:rPr lang="fr-CA" baseline="0" dirty="0" err="1"/>
              <a:t>is</a:t>
            </a:r>
            <a:r>
              <a:rPr lang="fr-CA" baseline="0" dirty="0"/>
              <a:t> to </a:t>
            </a:r>
            <a:r>
              <a:rPr lang="fr-CA" baseline="0" dirty="0" err="1"/>
              <a:t>work</a:t>
            </a:r>
            <a:r>
              <a:rPr lang="fr-CA" baseline="0" dirty="0"/>
              <a:t> </a:t>
            </a:r>
            <a:r>
              <a:rPr lang="fr-CA" baseline="0" dirty="0" err="1"/>
              <a:t>with</a:t>
            </a:r>
            <a:r>
              <a:rPr lang="fr-CA" baseline="0" dirty="0"/>
              <a:t> the kids. </a:t>
            </a:r>
          </a:p>
          <a:p>
            <a:pPr marL="0" indent="0">
              <a:buNone/>
            </a:pPr>
            <a:r>
              <a:rPr lang="fr-CA" baseline="0" dirty="0"/>
              <a:t>The </a:t>
            </a:r>
            <a:r>
              <a:rPr lang="fr-CA" baseline="0" dirty="0" err="1"/>
              <a:t>steps</a:t>
            </a:r>
            <a:r>
              <a:rPr lang="fr-CA" baseline="0" dirty="0"/>
              <a:t> </a:t>
            </a:r>
            <a:r>
              <a:rPr lang="fr-CA" baseline="0" dirty="0" err="1"/>
              <a:t>were</a:t>
            </a:r>
            <a:r>
              <a:rPr lang="fr-CA" baseline="0" dirty="0"/>
              <a:t>:</a:t>
            </a:r>
          </a:p>
          <a:p>
            <a:pPr marL="171450" indent="-171450">
              <a:buFontTx/>
              <a:buChar char="-"/>
            </a:pPr>
            <a:r>
              <a:rPr lang="fr-CA" baseline="0" dirty="0"/>
              <a:t>To </a:t>
            </a:r>
            <a:r>
              <a:rPr lang="fr-CA" baseline="0" dirty="0" err="1"/>
              <a:t>build</a:t>
            </a:r>
            <a:r>
              <a:rPr lang="fr-CA" baseline="0" dirty="0"/>
              <a:t> a 3 </a:t>
            </a:r>
            <a:r>
              <a:rPr lang="fr-CA" baseline="0" dirty="0" err="1"/>
              <a:t>season</a:t>
            </a:r>
            <a:r>
              <a:rPr lang="fr-CA" baseline="0" dirty="0"/>
              <a:t> </a:t>
            </a:r>
            <a:r>
              <a:rPr lang="fr-CA" baseline="0" dirty="0" err="1"/>
              <a:t>greenhouse</a:t>
            </a:r>
            <a:endParaRPr lang="fr-CA" baseline="0" dirty="0"/>
          </a:p>
          <a:p>
            <a:pPr marL="171450" indent="-171450">
              <a:buFontTx/>
              <a:buChar char="-"/>
            </a:pPr>
            <a:r>
              <a:rPr lang="fr-CA" baseline="0" dirty="0"/>
              <a:t>To </a:t>
            </a:r>
            <a:r>
              <a:rPr lang="fr-CA" baseline="0" dirty="0" err="1"/>
              <a:t>get</a:t>
            </a:r>
            <a:r>
              <a:rPr lang="fr-CA" baseline="0" dirty="0"/>
              <a:t> the </a:t>
            </a:r>
            <a:r>
              <a:rPr lang="fr-CA" baseline="0" dirty="0" err="1"/>
              <a:t>ministry</a:t>
            </a:r>
            <a:r>
              <a:rPr lang="fr-CA" baseline="0" dirty="0"/>
              <a:t> of </a:t>
            </a:r>
            <a:r>
              <a:rPr lang="fr-CA" baseline="0" dirty="0" err="1"/>
              <a:t>education</a:t>
            </a:r>
            <a:r>
              <a:rPr lang="fr-CA" baseline="0" dirty="0"/>
              <a:t> to </a:t>
            </a:r>
            <a:r>
              <a:rPr lang="fr-CA" baseline="0" dirty="0" err="1"/>
              <a:t>approve</a:t>
            </a:r>
            <a:r>
              <a:rPr lang="fr-CA" baseline="0" dirty="0"/>
              <a:t> a curriculum in </a:t>
            </a:r>
            <a:r>
              <a:rPr lang="fr-CA" baseline="0" dirty="0" err="1"/>
              <a:t>urban</a:t>
            </a:r>
            <a:r>
              <a:rPr lang="fr-CA" baseline="0" dirty="0"/>
              <a:t> agriculture (EAU)</a:t>
            </a:r>
          </a:p>
          <a:p>
            <a:pPr marL="171450" indent="-171450">
              <a:buFontTx/>
              <a:buChar char="-"/>
            </a:pPr>
            <a:r>
              <a:rPr lang="fr-CA" baseline="0" dirty="0"/>
              <a:t>To recrute staff </a:t>
            </a:r>
          </a:p>
          <a:p>
            <a:pPr marL="171450" indent="-171450">
              <a:buFontTx/>
              <a:buChar char="-"/>
            </a:pPr>
            <a:r>
              <a:rPr lang="fr-CA" baseline="0" dirty="0"/>
              <a:t>To engage </a:t>
            </a:r>
            <a:r>
              <a:rPr lang="fr-CA" baseline="0" dirty="0" err="1"/>
              <a:t>student</a:t>
            </a:r>
            <a:r>
              <a:rPr lang="fr-CA" baseline="0" dirty="0"/>
              <a:t> (1st group in 2020-2021)</a:t>
            </a:r>
          </a:p>
          <a:p>
            <a:pPr marL="0" indent="0">
              <a:buFontTx/>
              <a:buNone/>
            </a:pPr>
            <a:r>
              <a:rPr lang="fr-CA" baseline="0" dirty="0"/>
              <a:t>RESULTS for 2020-2021:</a:t>
            </a:r>
          </a:p>
          <a:p>
            <a:pPr marL="171450" indent="-171450">
              <a:buFontTx/>
              <a:buChar char="-"/>
            </a:pPr>
            <a:r>
              <a:rPr lang="fr-CA" baseline="0" dirty="0"/>
              <a:t>Over 1 ton of </a:t>
            </a:r>
            <a:r>
              <a:rPr lang="fr-CA" baseline="0" dirty="0" err="1"/>
              <a:t>vegetables</a:t>
            </a:r>
            <a:r>
              <a:rPr lang="fr-CA" baseline="0" dirty="0"/>
              <a:t> and </a:t>
            </a:r>
            <a:r>
              <a:rPr lang="fr-CA" baseline="0" dirty="0" err="1"/>
              <a:t>herbs</a:t>
            </a:r>
            <a:r>
              <a:rPr lang="fr-CA" baseline="0" dirty="0"/>
              <a:t> </a:t>
            </a:r>
            <a:r>
              <a:rPr lang="fr-CA" baseline="0" dirty="0" err="1"/>
              <a:t>produced</a:t>
            </a:r>
            <a:r>
              <a:rPr lang="fr-CA" baseline="0" dirty="0"/>
              <a:t> in </a:t>
            </a:r>
            <a:r>
              <a:rPr lang="fr-CA" baseline="0" dirty="0" err="1"/>
              <a:t>our</a:t>
            </a:r>
            <a:r>
              <a:rPr lang="fr-CA" baseline="0" dirty="0"/>
              <a:t> </a:t>
            </a:r>
            <a:r>
              <a:rPr lang="fr-CA" baseline="0" dirty="0" err="1"/>
              <a:t>gardens</a:t>
            </a:r>
            <a:endParaRPr lang="fr-CA" baseline="0" dirty="0"/>
          </a:p>
          <a:p>
            <a:pPr marL="171450" indent="-171450">
              <a:buFontTx/>
              <a:buChar char="-"/>
            </a:pPr>
            <a:r>
              <a:rPr lang="fr-CA" baseline="0" dirty="0"/>
              <a:t>1500 kg of </a:t>
            </a:r>
            <a:r>
              <a:rPr lang="fr-CA" baseline="0" dirty="0" err="1"/>
              <a:t>food</a:t>
            </a:r>
            <a:r>
              <a:rPr lang="fr-CA" baseline="0" dirty="0"/>
              <a:t> </a:t>
            </a:r>
            <a:r>
              <a:rPr lang="fr-CA" baseline="0" dirty="0" err="1"/>
              <a:t>transformed</a:t>
            </a:r>
            <a:r>
              <a:rPr lang="fr-CA" baseline="0" dirty="0"/>
              <a:t> as </a:t>
            </a:r>
            <a:r>
              <a:rPr lang="fr-CA" baseline="0" dirty="0" err="1"/>
              <a:t>we</a:t>
            </a:r>
            <a:r>
              <a:rPr lang="fr-CA" baseline="0" dirty="0"/>
              <a:t> </a:t>
            </a:r>
            <a:r>
              <a:rPr lang="fr-CA" baseline="0" dirty="0" err="1"/>
              <a:t>received</a:t>
            </a:r>
            <a:r>
              <a:rPr lang="fr-CA" baseline="0" dirty="0"/>
              <a:t> </a:t>
            </a:r>
            <a:r>
              <a:rPr lang="fr-CA" baseline="0" dirty="0" err="1"/>
              <a:t>from</a:t>
            </a:r>
            <a:r>
              <a:rPr lang="fr-CA" baseline="0" dirty="0"/>
              <a:t> </a:t>
            </a:r>
            <a:r>
              <a:rPr lang="fr-CA" baseline="0" dirty="0" err="1"/>
              <a:t>various</a:t>
            </a:r>
            <a:r>
              <a:rPr lang="fr-CA" baseline="0" dirty="0"/>
              <a:t> </a:t>
            </a:r>
            <a:r>
              <a:rPr lang="fr-CA" baseline="0" dirty="0" err="1"/>
              <a:t>donors</a:t>
            </a:r>
            <a:endParaRPr lang="fr-CA" baseline="0" dirty="0"/>
          </a:p>
          <a:p>
            <a:pPr marL="171450" indent="-171450">
              <a:buFontTx/>
              <a:buChar char="-"/>
            </a:pPr>
            <a:r>
              <a:rPr lang="fr-CA" baseline="0" dirty="0"/>
              <a:t>60 workshops in </a:t>
            </a:r>
            <a:r>
              <a:rPr lang="fr-CA" baseline="0" dirty="0" err="1"/>
              <a:t>food</a:t>
            </a:r>
            <a:r>
              <a:rPr lang="fr-CA" baseline="0" dirty="0"/>
              <a:t> </a:t>
            </a:r>
            <a:r>
              <a:rPr lang="fr-CA" baseline="0" dirty="0" err="1"/>
              <a:t>transforamtion</a:t>
            </a:r>
            <a:r>
              <a:rPr lang="fr-CA" baseline="0" dirty="0"/>
              <a:t> and </a:t>
            </a:r>
            <a:r>
              <a:rPr lang="fr-CA" baseline="0" dirty="0" err="1"/>
              <a:t>urban</a:t>
            </a:r>
            <a:r>
              <a:rPr lang="fr-CA" baseline="0" dirty="0"/>
              <a:t> agriculture</a:t>
            </a:r>
          </a:p>
          <a:p>
            <a:pPr marL="171450" indent="-171450">
              <a:buFontTx/>
              <a:buChar char="-"/>
            </a:pPr>
            <a:r>
              <a:rPr lang="fr-CA" baseline="0" dirty="0"/>
              <a:t>A </a:t>
            </a:r>
            <a:r>
              <a:rPr lang="fr-CA" baseline="0" dirty="0" err="1"/>
              <a:t>market</a:t>
            </a:r>
            <a:r>
              <a:rPr lang="fr-CA" baseline="0" dirty="0"/>
              <a:t> </a:t>
            </a:r>
            <a:r>
              <a:rPr lang="fr-CA" baseline="0" dirty="0" err="1"/>
              <a:t>with</a:t>
            </a:r>
            <a:r>
              <a:rPr lang="fr-CA" baseline="0" dirty="0"/>
              <a:t> </a:t>
            </a:r>
            <a:r>
              <a:rPr lang="fr-CA" baseline="0" dirty="0" err="1"/>
              <a:t>decent</a:t>
            </a:r>
            <a:r>
              <a:rPr lang="fr-CA" baseline="0" dirty="0"/>
              <a:t> </a:t>
            </a:r>
            <a:r>
              <a:rPr lang="fr-CA" baseline="0" dirty="0" err="1"/>
              <a:t>prices</a:t>
            </a:r>
            <a:endParaRPr lang="fr-CA" baseline="0" dirty="0"/>
          </a:p>
          <a:p>
            <a:pPr marL="171450" indent="-171450">
              <a:buFontTx/>
              <a:buChar char="-"/>
            </a:pPr>
            <a:r>
              <a:rPr lang="fr-CA" baseline="0" dirty="0"/>
              <a:t>A </a:t>
            </a:r>
            <a:r>
              <a:rPr lang="fr-CA" baseline="0" dirty="0" err="1"/>
              <a:t>market</a:t>
            </a:r>
            <a:r>
              <a:rPr lang="fr-CA" baseline="0" dirty="0"/>
              <a:t> </a:t>
            </a:r>
            <a:r>
              <a:rPr lang="fr-CA" baseline="0" dirty="0" err="1"/>
              <a:t>with</a:t>
            </a:r>
            <a:r>
              <a:rPr lang="fr-CA" baseline="0" dirty="0"/>
              <a:t> a </a:t>
            </a:r>
            <a:r>
              <a:rPr lang="fr-CA" baseline="0" dirty="0" err="1"/>
              <a:t>school</a:t>
            </a:r>
            <a:r>
              <a:rPr lang="fr-CA" baseline="0" dirty="0"/>
              <a:t> bus </a:t>
            </a:r>
            <a:r>
              <a:rPr lang="fr-CA" baseline="0" dirty="0" err="1"/>
              <a:t>that</a:t>
            </a:r>
            <a:r>
              <a:rPr lang="fr-CA" baseline="0" dirty="0"/>
              <a:t> </a:t>
            </a:r>
            <a:r>
              <a:rPr lang="fr-CA" baseline="0" dirty="0" err="1"/>
              <a:t>goes</a:t>
            </a:r>
            <a:r>
              <a:rPr lang="fr-CA" baseline="0" dirty="0"/>
              <a:t> </a:t>
            </a:r>
            <a:r>
              <a:rPr lang="fr-CA" baseline="0" dirty="0" err="1"/>
              <a:t>around</a:t>
            </a:r>
            <a:r>
              <a:rPr lang="fr-CA" baseline="0" dirty="0"/>
              <a:t> the district </a:t>
            </a:r>
            <a:r>
              <a:rPr lang="fr-CA" baseline="0" dirty="0" err="1"/>
              <a:t>acoording</a:t>
            </a:r>
            <a:r>
              <a:rPr lang="fr-CA" baseline="0" dirty="0"/>
              <a:t> to a </a:t>
            </a:r>
            <a:r>
              <a:rPr lang="fr-CA" baseline="0" dirty="0" err="1"/>
              <a:t>fixed</a:t>
            </a:r>
            <a:r>
              <a:rPr lang="fr-CA" baseline="0" dirty="0"/>
              <a:t> </a:t>
            </a:r>
            <a:r>
              <a:rPr lang="fr-CA" baseline="0" dirty="0" err="1"/>
              <a:t>schedule</a:t>
            </a:r>
            <a:r>
              <a:rPr lang="fr-CA" baseline="0" dirty="0"/>
              <a:t> (</a:t>
            </a:r>
            <a:r>
              <a:rPr lang="fr-CA" baseline="0" dirty="0" err="1"/>
              <a:t>eg</a:t>
            </a:r>
            <a:r>
              <a:rPr lang="fr-CA" baseline="0" dirty="0"/>
              <a:t> parking lots or </a:t>
            </a:r>
            <a:r>
              <a:rPr lang="fr-CA" baseline="0" dirty="0" err="1"/>
              <a:t>parks</a:t>
            </a:r>
            <a:r>
              <a:rPr lang="fr-CA" baseline="0" dirty="0"/>
              <a:t>)</a:t>
            </a:r>
          </a:p>
          <a:p>
            <a:pPr marL="171450" indent="-171450">
              <a:buFontTx/>
              <a:buChar char="-"/>
            </a:pPr>
            <a:r>
              <a:rPr lang="fr-CA" baseline="0" dirty="0"/>
              <a:t>1 </a:t>
            </a:r>
            <a:r>
              <a:rPr lang="fr-CA" baseline="0" dirty="0" err="1"/>
              <a:t>community</a:t>
            </a:r>
            <a:r>
              <a:rPr lang="fr-CA" baseline="0" dirty="0"/>
              <a:t> organisation </a:t>
            </a:r>
            <a:r>
              <a:rPr lang="fr-CA" baseline="0" dirty="0" err="1"/>
              <a:t>that</a:t>
            </a:r>
            <a:r>
              <a:rPr lang="fr-CA" baseline="0" dirty="0"/>
              <a:t> </a:t>
            </a:r>
            <a:r>
              <a:rPr lang="fr-CA" baseline="0" dirty="0" err="1"/>
              <a:t>offers</a:t>
            </a:r>
            <a:r>
              <a:rPr lang="fr-CA" baseline="0" dirty="0"/>
              <a:t> </a:t>
            </a:r>
            <a:r>
              <a:rPr lang="fr-CA" baseline="0" dirty="0" err="1"/>
              <a:t>bulk</a:t>
            </a:r>
            <a:r>
              <a:rPr lang="fr-CA" baseline="0" dirty="0"/>
              <a:t> </a:t>
            </a:r>
            <a:r>
              <a:rPr lang="fr-CA" baseline="0" dirty="0" err="1"/>
              <a:t>purchase</a:t>
            </a:r>
            <a:r>
              <a:rPr lang="fr-CA" baseline="0" dirty="0"/>
              <a:t> </a:t>
            </a:r>
            <a:r>
              <a:rPr lang="fr-CA" baseline="0" dirty="0" err="1"/>
              <a:t>with</a:t>
            </a:r>
            <a:r>
              <a:rPr lang="fr-CA" baseline="0" dirty="0"/>
              <a:t> </a:t>
            </a:r>
            <a:r>
              <a:rPr lang="fr-CA" baseline="0" dirty="0" err="1"/>
              <a:t>members</a:t>
            </a:r>
            <a:r>
              <a:rPr lang="fr-CA" baseline="0" dirty="0"/>
              <a:t> </a:t>
            </a:r>
            <a:r>
              <a:rPr lang="fr-CA" baseline="0" dirty="0" err="1"/>
              <a:t>who</a:t>
            </a:r>
            <a:r>
              <a:rPr lang="fr-CA" baseline="0" dirty="0"/>
              <a:t> </a:t>
            </a:r>
            <a:r>
              <a:rPr lang="fr-CA" baseline="0" dirty="0" err="1"/>
              <a:t>receive</a:t>
            </a:r>
            <a:r>
              <a:rPr lang="fr-CA" baseline="0" dirty="0"/>
              <a:t> a box</a:t>
            </a:r>
          </a:p>
          <a:p>
            <a:pPr marL="0" indent="0">
              <a:buFontTx/>
              <a:buNone/>
            </a:pPr>
            <a:r>
              <a:rPr lang="fr-CA" baseline="0" dirty="0"/>
              <a:t>THE FUTURE</a:t>
            </a:r>
          </a:p>
          <a:p>
            <a:pPr marL="171450" indent="-171450">
              <a:buFontTx/>
              <a:buChar char="-"/>
            </a:pPr>
            <a:r>
              <a:rPr lang="fr-CA" baseline="0" dirty="0"/>
              <a:t>A </a:t>
            </a:r>
            <a:r>
              <a:rPr lang="fr-CA" baseline="0" dirty="0" err="1"/>
              <a:t>winter</a:t>
            </a:r>
            <a:r>
              <a:rPr lang="fr-CA" baseline="0" dirty="0"/>
              <a:t> version of the mobile </a:t>
            </a:r>
            <a:r>
              <a:rPr lang="fr-CA" baseline="0" dirty="0" err="1"/>
              <a:t>market</a:t>
            </a:r>
            <a:endParaRPr lang="fr-CA" baseline="0" dirty="0"/>
          </a:p>
          <a:p>
            <a:pPr marL="171450" indent="-171450">
              <a:buFontTx/>
              <a:buChar char="-"/>
            </a:pPr>
            <a:r>
              <a:rPr lang="fr-CA" baseline="0" dirty="0"/>
              <a:t>An </a:t>
            </a:r>
            <a:r>
              <a:rPr lang="fr-CA" baseline="0" dirty="0" err="1"/>
              <a:t>increase</a:t>
            </a:r>
            <a:r>
              <a:rPr lang="fr-CA" baseline="0" dirty="0"/>
              <a:t> in production and transformation</a:t>
            </a:r>
          </a:p>
          <a:p>
            <a:pPr marL="171450" indent="-171450">
              <a:buFontTx/>
              <a:buChar char="-"/>
            </a:pPr>
            <a:r>
              <a:rPr lang="fr-CA" baseline="0" dirty="0"/>
              <a:t>A pilot </a:t>
            </a:r>
            <a:r>
              <a:rPr lang="fr-CA" baseline="0" dirty="0" err="1"/>
              <a:t>project</a:t>
            </a:r>
            <a:r>
              <a:rPr lang="fr-CA" baseline="0" dirty="0"/>
              <a:t> </a:t>
            </a:r>
            <a:r>
              <a:rPr lang="fr-CA" baseline="0" dirty="0" err="1"/>
              <a:t>with</a:t>
            </a:r>
            <a:r>
              <a:rPr lang="fr-CA" baseline="0" dirty="0"/>
              <a:t> an entreprise (</a:t>
            </a:r>
            <a:r>
              <a:rPr lang="fr-CA" baseline="0" dirty="0" err="1"/>
              <a:t>Keurig</a:t>
            </a:r>
            <a:r>
              <a:rPr lang="fr-CA" baseline="0" dirty="0"/>
              <a:t> </a:t>
            </a:r>
            <a:r>
              <a:rPr lang="fr-CA" baseline="0" dirty="0" err="1"/>
              <a:t>based</a:t>
            </a:r>
            <a:r>
              <a:rPr lang="fr-CA" baseline="0" dirty="0"/>
              <a:t> in SM) </a:t>
            </a:r>
          </a:p>
          <a:p>
            <a:pPr marL="171450" indent="-171450">
              <a:buFontTx/>
              <a:buChar char="-"/>
            </a:pPr>
            <a:r>
              <a:rPr lang="fr-CA" baseline="0" dirty="0"/>
              <a:t>A 2</a:t>
            </a:r>
            <a:r>
              <a:rPr lang="fr-CA" baseline="30000" dirty="0"/>
              <a:t>nd</a:t>
            </a:r>
            <a:r>
              <a:rPr lang="fr-CA" baseline="0" dirty="0"/>
              <a:t> group of 25 </a:t>
            </a:r>
            <a:r>
              <a:rPr lang="fr-CA" baseline="0" dirty="0" err="1"/>
              <a:t>students</a:t>
            </a:r>
            <a:r>
              <a:rPr lang="fr-CA" baseline="0" dirty="0"/>
              <a:t> and </a:t>
            </a:r>
            <a:r>
              <a:rPr lang="fr-CA" baseline="0" dirty="0" err="1"/>
              <a:t>eventually</a:t>
            </a:r>
            <a:r>
              <a:rPr lang="fr-CA" baseline="0" dirty="0"/>
              <a:t> 125 </a:t>
            </a:r>
            <a:r>
              <a:rPr lang="fr-CA" baseline="0" dirty="0" err="1"/>
              <a:t>students</a:t>
            </a:r>
            <a:r>
              <a:rPr lang="fr-CA" baseline="0" dirty="0"/>
              <a:t> </a:t>
            </a:r>
            <a:r>
              <a:rPr lang="fr-CA" baseline="0" dirty="0" err="1"/>
              <a:t>who</a:t>
            </a:r>
            <a:r>
              <a:rPr lang="fr-CA" baseline="0" dirty="0"/>
              <a:t> </a:t>
            </a:r>
            <a:r>
              <a:rPr lang="fr-CA" baseline="0" dirty="0" err="1"/>
              <a:t>will</a:t>
            </a:r>
            <a:r>
              <a:rPr lang="fr-CA" baseline="0" dirty="0"/>
              <a:t> </a:t>
            </a:r>
            <a:r>
              <a:rPr lang="fr-CA" baseline="0" dirty="0" err="1"/>
              <a:t>be</a:t>
            </a:r>
            <a:r>
              <a:rPr lang="fr-CA" baseline="0" dirty="0"/>
              <a:t> able to continue at the horticultural </a:t>
            </a:r>
            <a:r>
              <a:rPr lang="fr-CA" baseline="0" dirty="0" err="1"/>
              <a:t>school</a:t>
            </a:r>
            <a:r>
              <a:rPr lang="fr-CA" baseline="0" dirty="0"/>
              <a:t> of Mtl</a:t>
            </a:r>
          </a:p>
          <a:p>
            <a:pPr marL="171450" indent="-171450">
              <a:buFontTx/>
              <a:buChar char="-"/>
            </a:pPr>
            <a:r>
              <a:rPr lang="fr-CA" baseline="0" dirty="0"/>
              <a:t>A 4 </a:t>
            </a:r>
            <a:r>
              <a:rPr lang="fr-CA" baseline="0" dirty="0" err="1"/>
              <a:t>season</a:t>
            </a:r>
            <a:r>
              <a:rPr lang="fr-CA" baseline="0" dirty="0"/>
              <a:t> </a:t>
            </a:r>
            <a:r>
              <a:rPr lang="fr-CA" baseline="0" dirty="0" err="1"/>
              <a:t>greenhouse</a:t>
            </a:r>
            <a:r>
              <a:rPr lang="fr-CA" baseline="0" dirty="0"/>
              <a:t>!!! </a:t>
            </a:r>
          </a:p>
          <a:p>
            <a:pPr marL="171450" indent="-171450">
              <a:buFontTx/>
              <a:buChar char="-"/>
            </a:pPr>
            <a:endParaRPr lang="fr-CA" dirty="0"/>
          </a:p>
        </p:txBody>
      </p:sp>
      <p:sp>
        <p:nvSpPr>
          <p:cNvPr id="4" name="Espace réservé du numéro de diapositive 3"/>
          <p:cNvSpPr>
            <a:spLocks noGrp="1"/>
          </p:cNvSpPr>
          <p:nvPr>
            <p:ph type="sldNum" sz="quarter" idx="10"/>
          </p:nvPr>
        </p:nvSpPr>
        <p:spPr/>
        <p:txBody>
          <a:bodyPr/>
          <a:lstStyle/>
          <a:p>
            <a:fld id="{B52C1042-A202-4F9B-BA33-B286DC6E31EB}" type="slidenum">
              <a:rPr lang="fr-CA" smtClean="0"/>
              <a:t>14</a:t>
            </a:fld>
            <a:endParaRPr lang="fr-CA"/>
          </a:p>
        </p:txBody>
      </p:sp>
    </p:spTree>
    <p:extLst>
      <p:ext uri="{BB962C8B-B14F-4D97-AF65-F5344CB8AC3E}">
        <p14:creationId xmlns:p14="http://schemas.microsoft.com/office/powerpoint/2010/main" val="440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E5F5D1E-66F2-40A5-81A2-854EE5BAFA28}" type="slidenum">
              <a:rPr lang="en-US" smtClean="0"/>
              <a:t>15</a:t>
            </a:fld>
            <a:endParaRPr lang="en-US" dirty="0"/>
          </a:p>
        </p:txBody>
      </p:sp>
    </p:spTree>
    <p:extLst>
      <p:ext uri="{BB962C8B-B14F-4D97-AF65-F5344CB8AC3E}">
        <p14:creationId xmlns:p14="http://schemas.microsoft.com/office/powerpoint/2010/main" val="284996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E5F5D1E-66F2-40A5-81A2-854EE5BAFA28}" type="slidenum">
              <a:rPr lang="en-US" smtClean="0"/>
              <a:t>16</a:t>
            </a:fld>
            <a:endParaRPr lang="en-US" dirty="0"/>
          </a:p>
        </p:txBody>
      </p:sp>
    </p:spTree>
    <p:extLst>
      <p:ext uri="{BB962C8B-B14F-4D97-AF65-F5344CB8AC3E}">
        <p14:creationId xmlns:p14="http://schemas.microsoft.com/office/powerpoint/2010/main" val="3647024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E5F5D1E-66F2-40A5-81A2-854EE5BAFA28}" type="slidenum">
              <a:rPr lang="en-US" smtClean="0"/>
              <a:t>18</a:t>
            </a:fld>
            <a:endParaRPr lang="en-US" dirty="0"/>
          </a:p>
        </p:txBody>
      </p:sp>
    </p:spTree>
    <p:extLst>
      <p:ext uri="{BB962C8B-B14F-4D97-AF65-F5344CB8AC3E}">
        <p14:creationId xmlns:p14="http://schemas.microsoft.com/office/powerpoint/2010/main" val="27896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231517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408653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3165270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110D20-F6F0-4E40-B0F3-3B8F81600C04}" type="datetimeFigureOut">
              <a:rPr lang="en-CA" smtClean="0"/>
              <a:t>2021-09-21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1604945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10D20-F6F0-4E40-B0F3-3B8F81600C04}" type="datetimeFigureOut">
              <a:rPr lang="en-CA" smtClean="0"/>
              <a:t>2021-09-21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3906613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10D20-F6F0-4E40-B0F3-3B8F81600C04}" type="datetimeFigureOut">
              <a:rPr lang="en-CA" smtClean="0"/>
              <a:t>2021-09-21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4240267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110D20-F6F0-4E40-B0F3-3B8F81600C04}" type="datetimeFigureOut">
              <a:rPr lang="en-CA" smtClean="0"/>
              <a:t>2021-09-21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512850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110D20-F6F0-4E40-B0F3-3B8F81600C04}" type="datetimeFigureOut">
              <a:rPr lang="en-CA" smtClean="0"/>
              <a:t>2021-09-21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250800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110D20-F6F0-4E40-B0F3-3B8F81600C04}" type="datetimeFigureOut">
              <a:rPr lang="en-CA" smtClean="0"/>
              <a:t>2021-09-21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3706234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10D20-F6F0-4E40-B0F3-3B8F81600C04}" type="datetimeFigureOut">
              <a:rPr lang="en-CA" smtClean="0"/>
              <a:t>2021-09-21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3065699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10D20-F6F0-4E40-B0F3-3B8F81600C04}" type="datetimeFigureOut">
              <a:rPr lang="en-CA" smtClean="0"/>
              <a:t>2021-09-21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291502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3036202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10D20-F6F0-4E40-B0F3-3B8F81600C04}" type="datetimeFigureOut">
              <a:rPr lang="en-CA" smtClean="0"/>
              <a:t>2021-09-21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1035004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10D20-F6F0-4E40-B0F3-3B8F81600C04}" type="datetimeFigureOut">
              <a:rPr lang="en-CA" smtClean="0"/>
              <a:t>2021-09-21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393803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10D20-F6F0-4E40-B0F3-3B8F81600C04}" type="datetimeFigureOut">
              <a:rPr lang="en-CA" smtClean="0"/>
              <a:t>2021-09-21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87706A3-381B-4491-B70D-FBCCE11F88AD}" type="slidenum">
              <a:rPr lang="en-CA" smtClean="0"/>
              <a:t>‹n°›</a:t>
            </a:fld>
            <a:endParaRPr lang="en-CA"/>
          </a:p>
        </p:txBody>
      </p:sp>
    </p:spTree>
    <p:extLst>
      <p:ext uri="{BB962C8B-B14F-4D97-AF65-F5344CB8AC3E}">
        <p14:creationId xmlns:p14="http://schemas.microsoft.com/office/powerpoint/2010/main" val="139655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426799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260519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75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01255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60586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802107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55061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697385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27696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919986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53187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78586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225821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127289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286078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23851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60491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0394B5-49C6-42DD-AE64-F18F00B39052}" type="datetimeFigureOut">
              <a:rPr lang="en-CA" smtClean="0"/>
              <a:t>2021-09-21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0270D3F0-AFD7-4836-9077-2E8591B1E88D}" type="slidenum">
              <a:rPr lang="en-CA" smtClean="0"/>
              <a:t>‹n°›</a:t>
            </a:fld>
            <a:endParaRPr lang="en-CA" dirty="0"/>
          </a:p>
        </p:txBody>
      </p:sp>
    </p:spTree>
    <p:extLst>
      <p:ext uri="{BB962C8B-B14F-4D97-AF65-F5344CB8AC3E}">
        <p14:creationId xmlns:p14="http://schemas.microsoft.com/office/powerpoint/2010/main" val="173232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394B5-49C6-42DD-AE64-F18F00B39052}" type="datetimeFigureOut">
              <a:rPr lang="en-CA" smtClean="0"/>
              <a:t>2021-09-21</a:t>
            </a:fld>
            <a:endParaRPr lang="en-CA"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0D3F0-AFD7-4836-9077-2E8591B1E88D}" type="slidenum">
              <a:rPr lang="en-CA" smtClean="0"/>
              <a:t>‹n°›</a:t>
            </a:fld>
            <a:endParaRPr lang="en-CA" dirty="0"/>
          </a:p>
        </p:txBody>
      </p:sp>
    </p:spTree>
    <p:extLst>
      <p:ext uri="{BB962C8B-B14F-4D97-AF65-F5344CB8AC3E}">
        <p14:creationId xmlns:p14="http://schemas.microsoft.com/office/powerpoint/2010/main" val="1179529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10D20-F6F0-4E40-B0F3-3B8F81600C04}" type="datetimeFigureOut">
              <a:rPr lang="en-CA" smtClean="0"/>
              <a:t>2021-09-21</a:t>
            </a:fld>
            <a:endParaRPr lang="en-CA"/>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706A3-381B-4491-B70D-FBCCE11F88AD}" type="slidenum">
              <a:rPr lang="en-CA" smtClean="0"/>
              <a:t>‹n°›</a:t>
            </a:fld>
            <a:endParaRPr lang="en-CA"/>
          </a:p>
        </p:txBody>
      </p:sp>
    </p:spTree>
    <p:extLst>
      <p:ext uri="{BB962C8B-B14F-4D97-AF65-F5344CB8AC3E}">
        <p14:creationId xmlns:p14="http://schemas.microsoft.com/office/powerpoint/2010/main" val="1580397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9/21/21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24676877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0976" y="4053385"/>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83A51837-2D8D-9044-88AC-D8D197C97579}"/>
              </a:ext>
            </a:extLst>
          </p:cNvPr>
          <p:cNvSpPr txBox="1"/>
          <p:nvPr/>
        </p:nvSpPr>
        <p:spPr>
          <a:xfrm>
            <a:off x="3945250" y="3244334"/>
            <a:ext cx="4301499" cy="369332"/>
          </a:xfrm>
          <a:prstGeom prst="rect">
            <a:avLst/>
          </a:prstGeom>
          <a:noFill/>
        </p:spPr>
        <p:txBody>
          <a:bodyPr wrap="none" rtlCol="0">
            <a:spAutoFit/>
          </a:bodyPr>
          <a:lstStyle/>
          <a:p>
            <a:r>
              <a:rPr lang="en-US" b="1" dirty="0"/>
              <a:t>Title Slide – Filled in by Tamarack CA/Other</a:t>
            </a:r>
          </a:p>
        </p:txBody>
      </p:sp>
      <p:pic>
        <p:nvPicPr>
          <p:cNvPr id="6" name="Picture 5">
            <a:extLst>
              <a:ext uri="{FF2B5EF4-FFF2-40B4-BE49-F238E27FC236}">
                <a16:creationId xmlns:a16="http://schemas.microsoft.com/office/drawing/2014/main" id="{EE5D221E-11E0-9C48-B39B-6ACC5ACAE0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7451002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63441" y="4365448"/>
            <a:ext cx="1098181" cy="0"/>
          </a:xfrm>
          <a:prstGeom prst="line">
            <a:avLst/>
          </a:prstGeom>
          <a:ln w="19050" cap="rnd">
            <a:solidFill>
              <a:srgbClr val="000000"/>
            </a:solidFill>
            <a:prstDash val="solid"/>
            <a:headEnd type="none" w="sm" len="sm"/>
            <a:tailEnd type="none" w="sm" len="sm"/>
          </a:ln>
        </p:spPr>
      </p:sp>
      <p:sp>
        <p:nvSpPr>
          <p:cNvPr id="3" name="AutoShape 3"/>
          <p:cNvSpPr/>
          <p:nvPr/>
        </p:nvSpPr>
        <p:spPr>
          <a:xfrm>
            <a:off x="4997820" y="4320998"/>
            <a:ext cx="1098181" cy="0"/>
          </a:xfrm>
          <a:prstGeom prst="line">
            <a:avLst/>
          </a:prstGeom>
          <a:ln w="19050" cap="rnd">
            <a:solidFill>
              <a:srgbClr val="000000"/>
            </a:solidFill>
            <a:prstDash val="solid"/>
            <a:headEnd type="none" w="sm" len="sm"/>
            <a:tailEnd type="none" w="sm" len="sm"/>
          </a:ln>
        </p:spPr>
      </p:sp>
      <p:sp>
        <p:nvSpPr>
          <p:cNvPr id="4" name="AutoShape 4"/>
          <p:cNvSpPr/>
          <p:nvPr/>
        </p:nvSpPr>
        <p:spPr>
          <a:xfrm>
            <a:off x="1271915" y="4352748"/>
            <a:ext cx="1098181" cy="0"/>
          </a:xfrm>
          <a:prstGeom prst="line">
            <a:avLst/>
          </a:prstGeom>
          <a:ln w="19050" cap="rnd">
            <a:solidFill>
              <a:srgbClr val="000000"/>
            </a:solidFill>
            <a:prstDash val="solid"/>
            <a:headEnd type="none" w="sm" len="sm"/>
            <a:tailEnd type="none" w="sm" len="sm"/>
          </a:ln>
        </p:spPr>
      </p:sp>
      <p:grpSp>
        <p:nvGrpSpPr>
          <p:cNvPr id="5" name="Group 5"/>
          <p:cNvGrpSpPr>
            <a:grpSpLocks noChangeAspect="1"/>
          </p:cNvGrpSpPr>
          <p:nvPr/>
        </p:nvGrpSpPr>
        <p:grpSpPr>
          <a:xfrm>
            <a:off x="8559165" y="224101"/>
            <a:ext cx="3204913" cy="320489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8691" r="-38691"/>
              </a:stretch>
            </a:blipFill>
          </p:spPr>
        </p:sp>
      </p:grpSp>
      <p:grpSp>
        <p:nvGrpSpPr>
          <p:cNvPr id="7" name="Group 7"/>
          <p:cNvGrpSpPr/>
          <p:nvPr/>
        </p:nvGrpSpPr>
        <p:grpSpPr>
          <a:xfrm>
            <a:off x="159657" y="204177"/>
            <a:ext cx="9493107" cy="2253750"/>
            <a:chOff x="0" y="57149"/>
            <a:chExt cx="18986215" cy="4507501"/>
          </a:xfrm>
        </p:grpSpPr>
        <p:sp>
          <p:nvSpPr>
            <p:cNvPr id="8" name="TextBox 8"/>
            <p:cNvSpPr txBox="1"/>
            <p:nvPr/>
          </p:nvSpPr>
          <p:spPr>
            <a:xfrm>
              <a:off x="0" y="57149"/>
              <a:ext cx="18986215" cy="2616101"/>
            </a:xfrm>
            <a:prstGeom prst="rect">
              <a:avLst/>
            </a:prstGeom>
          </p:spPr>
          <p:txBody>
            <a:bodyPr lIns="0" tIns="0" rIns="0" bIns="0" rtlCol="0" anchor="t">
              <a:spAutoFit/>
            </a:bodyPr>
            <a:lstStyle/>
            <a:p>
              <a:pPr defTabSz="609630">
                <a:lnSpc>
                  <a:spcPts val="5097"/>
                </a:lnSpc>
              </a:pPr>
              <a:r>
                <a:rPr lang="en-US" sz="4634" spc="-46">
                  <a:solidFill>
                    <a:srgbClr val="326771"/>
                  </a:solidFill>
                  <a:latin typeface="Inter Bold"/>
                </a:rPr>
                <a:t>A few historical milestones</a:t>
              </a:r>
            </a:p>
            <a:p>
              <a:pPr defTabSz="609630">
                <a:lnSpc>
                  <a:spcPts val="5097"/>
                </a:lnSpc>
                <a:spcBef>
                  <a:spcPct val="0"/>
                </a:spcBef>
              </a:pPr>
              <a:r>
                <a:rPr lang="en-US" sz="4634" spc="-46">
                  <a:solidFill>
                    <a:srgbClr val="326771"/>
                  </a:solidFill>
                  <a:latin typeface="Inter Bold"/>
                </a:rPr>
                <a:t>in becoming a Coalition</a:t>
              </a:r>
            </a:p>
          </p:txBody>
        </p:sp>
        <p:sp>
          <p:nvSpPr>
            <p:cNvPr id="9" name="TextBox 9"/>
            <p:cNvSpPr txBox="1"/>
            <p:nvPr/>
          </p:nvSpPr>
          <p:spPr>
            <a:xfrm>
              <a:off x="0" y="3867150"/>
              <a:ext cx="18986215" cy="697500"/>
            </a:xfrm>
            <a:prstGeom prst="rect">
              <a:avLst/>
            </a:prstGeom>
          </p:spPr>
          <p:txBody>
            <a:bodyPr lIns="0" tIns="0" rIns="0" bIns="0" rtlCol="0" anchor="t">
              <a:spAutoFit/>
            </a:bodyPr>
            <a:lstStyle/>
            <a:p>
              <a:pPr defTabSz="609630">
                <a:lnSpc>
                  <a:spcPts val="2887"/>
                </a:lnSpc>
                <a:spcBef>
                  <a:spcPct val="0"/>
                </a:spcBef>
              </a:pPr>
              <a:r>
                <a:rPr lang="en-US" sz="2062">
                  <a:solidFill>
                    <a:srgbClr val="326771"/>
                  </a:solidFill>
                  <a:latin typeface="Inter Bold"/>
                </a:rPr>
                <a:t>And some learnings we made throughout the years</a:t>
              </a:r>
            </a:p>
          </p:txBody>
        </p:sp>
      </p:grpSp>
      <p:sp>
        <p:nvSpPr>
          <p:cNvPr id="10" name="TextBox 10"/>
          <p:cNvSpPr txBox="1"/>
          <p:nvPr/>
        </p:nvSpPr>
        <p:spPr>
          <a:xfrm>
            <a:off x="2289592" y="4696268"/>
            <a:ext cx="2967773" cy="2062168"/>
          </a:xfrm>
          <a:prstGeom prst="rect">
            <a:avLst/>
          </a:prstGeom>
        </p:spPr>
        <p:txBody>
          <a:bodyPr lIns="0" tIns="0" rIns="0" bIns="0" rtlCol="0" anchor="t">
            <a:spAutoFit/>
          </a:bodyPr>
          <a:lstStyle/>
          <a:p>
            <a:pPr defTabSz="609630">
              <a:lnSpc>
                <a:spcPts val="1753"/>
              </a:lnSpc>
            </a:pPr>
            <a:r>
              <a:rPr lang="en-US" sz="1252" dirty="0">
                <a:solidFill>
                  <a:srgbClr val="000000"/>
                </a:solidFill>
                <a:latin typeface="Inter"/>
              </a:rPr>
              <a:t>Strategic evaluation processes</a:t>
            </a:r>
          </a:p>
          <a:p>
            <a:pPr defTabSz="609630">
              <a:lnSpc>
                <a:spcPts val="1753"/>
              </a:lnSpc>
            </a:pPr>
            <a:r>
              <a:rPr lang="en-US" sz="1252" dirty="0">
                <a:solidFill>
                  <a:srgbClr val="000000"/>
                </a:solidFill>
                <a:latin typeface="Inter"/>
              </a:rPr>
              <a:t>                         +</a:t>
            </a:r>
          </a:p>
          <a:p>
            <a:pPr algn="just" defTabSz="609630">
              <a:lnSpc>
                <a:spcPts val="1753"/>
              </a:lnSpc>
            </a:pPr>
            <a:r>
              <a:rPr lang="en-US" sz="1252" dirty="0">
                <a:solidFill>
                  <a:srgbClr val="000000"/>
                </a:solidFill>
                <a:latin typeface="Inter"/>
              </a:rPr>
              <a:t>First </a:t>
            </a:r>
            <a:r>
              <a:rPr lang="en-US" sz="1252" dirty="0" err="1">
                <a:solidFill>
                  <a:srgbClr val="000000"/>
                </a:solidFill>
                <a:latin typeface="Inter"/>
              </a:rPr>
              <a:t>reflexion</a:t>
            </a:r>
            <a:r>
              <a:rPr lang="en-US" sz="1252" dirty="0">
                <a:solidFill>
                  <a:srgbClr val="000000"/>
                </a:solidFill>
                <a:latin typeface="Inter"/>
              </a:rPr>
              <a:t> towards the establishment of the Montreal </a:t>
            </a:r>
            <a:r>
              <a:rPr lang="en-US" sz="1252" dirty="0">
                <a:solidFill>
                  <a:srgbClr val="000000"/>
                </a:solidFill>
                <a:latin typeface="Inter Italics"/>
              </a:rPr>
              <a:t>Initiative for Local Social Development (in French: IMSDSL), </a:t>
            </a:r>
            <a:r>
              <a:rPr lang="en-US" sz="1252" dirty="0">
                <a:solidFill>
                  <a:srgbClr val="000000"/>
                </a:solidFill>
                <a:latin typeface="Inter"/>
              </a:rPr>
              <a:t>a joint program of </a:t>
            </a:r>
            <a:r>
              <a:rPr lang="en-US" sz="1252" dirty="0" err="1">
                <a:solidFill>
                  <a:srgbClr val="000000"/>
                </a:solidFill>
                <a:latin typeface="Inter"/>
              </a:rPr>
              <a:t>Centraide</a:t>
            </a:r>
            <a:r>
              <a:rPr lang="en-US" sz="1252" dirty="0">
                <a:solidFill>
                  <a:srgbClr val="000000"/>
                </a:solidFill>
                <a:latin typeface="Inter"/>
              </a:rPr>
              <a:t> of Greater Montreal, the City of Montreal and the Montreal Public Health Department</a:t>
            </a:r>
          </a:p>
          <a:p>
            <a:pPr defTabSz="609630">
              <a:lnSpc>
                <a:spcPts val="1753"/>
              </a:lnSpc>
              <a:spcBef>
                <a:spcPct val="0"/>
              </a:spcBef>
            </a:pPr>
            <a:endParaRPr lang="en-US" sz="1252" dirty="0">
              <a:solidFill>
                <a:srgbClr val="000000"/>
              </a:solidFill>
              <a:latin typeface="Inter"/>
            </a:endParaRPr>
          </a:p>
        </p:txBody>
      </p:sp>
      <p:sp>
        <p:nvSpPr>
          <p:cNvPr id="11" name="TextBox 11"/>
          <p:cNvSpPr txBox="1"/>
          <p:nvPr/>
        </p:nvSpPr>
        <p:spPr>
          <a:xfrm>
            <a:off x="6307017" y="4724112"/>
            <a:ext cx="2680224" cy="1139223"/>
          </a:xfrm>
          <a:prstGeom prst="rect">
            <a:avLst/>
          </a:prstGeom>
        </p:spPr>
        <p:txBody>
          <a:bodyPr lIns="0" tIns="0" rIns="0" bIns="0" rtlCol="0" anchor="t">
            <a:spAutoFit/>
          </a:bodyPr>
          <a:lstStyle/>
          <a:p>
            <a:pPr defTabSz="609630">
              <a:lnSpc>
                <a:spcPts val="1767"/>
              </a:lnSpc>
              <a:spcBef>
                <a:spcPct val="0"/>
              </a:spcBef>
            </a:pPr>
            <a:r>
              <a:rPr lang="en-US" sz="1263">
                <a:solidFill>
                  <a:srgbClr val="000000"/>
                </a:solidFill>
                <a:latin typeface="Inter"/>
              </a:rPr>
              <a:t>The Coalition becomes an official organization and   hires a full-time employee dedicated to give more structure to its actions and make representations at the regional level</a:t>
            </a:r>
          </a:p>
        </p:txBody>
      </p:sp>
      <p:sp>
        <p:nvSpPr>
          <p:cNvPr id="12" name="TextBox 12"/>
          <p:cNvSpPr txBox="1"/>
          <p:nvPr/>
        </p:nvSpPr>
        <p:spPr>
          <a:xfrm>
            <a:off x="99685" y="4676541"/>
            <a:ext cx="1669328" cy="217047"/>
          </a:xfrm>
          <a:prstGeom prst="rect">
            <a:avLst/>
          </a:prstGeom>
        </p:spPr>
        <p:txBody>
          <a:bodyPr lIns="0" tIns="0" rIns="0" bIns="0" rtlCol="0" anchor="t">
            <a:spAutoFit/>
          </a:bodyPr>
          <a:lstStyle/>
          <a:p>
            <a:pPr defTabSz="609630">
              <a:lnSpc>
                <a:spcPts val="1816"/>
              </a:lnSpc>
              <a:spcBef>
                <a:spcPct val="0"/>
              </a:spcBef>
            </a:pPr>
            <a:r>
              <a:rPr lang="en-US" sz="1297">
                <a:solidFill>
                  <a:srgbClr val="000000"/>
                </a:solidFill>
                <a:latin typeface="Inter"/>
              </a:rPr>
              <a:t>Birth of the CMTQ</a:t>
            </a:r>
          </a:p>
        </p:txBody>
      </p:sp>
      <p:sp>
        <p:nvSpPr>
          <p:cNvPr id="13" name="TextBox 13"/>
          <p:cNvSpPr txBox="1"/>
          <p:nvPr/>
        </p:nvSpPr>
        <p:spPr>
          <a:xfrm>
            <a:off x="2564546" y="3990125"/>
            <a:ext cx="2341664" cy="578363"/>
          </a:xfrm>
          <a:prstGeom prst="rect">
            <a:avLst/>
          </a:prstGeom>
        </p:spPr>
        <p:txBody>
          <a:bodyPr lIns="0" tIns="0" rIns="0" bIns="0" rtlCol="0" anchor="t">
            <a:spAutoFit/>
          </a:bodyPr>
          <a:lstStyle/>
          <a:p>
            <a:pPr algn="ctr" defTabSz="609630">
              <a:lnSpc>
                <a:spcPts val="4826"/>
              </a:lnSpc>
              <a:spcBef>
                <a:spcPct val="0"/>
              </a:spcBef>
            </a:pPr>
            <a:r>
              <a:rPr lang="en-US" sz="3447">
                <a:solidFill>
                  <a:srgbClr val="C34628"/>
                </a:solidFill>
                <a:latin typeface="Inter"/>
              </a:rPr>
              <a:t>1998-2002</a:t>
            </a:r>
          </a:p>
        </p:txBody>
      </p:sp>
      <p:sp>
        <p:nvSpPr>
          <p:cNvPr id="14" name="TextBox 14"/>
          <p:cNvSpPr txBox="1"/>
          <p:nvPr/>
        </p:nvSpPr>
        <p:spPr>
          <a:xfrm>
            <a:off x="6223261" y="4006000"/>
            <a:ext cx="2746472" cy="578363"/>
          </a:xfrm>
          <a:prstGeom prst="rect">
            <a:avLst/>
          </a:prstGeom>
        </p:spPr>
        <p:txBody>
          <a:bodyPr lIns="0" tIns="0" rIns="0" bIns="0" rtlCol="0" anchor="t">
            <a:spAutoFit/>
          </a:bodyPr>
          <a:lstStyle/>
          <a:p>
            <a:pPr algn="ctr" defTabSz="609630">
              <a:lnSpc>
                <a:spcPts val="4826"/>
              </a:lnSpc>
              <a:spcBef>
                <a:spcPct val="0"/>
              </a:spcBef>
            </a:pPr>
            <a:r>
              <a:rPr lang="en-US" sz="3447">
                <a:solidFill>
                  <a:srgbClr val="C34628"/>
                </a:solidFill>
                <a:latin typeface="Inter"/>
              </a:rPr>
              <a:t>2003 - 2009</a:t>
            </a:r>
          </a:p>
        </p:txBody>
      </p:sp>
      <p:sp>
        <p:nvSpPr>
          <p:cNvPr id="15" name="TextBox 15"/>
          <p:cNvSpPr txBox="1"/>
          <p:nvPr/>
        </p:nvSpPr>
        <p:spPr>
          <a:xfrm>
            <a:off x="99686" y="3990125"/>
            <a:ext cx="1172229" cy="578363"/>
          </a:xfrm>
          <a:prstGeom prst="rect">
            <a:avLst/>
          </a:prstGeom>
        </p:spPr>
        <p:txBody>
          <a:bodyPr lIns="0" tIns="0" rIns="0" bIns="0" rtlCol="0" anchor="t">
            <a:spAutoFit/>
          </a:bodyPr>
          <a:lstStyle/>
          <a:p>
            <a:pPr algn="ctr" defTabSz="609630">
              <a:lnSpc>
                <a:spcPts val="4826"/>
              </a:lnSpc>
              <a:spcBef>
                <a:spcPct val="0"/>
              </a:spcBef>
            </a:pPr>
            <a:r>
              <a:rPr lang="en-US" sz="3447">
                <a:solidFill>
                  <a:srgbClr val="C34628"/>
                </a:solidFill>
                <a:latin typeface="Inter"/>
              </a:rPr>
              <a:t>1995</a:t>
            </a:r>
          </a:p>
        </p:txBody>
      </p:sp>
      <p:sp>
        <p:nvSpPr>
          <p:cNvPr id="16" name="TextBox 16"/>
          <p:cNvSpPr txBox="1"/>
          <p:nvPr/>
        </p:nvSpPr>
        <p:spPr>
          <a:xfrm>
            <a:off x="10333971" y="3990125"/>
            <a:ext cx="1172229" cy="578363"/>
          </a:xfrm>
          <a:prstGeom prst="rect">
            <a:avLst/>
          </a:prstGeom>
        </p:spPr>
        <p:txBody>
          <a:bodyPr lIns="0" tIns="0" rIns="0" bIns="0" rtlCol="0" anchor="t">
            <a:spAutoFit/>
          </a:bodyPr>
          <a:lstStyle/>
          <a:p>
            <a:pPr algn="ctr" defTabSz="609630">
              <a:lnSpc>
                <a:spcPts val="4826"/>
              </a:lnSpc>
              <a:spcBef>
                <a:spcPct val="0"/>
              </a:spcBef>
            </a:pPr>
            <a:r>
              <a:rPr lang="en-US" sz="3447">
                <a:solidFill>
                  <a:srgbClr val="C34628"/>
                </a:solidFill>
                <a:latin typeface="Inter"/>
              </a:rPr>
              <a:t>2021</a:t>
            </a:r>
          </a:p>
        </p:txBody>
      </p:sp>
      <p:sp>
        <p:nvSpPr>
          <p:cNvPr id="17" name="TextBox 17"/>
          <p:cNvSpPr txBox="1"/>
          <p:nvPr/>
        </p:nvSpPr>
        <p:spPr>
          <a:xfrm>
            <a:off x="6867596" y="3474427"/>
            <a:ext cx="1172229" cy="578363"/>
          </a:xfrm>
          <a:prstGeom prst="rect">
            <a:avLst/>
          </a:prstGeom>
        </p:spPr>
        <p:txBody>
          <a:bodyPr lIns="0" tIns="0" rIns="0" bIns="0" rtlCol="0" anchor="t">
            <a:spAutoFit/>
          </a:bodyPr>
          <a:lstStyle/>
          <a:p>
            <a:pPr algn="ctr" defTabSz="609630">
              <a:lnSpc>
                <a:spcPts val="4826"/>
              </a:lnSpc>
              <a:spcBef>
                <a:spcPct val="0"/>
              </a:spcBef>
            </a:pPr>
            <a:r>
              <a:rPr lang="en-US" sz="3447">
                <a:solidFill>
                  <a:srgbClr val="C34628"/>
                </a:solidFill>
                <a:latin typeface="Inter"/>
              </a:rPr>
              <a:t>2006</a:t>
            </a:r>
          </a:p>
        </p:txBody>
      </p:sp>
      <p:sp>
        <p:nvSpPr>
          <p:cNvPr id="18" name="TextBox 18"/>
          <p:cNvSpPr txBox="1"/>
          <p:nvPr/>
        </p:nvSpPr>
        <p:spPr>
          <a:xfrm>
            <a:off x="6332417" y="3220308"/>
            <a:ext cx="2477360" cy="216854"/>
          </a:xfrm>
          <a:prstGeom prst="rect">
            <a:avLst/>
          </a:prstGeom>
        </p:spPr>
        <p:txBody>
          <a:bodyPr lIns="0" tIns="0" rIns="0" bIns="0" rtlCol="0" anchor="t">
            <a:spAutoFit/>
          </a:bodyPr>
          <a:lstStyle/>
          <a:p>
            <a:pPr defTabSz="609630">
              <a:lnSpc>
                <a:spcPts val="1809"/>
              </a:lnSpc>
              <a:spcBef>
                <a:spcPct val="0"/>
              </a:spcBef>
            </a:pPr>
            <a:r>
              <a:rPr lang="en-US" sz="1292">
                <a:solidFill>
                  <a:srgbClr val="000000"/>
                </a:solidFill>
                <a:latin typeface="Inter"/>
              </a:rPr>
              <a:t>Official launch of the IMSDSL</a:t>
            </a:r>
          </a:p>
        </p:txBody>
      </p:sp>
      <p:sp>
        <p:nvSpPr>
          <p:cNvPr id="19" name="TextBox 19"/>
          <p:cNvSpPr txBox="1"/>
          <p:nvPr/>
        </p:nvSpPr>
        <p:spPr>
          <a:xfrm>
            <a:off x="10161621" y="4703976"/>
            <a:ext cx="1602456" cy="1371209"/>
          </a:xfrm>
          <a:prstGeom prst="rect">
            <a:avLst/>
          </a:prstGeom>
        </p:spPr>
        <p:txBody>
          <a:bodyPr lIns="0" tIns="0" rIns="0" bIns="0" rtlCol="0" anchor="t">
            <a:spAutoFit/>
          </a:bodyPr>
          <a:lstStyle/>
          <a:p>
            <a:pPr defTabSz="609630">
              <a:lnSpc>
                <a:spcPts val="1816"/>
              </a:lnSpc>
              <a:spcBef>
                <a:spcPct val="0"/>
              </a:spcBef>
            </a:pPr>
            <a:r>
              <a:rPr lang="en-US" sz="1297">
                <a:solidFill>
                  <a:srgbClr val="000000"/>
                </a:solidFill>
                <a:latin typeface="Inter"/>
              </a:rPr>
              <a:t>The CMTQ is a key actor in Montreal's social development and gathers 31 Neighbourhood Round Tables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3797" y="3124823"/>
            <a:ext cx="4599855" cy="302070"/>
            <a:chOff x="0" y="-57149"/>
            <a:chExt cx="9199708" cy="604140"/>
          </a:xfrm>
        </p:grpSpPr>
        <p:sp>
          <p:nvSpPr>
            <p:cNvPr id="3" name="TextBox 3"/>
            <p:cNvSpPr txBox="1"/>
            <p:nvPr/>
          </p:nvSpPr>
          <p:spPr>
            <a:xfrm>
              <a:off x="878572" y="-57149"/>
              <a:ext cx="8321136" cy="604140"/>
            </a:xfrm>
            <a:prstGeom prst="rect">
              <a:avLst/>
            </a:prstGeom>
          </p:spPr>
          <p:txBody>
            <a:bodyPr lIns="0" tIns="0" rIns="0" bIns="0" rtlCol="0" anchor="t">
              <a:spAutoFit/>
            </a:bodyPr>
            <a:lstStyle/>
            <a:p>
              <a:pPr defTabSz="609630">
                <a:lnSpc>
                  <a:spcPts val="2549"/>
                </a:lnSpc>
                <a:spcBef>
                  <a:spcPct val="0"/>
                </a:spcBef>
              </a:pPr>
              <a:r>
                <a:rPr lang="en-US" sz="1820">
                  <a:solidFill>
                    <a:srgbClr val="000000"/>
                  </a:solidFill>
                  <a:latin typeface="Inter"/>
                </a:rPr>
                <a:t>info@cmtq.org or layla@cmtq.org</a:t>
              </a:r>
            </a:p>
          </p:txBody>
        </p:sp>
        <p:grpSp>
          <p:nvGrpSpPr>
            <p:cNvPr id="4" name="Group 4"/>
            <p:cNvGrpSpPr/>
            <p:nvPr/>
          </p:nvGrpSpPr>
          <p:grpSpPr>
            <a:xfrm>
              <a:off x="0" y="128829"/>
              <a:ext cx="303148" cy="303148"/>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4628"/>
              </a:solidFill>
            </p:spPr>
          </p:sp>
        </p:grpSp>
      </p:grpSp>
      <p:grpSp>
        <p:nvGrpSpPr>
          <p:cNvPr id="6" name="Group 6"/>
          <p:cNvGrpSpPr/>
          <p:nvPr/>
        </p:nvGrpSpPr>
        <p:grpSpPr>
          <a:xfrm>
            <a:off x="943797" y="3765805"/>
            <a:ext cx="4599855" cy="302070"/>
            <a:chOff x="0" y="-57151"/>
            <a:chExt cx="9199708" cy="604140"/>
          </a:xfrm>
        </p:grpSpPr>
        <p:sp>
          <p:nvSpPr>
            <p:cNvPr id="7" name="TextBox 7"/>
            <p:cNvSpPr txBox="1"/>
            <p:nvPr/>
          </p:nvSpPr>
          <p:spPr>
            <a:xfrm>
              <a:off x="878572" y="-57151"/>
              <a:ext cx="8321136" cy="604140"/>
            </a:xfrm>
            <a:prstGeom prst="rect">
              <a:avLst/>
            </a:prstGeom>
          </p:spPr>
          <p:txBody>
            <a:bodyPr lIns="0" tIns="0" rIns="0" bIns="0" rtlCol="0" anchor="t">
              <a:spAutoFit/>
            </a:bodyPr>
            <a:lstStyle/>
            <a:p>
              <a:pPr defTabSz="609630">
                <a:lnSpc>
                  <a:spcPts val="2549"/>
                </a:lnSpc>
                <a:spcBef>
                  <a:spcPct val="0"/>
                </a:spcBef>
              </a:pPr>
              <a:r>
                <a:rPr lang="en-US" sz="1820" u="sng">
                  <a:solidFill>
                    <a:srgbClr val="000000"/>
                  </a:solidFill>
                  <a:latin typeface="Inter"/>
                </a:rPr>
                <a:t>Our Website</a:t>
              </a:r>
            </a:p>
          </p:txBody>
        </p:sp>
        <p:grpSp>
          <p:nvGrpSpPr>
            <p:cNvPr id="8" name="Group 8"/>
            <p:cNvGrpSpPr/>
            <p:nvPr/>
          </p:nvGrpSpPr>
          <p:grpSpPr>
            <a:xfrm>
              <a:off x="0" y="128829"/>
              <a:ext cx="303148" cy="303148"/>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4628"/>
              </a:solidFill>
            </p:spPr>
          </p:sp>
        </p:grpSp>
      </p:grpSp>
      <p:sp>
        <p:nvSpPr>
          <p:cNvPr id="10" name="AutoShape 10"/>
          <p:cNvSpPr/>
          <p:nvPr/>
        </p:nvSpPr>
        <p:spPr>
          <a:xfrm>
            <a:off x="6096000" y="11941"/>
            <a:ext cx="6096000" cy="6846059"/>
          </a:xfrm>
          <a:prstGeom prst="rect">
            <a:avLst/>
          </a:prstGeom>
          <a:solidFill>
            <a:srgbClr val="C34628"/>
          </a:solidFill>
        </p:spPr>
      </p:sp>
      <p:pic>
        <p:nvPicPr>
          <p:cNvPr id="11" name="Picture 11"/>
          <p:cNvPicPr>
            <a:picLocks noChangeAspect="1"/>
          </p:cNvPicPr>
          <p:nvPr/>
        </p:nvPicPr>
        <p:blipFill>
          <a:blip r:embed="rId2"/>
          <a:srcRect l="31595" t="13088" r="361" b="29352"/>
          <a:stretch>
            <a:fillRect/>
          </a:stretch>
        </p:blipFill>
        <p:spPr>
          <a:xfrm>
            <a:off x="6217182" y="119840"/>
            <a:ext cx="5867871" cy="6618321"/>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3797" y="4702400"/>
            <a:ext cx="387302" cy="38730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3797" y="5264561"/>
            <a:ext cx="387302" cy="387302"/>
          </a:xfrm>
          <a:prstGeom prst="rect">
            <a:avLst/>
          </a:prstGeom>
        </p:spPr>
      </p:pic>
      <p:sp>
        <p:nvSpPr>
          <p:cNvPr id="14" name="TextBox 14"/>
          <p:cNvSpPr txBox="1"/>
          <p:nvPr/>
        </p:nvSpPr>
        <p:spPr>
          <a:xfrm>
            <a:off x="943797" y="1829237"/>
            <a:ext cx="4160568" cy="615553"/>
          </a:xfrm>
          <a:prstGeom prst="rect">
            <a:avLst/>
          </a:prstGeom>
        </p:spPr>
        <p:txBody>
          <a:bodyPr lIns="0" tIns="0" rIns="0" bIns="0" rtlCol="0" anchor="t">
            <a:spAutoFit/>
          </a:bodyPr>
          <a:lstStyle/>
          <a:p>
            <a:pPr defTabSz="609630">
              <a:lnSpc>
                <a:spcPts val="4803"/>
              </a:lnSpc>
              <a:spcBef>
                <a:spcPct val="0"/>
              </a:spcBef>
            </a:pPr>
            <a:r>
              <a:rPr lang="en-US" sz="4366" spc="-43">
                <a:solidFill>
                  <a:srgbClr val="326771"/>
                </a:solidFill>
                <a:latin typeface="Inter Bold"/>
              </a:rPr>
              <a:t>Contact</a:t>
            </a:r>
          </a:p>
        </p:txBody>
      </p:sp>
      <p:sp>
        <p:nvSpPr>
          <p:cNvPr id="15" name="TextBox 15"/>
          <p:cNvSpPr txBox="1"/>
          <p:nvPr/>
        </p:nvSpPr>
        <p:spPr>
          <a:xfrm>
            <a:off x="1383083" y="4719505"/>
            <a:ext cx="3721282" cy="302070"/>
          </a:xfrm>
          <a:prstGeom prst="rect">
            <a:avLst/>
          </a:prstGeom>
        </p:spPr>
        <p:txBody>
          <a:bodyPr lIns="0" tIns="0" rIns="0" bIns="0" rtlCol="0" anchor="t">
            <a:spAutoFit/>
          </a:bodyPr>
          <a:lstStyle/>
          <a:p>
            <a:pPr defTabSz="609630">
              <a:lnSpc>
                <a:spcPts val="2549"/>
              </a:lnSpc>
              <a:spcBef>
                <a:spcPct val="0"/>
              </a:spcBef>
            </a:pPr>
            <a:r>
              <a:rPr lang="en-US" sz="1820" u="sng">
                <a:solidFill>
                  <a:srgbClr val="000000"/>
                </a:solidFill>
                <a:latin typeface="Inter"/>
              </a:rPr>
              <a:t>@LaCMTQ</a:t>
            </a:r>
          </a:p>
        </p:txBody>
      </p:sp>
      <p:sp>
        <p:nvSpPr>
          <p:cNvPr id="16" name="TextBox 16"/>
          <p:cNvSpPr txBox="1"/>
          <p:nvPr/>
        </p:nvSpPr>
        <p:spPr>
          <a:xfrm>
            <a:off x="1395783" y="5281667"/>
            <a:ext cx="4160568" cy="302070"/>
          </a:xfrm>
          <a:prstGeom prst="rect">
            <a:avLst/>
          </a:prstGeom>
        </p:spPr>
        <p:txBody>
          <a:bodyPr lIns="0" tIns="0" rIns="0" bIns="0" rtlCol="0" anchor="t">
            <a:spAutoFit/>
          </a:bodyPr>
          <a:lstStyle/>
          <a:p>
            <a:pPr defTabSz="609630">
              <a:lnSpc>
                <a:spcPts val="2549"/>
              </a:lnSpc>
              <a:spcBef>
                <a:spcPct val="0"/>
              </a:spcBef>
            </a:pPr>
            <a:r>
              <a:rPr lang="en-US" sz="1820" u="sng">
                <a:solidFill>
                  <a:srgbClr val="000000"/>
                </a:solidFill>
                <a:latin typeface="Inter"/>
              </a:rPr>
              <a:t>@LaCMTQ</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r>
              <a:rPr lang="en-CA" altLang="en-US" sz="2800" dirty="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12192"/>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2400" dirty="0">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460074" y="2341300"/>
            <a:ext cx="919573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solidFill>
                  <a:schemeClr val="bg1"/>
                </a:solidFill>
                <a:latin typeface="Glacial Indifference" pitchFamily="2" charset="0"/>
              </a:rPr>
              <a:t>IMPACT </a:t>
            </a:r>
          </a:p>
          <a:p>
            <a:endParaRPr lang="en-US" sz="2400" dirty="0">
              <a:solidFill>
                <a:schemeClr val="bg1"/>
              </a:solidFill>
              <a:latin typeface="Glacial Indifference" pitchFamily="2" charset="0"/>
            </a:endParaRPr>
          </a:p>
          <a:p>
            <a:r>
              <a:rPr lang="it-IT" sz="2000" b="1" dirty="0">
                <a:solidFill>
                  <a:schemeClr val="bg1"/>
                </a:solidFill>
              </a:rPr>
              <a:t>Can you share a </a:t>
            </a:r>
            <a:r>
              <a:rPr lang="it-IT" sz="2000" b="1" dirty="0" err="1">
                <a:solidFill>
                  <a:schemeClr val="bg1"/>
                </a:solidFill>
              </a:rPr>
              <a:t>local</a:t>
            </a:r>
            <a:r>
              <a:rPr lang="it-IT" sz="2000" b="1" dirty="0">
                <a:solidFill>
                  <a:schemeClr val="bg1"/>
                </a:solidFill>
              </a:rPr>
              <a:t> round </a:t>
            </a:r>
            <a:r>
              <a:rPr lang="it-IT" sz="2000" b="1" dirty="0" err="1">
                <a:solidFill>
                  <a:schemeClr val="bg1"/>
                </a:solidFill>
              </a:rPr>
              <a:t>table</a:t>
            </a:r>
            <a:r>
              <a:rPr lang="it-IT" sz="2000" b="1" dirty="0">
                <a:solidFill>
                  <a:schemeClr val="bg1"/>
                </a:solidFill>
              </a:rPr>
              <a:t> achievement you are proud of? </a:t>
            </a:r>
          </a:p>
          <a:p>
            <a:endParaRPr lang="it-IT" sz="2000" b="1" dirty="0">
              <a:solidFill>
                <a:schemeClr val="bg1"/>
              </a:solidFill>
            </a:endParaRPr>
          </a:p>
          <a:p>
            <a:r>
              <a:rPr lang="it-IT" sz="2000" b="1" dirty="0" err="1">
                <a:solidFill>
                  <a:schemeClr val="bg1"/>
                </a:solidFill>
              </a:rPr>
              <a:t>What</a:t>
            </a:r>
            <a:r>
              <a:rPr lang="it-IT" sz="2000" b="1" dirty="0">
                <a:solidFill>
                  <a:schemeClr val="bg1"/>
                </a:solidFill>
              </a:rPr>
              <a:t> are some of the impacts?</a:t>
            </a:r>
            <a:endParaRPr lang="en-CA" sz="2400" b="1" dirty="0">
              <a:solidFill>
                <a:schemeClr val="bg1"/>
              </a:solidFill>
              <a:latin typeface="Glacial Indifference" pitchFamily="2" charset="0"/>
            </a:endParaRPr>
          </a:p>
        </p:txBody>
      </p:sp>
      <p:pic>
        <p:nvPicPr>
          <p:cNvPr id="10" name="Picture 9">
            <a:extLst>
              <a:ext uri="{FF2B5EF4-FFF2-40B4-BE49-F238E27FC236}">
                <a16:creationId xmlns:a16="http://schemas.microsoft.com/office/drawing/2014/main" id="{1E3B5BFF-BC2C-214F-9A1D-53D9ECCA40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85091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F9390939-A595-1E43-B60B-BCCBF8DBFAFF}"/>
              </a:ext>
            </a:extLst>
          </p:cNvPr>
          <p:cNvSpPr/>
          <p:nvPr/>
        </p:nvSpPr>
        <p:spPr>
          <a:xfrm>
            <a:off x="-1117" y="3425799"/>
            <a:ext cx="6096000" cy="3438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ectangle 80">
            <a:extLst>
              <a:ext uri="{FF2B5EF4-FFF2-40B4-BE49-F238E27FC236}">
                <a16:creationId xmlns:a16="http://schemas.microsoft.com/office/drawing/2014/main" id="{FDD6E5CE-EC37-DA42-B28D-4B6E8308DC83}"/>
              </a:ext>
            </a:extLst>
          </p:cNvPr>
          <p:cNvSpPr/>
          <p:nvPr/>
        </p:nvSpPr>
        <p:spPr>
          <a:xfrm>
            <a:off x="0" y="4582839"/>
            <a:ext cx="2790000" cy="22826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9" name="Rectangle 138">
            <a:extLst>
              <a:ext uri="{FF2B5EF4-FFF2-40B4-BE49-F238E27FC236}">
                <a16:creationId xmlns:a16="http://schemas.microsoft.com/office/drawing/2014/main" id="{6BE905D9-DC2E-7645-91FE-B2B9D8AC1204}"/>
              </a:ext>
            </a:extLst>
          </p:cNvPr>
          <p:cNvSpPr/>
          <p:nvPr/>
        </p:nvSpPr>
        <p:spPr>
          <a:xfrm>
            <a:off x="0" y="0"/>
            <a:ext cx="6096000" cy="3438490"/>
          </a:xfrm>
          <a:prstGeom prst="rect">
            <a:avLst/>
          </a:prstGeom>
          <a:solidFill>
            <a:schemeClr val="accent4">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7" name="Straight Connector 86">
            <a:extLst>
              <a:ext uri="{FF2B5EF4-FFF2-40B4-BE49-F238E27FC236}">
                <a16:creationId xmlns:a16="http://schemas.microsoft.com/office/drawing/2014/main" id="{AF299EC6-BAC7-EE4D-85E0-868F5577564B}"/>
              </a:ext>
            </a:extLst>
          </p:cNvPr>
          <p:cNvCxnSpPr>
            <a:cxnSpLocks/>
          </p:cNvCxnSpPr>
          <p:nvPr/>
        </p:nvCxnSpPr>
        <p:spPr>
          <a:xfrm flipH="1">
            <a:off x="10583902" y="3033920"/>
            <a:ext cx="2836" cy="50630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61306C59-A517-D946-923D-57321FD19175}"/>
              </a:ext>
            </a:extLst>
          </p:cNvPr>
          <p:cNvSpPr/>
          <p:nvPr/>
        </p:nvSpPr>
        <p:spPr>
          <a:xfrm>
            <a:off x="-1" y="2301992"/>
            <a:ext cx="2790000" cy="22808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Rectangle 58">
            <a:extLst>
              <a:ext uri="{FF2B5EF4-FFF2-40B4-BE49-F238E27FC236}">
                <a16:creationId xmlns:a16="http://schemas.microsoft.com/office/drawing/2014/main" id="{A5110F75-FEF8-2240-9F96-20BE47AB1094}"/>
              </a:ext>
            </a:extLst>
          </p:cNvPr>
          <p:cNvSpPr/>
          <p:nvPr/>
        </p:nvSpPr>
        <p:spPr>
          <a:xfrm>
            <a:off x="0" y="-1"/>
            <a:ext cx="2789107" cy="23019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DE9DD904-E550-C645-8C65-599BAC5FF777}"/>
              </a:ext>
            </a:extLst>
          </p:cNvPr>
          <p:cNvSpPr txBox="1"/>
          <p:nvPr/>
        </p:nvSpPr>
        <p:spPr>
          <a:xfrm>
            <a:off x="30918" y="2346882"/>
            <a:ext cx="2299063" cy="338554"/>
          </a:xfrm>
          <a:prstGeom prst="rect">
            <a:avLst/>
          </a:prstGeom>
          <a:noFill/>
        </p:spPr>
        <p:txBody>
          <a:bodyPr wrap="square" rtlCol="0">
            <a:spAutoFit/>
          </a:bodyPr>
          <a:lstStyle/>
          <a:p>
            <a:r>
              <a:rPr lang="en-CA" sz="1600" b="1" dirty="0">
                <a:solidFill>
                  <a:schemeClr val="bg1"/>
                </a:solidFill>
                <a:latin typeface="Franklin Gothic Medium" panose="020B0603020102020204" pitchFamily="34" charset="0"/>
              </a:rPr>
              <a:t>VISION FOR CHANGE</a:t>
            </a:r>
          </a:p>
        </p:txBody>
      </p:sp>
      <p:sp>
        <p:nvSpPr>
          <p:cNvPr id="141" name="Rectangle 140">
            <a:extLst>
              <a:ext uri="{FF2B5EF4-FFF2-40B4-BE49-F238E27FC236}">
                <a16:creationId xmlns:a16="http://schemas.microsoft.com/office/drawing/2014/main" id="{3859E246-D560-4A4B-B2E5-F8FA6F4D16C2}"/>
              </a:ext>
            </a:extLst>
          </p:cNvPr>
          <p:cNvSpPr/>
          <p:nvPr/>
        </p:nvSpPr>
        <p:spPr>
          <a:xfrm>
            <a:off x="6096000" y="-6646"/>
            <a:ext cx="6096000" cy="3438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2" name="Rectangle 141">
            <a:extLst>
              <a:ext uri="{FF2B5EF4-FFF2-40B4-BE49-F238E27FC236}">
                <a16:creationId xmlns:a16="http://schemas.microsoft.com/office/drawing/2014/main" id="{3A8B4968-CC52-9D49-8D1B-933A0A611277}"/>
              </a:ext>
            </a:extLst>
          </p:cNvPr>
          <p:cNvSpPr/>
          <p:nvPr/>
        </p:nvSpPr>
        <p:spPr>
          <a:xfrm>
            <a:off x="6093766" y="3434500"/>
            <a:ext cx="6096000" cy="3438490"/>
          </a:xfrm>
          <a:prstGeom prst="rect">
            <a:avLst/>
          </a:prstGeom>
          <a:solidFill>
            <a:schemeClr val="accent4">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8" name="TextBox 107">
            <a:extLst>
              <a:ext uri="{FF2B5EF4-FFF2-40B4-BE49-F238E27FC236}">
                <a16:creationId xmlns:a16="http://schemas.microsoft.com/office/drawing/2014/main" id="{7786D9CF-04BA-EC4B-8645-2F18587BC021}"/>
              </a:ext>
            </a:extLst>
          </p:cNvPr>
          <p:cNvSpPr txBox="1"/>
          <p:nvPr/>
        </p:nvSpPr>
        <p:spPr>
          <a:xfrm>
            <a:off x="3266248" y="169101"/>
            <a:ext cx="2403329" cy="369332"/>
          </a:xfrm>
          <a:prstGeom prst="rect">
            <a:avLst/>
          </a:prstGeom>
          <a:noFill/>
        </p:spPr>
        <p:txBody>
          <a:bodyPr wrap="square" rtlCol="0">
            <a:spAutoFit/>
          </a:bodyPr>
          <a:lstStyle/>
          <a:p>
            <a:pPr algn="ctr"/>
            <a:r>
              <a:rPr lang="en-CA" b="1" dirty="0">
                <a:solidFill>
                  <a:schemeClr val="accent2"/>
                </a:solidFill>
                <a:latin typeface="Franklin Gothic Medium" panose="020B0603020102020204" pitchFamily="34" charset="0"/>
                <a:cs typeface="Beirut" pitchFamily="2" charset="-78"/>
              </a:rPr>
              <a:t>RAISING AWARENESS</a:t>
            </a:r>
          </a:p>
        </p:txBody>
      </p:sp>
      <p:sp>
        <p:nvSpPr>
          <p:cNvPr id="109" name="TextBox 108">
            <a:extLst>
              <a:ext uri="{FF2B5EF4-FFF2-40B4-BE49-F238E27FC236}">
                <a16:creationId xmlns:a16="http://schemas.microsoft.com/office/drawing/2014/main" id="{2E594563-013B-8045-B9F9-DF1B70265B81}"/>
              </a:ext>
            </a:extLst>
          </p:cNvPr>
          <p:cNvSpPr txBox="1"/>
          <p:nvPr/>
        </p:nvSpPr>
        <p:spPr>
          <a:xfrm>
            <a:off x="6126217" y="173358"/>
            <a:ext cx="3243039" cy="369332"/>
          </a:xfrm>
          <a:prstGeom prst="rect">
            <a:avLst/>
          </a:prstGeom>
          <a:noFill/>
        </p:spPr>
        <p:txBody>
          <a:bodyPr wrap="square" rtlCol="0">
            <a:spAutoFit/>
          </a:bodyPr>
          <a:lstStyle/>
          <a:p>
            <a:pPr algn="ctr"/>
            <a:r>
              <a:rPr lang="en-CA" b="1" dirty="0">
                <a:solidFill>
                  <a:schemeClr val="accent2"/>
                </a:solidFill>
                <a:latin typeface="Franklin Gothic Medium" panose="020B0603020102020204" pitchFamily="34" charset="0"/>
                <a:cs typeface="Beirut" pitchFamily="2" charset="-78"/>
              </a:rPr>
              <a:t>COMMUNITY EMPOWERMENT</a:t>
            </a:r>
          </a:p>
        </p:txBody>
      </p:sp>
      <p:sp>
        <p:nvSpPr>
          <p:cNvPr id="110" name="TextBox 109">
            <a:extLst>
              <a:ext uri="{FF2B5EF4-FFF2-40B4-BE49-F238E27FC236}">
                <a16:creationId xmlns:a16="http://schemas.microsoft.com/office/drawing/2014/main" id="{27306EC0-EA83-FD4D-A778-F59E632565D1}"/>
              </a:ext>
            </a:extLst>
          </p:cNvPr>
          <p:cNvSpPr txBox="1"/>
          <p:nvPr/>
        </p:nvSpPr>
        <p:spPr>
          <a:xfrm>
            <a:off x="3240699" y="6319567"/>
            <a:ext cx="2403329" cy="369332"/>
          </a:xfrm>
          <a:prstGeom prst="rect">
            <a:avLst/>
          </a:prstGeom>
          <a:noFill/>
        </p:spPr>
        <p:txBody>
          <a:bodyPr wrap="square" rtlCol="0">
            <a:spAutoFit/>
          </a:bodyPr>
          <a:lstStyle/>
          <a:p>
            <a:pPr algn="ctr"/>
            <a:r>
              <a:rPr lang="en-CA" b="1" dirty="0">
                <a:solidFill>
                  <a:schemeClr val="accent2"/>
                </a:solidFill>
                <a:latin typeface="Franklin Gothic Medium" panose="020B0603020102020204" pitchFamily="34" charset="0"/>
                <a:cs typeface="Beirut" pitchFamily="2" charset="-78"/>
              </a:rPr>
              <a:t>POLICY INFLUENCE</a:t>
            </a:r>
          </a:p>
        </p:txBody>
      </p:sp>
      <p:sp>
        <p:nvSpPr>
          <p:cNvPr id="111" name="Rectangle 110">
            <a:extLst>
              <a:ext uri="{FF2B5EF4-FFF2-40B4-BE49-F238E27FC236}">
                <a16:creationId xmlns:a16="http://schemas.microsoft.com/office/drawing/2014/main" id="{DDC2D8C0-CA21-6642-93CF-F0F3B693B907}"/>
              </a:ext>
            </a:extLst>
          </p:cNvPr>
          <p:cNvSpPr/>
          <p:nvPr/>
        </p:nvSpPr>
        <p:spPr>
          <a:xfrm>
            <a:off x="9402000" y="4492140"/>
            <a:ext cx="2790000" cy="23808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2" name="Rectangle 111">
            <a:extLst>
              <a:ext uri="{FF2B5EF4-FFF2-40B4-BE49-F238E27FC236}">
                <a16:creationId xmlns:a16="http://schemas.microsoft.com/office/drawing/2014/main" id="{5C720F46-855A-2242-9DA0-D83242B7438D}"/>
              </a:ext>
            </a:extLst>
          </p:cNvPr>
          <p:cNvSpPr/>
          <p:nvPr/>
        </p:nvSpPr>
        <p:spPr>
          <a:xfrm>
            <a:off x="9402000" y="2300400"/>
            <a:ext cx="2790000" cy="228084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CA" dirty="0"/>
          </a:p>
        </p:txBody>
      </p:sp>
      <p:sp>
        <p:nvSpPr>
          <p:cNvPr id="113" name="Rectangle 112">
            <a:extLst>
              <a:ext uri="{FF2B5EF4-FFF2-40B4-BE49-F238E27FC236}">
                <a16:creationId xmlns:a16="http://schemas.microsoft.com/office/drawing/2014/main" id="{D19FBF44-CFF0-9F42-930E-98A807F0DC43}"/>
              </a:ext>
            </a:extLst>
          </p:cNvPr>
          <p:cNvSpPr/>
          <p:nvPr/>
        </p:nvSpPr>
        <p:spPr>
          <a:xfrm>
            <a:off x="9402000" y="0"/>
            <a:ext cx="2790000" cy="23019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3" name="TextBox 142">
            <a:extLst>
              <a:ext uri="{FF2B5EF4-FFF2-40B4-BE49-F238E27FC236}">
                <a16:creationId xmlns:a16="http://schemas.microsoft.com/office/drawing/2014/main" id="{3BD8C0B6-0ACB-2F46-8514-EEBE81106E6D}"/>
              </a:ext>
            </a:extLst>
          </p:cNvPr>
          <p:cNvSpPr txBox="1"/>
          <p:nvPr/>
        </p:nvSpPr>
        <p:spPr>
          <a:xfrm>
            <a:off x="6548933" y="6328464"/>
            <a:ext cx="2403329" cy="369332"/>
          </a:xfrm>
          <a:prstGeom prst="rect">
            <a:avLst/>
          </a:prstGeom>
          <a:noFill/>
        </p:spPr>
        <p:txBody>
          <a:bodyPr wrap="square" rtlCol="0">
            <a:spAutoFit/>
          </a:bodyPr>
          <a:lstStyle/>
          <a:p>
            <a:pPr algn="ctr"/>
            <a:r>
              <a:rPr lang="en-CA" b="1" dirty="0">
                <a:solidFill>
                  <a:schemeClr val="accent2"/>
                </a:solidFill>
                <a:latin typeface="Franklin Gothic Medium" panose="020B0603020102020204" pitchFamily="34" charset="0"/>
                <a:cs typeface="Beirut" pitchFamily="2" charset="-78"/>
              </a:rPr>
              <a:t>CAPACITY BUILDING</a:t>
            </a:r>
          </a:p>
        </p:txBody>
      </p:sp>
      <p:sp>
        <p:nvSpPr>
          <p:cNvPr id="144" name="TextBox 143">
            <a:extLst>
              <a:ext uri="{FF2B5EF4-FFF2-40B4-BE49-F238E27FC236}">
                <a16:creationId xmlns:a16="http://schemas.microsoft.com/office/drawing/2014/main" id="{B8DB622A-DF7A-1343-AB30-70F25098C4C6}"/>
              </a:ext>
            </a:extLst>
          </p:cNvPr>
          <p:cNvSpPr txBox="1"/>
          <p:nvPr/>
        </p:nvSpPr>
        <p:spPr>
          <a:xfrm>
            <a:off x="9839170" y="2349689"/>
            <a:ext cx="2299063" cy="584775"/>
          </a:xfrm>
          <a:prstGeom prst="rect">
            <a:avLst/>
          </a:prstGeom>
          <a:noFill/>
        </p:spPr>
        <p:txBody>
          <a:bodyPr wrap="square" rtlCol="0">
            <a:spAutoFit/>
          </a:bodyPr>
          <a:lstStyle/>
          <a:p>
            <a:pPr algn="r"/>
            <a:r>
              <a:rPr lang="en-CA" sz="1600" b="1" dirty="0">
                <a:solidFill>
                  <a:schemeClr val="bg1"/>
                </a:solidFill>
                <a:latin typeface="Franklin Gothic Medium" panose="020B0603020102020204" pitchFamily="34" charset="0"/>
              </a:rPr>
              <a:t>PARTNERSHIPS AND COLLABORATION</a:t>
            </a:r>
          </a:p>
        </p:txBody>
      </p:sp>
      <p:sp>
        <p:nvSpPr>
          <p:cNvPr id="145" name="TextBox 144">
            <a:extLst>
              <a:ext uri="{FF2B5EF4-FFF2-40B4-BE49-F238E27FC236}">
                <a16:creationId xmlns:a16="http://schemas.microsoft.com/office/drawing/2014/main" id="{0E93DB55-4B09-F045-BC8A-02D1A3086E8F}"/>
              </a:ext>
            </a:extLst>
          </p:cNvPr>
          <p:cNvSpPr txBox="1"/>
          <p:nvPr/>
        </p:nvSpPr>
        <p:spPr>
          <a:xfrm>
            <a:off x="9849212" y="4627770"/>
            <a:ext cx="2299063" cy="338554"/>
          </a:xfrm>
          <a:prstGeom prst="rect">
            <a:avLst/>
          </a:prstGeom>
          <a:noFill/>
        </p:spPr>
        <p:txBody>
          <a:bodyPr wrap="square" lIns="90000" rtlCol="0">
            <a:spAutoFit/>
          </a:bodyPr>
          <a:lstStyle/>
          <a:p>
            <a:pPr algn="r"/>
            <a:r>
              <a:rPr lang="en-CA" sz="1600" b="1" dirty="0">
                <a:solidFill>
                  <a:schemeClr val="bg1"/>
                </a:solidFill>
                <a:latin typeface="Franklin Gothic Medium" panose="020B0603020102020204" pitchFamily="34" charset="0"/>
              </a:rPr>
              <a:t>LOCAL SYSTEMS</a:t>
            </a:r>
          </a:p>
        </p:txBody>
      </p:sp>
      <p:sp>
        <p:nvSpPr>
          <p:cNvPr id="146" name="TextBox 145">
            <a:extLst>
              <a:ext uri="{FF2B5EF4-FFF2-40B4-BE49-F238E27FC236}">
                <a16:creationId xmlns:a16="http://schemas.microsoft.com/office/drawing/2014/main" id="{EF49432E-6A9F-2E4C-B361-DEC9EE27A90F}"/>
              </a:ext>
            </a:extLst>
          </p:cNvPr>
          <p:cNvSpPr txBox="1"/>
          <p:nvPr/>
        </p:nvSpPr>
        <p:spPr>
          <a:xfrm>
            <a:off x="9844594" y="39896"/>
            <a:ext cx="2299063" cy="338554"/>
          </a:xfrm>
          <a:prstGeom prst="rect">
            <a:avLst/>
          </a:prstGeom>
          <a:noFill/>
        </p:spPr>
        <p:txBody>
          <a:bodyPr wrap="square" rtlCol="0">
            <a:spAutoFit/>
          </a:bodyPr>
          <a:lstStyle/>
          <a:p>
            <a:pPr algn="r"/>
            <a:r>
              <a:rPr lang="en-CA" sz="1600" b="1" dirty="0">
                <a:solidFill>
                  <a:schemeClr val="bg1"/>
                </a:solidFill>
                <a:latin typeface="Franklin Gothic Medium" panose="020B0603020102020204" pitchFamily="34" charset="0"/>
              </a:rPr>
              <a:t>ENGAGED RESIDENTS</a:t>
            </a:r>
          </a:p>
        </p:txBody>
      </p:sp>
      <p:sp>
        <p:nvSpPr>
          <p:cNvPr id="6" name="TextBox 5">
            <a:extLst>
              <a:ext uri="{FF2B5EF4-FFF2-40B4-BE49-F238E27FC236}">
                <a16:creationId xmlns:a16="http://schemas.microsoft.com/office/drawing/2014/main" id="{77F51090-B550-134B-AEFC-203126721FC6}"/>
              </a:ext>
            </a:extLst>
          </p:cNvPr>
          <p:cNvSpPr txBox="1"/>
          <p:nvPr/>
        </p:nvSpPr>
        <p:spPr>
          <a:xfrm>
            <a:off x="15928" y="4626252"/>
            <a:ext cx="2299063" cy="338554"/>
          </a:xfrm>
          <a:prstGeom prst="rect">
            <a:avLst/>
          </a:prstGeom>
          <a:noFill/>
        </p:spPr>
        <p:txBody>
          <a:bodyPr wrap="square" rtlCol="0">
            <a:spAutoFit/>
          </a:bodyPr>
          <a:lstStyle/>
          <a:p>
            <a:r>
              <a:rPr lang="en-CA" sz="1600" b="1" dirty="0">
                <a:solidFill>
                  <a:schemeClr val="bg1"/>
                </a:solidFill>
                <a:latin typeface="Franklin Gothic Medium" panose="020B0603020102020204" pitchFamily="34" charset="0"/>
              </a:rPr>
              <a:t>PATH TO CHANGE</a:t>
            </a:r>
          </a:p>
        </p:txBody>
      </p:sp>
      <p:sp>
        <p:nvSpPr>
          <p:cNvPr id="4" name="TextBox 3">
            <a:extLst>
              <a:ext uri="{FF2B5EF4-FFF2-40B4-BE49-F238E27FC236}">
                <a16:creationId xmlns:a16="http://schemas.microsoft.com/office/drawing/2014/main" id="{407B0740-2256-504A-8A7A-9516E336D37D}"/>
              </a:ext>
            </a:extLst>
          </p:cNvPr>
          <p:cNvSpPr txBox="1"/>
          <p:nvPr/>
        </p:nvSpPr>
        <p:spPr>
          <a:xfrm>
            <a:off x="45207" y="49450"/>
            <a:ext cx="2299063" cy="338554"/>
          </a:xfrm>
          <a:prstGeom prst="rect">
            <a:avLst/>
          </a:prstGeom>
          <a:noFill/>
        </p:spPr>
        <p:txBody>
          <a:bodyPr wrap="square" rtlCol="0">
            <a:spAutoFit/>
          </a:bodyPr>
          <a:lstStyle/>
          <a:p>
            <a:r>
              <a:rPr lang="en-CA" sz="1600" b="1" dirty="0">
                <a:solidFill>
                  <a:schemeClr val="bg1"/>
                </a:solidFill>
                <a:latin typeface="Franklin Gothic Medium" panose="020B0603020102020204" pitchFamily="34" charset="0"/>
                <a:cs typeface="Beirut" pitchFamily="2" charset="-78"/>
              </a:rPr>
              <a:t>NEED FOR CHANGE</a:t>
            </a:r>
          </a:p>
        </p:txBody>
      </p:sp>
      <p:sp>
        <p:nvSpPr>
          <p:cNvPr id="23" name="TextBox 22">
            <a:extLst>
              <a:ext uri="{FF2B5EF4-FFF2-40B4-BE49-F238E27FC236}">
                <a16:creationId xmlns:a16="http://schemas.microsoft.com/office/drawing/2014/main" id="{01FDA052-D69C-084E-86FA-CE4E5715E740}"/>
              </a:ext>
            </a:extLst>
          </p:cNvPr>
          <p:cNvSpPr txBox="1"/>
          <p:nvPr/>
        </p:nvSpPr>
        <p:spPr>
          <a:xfrm>
            <a:off x="522348" y="433957"/>
            <a:ext cx="2264302" cy="577081"/>
          </a:xfrm>
          <a:prstGeom prst="rect">
            <a:avLst/>
          </a:prstGeom>
          <a:noFill/>
        </p:spPr>
        <p:txBody>
          <a:bodyPr wrap="square" rtlCol="0">
            <a:spAutoFit/>
          </a:bodyPr>
          <a:lstStyle/>
          <a:p>
            <a:r>
              <a:rPr lang="en-CA" sz="1050" b="1" dirty="0">
                <a:latin typeface="Arial" panose="020B0604020202020204" pitchFamily="34" charset="0"/>
                <a:cs typeface="Arial" panose="020B0604020202020204" pitchFamily="34" charset="0"/>
              </a:rPr>
              <a:t>3 out of 8 </a:t>
            </a:r>
            <a:r>
              <a:rPr lang="en-CA" sz="1050" dirty="0">
                <a:latin typeface="Arial" panose="020B0604020202020204" pitchFamily="34" charset="0"/>
                <a:cs typeface="Arial" panose="020B0604020202020204" pitchFamily="34" charset="0"/>
              </a:rPr>
              <a:t>tenant households </a:t>
            </a:r>
            <a:r>
              <a:rPr lang="en-CA" sz="1050" b="1" dirty="0">
                <a:latin typeface="Arial" panose="020B0604020202020204" pitchFamily="34" charset="0"/>
                <a:cs typeface="Arial" panose="020B0604020202020204" pitchFamily="34" charset="0"/>
              </a:rPr>
              <a:t>spend more than 30% </a:t>
            </a:r>
            <a:r>
              <a:rPr lang="en-CA" sz="1050" dirty="0">
                <a:latin typeface="Arial" panose="020B0604020202020204" pitchFamily="34" charset="0"/>
                <a:cs typeface="Arial" panose="020B0604020202020204" pitchFamily="34" charset="0"/>
              </a:rPr>
              <a:t>of their income on shelter (2016).</a:t>
            </a:r>
          </a:p>
        </p:txBody>
      </p:sp>
      <p:sp>
        <p:nvSpPr>
          <p:cNvPr id="147" name="TextBox 146">
            <a:extLst>
              <a:ext uri="{FF2B5EF4-FFF2-40B4-BE49-F238E27FC236}">
                <a16:creationId xmlns:a16="http://schemas.microsoft.com/office/drawing/2014/main" id="{188E94ED-7E89-2B44-BDE4-4B16759FA007}"/>
              </a:ext>
            </a:extLst>
          </p:cNvPr>
          <p:cNvSpPr txBox="1"/>
          <p:nvPr/>
        </p:nvSpPr>
        <p:spPr>
          <a:xfrm>
            <a:off x="505223" y="1076253"/>
            <a:ext cx="2264303" cy="577081"/>
          </a:xfrm>
          <a:prstGeom prst="rect">
            <a:avLst/>
          </a:prstGeom>
          <a:noFill/>
        </p:spPr>
        <p:txBody>
          <a:bodyPr wrap="square" rtlCol="0">
            <a:spAutoFit/>
          </a:bodyPr>
          <a:lstStyle/>
          <a:p>
            <a:r>
              <a:rPr lang="en-CA" sz="1050" dirty="0">
                <a:latin typeface="Arial" panose="020B0604020202020204" pitchFamily="34" charset="0"/>
                <a:cs typeface="Arial" panose="020B0604020202020204" pitchFamily="34" charset="0"/>
              </a:rPr>
              <a:t>Areas facing up to a </a:t>
            </a:r>
            <a:r>
              <a:rPr lang="en-CA" sz="1050" b="1" dirty="0">
                <a:latin typeface="Arial" panose="020B0604020202020204" pitchFamily="34" charset="0"/>
                <a:cs typeface="Arial" panose="020B0604020202020204" pitchFamily="34" charset="0"/>
              </a:rPr>
              <a:t>23% yearly increase</a:t>
            </a:r>
            <a:r>
              <a:rPr lang="en-CA" sz="1050" dirty="0">
                <a:latin typeface="Arial" panose="020B0604020202020204" pitchFamily="34" charset="0"/>
                <a:cs typeface="Arial" panose="020B0604020202020204" pitchFamily="34" charset="0"/>
              </a:rPr>
              <a:t> in the price of a single-family home (2020).</a:t>
            </a:r>
          </a:p>
        </p:txBody>
      </p:sp>
      <p:sp>
        <p:nvSpPr>
          <p:cNvPr id="148" name="TextBox 147">
            <a:extLst>
              <a:ext uri="{FF2B5EF4-FFF2-40B4-BE49-F238E27FC236}">
                <a16:creationId xmlns:a16="http://schemas.microsoft.com/office/drawing/2014/main" id="{DE1E25CD-5E04-874F-A574-32E1087339A4}"/>
              </a:ext>
            </a:extLst>
          </p:cNvPr>
          <p:cNvSpPr txBox="1"/>
          <p:nvPr/>
        </p:nvSpPr>
        <p:spPr>
          <a:xfrm>
            <a:off x="459822" y="1716474"/>
            <a:ext cx="2264303" cy="415498"/>
          </a:xfrm>
          <a:prstGeom prst="rect">
            <a:avLst/>
          </a:prstGeom>
          <a:noFill/>
        </p:spPr>
        <p:txBody>
          <a:bodyPr wrap="square" rtlCol="0">
            <a:spAutoFit/>
          </a:bodyPr>
          <a:lstStyle/>
          <a:p>
            <a:r>
              <a:rPr lang="en-CA" sz="1050" b="1" dirty="0">
                <a:latin typeface="Arial" panose="020B0604020202020204" pitchFamily="34" charset="0"/>
                <a:cs typeface="Arial" panose="020B0604020202020204" pitchFamily="34" charset="0"/>
              </a:rPr>
              <a:t>Homelessness </a:t>
            </a:r>
            <a:r>
              <a:rPr lang="en-CA" sz="1050" dirty="0">
                <a:latin typeface="Arial" panose="020B0604020202020204" pitchFamily="34" charset="0"/>
                <a:cs typeface="Arial" panose="020B0604020202020204" pitchFamily="34" charset="0"/>
              </a:rPr>
              <a:t>is a </a:t>
            </a:r>
            <a:r>
              <a:rPr lang="en-CA" sz="1050" b="1" dirty="0">
                <a:latin typeface="Arial" panose="020B0604020202020204" pitchFamily="34" charset="0"/>
                <a:cs typeface="Arial" panose="020B0604020202020204" pitchFamily="34" charset="0"/>
              </a:rPr>
              <a:t>growing concern</a:t>
            </a:r>
            <a:r>
              <a:rPr lang="en-CA" sz="1050" dirty="0">
                <a:latin typeface="Arial" panose="020B0604020202020204" pitchFamily="34" charset="0"/>
                <a:cs typeface="Arial" panose="020B0604020202020204" pitchFamily="34" charset="0"/>
              </a:rPr>
              <a:t>, especially among youth.</a:t>
            </a:r>
          </a:p>
        </p:txBody>
      </p:sp>
      <p:sp>
        <p:nvSpPr>
          <p:cNvPr id="149" name="TextBox 148">
            <a:extLst>
              <a:ext uri="{FF2B5EF4-FFF2-40B4-BE49-F238E27FC236}">
                <a16:creationId xmlns:a16="http://schemas.microsoft.com/office/drawing/2014/main" id="{2524C077-3213-F548-9FD2-40858EAA23DC}"/>
              </a:ext>
            </a:extLst>
          </p:cNvPr>
          <p:cNvSpPr txBox="1"/>
          <p:nvPr/>
        </p:nvSpPr>
        <p:spPr>
          <a:xfrm>
            <a:off x="507457" y="2658738"/>
            <a:ext cx="2299063" cy="577081"/>
          </a:xfrm>
          <a:prstGeom prst="rect">
            <a:avLst/>
          </a:prstGeom>
          <a:noFill/>
        </p:spPr>
        <p:txBody>
          <a:bodyPr wrap="square" rtlCol="0">
            <a:spAutoFit/>
          </a:bodyPr>
          <a:lstStyle/>
          <a:p>
            <a:r>
              <a:rPr lang="en-CA" sz="1050" dirty="0">
                <a:latin typeface="Arial" panose="020B0604020202020204" pitchFamily="34" charset="0"/>
                <a:cs typeface="Arial" panose="020B0604020202020204" pitchFamily="34" charset="0"/>
              </a:rPr>
              <a:t>Involving residents and the community in the </a:t>
            </a:r>
            <a:r>
              <a:rPr lang="en-CA" sz="1050" b="1" dirty="0">
                <a:latin typeface="Arial" panose="020B0604020202020204" pitchFamily="34" charset="0"/>
                <a:cs typeface="Arial" panose="020B0604020202020204" pitchFamily="34" charset="0"/>
              </a:rPr>
              <a:t>diagnostic of local needs</a:t>
            </a:r>
            <a:r>
              <a:rPr lang="en-CA" sz="1050" dirty="0">
                <a:latin typeface="Arial" panose="020B0604020202020204" pitchFamily="34" charset="0"/>
                <a:cs typeface="Arial" panose="020B0604020202020204" pitchFamily="34" charset="0"/>
              </a:rPr>
              <a:t>.</a:t>
            </a:r>
          </a:p>
        </p:txBody>
      </p:sp>
      <p:sp>
        <p:nvSpPr>
          <p:cNvPr id="150" name="TextBox 149">
            <a:extLst>
              <a:ext uri="{FF2B5EF4-FFF2-40B4-BE49-F238E27FC236}">
                <a16:creationId xmlns:a16="http://schemas.microsoft.com/office/drawing/2014/main" id="{799347CA-4FBF-7946-9198-5FC8B190677A}"/>
              </a:ext>
            </a:extLst>
          </p:cNvPr>
          <p:cNvSpPr txBox="1"/>
          <p:nvPr/>
        </p:nvSpPr>
        <p:spPr>
          <a:xfrm>
            <a:off x="505223" y="3194402"/>
            <a:ext cx="2251031" cy="415498"/>
          </a:xfrm>
          <a:prstGeom prst="rect">
            <a:avLst/>
          </a:prstGeom>
          <a:noFill/>
        </p:spPr>
        <p:txBody>
          <a:bodyPr wrap="square" rtlCol="0">
            <a:spAutoFit/>
          </a:bodyPr>
          <a:lstStyle/>
          <a:p>
            <a:r>
              <a:rPr lang="en-CA" sz="1050" dirty="0">
                <a:latin typeface="Arial" panose="020B0604020202020204" pitchFamily="34" charset="0"/>
                <a:cs typeface="Arial" panose="020B0604020202020204" pitchFamily="34" charset="0"/>
              </a:rPr>
              <a:t>Building a </a:t>
            </a:r>
            <a:r>
              <a:rPr lang="en-CA" sz="1050" b="1" dirty="0">
                <a:latin typeface="Arial" panose="020B0604020202020204" pitchFamily="34" charset="0"/>
                <a:cs typeface="Arial" panose="020B0604020202020204" pitchFamily="34" charset="0"/>
              </a:rPr>
              <a:t>global portrait </a:t>
            </a:r>
            <a:r>
              <a:rPr lang="en-CA" sz="1050" dirty="0">
                <a:latin typeface="Arial" panose="020B0604020202020204" pitchFamily="34" charset="0"/>
                <a:cs typeface="Arial" panose="020B0604020202020204" pitchFamily="34" charset="0"/>
              </a:rPr>
              <a:t>of the southern West Island.</a:t>
            </a:r>
          </a:p>
        </p:txBody>
      </p:sp>
      <p:sp>
        <p:nvSpPr>
          <p:cNvPr id="151" name="TextBox 150">
            <a:extLst>
              <a:ext uri="{FF2B5EF4-FFF2-40B4-BE49-F238E27FC236}">
                <a16:creationId xmlns:a16="http://schemas.microsoft.com/office/drawing/2014/main" id="{FAA0AAA6-3C86-3941-830C-9692D87F8B27}"/>
              </a:ext>
            </a:extLst>
          </p:cNvPr>
          <p:cNvSpPr txBox="1"/>
          <p:nvPr/>
        </p:nvSpPr>
        <p:spPr>
          <a:xfrm>
            <a:off x="507456" y="3591894"/>
            <a:ext cx="2403329" cy="900246"/>
          </a:xfrm>
          <a:prstGeom prst="rect">
            <a:avLst/>
          </a:prstGeom>
          <a:noFill/>
        </p:spPr>
        <p:txBody>
          <a:bodyPr wrap="square" rtlCol="0">
            <a:spAutoFit/>
          </a:bodyPr>
          <a:lstStyle/>
          <a:p>
            <a:r>
              <a:rPr lang="en-CA" sz="1050" dirty="0">
                <a:latin typeface="Arial" panose="020B0604020202020204" pitchFamily="34" charset="0"/>
                <a:cs typeface="Arial" panose="020B0604020202020204" pitchFamily="34" charset="0"/>
              </a:rPr>
              <a:t>Developing a </a:t>
            </a:r>
            <a:r>
              <a:rPr lang="en-CA" sz="1050" b="1" dirty="0">
                <a:latin typeface="Arial" panose="020B0604020202020204" pitchFamily="34" charset="0"/>
                <a:cs typeface="Arial" panose="020B0604020202020204" pitchFamily="34" charset="0"/>
              </a:rPr>
              <a:t>shared vision for collective action</a:t>
            </a:r>
            <a:r>
              <a:rPr lang="en-CA" sz="1050" dirty="0">
                <a:latin typeface="Arial" panose="020B0604020202020204" pitchFamily="34" charset="0"/>
                <a:cs typeface="Arial" panose="020B0604020202020204" pitchFamily="34" charset="0"/>
              </a:rPr>
              <a:t>: </a:t>
            </a:r>
            <a:r>
              <a:rPr lang="en-CA" sz="1050" i="1" dirty="0">
                <a:latin typeface="Arial" panose="020B0604020202020204" pitchFamily="34" charset="0"/>
                <a:cs typeface="Arial" panose="020B0604020202020204" pitchFamily="34" charset="0"/>
              </a:rPr>
              <a:t>Adequate and appropriate affordable housing responding to the needs of residents in the southern West Island.</a:t>
            </a:r>
          </a:p>
        </p:txBody>
      </p:sp>
      <p:pic>
        <p:nvPicPr>
          <p:cNvPr id="153" name="Graphic 152" descr="Dollar">
            <a:extLst>
              <a:ext uri="{FF2B5EF4-FFF2-40B4-BE49-F238E27FC236}">
                <a16:creationId xmlns:a16="http://schemas.microsoft.com/office/drawing/2014/main" id="{A62FD9AA-BACC-8B42-81C7-39E0E6484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136" y="547186"/>
            <a:ext cx="321801" cy="321801"/>
          </a:xfrm>
          <a:prstGeom prst="rect">
            <a:avLst/>
          </a:prstGeom>
        </p:spPr>
      </p:pic>
      <p:pic>
        <p:nvPicPr>
          <p:cNvPr id="155" name="Graphic 154" descr="Home">
            <a:extLst>
              <a:ext uri="{FF2B5EF4-FFF2-40B4-BE49-F238E27FC236}">
                <a16:creationId xmlns:a16="http://schemas.microsoft.com/office/drawing/2014/main" id="{9DDF7502-0F93-0B46-99A6-02C2A2C146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943" y="1182982"/>
            <a:ext cx="370795" cy="370795"/>
          </a:xfrm>
          <a:prstGeom prst="rect">
            <a:avLst/>
          </a:prstGeom>
        </p:spPr>
      </p:pic>
      <p:pic>
        <p:nvPicPr>
          <p:cNvPr id="157" name="Graphic 156" descr="Open hand">
            <a:extLst>
              <a:ext uri="{FF2B5EF4-FFF2-40B4-BE49-F238E27FC236}">
                <a16:creationId xmlns:a16="http://schemas.microsoft.com/office/drawing/2014/main" id="{229ACEE8-8634-F84A-8933-0D63922DF0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885" y="1775127"/>
            <a:ext cx="343348" cy="343348"/>
          </a:xfrm>
          <a:prstGeom prst="rect">
            <a:avLst/>
          </a:prstGeom>
        </p:spPr>
      </p:pic>
      <p:pic>
        <p:nvPicPr>
          <p:cNvPr id="159" name="Graphic 158" descr="Research">
            <a:extLst>
              <a:ext uri="{FF2B5EF4-FFF2-40B4-BE49-F238E27FC236}">
                <a16:creationId xmlns:a16="http://schemas.microsoft.com/office/drawing/2014/main" id="{B435FF3A-7810-F548-B65A-2AEC9FA2D8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251" y="2804460"/>
            <a:ext cx="297708" cy="297708"/>
          </a:xfrm>
          <a:prstGeom prst="rect">
            <a:avLst/>
          </a:prstGeom>
        </p:spPr>
      </p:pic>
      <p:pic>
        <p:nvPicPr>
          <p:cNvPr id="161" name="Graphic 160" descr="World">
            <a:extLst>
              <a:ext uri="{FF2B5EF4-FFF2-40B4-BE49-F238E27FC236}">
                <a16:creationId xmlns:a16="http://schemas.microsoft.com/office/drawing/2014/main" id="{5B9ED12E-796F-6849-8836-B25FAC5A31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337" y="3244823"/>
            <a:ext cx="327681" cy="327681"/>
          </a:xfrm>
          <a:prstGeom prst="rect">
            <a:avLst/>
          </a:prstGeom>
        </p:spPr>
      </p:pic>
      <p:pic>
        <p:nvPicPr>
          <p:cNvPr id="163" name="Graphic 162" descr="Eye">
            <a:extLst>
              <a:ext uri="{FF2B5EF4-FFF2-40B4-BE49-F238E27FC236}">
                <a16:creationId xmlns:a16="http://schemas.microsoft.com/office/drawing/2014/main" id="{89FD40A1-BC28-D441-B728-947304AC36A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868" y="3816169"/>
            <a:ext cx="354774" cy="354774"/>
          </a:xfrm>
          <a:prstGeom prst="rect">
            <a:avLst/>
          </a:prstGeom>
        </p:spPr>
      </p:pic>
      <p:sp>
        <p:nvSpPr>
          <p:cNvPr id="164" name="TextBox 163">
            <a:extLst>
              <a:ext uri="{FF2B5EF4-FFF2-40B4-BE49-F238E27FC236}">
                <a16:creationId xmlns:a16="http://schemas.microsoft.com/office/drawing/2014/main" id="{E3164F58-2974-EC40-9A73-782EA10E8A2E}"/>
              </a:ext>
            </a:extLst>
          </p:cNvPr>
          <p:cNvSpPr txBox="1"/>
          <p:nvPr/>
        </p:nvSpPr>
        <p:spPr>
          <a:xfrm>
            <a:off x="487842" y="5025539"/>
            <a:ext cx="2299063" cy="577081"/>
          </a:xfrm>
          <a:prstGeom prst="rect">
            <a:avLst/>
          </a:prstGeom>
          <a:noFill/>
        </p:spPr>
        <p:txBody>
          <a:bodyPr wrap="square" rtlCol="0">
            <a:spAutoFit/>
          </a:bodyPr>
          <a:lstStyle/>
          <a:p>
            <a:r>
              <a:rPr lang="en-CA" sz="1050" b="1" dirty="0">
                <a:latin typeface="Arial" panose="020B0604020202020204" pitchFamily="34" charset="0"/>
                <a:cs typeface="Arial" panose="020B0604020202020204" pitchFamily="34" charset="0"/>
              </a:rPr>
              <a:t>Committee</a:t>
            </a:r>
            <a:r>
              <a:rPr lang="en-CA" sz="1050" dirty="0">
                <a:latin typeface="Arial" panose="020B0604020202020204" pitchFamily="34" charset="0"/>
                <a:cs typeface="Arial" panose="020B0604020202020204" pitchFamily="34" charset="0"/>
              </a:rPr>
              <a:t> discusses and makes decisions on the actions, strategies and steps that must be taken.</a:t>
            </a:r>
          </a:p>
        </p:txBody>
      </p:sp>
      <p:sp>
        <p:nvSpPr>
          <p:cNvPr id="165" name="TextBox 164">
            <a:extLst>
              <a:ext uri="{FF2B5EF4-FFF2-40B4-BE49-F238E27FC236}">
                <a16:creationId xmlns:a16="http://schemas.microsoft.com/office/drawing/2014/main" id="{873769AC-3ED6-BC47-B26C-A86376B5C158}"/>
              </a:ext>
            </a:extLst>
          </p:cNvPr>
          <p:cNvSpPr txBox="1"/>
          <p:nvPr/>
        </p:nvSpPr>
        <p:spPr>
          <a:xfrm>
            <a:off x="470463" y="5602620"/>
            <a:ext cx="2299063" cy="577081"/>
          </a:xfrm>
          <a:prstGeom prst="rect">
            <a:avLst/>
          </a:prstGeom>
          <a:noFill/>
        </p:spPr>
        <p:txBody>
          <a:bodyPr wrap="square" rtlCol="0">
            <a:spAutoFit/>
          </a:bodyPr>
          <a:lstStyle/>
          <a:p>
            <a:r>
              <a:rPr lang="en-CA" sz="1050" b="1" dirty="0">
                <a:latin typeface="Arial" panose="020B0604020202020204" pitchFamily="34" charset="0"/>
                <a:cs typeface="Arial" panose="020B0604020202020204" pitchFamily="34" charset="0"/>
              </a:rPr>
              <a:t>Assessment process </a:t>
            </a:r>
            <a:r>
              <a:rPr lang="en-CA" sz="1050" dirty="0">
                <a:latin typeface="Arial" panose="020B0604020202020204" pitchFamily="34" charset="0"/>
                <a:cs typeface="Arial" panose="020B0604020202020204" pitchFamily="34" charset="0"/>
              </a:rPr>
              <a:t>to measure feasibility, desirability and sustainability.</a:t>
            </a:r>
          </a:p>
        </p:txBody>
      </p:sp>
      <p:sp>
        <p:nvSpPr>
          <p:cNvPr id="166" name="TextBox 165">
            <a:extLst>
              <a:ext uri="{FF2B5EF4-FFF2-40B4-BE49-F238E27FC236}">
                <a16:creationId xmlns:a16="http://schemas.microsoft.com/office/drawing/2014/main" id="{B650E05E-2719-D24B-94B4-D7E20E99D994}"/>
              </a:ext>
            </a:extLst>
          </p:cNvPr>
          <p:cNvSpPr txBox="1"/>
          <p:nvPr/>
        </p:nvSpPr>
        <p:spPr>
          <a:xfrm>
            <a:off x="449989" y="6169038"/>
            <a:ext cx="2299063" cy="577081"/>
          </a:xfrm>
          <a:prstGeom prst="rect">
            <a:avLst/>
          </a:prstGeom>
          <a:noFill/>
        </p:spPr>
        <p:txBody>
          <a:bodyPr wrap="square" rtlCol="0">
            <a:spAutoFit/>
          </a:bodyPr>
          <a:lstStyle/>
          <a:p>
            <a:r>
              <a:rPr lang="en-CA" sz="1050" b="1" dirty="0">
                <a:latin typeface="Arial" panose="020B0604020202020204" pitchFamily="34" charset="0"/>
                <a:cs typeface="Arial" panose="020B0604020202020204" pitchFamily="34" charset="0"/>
              </a:rPr>
              <a:t>Evaluation</a:t>
            </a:r>
            <a:r>
              <a:rPr lang="en-CA" sz="1050" dirty="0">
                <a:latin typeface="Arial" panose="020B0604020202020204" pitchFamily="34" charset="0"/>
                <a:cs typeface="Arial" panose="020B0604020202020204" pitchFamily="34" charset="0"/>
              </a:rPr>
              <a:t> of actions and strategies implemented to determine impact and adapt.</a:t>
            </a:r>
          </a:p>
        </p:txBody>
      </p:sp>
      <p:pic>
        <p:nvPicPr>
          <p:cNvPr id="168" name="Graphic 167" descr="Connections">
            <a:extLst>
              <a:ext uri="{FF2B5EF4-FFF2-40B4-BE49-F238E27FC236}">
                <a16:creationId xmlns:a16="http://schemas.microsoft.com/office/drawing/2014/main" id="{077ACA21-AFFE-0842-BDE6-081745C05CC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314" y="5157217"/>
            <a:ext cx="319985" cy="319985"/>
          </a:xfrm>
          <a:prstGeom prst="rect">
            <a:avLst/>
          </a:prstGeom>
        </p:spPr>
      </p:pic>
      <p:pic>
        <p:nvPicPr>
          <p:cNvPr id="170" name="Graphic 169" descr="Bullseye">
            <a:extLst>
              <a:ext uri="{FF2B5EF4-FFF2-40B4-BE49-F238E27FC236}">
                <a16:creationId xmlns:a16="http://schemas.microsoft.com/office/drawing/2014/main" id="{225D19DE-4680-1248-8865-4DC203856BB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314" y="6301567"/>
            <a:ext cx="319985" cy="319985"/>
          </a:xfrm>
          <a:prstGeom prst="rect">
            <a:avLst/>
          </a:prstGeom>
        </p:spPr>
      </p:pic>
      <p:pic>
        <p:nvPicPr>
          <p:cNvPr id="172" name="Graphic 171" descr="Statistics">
            <a:extLst>
              <a:ext uri="{FF2B5EF4-FFF2-40B4-BE49-F238E27FC236}">
                <a16:creationId xmlns:a16="http://schemas.microsoft.com/office/drawing/2014/main" id="{1938CD59-B0FE-1447-A137-97F39C95CC3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9601" y="5743025"/>
            <a:ext cx="300595" cy="300595"/>
          </a:xfrm>
          <a:prstGeom prst="rect">
            <a:avLst/>
          </a:prstGeom>
        </p:spPr>
      </p:pic>
      <p:sp>
        <p:nvSpPr>
          <p:cNvPr id="181" name="TextBox 180">
            <a:extLst>
              <a:ext uri="{FF2B5EF4-FFF2-40B4-BE49-F238E27FC236}">
                <a16:creationId xmlns:a16="http://schemas.microsoft.com/office/drawing/2014/main" id="{DE26D699-DEA0-464D-AF2C-2DD434170FC7}"/>
              </a:ext>
            </a:extLst>
          </p:cNvPr>
          <p:cNvSpPr txBox="1"/>
          <p:nvPr/>
        </p:nvSpPr>
        <p:spPr>
          <a:xfrm>
            <a:off x="9425627" y="473714"/>
            <a:ext cx="2759783" cy="646331"/>
          </a:xfrm>
          <a:prstGeom prst="rect">
            <a:avLst/>
          </a:prstGeom>
          <a:solidFill>
            <a:schemeClr val="accent6"/>
          </a:solidFill>
        </p:spPr>
        <p:txBody>
          <a:bodyPr wrap="square" rtlCol="0">
            <a:spAutoFit/>
          </a:bodyPr>
          <a:lstStyle/>
          <a:p>
            <a:pPr algn="ctr"/>
            <a:r>
              <a:rPr lang="en-CA" sz="1200" b="1" dirty="0">
                <a:latin typeface="Arial" panose="020B0604020202020204" pitchFamily="34" charset="0"/>
                <a:cs typeface="Arial" panose="020B0604020202020204" pitchFamily="34" charset="0"/>
              </a:rPr>
              <a:t>People understand their stake in creating a healthy community and the importance of housing</a:t>
            </a:r>
          </a:p>
        </p:txBody>
      </p:sp>
      <p:sp>
        <p:nvSpPr>
          <p:cNvPr id="183" name="TextBox 182">
            <a:extLst>
              <a:ext uri="{FF2B5EF4-FFF2-40B4-BE49-F238E27FC236}">
                <a16:creationId xmlns:a16="http://schemas.microsoft.com/office/drawing/2014/main" id="{A661DE65-E53B-194D-A4D2-F61BCC625EAB}"/>
              </a:ext>
            </a:extLst>
          </p:cNvPr>
          <p:cNvSpPr txBox="1"/>
          <p:nvPr/>
        </p:nvSpPr>
        <p:spPr>
          <a:xfrm>
            <a:off x="9406062" y="5080787"/>
            <a:ext cx="2795337" cy="646331"/>
          </a:xfrm>
          <a:prstGeom prst="rect">
            <a:avLst/>
          </a:prstGeom>
          <a:noFill/>
        </p:spPr>
        <p:txBody>
          <a:bodyPr wrap="square" rtlCol="0">
            <a:spAutoFit/>
          </a:bodyPr>
          <a:lstStyle/>
          <a:p>
            <a:pPr algn="ctr"/>
            <a:r>
              <a:rPr lang="en-CA" sz="1200" b="1" dirty="0">
                <a:latin typeface="Arial" panose="020B0604020202020204" pitchFamily="34" charset="0"/>
                <a:cs typeface="Arial" panose="020B0604020202020204" pitchFamily="34" charset="0"/>
              </a:rPr>
              <a:t>Working with existing housing resources while creating and leveraging new ones</a:t>
            </a:r>
          </a:p>
        </p:txBody>
      </p:sp>
      <p:sp>
        <p:nvSpPr>
          <p:cNvPr id="182" name="TextBox 181">
            <a:extLst>
              <a:ext uri="{FF2B5EF4-FFF2-40B4-BE49-F238E27FC236}">
                <a16:creationId xmlns:a16="http://schemas.microsoft.com/office/drawing/2014/main" id="{AFDF70E0-8841-5C41-A968-10D8E9D360BB}"/>
              </a:ext>
            </a:extLst>
          </p:cNvPr>
          <p:cNvSpPr txBox="1"/>
          <p:nvPr/>
        </p:nvSpPr>
        <p:spPr>
          <a:xfrm>
            <a:off x="9406062" y="2921657"/>
            <a:ext cx="2759991" cy="646331"/>
          </a:xfrm>
          <a:prstGeom prst="rect">
            <a:avLst/>
          </a:prstGeom>
          <a:noFill/>
        </p:spPr>
        <p:txBody>
          <a:bodyPr wrap="square" rtlCol="0">
            <a:spAutoFit/>
          </a:bodyPr>
          <a:lstStyle/>
          <a:p>
            <a:pPr algn="ctr"/>
            <a:r>
              <a:rPr lang="en-CA" sz="1200" b="1" dirty="0">
                <a:latin typeface="Arial" panose="020B0604020202020204" pitchFamily="34" charset="0"/>
                <a:cs typeface="Arial" panose="020B0604020202020204" pitchFamily="34" charset="0"/>
              </a:rPr>
              <a:t>Partners are committed to mutual learning, support and collaborative housing solutions</a:t>
            </a:r>
          </a:p>
        </p:txBody>
      </p:sp>
      <p:sp>
        <p:nvSpPr>
          <p:cNvPr id="194" name="TextBox 193">
            <a:extLst>
              <a:ext uri="{FF2B5EF4-FFF2-40B4-BE49-F238E27FC236}">
                <a16:creationId xmlns:a16="http://schemas.microsoft.com/office/drawing/2014/main" id="{2DBBD3EB-A4F7-1748-A08B-50D20CEE8914}"/>
              </a:ext>
            </a:extLst>
          </p:cNvPr>
          <p:cNvSpPr txBox="1"/>
          <p:nvPr/>
        </p:nvSpPr>
        <p:spPr>
          <a:xfrm>
            <a:off x="10344062" y="1217513"/>
            <a:ext cx="1081698" cy="830997"/>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Education</a:t>
            </a:r>
          </a:p>
          <a:p>
            <a:r>
              <a:rPr lang="en-CA" sz="1200" dirty="0">
                <a:latin typeface="Arial" panose="020B0604020202020204" pitchFamily="34" charset="0"/>
                <a:cs typeface="Arial" panose="020B0604020202020204" pitchFamily="34" charset="0"/>
              </a:rPr>
              <a:t>Participation</a:t>
            </a:r>
          </a:p>
          <a:p>
            <a:r>
              <a:rPr lang="en-CA" sz="1200" dirty="0">
                <a:latin typeface="Arial" panose="020B0604020202020204" pitchFamily="34" charset="0"/>
                <a:cs typeface="Arial" panose="020B0604020202020204" pitchFamily="34" charset="0"/>
              </a:rPr>
              <a:t>Volunteering</a:t>
            </a:r>
          </a:p>
          <a:p>
            <a:r>
              <a:rPr lang="en-CA" sz="1200" dirty="0">
                <a:latin typeface="Arial" panose="020B0604020202020204" pitchFamily="34" charset="0"/>
                <a:cs typeface="Arial" panose="020B0604020202020204" pitchFamily="34" charset="0"/>
              </a:rPr>
              <a:t>Advocacy</a:t>
            </a:r>
          </a:p>
        </p:txBody>
      </p:sp>
      <p:grpSp>
        <p:nvGrpSpPr>
          <p:cNvPr id="211" name="Graphic 207">
            <a:extLst>
              <a:ext uri="{FF2B5EF4-FFF2-40B4-BE49-F238E27FC236}">
                <a16:creationId xmlns:a16="http://schemas.microsoft.com/office/drawing/2014/main" id="{94502E70-333D-FA45-888E-44FF02C143A5}"/>
              </a:ext>
            </a:extLst>
          </p:cNvPr>
          <p:cNvGrpSpPr>
            <a:grpSpLocks noChangeAspect="1"/>
          </p:cNvGrpSpPr>
          <p:nvPr/>
        </p:nvGrpSpPr>
        <p:grpSpPr>
          <a:xfrm>
            <a:off x="3452253" y="2579956"/>
            <a:ext cx="5731209" cy="855014"/>
            <a:chOff x="3717717" y="2594704"/>
            <a:chExt cx="5731209" cy="855014"/>
          </a:xfrm>
          <a:solidFill>
            <a:srgbClr val="FFFFFF"/>
          </a:solidFill>
        </p:grpSpPr>
        <p:grpSp>
          <p:nvGrpSpPr>
            <p:cNvPr id="212" name="Graphic 207">
              <a:extLst>
                <a:ext uri="{FF2B5EF4-FFF2-40B4-BE49-F238E27FC236}">
                  <a16:creationId xmlns:a16="http://schemas.microsoft.com/office/drawing/2014/main" id="{94502E70-333D-FA45-888E-44FF02C143A5}"/>
                </a:ext>
              </a:extLst>
            </p:cNvPr>
            <p:cNvGrpSpPr/>
            <p:nvPr/>
          </p:nvGrpSpPr>
          <p:grpSpPr>
            <a:xfrm>
              <a:off x="4494439" y="3187287"/>
              <a:ext cx="1033174" cy="261553"/>
              <a:chOff x="4494439" y="3187287"/>
              <a:chExt cx="1033174" cy="261553"/>
            </a:xfrm>
            <a:solidFill>
              <a:srgbClr val="FFFFFF"/>
            </a:solidFill>
          </p:grpSpPr>
          <p:sp>
            <p:nvSpPr>
              <p:cNvPr id="213" name="Freeform 212">
                <a:extLst>
                  <a:ext uri="{FF2B5EF4-FFF2-40B4-BE49-F238E27FC236}">
                    <a16:creationId xmlns:a16="http://schemas.microsoft.com/office/drawing/2014/main" id="{1F2571B9-13F5-044C-B635-1862A90E0FB2}"/>
                  </a:ext>
                </a:extLst>
              </p:cNvPr>
              <p:cNvSpPr/>
              <p:nvPr/>
            </p:nvSpPr>
            <p:spPr>
              <a:xfrm>
                <a:off x="4494439" y="3187287"/>
                <a:ext cx="941480" cy="261553"/>
              </a:xfrm>
              <a:custGeom>
                <a:avLst/>
                <a:gdLst>
                  <a:gd name="connsiteX0" fmla="*/ 938763 w 941480"/>
                  <a:gd name="connsiteY0" fmla="*/ 255903 h 261553"/>
                  <a:gd name="connsiteX1" fmla="*/ 941480 w 941480"/>
                  <a:gd name="connsiteY1" fmla="*/ 252514 h 261553"/>
                  <a:gd name="connsiteX2" fmla="*/ 941480 w 941480"/>
                  <a:gd name="connsiteY2" fmla="*/ 247659 h 261553"/>
                  <a:gd name="connsiteX3" fmla="*/ 941062 w 941480"/>
                  <a:gd name="connsiteY3" fmla="*/ 244479 h 261553"/>
                  <a:gd name="connsiteX4" fmla="*/ 940853 w 941480"/>
                  <a:gd name="connsiteY4" fmla="*/ 241717 h 261553"/>
                  <a:gd name="connsiteX5" fmla="*/ 941271 w 941480"/>
                  <a:gd name="connsiteY5" fmla="*/ 237072 h 261553"/>
                  <a:gd name="connsiteX6" fmla="*/ 941271 w 941480"/>
                  <a:gd name="connsiteY6" fmla="*/ 233473 h 261553"/>
                  <a:gd name="connsiteX7" fmla="*/ 941271 w 941480"/>
                  <a:gd name="connsiteY7" fmla="*/ 228367 h 261553"/>
                  <a:gd name="connsiteX8" fmla="*/ 940853 w 941480"/>
                  <a:gd name="connsiteY8" fmla="*/ 224977 h 261553"/>
                  <a:gd name="connsiteX9" fmla="*/ 941271 w 941480"/>
                  <a:gd name="connsiteY9" fmla="*/ 219705 h 261553"/>
                  <a:gd name="connsiteX10" fmla="*/ 941271 w 941480"/>
                  <a:gd name="connsiteY10" fmla="*/ 215520 h 261553"/>
                  <a:gd name="connsiteX11" fmla="*/ 941271 w 941480"/>
                  <a:gd name="connsiteY11" fmla="*/ 208949 h 261553"/>
                  <a:gd name="connsiteX12" fmla="*/ 941271 w 941480"/>
                  <a:gd name="connsiteY12" fmla="*/ 136384 h 261553"/>
                  <a:gd name="connsiteX13" fmla="*/ 940017 w 941480"/>
                  <a:gd name="connsiteY13" fmla="*/ 82818 h 261553"/>
                  <a:gd name="connsiteX14" fmla="*/ 939808 w 941480"/>
                  <a:gd name="connsiteY14" fmla="*/ 75495 h 261553"/>
                  <a:gd name="connsiteX15" fmla="*/ 940561 w 941480"/>
                  <a:gd name="connsiteY15" fmla="*/ 30717 h 261553"/>
                  <a:gd name="connsiteX16" fmla="*/ 940811 w 941480"/>
                  <a:gd name="connsiteY16" fmla="*/ 15024 h 261553"/>
                  <a:gd name="connsiteX17" fmla="*/ 940811 w 941480"/>
                  <a:gd name="connsiteY17" fmla="*/ 3641 h 261553"/>
                  <a:gd name="connsiteX18" fmla="*/ 940811 w 941480"/>
                  <a:gd name="connsiteY18" fmla="*/ 1590 h 261553"/>
                  <a:gd name="connsiteX19" fmla="*/ 940059 w 941480"/>
                  <a:gd name="connsiteY19" fmla="*/ 251 h 261553"/>
                  <a:gd name="connsiteX20" fmla="*/ 929187 w 941480"/>
                  <a:gd name="connsiteY20" fmla="*/ 251 h 261553"/>
                  <a:gd name="connsiteX21" fmla="*/ 890047 w 941480"/>
                  <a:gd name="connsiteY21" fmla="*/ 0 h 261553"/>
                  <a:gd name="connsiteX22" fmla="*/ 831505 w 941480"/>
                  <a:gd name="connsiteY22" fmla="*/ 628 h 261553"/>
                  <a:gd name="connsiteX23" fmla="*/ 656215 w 941480"/>
                  <a:gd name="connsiteY23" fmla="*/ 0 h 261553"/>
                  <a:gd name="connsiteX24" fmla="*/ 576347 w 941480"/>
                  <a:gd name="connsiteY24" fmla="*/ 377 h 261553"/>
                  <a:gd name="connsiteX25" fmla="*/ 563802 w 941480"/>
                  <a:gd name="connsiteY25" fmla="*/ 0 h 261553"/>
                  <a:gd name="connsiteX26" fmla="*/ 507811 w 941480"/>
                  <a:gd name="connsiteY26" fmla="*/ 0 h 261553"/>
                  <a:gd name="connsiteX27" fmla="*/ 477453 w 941480"/>
                  <a:gd name="connsiteY27" fmla="*/ 335 h 261553"/>
                  <a:gd name="connsiteX28" fmla="*/ 449353 w 941480"/>
                  <a:gd name="connsiteY28" fmla="*/ 335 h 261553"/>
                  <a:gd name="connsiteX29" fmla="*/ 433547 w 941480"/>
                  <a:gd name="connsiteY29" fmla="*/ 711 h 261553"/>
                  <a:gd name="connsiteX30" fmla="*/ 386086 w 941480"/>
                  <a:gd name="connsiteY30" fmla="*/ 335 h 261553"/>
                  <a:gd name="connsiteX31" fmla="*/ 344731 w 941480"/>
                  <a:gd name="connsiteY31" fmla="*/ 335 h 261553"/>
                  <a:gd name="connsiteX32" fmla="*/ 286189 w 941480"/>
                  <a:gd name="connsiteY32" fmla="*/ 335 h 261553"/>
                  <a:gd name="connsiteX33" fmla="*/ 247258 w 941480"/>
                  <a:gd name="connsiteY33" fmla="*/ 753 h 261553"/>
                  <a:gd name="connsiteX34" fmla="*/ 186417 w 941480"/>
                  <a:gd name="connsiteY34" fmla="*/ 335 h 261553"/>
                  <a:gd name="connsiteX35" fmla="*/ 140127 w 941480"/>
                  <a:gd name="connsiteY35" fmla="*/ 335 h 261553"/>
                  <a:gd name="connsiteX36" fmla="*/ 64859 w 941480"/>
                  <a:gd name="connsiteY36" fmla="*/ 335 h 261553"/>
                  <a:gd name="connsiteX37" fmla="*/ 379 w 941480"/>
                  <a:gd name="connsiteY37" fmla="*/ 335 h 261553"/>
                  <a:gd name="connsiteX38" fmla="*/ 3 w 941480"/>
                  <a:gd name="connsiteY38" fmla="*/ 335 h 261553"/>
                  <a:gd name="connsiteX39" fmla="*/ 3 w 941480"/>
                  <a:gd name="connsiteY39" fmla="*/ 34651 h 261553"/>
                  <a:gd name="connsiteX40" fmla="*/ 1257 w 941480"/>
                  <a:gd name="connsiteY40" fmla="*/ 88258 h 261553"/>
                  <a:gd name="connsiteX41" fmla="*/ 1467 w 941480"/>
                  <a:gd name="connsiteY41" fmla="*/ 95540 h 261553"/>
                  <a:gd name="connsiteX42" fmla="*/ 1467 w 941480"/>
                  <a:gd name="connsiteY42" fmla="*/ 109978 h 261553"/>
                  <a:gd name="connsiteX43" fmla="*/ 128 w 941480"/>
                  <a:gd name="connsiteY43" fmla="*/ 212507 h 261553"/>
                  <a:gd name="connsiteX44" fmla="*/ 421 w 941480"/>
                  <a:gd name="connsiteY44" fmla="*/ 241801 h 261553"/>
                  <a:gd name="connsiteX45" fmla="*/ 421 w 941480"/>
                  <a:gd name="connsiteY45" fmla="*/ 250170 h 261553"/>
                  <a:gd name="connsiteX46" fmla="*/ 421 w 941480"/>
                  <a:gd name="connsiteY46" fmla="*/ 260088 h 261553"/>
                  <a:gd name="connsiteX47" fmla="*/ 421 w 941480"/>
                  <a:gd name="connsiteY47" fmla="*/ 260883 h 261553"/>
                  <a:gd name="connsiteX48" fmla="*/ 3097 w 941480"/>
                  <a:gd name="connsiteY48" fmla="*/ 260883 h 261553"/>
                  <a:gd name="connsiteX49" fmla="*/ 19405 w 941480"/>
                  <a:gd name="connsiteY49" fmla="*/ 260883 h 261553"/>
                  <a:gd name="connsiteX50" fmla="*/ 194654 w 941480"/>
                  <a:gd name="connsiteY50" fmla="*/ 261553 h 261553"/>
                  <a:gd name="connsiteX51" fmla="*/ 297061 w 941480"/>
                  <a:gd name="connsiteY51" fmla="*/ 260632 h 261553"/>
                  <a:gd name="connsiteX52" fmla="*/ 379228 w 941480"/>
                  <a:gd name="connsiteY52" fmla="*/ 260967 h 261553"/>
                  <a:gd name="connsiteX53" fmla="*/ 384664 w 941480"/>
                  <a:gd name="connsiteY53" fmla="*/ 260967 h 261553"/>
                  <a:gd name="connsiteX54" fmla="*/ 440655 w 941480"/>
                  <a:gd name="connsiteY54" fmla="*/ 260967 h 261553"/>
                  <a:gd name="connsiteX55" fmla="*/ 477202 w 941480"/>
                  <a:gd name="connsiteY55" fmla="*/ 260507 h 261553"/>
                  <a:gd name="connsiteX56" fmla="*/ 508815 w 941480"/>
                  <a:gd name="connsiteY56" fmla="*/ 260298 h 261553"/>
                  <a:gd name="connsiteX57" fmla="*/ 562381 w 941480"/>
                  <a:gd name="connsiteY57" fmla="*/ 260758 h 261553"/>
                  <a:gd name="connsiteX58" fmla="*/ 603778 w 941480"/>
                  <a:gd name="connsiteY58" fmla="*/ 260758 h 261553"/>
                  <a:gd name="connsiteX59" fmla="*/ 662320 w 941480"/>
                  <a:gd name="connsiteY59" fmla="*/ 260758 h 261553"/>
                  <a:gd name="connsiteX60" fmla="*/ 701292 w 941480"/>
                  <a:gd name="connsiteY60" fmla="*/ 260298 h 261553"/>
                  <a:gd name="connsiteX61" fmla="*/ 762133 w 941480"/>
                  <a:gd name="connsiteY61" fmla="*/ 260758 h 261553"/>
                  <a:gd name="connsiteX62" fmla="*/ 808381 w 941480"/>
                  <a:gd name="connsiteY62" fmla="*/ 260758 h 261553"/>
                  <a:gd name="connsiteX63" fmla="*/ 871105 w 941480"/>
                  <a:gd name="connsiteY63" fmla="*/ 260758 h 261553"/>
                  <a:gd name="connsiteX64" fmla="*/ 878966 w 941480"/>
                  <a:gd name="connsiteY64" fmla="*/ 260758 h 261553"/>
                  <a:gd name="connsiteX65" fmla="*/ 883608 w 941480"/>
                  <a:gd name="connsiteY65" fmla="*/ 259461 h 261553"/>
                  <a:gd name="connsiteX66" fmla="*/ 884235 w 941480"/>
                  <a:gd name="connsiteY66" fmla="*/ 259251 h 261553"/>
                  <a:gd name="connsiteX67" fmla="*/ 894396 w 941480"/>
                  <a:gd name="connsiteY67" fmla="*/ 260758 h 261553"/>
                  <a:gd name="connsiteX68" fmla="*/ 899456 w 941480"/>
                  <a:gd name="connsiteY68" fmla="*/ 260088 h 261553"/>
                  <a:gd name="connsiteX69" fmla="*/ 914719 w 941480"/>
                  <a:gd name="connsiteY69" fmla="*/ 260758 h 261553"/>
                  <a:gd name="connsiteX70" fmla="*/ 923583 w 941480"/>
                  <a:gd name="connsiteY70" fmla="*/ 260298 h 261553"/>
                  <a:gd name="connsiteX71" fmla="*/ 932699 w 941480"/>
                  <a:gd name="connsiteY71" fmla="*/ 260758 h 261553"/>
                  <a:gd name="connsiteX72" fmla="*/ 936881 w 941480"/>
                  <a:gd name="connsiteY72" fmla="*/ 255862 h 261553"/>
                  <a:gd name="connsiteX73" fmla="*/ 935626 w 941480"/>
                  <a:gd name="connsiteY73" fmla="*/ 251426 h 261553"/>
                  <a:gd name="connsiteX74" fmla="*/ 930107 w 941480"/>
                  <a:gd name="connsiteY74" fmla="*/ 250798 h 261553"/>
                  <a:gd name="connsiteX75" fmla="*/ 910871 w 941480"/>
                  <a:gd name="connsiteY75" fmla="*/ 251426 h 261553"/>
                  <a:gd name="connsiteX76" fmla="*/ 898327 w 941480"/>
                  <a:gd name="connsiteY76" fmla="*/ 251216 h 261553"/>
                  <a:gd name="connsiteX77" fmla="*/ 887956 w 941480"/>
                  <a:gd name="connsiteY77" fmla="*/ 251426 h 261553"/>
                  <a:gd name="connsiteX78" fmla="*/ 877795 w 941480"/>
                  <a:gd name="connsiteY78" fmla="*/ 251426 h 261553"/>
                  <a:gd name="connsiteX79" fmla="*/ 873363 w 941480"/>
                  <a:gd name="connsiteY79" fmla="*/ 250798 h 261553"/>
                  <a:gd name="connsiteX80" fmla="*/ 871565 w 941480"/>
                  <a:gd name="connsiteY80" fmla="*/ 251007 h 261553"/>
                  <a:gd name="connsiteX81" fmla="*/ 870227 w 941480"/>
                  <a:gd name="connsiteY81" fmla="*/ 251007 h 261553"/>
                  <a:gd name="connsiteX82" fmla="*/ 852497 w 941480"/>
                  <a:gd name="connsiteY82" fmla="*/ 251007 h 261553"/>
                  <a:gd name="connsiteX83" fmla="*/ 801398 w 941480"/>
                  <a:gd name="connsiteY83" fmla="*/ 251007 h 261553"/>
                  <a:gd name="connsiteX84" fmla="*/ 699118 w 941480"/>
                  <a:gd name="connsiteY84" fmla="*/ 251007 h 261553"/>
                  <a:gd name="connsiteX85" fmla="*/ 601771 w 941480"/>
                  <a:gd name="connsiteY85" fmla="*/ 250589 h 261553"/>
                  <a:gd name="connsiteX86" fmla="*/ 513958 w 941480"/>
                  <a:gd name="connsiteY86" fmla="*/ 251007 h 261553"/>
                  <a:gd name="connsiteX87" fmla="*/ 417782 w 941480"/>
                  <a:gd name="connsiteY87" fmla="*/ 250589 h 261553"/>
                  <a:gd name="connsiteX88" fmla="*/ 372705 w 941480"/>
                  <a:gd name="connsiteY88" fmla="*/ 250589 h 261553"/>
                  <a:gd name="connsiteX89" fmla="*/ 151083 w 941480"/>
                  <a:gd name="connsiteY89" fmla="*/ 251216 h 261553"/>
                  <a:gd name="connsiteX90" fmla="*/ 9370 w 941480"/>
                  <a:gd name="connsiteY90" fmla="*/ 251468 h 261553"/>
                  <a:gd name="connsiteX91" fmla="*/ 9119 w 941480"/>
                  <a:gd name="connsiteY91" fmla="*/ 136845 h 261553"/>
                  <a:gd name="connsiteX92" fmla="*/ 9119 w 941480"/>
                  <a:gd name="connsiteY92" fmla="*/ 109978 h 261553"/>
                  <a:gd name="connsiteX93" fmla="*/ 9119 w 941480"/>
                  <a:gd name="connsiteY93" fmla="*/ 20004 h 261553"/>
                  <a:gd name="connsiteX94" fmla="*/ 9119 w 941480"/>
                  <a:gd name="connsiteY94" fmla="*/ 9793 h 261553"/>
                  <a:gd name="connsiteX95" fmla="*/ 9495 w 941480"/>
                  <a:gd name="connsiteY95" fmla="*/ 9332 h 261553"/>
                  <a:gd name="connsiteX96" fmla="*/ 13551 w 941480"/>
                  <a:gd name="connsiteY96" fmla="*/ 9332 h 261553"/>
                  <a:gd name="connsiteX97" fmla="*/ 40940 w 941480"/>
                  <a:gd name="connsiteY97" fmla="*/ 9667 h 261553"/>
                  <a:gd name="connsiteX98" fmla="*/ 96890 w 941480"/>
                  <a:gd name="connsiteY98" fmla="*/ 9248 h 261553"/>
                  <a:gd name="connsiteX99" fmla="*/ 148030 w 941480"/>
                  <a:gd name="connsiteY99" fmla="*/ 9039 h 261553"/>
                  <a:gd name="connsiteX100" fmla="*/ 250269 w 941480"/>
                  <a:gd name="connsiteY100" fmla="*/ 9248 h 261553"/>
                  <a:gd name="connsiteX101" fmla="*/ 347658 w 941480"/>
                  <a:gd name="connsiteY101" fmla="*/ 9667 h 261553"/>
                  <a:gd name="connsiteX102" fmla="*/ 417155 w 941480"/>
                  <a:gd name="connsiteY102" fmla="*/ 9290 h 261553"/>
                  <a:gd name="connsiteX103" fmla="*/ 479042 w 941480"/>
                  <a:gd name="connsiteY103" fmla="*/ 9876 h 261553"/>
                  <a:gd name="connsiteX104" fmla="*/ 700665 w 941480"/>
                  <a:gd name="connsiteY104" fmla="*/ 9248 h 261553"/>
                  <a:gd name="connsiteX105" fmla="*/ 846726 w 941480"/>
                  <a:gd name="connsiteY105" fmla="*/ 9248 h 261553"/>
                  <a:gd name="connsiteX106" fmla="*/ 904557 w 941480"/>
                  <a:gd name="connsiteY106" fmla="*/ 9248 h 261553"/>
                  <a:gd name="connsiteX107" fmla="*/ 932072 w 941480"/>
                  <a:gd name="connsiteY107" fmla="*/ 9248 h 261553"/>
                  <a:gd name="connsiteX108" fmla="*/ 932281 w 941480"/>
                  <a:gd name="connsiteY108" fmla="*/ 9541 h 261553"/>
                  <a:gd name="connsiteX109" fmla="*/ 932281 w 941480"/>
                  <a:gd name="connsiteY109" fmla="*/ 34065 h 261553"/>
                  <a:gd name="connsiteX110" fmla="*/ 932490 w 941480"/>
                  <a:gd name="connsiteY110" fmla="*/ 151031 h 261553"/>
                  <a:gd name="connsiteX111" fmla="*/ 931863 w 941480"/>
                  <a:gd name="connsiteY111" fmla="*/ 202170 h 261553"/>
                  <a:gd name="connsiteX112" fmla="*/ 932072 w 941480"/>
                  <a:gd name="connsiteY112" fmla="*/ 208782 h 261553"/>
                  <a:gd name="connsiteX113" fmla="*/ 932281 w 941480"/>
                  <a:gd name="connsiteY113" fmla="*/ 211879 h 261553"/>
                  <a:gd name="connsiteX114" fmla="*/ 932490 w 941480"/>
                  <a:gd name="connsiteY114" fmla="*/ 216315 h 261553"/>
                  <a:gd name="connsiteX115" fmla="*/ 932281 w 941480"/>
                  <a:gd name="connsiteY115" fmla="*/ 225187 h 261553"/>
                  <a:gd name="connsiteX116" fmla="*/ 931863 w 941480"/>
                  <a:gd name="connsiteY116" fmla="*/ 233556 h 261553"/>
                  <a:gd name="connsiteX117" fmla="*/ 932281 w 941480"/>
                  <a:gd name="connsiteY117" fmla="*/ 241173 h 261553"/>
                  <a:gd name="connsiteX118" fmla="*/ 931863 w 941480"/>
                  <a:gd name="connsiteY118" fmla="*/ 250505 h 261553"/>
                  <a:gd name="connsiteX119" fmla="*/ 933745 w 941480"/>
                  <a:gd name="connsiteY119" fmla="*/ 254690 h 261553"/>
                  <a:gd name="connsiteX120" fmla="*/ 936086 w 941480"/>
                  <a:gd name="connsiteY120" fmla="*/ 255945 h 261553"/>
                  <a:gd name="connsiteX121" fmla="*/ 938763 w 941480"/>
                  <a:gd name="connsiteY121" fmla="*/ 255903 h 26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41480" h="261553">
                    <a:moveTo>
                      <a:pt x="938763" y="255903"/>
                    </a:moveTo>
                    <a:cubicBezTo>
                      <a:pt x="940142" y="255255"/>
                      <a:pt x="941146" y="254004"/>
                      <a:pt x="941480" y="252514"/>
                    </a:cubicBezTo>
                    <a:cubicBezTo>
                      <a:pt x="941480" y="251677"/>
                      <a:pt x="941480" y="249543"/>
                      <a:pt x="941480" y="247659"/>
                    </a:cubicBezTo>
                    <a:cubicBezTo>
                      <a:pt x="941434" y="246588"/>
                      <a:pt x="941292" y="245525"/>
                      <a:pt x="941062" y="244479"/>
                    </a:cubicBezTo>
                    <a:cubicBezTo>
                      <a:pt x="940883" y="243571"/>
                      <a:pt x="940811" y="242642"/>
                      <a:pt x="940853" y="241717"/>
                    </a:cubicBezTo>
                    <a:cubicBezTo>
                      <a:pt x="940878" y="240160"/>
                      <a:pt x="941020" y="238607"/>
                      <a:pt x="941271" y="237072"/>
                    </a:cubicBezTo>
                    <a:cubicBezTo>
                      <a:pt x="941359" y="235875"/>
                      <a:pt x="941359" y="234670"/>
                      <a:pt x="941271" y="233473"/>
                    </a:cubicBezTo>
                    <a:cubicBezTo>
                      <a:pt x="941271" y="231966"/>
                      <a:pt x="941271" y="230501"/>
                      <a:pt x="941271" y="228367"/>
                    </a:cubicBezTo>
                    <a:cubicBezTo>
                      <a:pt x="941271" y="227321"/>
                      <a:pt x="940853" y="225856"/>
                      <a:pt x="940853" y="224977"/>
                    </a:cubicBezTo>
                    <a:cubicBezTo>
                      <a:pt x="940887" y="223211"/>
                      <a:pt x="941029" y="221454"/>
                      <a:pt x="941271" y="219705"/>
                    </a:cubicBezTo>
                    <a:cubicBezTo>
                      <a:pt x="941376" y="218311"/>
                      <a:pt x="941376" y="216913"/>
                      <a:pt x="941271" y="215520"/>
                    </a:cubicBezTo>
                    <a:lnTo>
                      <a:pt x="941271" y="208949"/>
                    </a:lnTo>
                    <a:lnTo>
                      <a:pt x="941271" y="136384"/>
                    </a:lnTo>
                    <a:cubicBezTo>
                      <a:pt x="941062" y="99850"/>
                      <a:pt x="941062" y="104747"/>
                      <a:pt x="940017" y="82818"/>
                    </a:cubicBezTo>
                    <a:lnTo>
                      <a:pt x="939808" y="75495"/>
                    </a:lnTo>
                    <a:cubicBezTo>
                      <a:pt x="939808" y="65744"/>
                      <a:pt x="940184" y="50386"/>
                      <a:pt x="940561" y="30717"/>
                    </a:cubicBezTo>
                    <a:cubicBezTo>
                      <a:pt x="940561" y="25779"/>
                      <a:pt x="940644" y="20548"/>
                      <a:pt x="940811" y="15024"/>
                    </a:cubicBezTo>
                    <a:lnTo>
                      <a:pt x="940811" y="3641"/>
                    </a:lnTo>
                    <a:lnTo>
                      <a:pt x="940811" y="1590"/>
                    </a:lnTo>
                    <a:cubicBezTo>
                      <a:pt x="940811" y="921"/>
                      <a:pt x="941062" y="-42"/>
                      <a:pt x="940059" y="251"/>
                    </a:cubicBezTo>
                    <a:lnTo>
                      <a:pt x="929187" y="251"/>
                    </a:lnTo>
                    <a:lnTo>
                      <a:pt x="890047" y="0"/>
                    </a:lnTo>
                    <a:lnTo>
                      <a:pt x="831505" y="628"/>
                    </a:lnTo>
                    <a:lnTo>
                      <a:pt x="656215" y="0"/>
                    </a:lnTo>
                    <a:lnTo>
                      <a:pt x="576347" y="377"/>
                    </a:lnTo>
                    <a:cubicBezTo>
                      <a:pt x="571705" y="377"/>
                      <a:pt x="567231" y="0"/>
                      <a:pt x="563802" y="0"/>
                    </a:cubicBezTo>
                    <a:lnTo>
                      <a:pt x="507811" y="0"/>
                    </a:lnTo>
                    <a:cubicBezTo>
                      <a:pt x="497483" y="0"/>
                      <a:pt x="488743" y="0"/>
                      <a:pt x="477453" y="335"/>
                    </a:cubicBezTo>
                    <a:lnTo>
                      <a:pt x="449353" y="335"/>
                    </a:lnTo>
                    <a:cubicBezTo>
                      <a:pt x="444210" y="335"/>
                      <a:pt x="438816" y="335"/>
                      <a:pt x="433547" y="711"/>
                    </a:cubicBezTo>
                    <a:lnTo>
                      <a:pt x="386086" y="335"/>
                    </a:lnTo>
                    <a:lnTo>
                      <a:pt x="344731" y="335"/>
                    </a:lnTo>
                    <a:lnTo>
                      <a:pt x="286189" y="335"/>
                    </a:lnTo>
                    <a:lnTo>
                      <a:pt x="247258" y="753"/>
                    </a:lnTo>
                    <a:cubicBezTo>
                      <a:pt x="225347" y="753"/>
                      <a:pt x="208286" y="544"/>
                      <a:pt x="186417" y="335"/>
                    </a:cubicBezTo>
                    <a:cubicBezTo>
                      <a:pt x="169356" y="335"/>
                      <a:pt x="154762" y="335"/>
                      <a:pt x="140127" y="335"/>
                    </a:cubicBezTo>
                    <a:lnTo>
                      <a:pt x="64859" y="335"/>
                    </a:lnTo>
                    <a:lnTo>
                      <a:pt x="379" y="335"/>
                    </a:lnTo>
                    <a:cubicBezTo>
                      <a:pt x="379" y="335"/>
                      <a:pt x="-39" y="335"/>
                      <a:pt x="3" y="335"/>
                    </a:cubicBezTo>
                    <a:lnTo>
                      <a:pt x="3" y="34651"/>
                    </a:lnTo>
                    <a:cubicBezTo>
                      <a:pt x="212" y="71184"/>
                      <a:pt x="212" y="66330"/>
                      <a:pt x="1257" y="88258"/>
                    </a:cubicBezTo>
                    <a:lnTo>
                      <a:pt x="1467" y="95540"/>
                    </a:lnTo>
                    <a:cubicBezTo>
                      <a:pt x="1467" y="99348"/>
                      <a:pt x="1467" y="103910"/>
                      <a:pt x="1467" y="109978"/>
                    </a:cubicBezTo>
                    <a:cubicBezTo>
                      <a:pt x="1090" y="131655"/>
                      <a:pt x="128" y="167310"/>
                      <a:pt x="128" y="212507"/>
                    </a:cubicBezTo>
                    <a:cubicBezTo>
                      <a:pt x="128" y="219788"/>
                      <a:pt x="128" y="230753"/>
                      <a:pt x="421" y="241801"/>
                    </a:cubicBezTo>
                    <a:cubicBezTo>
                      <a:pt x="421" y="244592"/>
                      <a:pt x="421" y="247379"/>
                      <a:pt x="421" y="250170"/>
                    </a:cubicBezTo>
                    <a:lnTo>
                      <a:pt x="421" y="260088"/>
                    </a:lnTo>
                    <a:cubicBezTo>
                      <a:pt x="421" y="260339"/>
                      <a:pt x="421" y="260758"/>
                      <a:pt x="421" y="260883"/>
                    </a:cubicBezTo>
                    <a:lnTo>
                      <a:pt x="3097" y="260883"/>
                    </a:lnTo>
                    <a:lnTo>
                      <a:pt x="19405" y="260883"/>
                    </a:lnTo>
                    <a:lnTo>
                      <a:pt x="194654" y="261553"/>
                    </a:lnTo>
                    <a:lnTo>
                      <a:pt x="297061" y="260632"/>
                    </a:lnTo>
                    <a:lnTo>
                      <a:pt x="379228" y="260967"/>
                    </a:lnTo>
                    <a:lnTo>
                      <a:pt x="384664" y="260967"/>
                    </a:lnTo>
                    <a:lnTo>
                      <a:pt x="440655" y="260967"/>
                    </a:lnTo>
                    <a:cubicBezTo>
                      <a:pt x="452866" y="260967"/>
                      <a:pt x="462567" y="260967"/>
                      <a:pt x="477202" y="260507"/>
                    </a:cubicBezTo>
                    <a:cubicBezTo>
                      <a:pt x="486945" y="260298"/>
                      <a:pt x="496646" y="260298"/>
                      <a:pt x="508815" y="260298"/>
                    </a:cubicBezTo>
                    <a:cubicBezTo>
                      <a:pt x="528301" y="260298"/>
                      <a:pt x="545362" y="260507"/>
                      <a:pt x="562381" y="260758"/>
                    </a:cubicBezTo>
                    <a:lnTo>
                      <a:pt x="603778" y="260758"/>
                    </a:lnTo>
                    <a:lnTo>
                      <a:pt x="662320" y="260758"/>
                    </a:lnTo>
                    <a:lnTo>
                      <a:pt x="701292" y="260298"/>
                    </a:lnTo>
                    <a:cubicBezTo>
                      <a:pt x="723203" y="260298"/>
                      <a:pt x="740222" y="260507"/>
                      <a:pt x="762133" y="260758"/>
                    </a:cubicBezTo>
                    <a:cubicBezTo>
                      <a:pt x="779152" y="260758"/>
                      <a:pt x="793788" y="260758"/>
                      <a:pt x="808381" y="260758"/>
                    </a:cubicBezTo>
                    <a:lnTo>
                      <a:pt x="871105" y="260758"/>
                    </a:lnTo>
                    <a:lnTo>
                      <a:pt x="878966" y="260758"/>
                    </a:lnTo>
                    <a:cubicBezTo>
                      <a:pt x="880618" y="260875"/>
                      <a:pt x="882257" y="260419"/>
                      <a:pt x="883608" y="259461"/>
                    </a:cubicBezTo>
                    <a:cubicBezTo>
                      <a:pt x="883817" y="259461"/>
                      <a:pt x="884026" y="259251"/>
                      <a:pt x="884235" y="259251"/>
                    </a:cubicBezTo>
                    <a:cubicBezTo>
                      <a:pt x="887584" y="259992"/>
                      <a:pt x="890980" y="260494"/>
                      <a:pt x="894396" y="260758"/>
                    </a:cubicBezTo>
                    <a:cubicBezTo>
                      <a:pt x="895651" y="260758"/>
                      <a:pt x="898201" y="260088"/>
                      <a:pt x="899456" y="260088"/>
                    </a:cubicBezTo>
                    <a:cubicBezTo>
                      <a:pt x="906648" y="260088"/>
                      <a:pt x="908572" y="260758"/>
                      <a:pt x="914719" y="260758"/>
                    </a:cubicBezTo>
                    <a:cubicBezTo>
                      <a:pt x="917437" y="260758"/>
                      <a:pt x="920615" y="260298"/>
                      <a:pt x="923583" y="260298"/>
                    </a:cubicBezTo>
                    <a:cubicBezTo>
                      <a:pt x="926552" y="260298"/>
                      <a:pt x="931194" y="260758"/>
                      <a:pt x="932699" y="260758"/>
                    </a:cubicBezTo>
                    <a:cubicBezTo>
                      <a:pt x="935041" y="260268"/>
                      <a:pt x="936760" y="258255"/>
                      <a:pt x="936881" y="255862"/>
                    </a:cubicBezTo>
                    <a:cubicBezTo>
                      <a:pt x="936944" y="254288"/>
                      <a:pt x="936504" y="252731"/>
                      <a:pt x="935626" y="251426"/>
                    </a:cubicBezTo>
                    <a:cubicBezTo>
                      <a:pt x="933837" y="250903"/>
                      <a:pt x="931967" y="250689"/>
                      <a:pt x="930107" y="250798"/>
                    </a:cubicBezTo>
                    <a:cubicBezTo>
                      <a:pt x="923542" y="250798"/>
                      <a:pt x="916977" y="251426"/>
                      <a:pt x="910871" y="251426"/>
                    </a:cubicBezTo>
                    <a:cubicBezTo>
                      <a:pt x="908530" y="251426"/>
                      <a:pt x="906188" y="251216"/>
                      <a:pt x="898327" y="251216"/>
                    </a:cubicBezTo>
                    <a:lnTo>
                      <a:pt x="887956" y="251426"/>
                    </a:lnTo>
                    <a:cubicBezTo>
                      <a:pt x="882019" y="251426"/>
                      <a:pt x="879092" y="251426"/>
                      <a:pt x="877795" y="251426"/>
                    </a:cubicBezTo>
                    <a:cubicBezTo>
                      <a:pt x="876499" y="251426"/>
                      <a:pt x="875036" y="250798"/>
                      <a:pt x="873363" y="250798"/>
                    </a:cubicBezTo>
                    <a:cubicBezTo>
                      <a:pt x="872761" y="250827"/>
                      <a:pt x="872159" y="250894"/>
                      <a:pt x="871565" y="251007"/>
                    </a:cubicBezTo>
                    <a:lnTo>
                      <a:pt x="870227" y="251007"/>
                    </a:lnTo>
                    <a:lnTo>
                      <a:pt x="852497" y="251007"/>
                    </a:lnTo>
                    <a:lnTo>
                      <a:pt x="801398" y="251007"/>
                    </a:lnTo>
                    <a:lnTo>
                      <a:pt x="699118" y="251007"/>
                    </a:lnTo>
                    <a:lnTo>
                      <a:pt x="601771" y="250589"/>
                    </a:lnTo>
                    <a:lnTo>
                      <a:pt x="513958" y="251007"/>
                    </a:lnTo>
                    <a:lnTo>
                      <a:pt x="417782" y="250589"/>
                    </a:lnTo>
                    <a:lnTo>
                      <a:pt x="372705" y="250589"/>
                    </a:lnTo>
                    <a:lnTo>
                      <a:pt x="151083" y="251216"/>
                    </a:lnTo>
                    <a:lnTo>
                      <a:pt x="9370" y="251468"/>
                    </a:lnTo>
                    <a:cubicBezTo>
                      <a:pt x="9370" y="216357"/>
                      <a:pt x="9370" y="176601"/>
                      <a:pt x="9119" y="136845"/>
                    </a:cubicBezTo>
                    <a:lnTo>
                      <a:pt x="9119" y="109978"/>
                    </a:lnTo>
                    <a:cubicBezTo>
                      <a:pt x="9119" y="54068"/>
                      <a:pt x="9119" y="31261"/>
                      <a:pt x="9119" y="20004"/>
                    </a:cubicBezTo>
                    <a:lnTo>
                      <a:pt x="9119" y="9793"/>
                    </a:lnTo>
                    <a:cubicBezTo>
                      <a:pt x="9119" y="9500"/>
                      <a:pt x="9119" y="9207"/>
                      <a:pt x="9495" y="9332"/>
                    </a:cubicBezTo>
                    <a:lnTo>
                      <a:pt x="13551" y="9332"/>
                    </a:lnTo>
                    <a:cubicBezTo>
                      <a:pt x="21914" y="9332"/>
                      <a:pt x="31197" y="9667"/>
                      <a:pt x="40940" y="9667"/>
                    </a:cubicBezTo>
                    <a:cubicBezTo>
                      <a:pt x="50683" y="9667"/>
                      <a:pt x="67702" y="9248"/>
                      <a:pt x="96890" y="9248"/>
                    </a:cubicBezTo>
                    <a:lnTo>
                      <a:pt x="148030" y="9039"/>
                    </a:lnTo>
                    <a:lnTo>
                      <a:pt x="250269" y="9248"/>
                    </a:lnTo>
                    <a:lnTo>
                      <a:pt x="347658" y="9667"/>
                    </a:lnTo>
                    <a:lnTo>
                      <a:pt x="417155" y="9290"/>
                    </a:lnTo>
                    <a:cubicBezTo>
                      <a:pt x="425978" y="9667"/>
                      <a:pt x="453535" y="9876"/>
                      <a:pt x="479042" y="9876"/>
                    </a:cubicBezTo>
                    <a:lnTo>
                      <a:pt x="700665" y="9248"/>
                    </a:lnTo>
                    <a:lnTo>
                      <a:pt x="846726" y="9248"/>
                    </a:lnTo>
                    <a:lnTo>
                      <a:pt x="904557" y="9248"/>
                    </a:lnTo>
                    <a:lnTo>
                      <a:pt x="932072" y="9248"/>
                    </a:lnTo>
                    <a:cubicBezTo>
                      <a:pt x="932281" y="9248"/>
                      <a:pt x="932323" y="9248"/>
                      <a:pt x="932281" y="9541"/>
                    </a:cubicBezTo>
                    <a:lnTo>
                      <a:pt x="932281" y="34065"/>
                    </a:lnTo>
                    <a:cubicBezTo>
                      <a:pt x="932281" y="102278"/>
                      <a:pt x="932281" y="136384"/>
                      <a:pt x="932490" y="151031"/>
                    </a:cubicBezTo>
                    <a:cubicBezTo>
                      <a:pt x="932699" y="165678"/>
                      <a:pt x="931863" y="182710"/>
                      <a:pt x="931863" y="202170"/>
                    </a:cubicBezTo>
                    <a:cubicBezTo>
                      <a:pt x="931629" y="204371"/>
                      <a:pt x="931700" y="206598"/>
                      <a:pt x="932072" y="208782"/>
                    </a:cubicBezTo>
                    <a:cubicBezTo>
                      <a:pt x="932202" y="209807"/>
                      <a:pt x="932273" y="210845"/>
                      <a:pt x="932281" y="211879"/>
                    </a:cubicBezTo>
                    <a:cubicBezTo>
                      <a:pt x="932281" y="213553"/>
                      <a:pt x="932490" y="215018"/>
                      <a:pt x="932490" y="216315"/>
                    </a:cubicBezTo>
                    <a:lnTo>
                      <a:pt x="932281" y="225187"/>
                    </a:lnTo>
                    <a:cubicBezTo>
                      <a:pt x="932281" y="228367"/>
                      <a:pt x="931863" y="232385"/>
                      <a:pt x="931863" y="233556"/>
                    </a:cubicBezTo>
                    <a:cubicBezTo>
                      <a:pt x="931863" y="236067"/>
                      <a:pt x="932281" y="238620"/>
                      <a:pt x="932281" y="241173"/>
                    </a:cubicBezTo>
                    <a:cubicBezTo>
                      <a:pt x="932281" y="242847"/>
                      <a:pt x="931863" y="247534"/>
                      <a:pt x="931863" y="250505"/>
                    </a:cubicBezTo>
                    <a:cubicBezTo>
                      <a:pt x="931604" y="252150"/>
                      <a:pt x="932340" y="253794"/>
                      <a:pt x="933745" y="254690"/>
                    </a:cubicBezTo>
                    <a:cubicBezTo>
                      <a:pt x="934205" y="255535"/>
                      <a:pt x="935125" y="256029"/>
                      <a:pt x="936086" y="255945"/>
                    </a:cubicBezTo>
                    <a:cubicBezTo>
                      <a:pt x="936977" y="256012"/>
                      <a:pt x="937872" y="256000"/>
                      <a:pt x="938763" y="255903"/>
                    </a:cubicBezTo>
                    <a:close/>
                  </a:path>
                </a:pathLst>
              </a:custGeom>
              <a:solidFill>
                <a:schemeClr val="bg1"/>
              </a:solidFill>
              <a:ln w="3805" cap="flat">
                <a:noFill/>
                <a:prstDash val="solid"/>
                <a:miter/>
              </a:ln>
            </p:spPr>
            <p:txBody>
              <a:bodyPr wrap="none" rtlCol="0" anchor="ctr"/>
              <a:lstStyle/>
              <a:p>
                <a:endParaRPr lang="en-CA"/>
              </a:p>
            </p:txBody>
          </p:sp>
          <p:sp>
            <p:nvSpPr>
              <p:cNvPr id="214" name="Freeform 213">
                <a:extLst>
                  <a:ext uri="{FF2B5EF4-FFF2-40B4-BE49-F238E27FC236}">
                    <a16:creationId xmlns:a16="http://schemas.microsoft.com/office/drawing/2014/main" id="{D33C1DC7-5590-704E-83C9-96E604282CD2}"/>
                  </a:ext>
                </a:extLst>
              </p:cNvPr>
              <p:cNvSpPr/>
              <p:nvPr/>
            </p:nvSpPr>
            <p:spPr>
              <a:xfrm>
                <a:off x="4725045" y="3191970"/>
                <a:ext cx="11174" cy="251300"/>
              </a:xfrm>
              <a:custGeom>
                <a:avLst/>
                <a:gdLst>
                  <a:gd name="connsiteX0" fmla="*/ 8456 w 11174"/>
                  <a:gd name="connsiteY0" fmla="*/ 251220 h 251300"/>
                  <a:gd name="connsiteX1" fmla="*/ 11174 w 11174"/>
                  <a:gd name="connsiteY1" fmla="*/ 247830 h 251300"/>
                  <a:gd name="connsiteX2" fmla="*/ 11174 w 11174"/>
                  <a:gd name="connsiteY2" fmla="*/ 242976 h 251300"/>
                  <a:gd name="connsiteX3" fmla="*/ 10756 w 11174"/>
                  <a:gd name="connsiteY3" fmla="*/ 239796 h 251300"/>
                  <a:gd name="connsiteX4" fmla="*/ 10547 w 11174"/>
                  <a:gd name="connsiteY4" fmla="*/ 237034 h 251300"/>
                  <a:gd name="connsiteX5" fmla="*/ 10965 w 11174"/>
                  <a:gd name="connsiteY5" fmla="*/ 232388 h 251300"/>
                  <a:gd name="connsiteX6" fmla="*/ 10965 w 11174"/>
                  <a:gd name="connsiteY6" fmla="*/ 228789 h 251300"/>
                  <a:gd name="connsiteX7" fmla="*/ 10965 w 11174"/>
                  <a:gd name="connsiteY7" fmla="*/ 223684 h 251300"/>
                  <a:gd name="connsiteX8" fmla="*/ 10547 w 11174"/>
                  <a:gd name="connsiteY8" fmla="*/ 220294 h 251300"/>
                  <a:gd name="connsiteX9" fmla="*/ 10965 w 11174"/>
                  <a:gd name="connsiteY9" fmla="*/ 215021 h 251300"/>
                  <a:gd name="connsiteX10" fmla="*/ 10965 w 11174"/>
                  <a:gd name="connsiteY10" fmla="*/ 210836 h 251300"/>
                  <a:gd name="connsiteX11" fmla="*/ 10965 w 11174"/>
                  <a:gd name="connsiteY11" fmla="*/ 204266 h 251300"/>
                  <a:gd name="connsiteX12" fmla="*/ 10965 w 11174"/>
                  <a:gd name="connsiteY12" fmla="*/ 198324 h 251300"/>
                  <a:gd name="connsiteX13" fmla="*/ 9711 w 11174"/>
                  <a:gd name="connsiteY13" fmla="*/ 195101 h 251300"/>
                  <a:gd name="connsiteX14" fmla="*/ 9502 w 11174"/>
                  <a:gd name="connsiteY14" fmla="*/ 194641 h 251300"/>
                  <a:gd name="connsiteX15" fmla="*/ 10965 w 11174"/>
                  <a:gd name="connsiteY15" fmla="*/ 187610 h 251300"/>
                  <a:gd name="connsiteX16" fmla="*/ 10338 w 11174"/>
                  <a:gd name="connsiteY16" fmla="*/ 184095 h 251300"/>
                  <a:gd name="connsiteX17" fmla="*/ 10965 w 11174"/>
                  <a:gd name="connsiteY17" fmla="*/ 173549 h 251300"/>
                  <a:gd name="connsiteX18" fmla="*/ 10631 w 11174"/>
                  <a:gd name="connsiteY18" fmla="*/ 168737 h 251300"/>
                  <a:gd name="connsiteX19" fmla="*/ 10965 w 11174"/>
                  <a:gd name="connsiteY19" fmla="*/ 167942 h 251300"/>
                  <a:gd name="connsiteX20" fmla="*/ 10965 w 11174"/>
                  <a:gd name="connsiteY20" fmla="*/ 164594 h 251300"/>
                  <a:gd name="connsiteX21" fmla="*/ 10673 w 11174"/>
                  <a:gd name="connsiteY21" fmla="*/ 162752 h 251300"/>
                  <a:gd name="connsiteX22" fmla="*/ 10673 w 11174"/>
                  <a:gd name="connsiteY22" fmla="*/ 161079 h 251300"/>
                  <a:gd name="connsiteX23" fmla="*/ 10296 w 11174"/>
                  <a:gd name="connsiteY23" fmla="*/ 160116 h 251300"/>
                  <a:gd name="connsiteX24" fmla="*/ 10673 w 11174"/>
                  <a:gd name="connsiteY24" fmla="*/ 157270 h 251300"/>
                  <a:gd name="connsiteX25" fmla="*/ 10673 w 11174"/>
                  <a:gd name="connsiteY25" fmla="*/ 154759 h 251300"/>
                  <a:gd name="connsiteX26" fmla="*/ 10673 w 11174"/>
                  <a:gd name="connsiteY26" fmla="*/ 151244 h 251300"/>
                  <a:gd name="connsiteX27" fmla="*/ 10254 w 11174"/>
                  <a:gd name="connsiteY27" fmla="*/ 148901 h 251300"/>
                  <a:gd name="connsiteX28" fmla="*/ 10673 w 11174"/>
                  <a:gd name="connsiteY28" fmla="*/ 145218 h 251300"/>
                  <a:gd name="connsiteX29" fmla="*/ 10673 w 11174"/>
                  <a:gd name="connsiteY29" fmla="*/ 142456 h 251300"/>
                  <a:gd name="connsiteX30" fmla="*/ 10673 w 11174"/>
                  <a:gd name="connsiteY30" fmla="*/ 137894 h 251300"/>
                  <a:gd name="connsiteX31" fmla="*/ 10673 w 11174"/>
                  <a:gd name="connsiteY31" fmla="*/ 132454 h 251300"/>
                  <a:gd name="connsiteX32" fmla="*/ 9418 w 11174"/>
                  <a:gd name="connsiteY32" fmla="*/ 129232 h 251300"/>
                  <a:gd name="connsiteX33" fmla="*/ 9209 w 11174"/>
                  <a:gd name="connsiteY33" fmla="*/ 128813 h 251300"/>
                  <a:gd name="connsiteX34" fmla="*/ 10673 w 11174"/>
                  <a:gd name="connsiteY34" fmla="*/ 121741 h 251300"/>
                  <a:gd name="connsiteX35" fmla="*/ 10045 w 11174"/>
                  <a:gd name="connsiteY35" fmla="*/ 118226 h 251300"/>
                  <a:gd name="connsiteX36" fmla="*/ 10673 w 11174"/>
                  <a:gd name="connsiteY36" fmla="*/ 107680 h 251300"/>
                  <a:gd name="connsiteX37" fmla="*/ 10254 w 11174"/>
                  <a:gd name="connsiteY37" fmla="*/ 101528 h 251300"/>
                  <a:gd name="connsiteX38" fmla="*/ 10589 w 11174"/>
                  <a:gd name="connsiteY38" fmla="*/ 96548 h 251300"/>
                  <a:gd name="connsiteX39" fmla="*/ 10589 w 11174"/>
                  <a:gd name="connsiteY39" fmla="*/ 96255 h 251300"/>
                  <a:gd name="connsiteX40" fmla="*/ 10589 w 11174"/>
                  <a:gd name="connsiteY40" fmla="*/ 92866 h 251300"/>
                  <a:gd name="connsiteX41" fmla="*/ 10171 w 11174"/>
                  <a:gd name="connsiteY41" fmla="*/ 90648 h 251300"/>
                  <a:gd name="connsiteX42" fmla="*/ 9962 w 11174"/>
                  <a:gd name="connsiteY42" fmla="*/ 88764 h 251300"/>
                  <a:gd name="connsiteX43" fmla="*/ 10380 w 11174"/>
                  <a:gd name="connsiteY43" fmla="*/ 85542 h 251300"/>
                  <a:gd name="connsiteX44" fmla="*/ 10380 w 11174"/>
                  <a:gd name="connsiteY44" fmla="*/ 83031 h 251300"/>
                  <a:gd name="connsiteX45" fmla="*/ 10380 w 11174"/>
                  <a:gd name="connsiteY45" fmla="*/ 79516 h 251300"/>
                  <a:gd name="connsiteX46" fmla="*/ 9962 w 11174"/>
                  <a:gd name="connsiteY46" fmla="*/ 77172 h 251300"/>
                  <a:gd name="connsiteX47" fmla="*/ 10380 w 11174"/>
                  <a:gd name="connsiteY47" fmla="*/ 73490 h 251300"/>
                  <a:gd name="connsiteX48" fmla="*/ 10380 w 11174"/>
                  <a:gd name="connsiteY48" fmla="*/ 70728 h 251300"/>
                  <a:gd name="connsiteX49" fmla="*/ 10380 w 11174"/>
                  <a:gd name="connsiteY49" fmla="*/ 68426 h 251300"/>
                  <a:gd name="connsiteX50" fmla="*/ 10380 w 11174"/>
                  <a:gd name="connsiteY50" fmla="*/ 65790 h 251300"/>
                  <a:gd name="connsiteX51" fmla="*/ 10380 w 11174"/>
                  <a:gd name="connsiteY51" fmla="*/ 57964 h 251300"/>
                  <a:gd name="connsiteX52" fmla="*/ 9125 w 11174"/>
                  <a:gd name="connsiteY52" fmla="*/ 53319 h 251300"/>
                  <a:gd name="connsiteX53" fmla="*/ 8916 w 11174"/>
                  <a:gd name="connsiteY53" fmla="*/ 52649 h 251300"/>
                  <a:gd name="connsiteX54" fmla="*/ 10380 w 11174"/>
                  <a:gd name="connsiteY54" fmla="*/ 42522 h 251300"/>
                  <a:gd name="connsiteX55" fmla="*/ 9753 w 11174"/>
                  <a:gd name="connsiteY55" fmla="*/ 37416 h 251300"/>
                  <a:gd name="connsiteX56" fmla="*/ 10380 w 11174"/>
                  <a:gd name="connsiteY56" fmla="*/ 22183 h 251300"/>
                  <a:gd name="connsiteX57" fmla="*/ 9962 w 11174"/>
                  <a:gd name="connsiteY57" fmla="*/ 13270 h 251300"/>
                  <a:gd name="connsiteX58" fmla="*/ 10380 w 11174"/>
                  <a:gd name="connsiteY58" fmla="*/ 4189 h 251300"/>
                  <a:gd name="connsiteX59" fmla="*/ 5529 w 11174"/>
                  <a:gd name="connsiteY59" fmla="*/ 4 h 251300"/>
                  <a:gd name="connsiteX60" fmla="*/ 1097 w 11174"/>
                  <a:gd name="connsiteY60" fmla="*/ 1301 h 251300"/>
                  <a:gd name="connsiteX61" fmla="*/ 470 w 11174"/>
                  <a:gd name="connsiteY61" fmla="*/ 6783 h 251300"/>
                  <a:gd name="connsiteX62" fmla="*/ 1097 w 11174"/>
                  <a:gd name="connsiteY62" fmla="*/ 26075 h 251300"/>
                  <a:gd name="connsiteX63" fmla="*/ 888 w 11174"/>
                  <a:gd name="connsiteY63" fmla="*/ 38630 h 251300"/>
                  <a:gd name="connsiteX64" fmla="*/ 1097 w 11174"/>
                  <a:gd name="connsiteY64" fmla="*/ 49008 h 251300"/>
                  <a:gd name="connsiteX65" fmla="*/ 1097 w 11174"/>
                  <a:gd name="connsiteY65" fmla="*/ 59177 h 251300"/>
                  <a:gd name="connsiteX66" fmla="*/ 470 w 11174"/>
                  <a:gd name="connsiteY66" fmla="*/ 63655 h 251300"/>
                  <a:gd name="connsiteX67" fmla="*/ 679 w 11174"/>
                  <a:gd name="connsiteY67" fmla="*/ 65455 h 251300"/>
                  <a:gd name="connsiteX68" fmla="*/ 679 w 11174"/>
                  <a:gd name="connsiteY68" fmla="*/ 66794 h 251300"/>
                  <a:gd name="connsiteX69" fmla="*/ 679 w 11174"/>
                  <a:gd name="connsiteY69" fmla="*/ 68049 h 251300"/>
                  <a:gd name="connsiteX70" fmla="*/ 679 w 11174"/>
                  <a:gd name="connsiteY70" fmla="*/ 71104 h 251300"/>
                  <a:gd name="connsiteX71" fmla="*/ 679 w 11174"/>
                  <a:gd name="connsiteY71" fmla="*/ 77298 h 251300"/>
                  <a:gd name="connsiteX72" fmla="*/ 260 w 11174"/>
                  <a:gd name="connsiteY72" fmla="*/ 83157 h 251300"/>
                  <a:gd name="connsiteX73" fmla="*/ 679 w 11174"/>
                  <a:gd name="connsiteY73" fmla="*/ 88430 h 251300"/>
                  <a:gd name="connsiteX74" fmla="*/ 260 w 11174"/>
                  <a:gd name="connsiteY74" fmla="*/ 94205 h 251300"/>
                  <a:gd name="connsiteX75" fmla="*/ 260 w 11174"/>
                  <a:gd name="connsiteY75" fmla="*/ 96925 h 251300"/>
                  <a:gd name="connsiteX76" fmla="*/ 888 w 11174"/>
                  <a:gd name="connsiteY76" fmla="*/ 110275 h 251300"/>
                  <a:gd name="connsiteX77" fmla="*/ 679 w 11174"/>
                  <a:gd name="connsiteY77" fmla="*/ 119063 h 251300"/>
                  <a:gd name="connsiteX78" fmla="*/ 888 w 11174"/>
                  <a:gd name="connsiteY78" fmla="*/ 126261 h 251300"/>
                  <a:gd name="connsiteX79" fmla="*/ 888 w 11174"/>
                  <a:gd name="connsiteY79" fmla="*/ 133291 h 251300"/>
                  <a:gd name="connsiteX80" fmla="*/ 260 w 11174"/>
                  <a:gd name="connsiteY80" fmla="*/ 136388 h 251300"/>
                  <a:gd name="connsiteX81" fmla="*/ 679 w 11174"/>
                  <a:gd name="connsiteY81" fmla="*/ 139778 h 251300"/>
                  <a:gd name="connsiteX82" fmla="*/ 679 w 11174"/>
                  <a:gd name="connsiteY82" fmla="*/ 142833 h 251300"/>
                  <a:gd name="connsiteX83" fmla="*/ 679 w 11174"/>
                  <a:gd name="connsiteY83" fmla="*/ 148984 h 251300"/>
                  <a:gd name="connsiteX84" fmla="*/ 260 w 11174"/>
                  <a:gd name="connsiteY84" fmla="*/ 154885 h 251300"/>
                  <a:gd name="connsiteX85" fmla="*/ 595 w 11174"/>
                  <a:gd name="connsiteY85" fmla="*/ 159070 h 251300"/>
                  <a:gd name="connsiteX86" fmla="*/ 51 w 11174"/>
                  <a:gd name="connsiteY86" fmla="*/ 162794 h 251300"/>
                  <a:gd name="connsiteX87" fmla="*/ 679 w 11174"/>
                  <a:gd name="connsiteY87" fmla="*/ 176144 h 251300"/>
                  <a:gd name="connsiteX88" fmla="*/ 470 w 11174"/>
                  <a:gd name="connsiteY88" fmla="*/ 184932 h 251300"/>
                  <a:gd name="connsiteX89" fmla="*/ 679 w 11174"/>
                  <a:gd name="connsiteY89" fmla="*/ 192130 h 251300"/>
                  <a:gd name="connsiteX90" fmla="*/ 679 w 11174"/>
                  <a:gd name="connsiteY90" fmla="*/ 199161 h 251300"/>
                  <a:gd name="connsiteX91" fmla="*/ 51 w 11174"/>
                  <a:gd name="connsiteY91" fmla="*/ 202257 h 251300"/>
                  <a:gd name="connsiteX92" fmla="*/ 470 w 11174"/>
                  <a:gd name="connsiteY92" fmla="*/ 206986 h 251300"/>
                  <a:gd name="connsiteX93" fmla="*/ 470 w 11174"/>
                  <a:gd name="connsiteY93" fmla="*/ 211422 h 251300"/>
                  <a:gd name="connsiteX94" fmla="*/ 470 w 11174"/>
                  <a:gd name="connsiteY94" fmla="*/ 220294 h 251300"/>
                  <a:gd name="connsiteX95" fmla="*/ 51 w 11174"/>
                  <a:gd name="connsiteY95" fmla="*/ 228664 h 251300"/>
                  <a:gd name="connsiteX96" fmla="*/ 470 w 11174"/>
                  <a:gd name="connsiteY96" fmla="*/ 236280 h 251300"/>
                  <a:gd name="connsiteX97" fmla="*/ 51 w 11174"/>
                  <a:gd name="connsiteY97" fmla="*/ 245612 h 251300"/>
                  <a:gd name="connsiteX98" fmla="*/ 1933 w 11174"/>
                  <a:gd name="connsiteY98" fmla="*/ 249797 h 251300"/>
                  <a:gd name="connsiteX99" fmla="*/ 4275 w 11174"/>
                  <a:gd name="connsiteY99" fmla="*/ 251053 h 251300"/>
                  <a:gd name="connsiteX100" fmla="*/ 8456 w 11174"/>
                  <a:gd name="connsiteY100" fmla="*/ 251220 h 25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1174" h="251300">
                    <a:moveTo>
                      <a:pt x="8456" y="251220"/>
                    </a:moveTo>
                    <a:cubicBezTo>
                      <a:pt x="9836" y="250572"/>
                      <a:pt x="10840" y="249320"/>
                      <a:pt x="11174" y="247830"/>
                    </a:cubicBezTo>
                    <a:cubicBezTo>
                      <a:pt x="11174" y="246993"/>
                      <a:pt x="11174" y="244859"/>
                      <a:pt x="11174" y="242976"/>
                    </a:cubicBezTo>
                    <a:cubicBezTo>
                      <a:pt x="11128" y="241905"/>
                      <a:pt x="10986" y="240842"/>
                      <a:pt x="10756" y="239796"/>
                    </a:cubicBezTo>
                    <a:cubicBezTo>
                      <a:pt x="10576" y="238887"/>
                      <a:pt x="10505" y="237958"/>
                      <a:pt x="10547" y="237034"/>
                    </a:cubicBezTo>
                    <a:cubicBezTo>
                      <a:pt x="10572" y="235477"/>
                      <a:pt x="10714" y="233924"/>
                      <a:pt x="10965" y="232388"/>
                    </a:cubicBezTo>
                    <a:cubicBezTo>
                      <a:pt x="11053" y="231192"/>
                      <a:pt x="11053" y="229986"/>
                      <a:pt x="10965" y="228789"/>
                    </a:cubicBezTo>
                    <a:cubicBezTo>
                      <a:pt x="10965" y="227283"/>
                      <a:pt x="10965" y="225818"/>
                      <a:pt x="10965" y="223684"/>
                    </a:cubicBezTo>
                    <a:cubicBezTo>
                      <a:pt x="10965" y="222638"/>
                      <a:pt x="10547" y="221173"/>
                      <a:pt x="10547" y="220294"/>
                    </a:cubicBezTo>
                    <a:cubicBezTo>
                      <a:pt x="10581" y="218528"/>
                      <a:pt x="10723" y="216771"/>
                      <a:pt x="10965" y="215021"/>
                    </a:cubicBezTo>
                    <a:cubicBezTo>
                      <a:pt x="11070" y="213628"/>
                      <a:pt x="11070" y="212230"/>
                      <a:pt x="10965" y="210836"/>
                    </a:cubicBezTo>
                    <a:lnTo>
                      <a:pt x="10965" y="204266"/>
                    </a:lnTo>
                    <a:lnTo>
                      <a:pt x="10965" y="198324"/>
                    </a:lnTo>
                    <a:cubicBezTo>
                      <a:pt x="10756" y="196106"/>
                      <a:pt x="10756" y="196399"/>
                      <a:pt x="9711" y="195101"/>
                    </a:cubicBezTo>
                    <a:cubicBezTo>
                      <a:pt x="9711" y="195101"/>
                      <a:pt x="9502" y="194808"/>
                      <a:pt x="9502" y="194641"/>
                    </a:cubicBezTo>
                    <a:cubicBezTo>
                      <a:pt x="10221" y="192352"/>
                      <a:pt x="10710" y="189996"/>
                      <a:pt x="10965" y="187610"/>
                    </a:cubicBezTo>
                    <a:cubicBezTo>
                      <a:pt x="10965" y="186732"/>
                      <a:pt x="10338" y="184974"/>
                      <a:pt x="10338" y="184095"/>
                    </a:cubicBezTo>
                    <a:cubicBezTo>
                      <a:pt x="10338" y="179115"/>
                      <a:pt x="10965" y="177776"/>
                      <a:pt x="10965" y="173549"/>
                    </a:cubicBezTo>
                    <a:cubicBezTo>
                      <a:pt x="10965" y="172043"/>
                      <a:pt x="10714" y="170369"/>
                      <a:pt x="10631" y="168737"/>
                    </a:cubicBezTo>
                    <a:cubicBezTo>
                      <a:pt x="10815" y="168511"/>
                      <a:pt x="10932" y="168235"/>
                      <a:pt x="10965" y="167942"/>
                    </a:cubicBezTo>
                    <a:cubicBezTo>
                      <a:pt x="10965" y="167356"/>
                      <a:pt x="10965" y="165891"/>
                      <a:pt x="10965" y="164594"/>
                    </a:cubicBezTo>
                    <a:cubicBezTo>
                      <a:pt x="10949" y="163970"/>
                      <a:pt x="10848" y="163351"/>
                      <a:pt x="10673" y="162752"/>
                    </a:cubicBezTo>
                    <a:cubicBezTo>
                      <a:pt x="10673" y="162041"/>
                      <a:pt x="10673" y="161413"/>
                      <a:pt x="10673" y="161079"/>
                    </a:cubicBezTo>
                    <a:cubicBezTo>
                      <a:pt x="10660" y="160723"/>
                      <a:pt x="10526" y="160384"/>
                      <a:pt x="10296" y="160116"/>
                    </a:cubicBezTo>
                    <a:cubicBezTo>
                      <a:pt x="10351" y="159158"/>
                      <a:pt x="10476" y="158208"/>
                      <a:pt x="10673" y="157270"/>
                    </a:cubicBezTo>
                    <a:cubicBezTo>
                      <a:pt x="10760" y="156438"/>
                      <a:pt x="10760" y="155592"/>
                      <a:pt x="10673" y="154759"/>
                    </a:cubicBezTo>
                    <a:cubicBezTo>
                      <a:pt x="10673" y="153755"/>
                      <a:pt x="10673" y="152709"/>
                      <a:pt x="10673" y="151244"/>
                    </a:cubicBezTo>
                    <a:cubicBezTo>
                      <a:pt x="10673" y="150491"/>
                      <a:pt x="10254" y="149487"/>
                      <a:pt x="10254" y="148901"/>
                    </a:cubicBezTo>
                    <a:cubicBezTo>
                      <a:pt x="10292" y="147662"/>
                      <a:pt x="10430" y="146432"/>
                      <a:pt x="10673" y="145218"/>
                    </a:cubicBezTo>
                    <a:cubicBezTo>
                      <a:pt x="10773" y="144302"/>
                      <a:pt x="10773" y="143372"/>
                      <a:pt x="10673" y="142456"/>
                    </a:cubicBezTo>
                    <a:cubicBezTo>
                      <a:pt x="10673" y="140824"/>
                      <a:pt x="10673" y="139527"/>
                      <a:pt x="10673" y="137894"/>
                    </a:cubicBezTo>
                    <a:lnTo>
                      <a:pt x="10673" y="132454"/>
                    </a:lnTo>
                    <a:cubicBezTo>
                      <a:pt x="10463" y="130278"/>
                      <a:pt x="10463" y="130571"/>
                      <a:pt x="9418" y="129232"/>
                    </a:cubicBezTo>
                    <a:cubicBezTo>
                      <a:pt x="9418" y="129232"/>
                      <a:pt x="9209" y="128939"/>
                      <a:pt x="9209" y="128813"/>
                    </a:cubicBezTo>
                    <a:cubicBezTo>
                      <a:pt x="9928" y="126512"/>
                      <a:pt x="10417" y="124139"/>
                      <a:pt x="10673" y="121741"/>
                    </a:cubicBezTo>
                    <a:cubicBezTo>
                      <a:pt x="10673" y="120862"/>
                      <a:pt x="10045" y="119105"/>
                      <a:pt x="10045" y="118226"/>
                    </a:cubicBezTo>
                    <a:cubicBezTo>
                      <a:pt x="10045" y="113246"/>
                      <a:pt x="10673" y="111948"/>
                      <a:pt x="10673" y="107680"/>
                    </a:cubicBezTo>
                    <a:cubicBezTo>
                      <a:pt x="10673" y="105755"/>
                      <a:pt x="10254" y="103495"/>
                      <a:pt x="10254" y="101528"/>
                    </a:cubicBezTo>
                    <a:cubicBezTo>
                      <a:pt x="10254" y="99561"/>
                      <a:pt x="10463" y="97971"/>
                      <a:pt x="10589" y="96548"/>
                    </a:cubicBezTo>
                    <a:cubicBezTo>
                      <a:pt x="10622" y="96452"/>
                      <a:pt x="10622" y="96352"/>
                      <a:pt x="10589" y="96255"/>
                    </a:cubicBezTo>
                    <a:cubicBezTo>
                      <a:pt x="10589" y="95669"/>
                      <a:pt x="10589" y="94205"/>
                      <a:pt x="10589" y="92866"/>
                    </a:cubicBezTo>
                    <a:cubicBezTo>
                      <a:pt x="10535" y="92112"/>
                      <a:pt x="10397" y="91367"/>
                      <a:pt x="10171" y="90648"/>
                    </a:cubicBezTo>
                    <a:cubicBezTo>
                      <a:pt x="9991" y="90037"/>
                      <a:pt x="9920" y="89400"/>
                      <a:pt x="9962" y="88764"/>
                    </a:cubicBezTo>
                    <a:cubicBezTo>
                      <a:pt x="9987" y="87681"/>
                      <a:pt x="10129" y="86597"/>
                      <a:pt x="10380" y="85542"/>
                    </a:cubicBezTo>
                    <a:cubicBezTo>
                      <a:pt x="10468" y="84709"/>
                      <a:pt x="10468" y="83864"/>
                      <a:pt x="10380" y="83031"/>
                    </a:cubicBezTo>
                    <a:cubicBezTo>
                      <a:pt x="10380" y="82027"/>
                      <a:pt x="10380" y="80981"/>
                      <a:pt x="10380" y="79516"/>
                    </a:cubicBezTo>
                    <a:cubicBezTo>
                      <a:pt x="10380" y="78804"/>
                      <a:pt x="9962" y="77758"/>
                      <a:pt x="9962" y="77172"/>
                    </a:cubicBezTo>
                    <a:cubicBezTo>
                      <a:pt x="9999" y="75934"/>
                      <a:pt x="10137" y="74703"/>
                      <a:pt x="10380" y="73490"/>
                    </a:cubicBezTo>
                    <a:cubicBezTo>
                      <a:pt x="10480" y="72573"/>
                      <a:pt x="10480" y="71644"/>
                      <a:pt x="10380" y="70728"/>
                    </a:cubicBezTo>
                    <a:cubicBezTo>
                      <a:pt x="10380" y="69933"/>
                      <a:pt x="10380" y="69179"/>
                      <a:pt x="10380" y="68426"/>
                    </a:cubicBezTo>
                    <a:cubicBezTo>
                      <a:pt x="10380" y="67673"/>
                      <a:pt x="10380" y="67087"/>
                      <a:pt x="10380" y="65790"/>
                    </a:cubicBezTo>
                    <a:lnTo>
                      <a:pt x="10380" y="57964"/>
                    </a:lnTo>
                    <a:cubicBezTo>
                      <a:pt x="10543" y="56315"/>
                      <a:pt x="10096" y="54662"/>
                      <a:pt x="9125" y="53319"/>
                    </a:cubicBezTo>
                    <a:cubicBezTo>
                      <a:pt x="9125" y="53109"/>
                      <a:pt x="8916" y="52858"/>
                      <a:pt x="8916" y="52649"/>
                    </a:cubicBezTo>
                    <a:cubicBezTo>
                      <a:pt x="9640" y="49314"/>
                      <a:pt x="10129" y="45928"/>
                      <a:pt x="10380" y="42522"/>
                    </a:cubicBezTo>
                    <a:cubicBezTo>
                      <a:pt x="10380" y="41225"/>
                      <a:pt x="9753" y="38672"/>
                      <a:pt x="9753" y="37416"/>
                    </a:cubicBezTo>
                    <a:cubicBezTo>
                      <a:pt x="9753" y="30218"/>
                      <a:pt x="10380" y="28335"/>
                      <a:pt x="10380" y="22183"/>
                    </a:cubicBezTo>
                    <a:cubicBezTo>
                      <a:pt x="10380" y="19421"/>
                      <a:pt x="9962" y="16241"/>
                      <a:pt x="9962" y="13270"/>
                    </a:cubicBezTo>
                    <a:cubicBezTo>
                      <a:pt x="9962" y="10298"/>
                      <a:pt x="10380" y="5653"/>
                      <a:pt x="10380" y="4189"/>
                    </a:cubicBezTo>
                    <a:cubicBezTo>
                      <a:pt x="9920" y="1841"/>
                      <a:pt x="7917" y="113"/>
                      <a:pt x="5529" y="4"/>
                    </a:cubicBezTo>
                    <a:cubicBezTo>
                      <a:pt x="3953" y="-46"/>
                      <a:pt x="2401" y="410"/>
                      <a:pt x="1097" y="1301"/>
                    </a:cubicBezTo>
                    <a:cubicBezTo>
                      <a:pt x="574" y="3080"/>
                      <a:pt x="361" y="4934"/>
                      <a:pt x="470" y="6783"/>
                    </a:cubicBezTo>
                    <a:cubicBezTo>
                      <a:pt x="470" y="13353"/>
                      <a:pt x="1097" y="19924"/>
                      <a:pt x="1097" y="26075"/>
                    </a:cubicBezTo>
                    <a:cubicBezTo>
                      <a:pt x="1097" y="28419"/>
                      <a:pt x="888" y="30721"/>
                      <a:pt x="888" y="38630"/>
                    </a:cubicBezTo>
                    <a:cubicBezTo>
                      <a:pt x="888" y="41810"/>
                      <a:pt x="888" y="45451"/>
                      <a:pt x="1097" y="49008"/>
                    </a:cubicBezTo>
                    <a:cubicBezTo>
                      <a:pt x="1097" y="54951"/>
                      <a:pt x="1097" y="57922"/>
                      <a:pt x="1097" y="59177"/>
                    </a:cubicBezTo>
                    <a:cubicBezTo>
                      <a:pt x="1097" y="60433"/>
                      <a:pt x="470" y="61940"/>
                      <a:pt x="470" y="63655"/>
                    </a:cubicBezTo>
                    <a:cubicBezTo>
                      <a:pt x="499" y="64258"/>
                      <a:pt x="566" y="64861"/>
                      <a:pt x="679" y="65455"/>
                    </a:cubicBezTo>
                    <a:lnTo>
                      <a:pt x="679" y="66794"/>
                    </a:lnTo>
                    <a:cubicBezTo>
                      <a:pt x="679" y="67254"/>
                      <a:pt x="679" y="67589"/>
                      <a:pt x="679" y="68049"/>
                    </a:cubicBezTo>
                    <a:cubicBezTo>
                      <a:pt x="679" y="69221"/>
                      <a:pt x="679" y="70225"/>
                      <a:pt x="679" y="71104"/>
                    </a:cubicBezTo>
                    <a:cubicBezTo>
                      <a:pt x="679" y="73155"/>
                      <a:pt x="679" y="74913"/>
                      <a:pt x="679" y="77298"/>
                    </a:cubicBezTo>
                    <a:cubicBezTo>
                      <a:pt x="679" y="79683"/>
                      <a:pt x="260" y="82278"/>
                      <a:pt x="260" y="83157"/>
                    </a:cubicBezTo>
                    <a:cubicBezTo>
                      <a:pt x="260" y="84914"/>
                      <a:pt x="679" y="86672"/>
                      <a:pt x="679" y="88430"/>
                    </a:cubicBezTo>
                    <a:cubicBezTo>
                      <a:pt x="679" y="89476"/>
                      <a:pt x="344" y="92196"/>
                      <a:pt x="260" y="94205"/>
                    </a:cubicBezTo>
                    <a:cubicBezTo>
                      <a:pt x="168" y="95109"/>
                      <a:pt x="168" y="96021"/>
                      <a:pt x="260" y="96925"/>
                    </a:cubicBezTo>
                    <a:cubicBezTo>
                      <a:pt x="260" y="101486"/>
                      <a:pt x="888" y="106006"/>
                      <a:pt x="888" y="110275"/>
                    </a:cubicBezTo>
                    <a:cubicBezTo>
                      <a:pt x="888" y="111907"/>
                      <a:pt x="679" y="113497"/>
                      <a:pt x="679" y="119063"/>
                    </a:cubicBezTo>
                    <a:lnTo>
                      <a:pt x="888" y="126261"/>
                    </a:lnTo>
                    <a:cubicBezTo>
                      <a:pt x="888" y="130445"/>
                      <a:pt x="888" y="132412"/>
                      <a:pt x="888" y="133291"/>
                    </a:cubicBezTo>
                    <a:cubicBezTo>
                      <a:pt x="888" y="134170"/>
                      <a:pt x="260" y="135216"/>
                      <a:pt x="260" y="136388"/>
                    </a:cubicBezTo>
                    <a:cubicBezTo>
                      <a:pt x="478" y="137505"/>
                      <a:pt x="620" y="138639"/>
                      <a:pt x="679" y="139778"/>
                    </a:cubicBezTo>
                    <a:cubicBezTo>
                      <a:pt x="679" y="140949"/>
                      <a:pt x="679" y="141954"/>
                      <a:pt x="679" y="142833"/>
                    </a:cubicBezTo>
                    <a:cubicBezTo>
                      <a:pt x="679" y="144883"/>
                      <a:pt x="679" y="146641"/>
                      <a:pt x="679" y="148984"/>
                    </a:cubicBezTo>
                    <a:cubicBezTo>
                      <a:pt x="679" y="151328"/>
                      <a:pt x="260" y="154006"/>
                      <a:pt x="260" y="154885"/>
                    </a:cubicBezTo>
                    <a:cubicBezTo>
                      <a:pt x="260" y="155764"/>
                      <a:pt x="511" y="157647"/>
                      <a:pt x="595" y="159070"/>
                    </a:cubicBezTo>
                    <a:cubicBezTo>
                      <a:pt x="148" y="160258"/>
                      <a:pt x="-36" y="161526"/>
                      <a:pt x="51" y="162794"/>
                    </a:cubicBezTo>
                    <a:cubicBezTo>
                      <a:pt x="51" y="167314"/>
                      <a:pt x="679" y="171875"/>
                      <a:pt x="679" y="176144"/>
                    </a:cubicBezTo>
                    <a:cubicBezTo>
                      <a:pt x="679" y="177734"/>
                      <a:pt x="470" y="179366"/>
                      <a:pt x="470" y="184932"/>
                    </a:cubicBezTo>
                    <a:lnTo>
                      <a:pt x="679" y="192130"/>
                    </a:lnTo>
                    <a:cubicBezTo>
                      <a:pt x="679" y="196315"/>
                      <a:pt x="679" y="198282"/>
                      <a:pt x="679" y="199161"/>
                    </a:cubicBezTo>
                    <a:cubicBezTo>
                      <a:pt x="679" y="200039"/>
                      <a:pt x="51" y="201086"/>
                      <a:pt x="51" y="202257"/>
                    </a:cubicBezTo>
                    <a:cubicBezTo>
                      <a:pt x="286" y="203823"/>
                      <a:pt x="428" y="205404"/>
                      <a:pt x="470" y="206986"/>
                    </a:cubicBezTo>
                    <a:cubicBezTo>
                      <a:pt x="470" y="208660"/>
                      <a:pt x="470" y="210125"/>
                      <a:pt x="470" y="211422"/>
                    </a:cubicBezTo>
                    <a:cubicBezTo>
                      <a:pt x="470" y="214394"/>
                      <a:pt x="470" y="216946"/>
                      <a:pt x="470" y="220294"/>
                    </a:cubicBezTo>
                    <a:cubicBezTo>
                      <a:pt x="470" y="223642"/>
                      <a:pt x="51" y="227492"/>
                      <a:pt x="51" y="228664"/>
                    </a:cubicBezTo>
                    <a:cubicBezTo>
                      <a:pt x="51" y="231175"/>
                      <a:pt x="470" y="233728"/>
                      <a:pt x="470" y="236280"/>
                    </a:cubicBezTo>
                    <a:cubicBezTo>
                      <a:pt x="470" y="237954"/>
                      <a:pt x="51" y="242641"/>
                      <a:pt x="51" y="245612"/>
                    </a:cubicBezTo>
                    <a:cubicBezTo>
                      <a:pt x="-208" y="247257"/>
                      <a:pt x="528" y="248902"/>
                      <a:pt x="1933" y="249797"/>
                    </a:cubicBezTo>
                    <a:cubicBezTo>
                      <a:pt x="2393" y="250643"/>
                      <a:pt x="3313" y="251137"/>
                      <a:pt x="4275" y="251053"/>
                    </a:cubicBezTo>
                    <a:cubicBezTo>
                      <a:pt x="5655" y="251312"/>
                      <a:pt x="7060" y="251367"/>
                      <a:pt x="8456" y="251220"/>
                    </a:cubicBezTo>
                    <a:close/>
                  </a:path>
                </a:pathLst>
              </a:custGeom>
              <a:solidFill>
                <a:schemeClr val="bg1"/>
              </a:solidFill>
              <a:ln w="3805" cap="flat">
                <a:noFill/>
                <a:prstDash val="solid"/>
                <a:miter/>
              </a:ln>
            </p:spPr>
            <p:txBody>
              <a:bodyPr wrap="none" rtlCol="0" anchor="ctr"/>
              <a:lstStyle/>
              <a:p>
                <a:endParaRPr lang="en-CA"/>
              </a:p>
            </p:txBody>
          </p:sp>
          <p:sp>
            <p:nvSpPr>
              <p:cNvPr id="215" name="Freeform 214">
                <a:extLst>
                  <a:ext uri="{FF2B5EF4-FFF2-40B4-BE49-F238E27FC236}">
                    <a16:creationId xmlns:a16="http://schemas.microsoft.com/office/drawing/2014/main" id="{DA68955F-6B8D-184B-A25F-C5F194B01C98}"/>
                  </a:ext>
                </a:extLst>
              </p:cNvPr>
              <p:cNvSpPr/>
              <p:nvPr/>
            </p:nvSpPr>
            <p:spPr>
              <a:xfrm>
                <a:off x="4960658" y="3191970"/>
                <a:ext cx="10616" cy="251244"/>
              </a:xfrm>
              <a:custGeom>
                <a:avLst/>
                <a:gdLst>
                  <a:gd name="connsiteX0" fmla="*/ 7637 w 10616"/>
                  <a:gd name="connsiteY0" fmla="*/ 251220 h 251244"/>
                  <a:gd name="connsiteX1" fmla="*/ 10397 w 10616"/>
                  <a:gd name="connsiteY1" fmla="*/ 247830 h 251244"/>
                  <a:gd name="connsiteX2" fmla="*/ 10606 w 10616"/>
                  <a:gd name="connsiteY2" fmla="*/ 242976 h 251244"/>
                  <a:gd name="connsiteX3" fmla="*/ 10188 w 10616"/>
                  <a:gd name="connsiteY3" fmla="*/ 239796 h 251244"/>
                  <a:gd name="connsiteX4" fmla="*/ 9979 w 10616"/>
                  <a:gd name="connsiteY4" fmla="*/ 237034 h 251244"/>
                  <a:gd name="connsiteX5" fmla="*/ 10397 w 10616"/>
                  <a:gd name="connsiteY5" fmla="*/ 232388 h 251244"/>
                  <a:gd name="connsiteX6" fmla="*/ 10606 w 10616"/>
                  <a:gd name="connsiteY6" fmla="*/ 228789 h 251244"/>
                  <a:gd name="connsiteX7" fmla="*/ 10397 w 10616"/>
                  <a:gd name="connsiteY7" fmla="*/ 223684 h 251244"/>
                  <a:gd name="connsiteX8" fmla="*/ 9979 w 10616"/>
                  <a:gd name="connsiteY8" fmla="*/ 220294 h 251244"/>
                  <a:gd name="connsiteX9" fmla="*/ 10397 w 10616"/>
                  <a:gd name="connsiteY9" fmla="*/ 215021 h 251244"/>
                  <a:gd name="connsiteX10" fmla="*/ 10606 w 10616"/>
                  <a:gd name="connsiteY10" fmla="*/ 210836 h 251244"/>
                  <a:gd name="connsiteX11" fmla="*/ 10397 w 10616"/>
                  <a:gd name="connsiteY11" fmla="*/ 204266 h 251244"/>
                  <a:gd name="connsiteX12" fmla="*/ 10397 w 10616"/>
                  <a:gd name="connsiteY12" fmla="*/ 198324 h 251244"/>
                  <a:gd name="connsiteX13" fmla="*/ 9101 w 10616"/>
                  <a:gd name="connsiteY13" fmla="*/ 195101 h 251244"/>
                  <a:gd name="connsiteX14" fmla="*/ 8892 w 10616"/>
                  <a:gd name="connsiteY14" fmla="*/ 194641 h 251244"/>
                  <a:gd name="connsiteX15" fmla="*/ 10397 w 10616"/>
                  <a:gd name="connsiteY15" fmla="*/ 187610 h 251244"/>
                  <a:gd name="connsiteX16" fmla="*/ 9728 w 10616"/>
                  <a:gd name="connsiteY16" fmla="*/ 184095 h 251244"/>
                  <a:gd name="connsiteX17" fmla="*/ 10397 w 10616"/>
                  <a:gd name="connsiteY17" fmla="*/ 173549 h 251244"/>
                  <a:gd name="connsiteX18" fmla="*/ 10021 w 10616"/>
                  <a:gd name="connsiteY18" fmla="*/ 168737 h 251244"/>
                  <a:gd name="connsiteX19" fmla="*/ 10397 w 10616"/>
                  <a:gd name="connsiteY19" fmla="*/ 167942 h 251244"/>
                  <a:gd name="connsiteX20" fmla="*/ 10606 w 10616"/>
                  <a:gd name="connsiteY20" fmla="*/ 164594 h 251244"/>
                  <a:gd name="connsiteX21" fmla="*/ 10272 w 10616"/>
                  <a:gd name="connsiteY21" fmla="*/ 162752 h 251244"/>
                  <a:gd name="connsiteX22" fmla="*/ 10272 w 10616"/>
                  <a:gd name="connsiteY22" fmla="*/ 161079 h 251244"/>
                  <a:gd name="connsiteX23" fmla="*/ 9854 w 10616"/>
                  <a:gd name="connsiteY23" fmla="*/ 160116 h 251244"/>
                  <a:gd name="connsiteX24" fmla="*/ 10272 w 10616"/>
                  <a:gd name="connsiteY24" fmla="*/ 157270 h 251244"/>
                  <a:gd name="connsiteX25" fmla="*/ 10481 w 10616"/>
                  <a:gd name="connsiteY25" fmla="*/ 154759 h 251244"/>
                  <a:gd name="connsiteX26" fmla="*/ 10272 w 10616"/>
                  <a:gd name="connsiteY26" fmla="*/ 151244 h 251244"/>
                  <a:gd name="connsiteX27" fmla="*/ 9854 w 10616"/>
                  <a:gd name="connsiteY27" fmla="*/ 148901 h 251244"/>
                  <a:gd name="connsiteX28" fmla="*/ 10272 w 10616"/>
                  <a:gd name="connsiteY28" fmla="*/ 145218 h 251244"/>
                  <a:gd name="connsiteX29" fmla="*/ 10481 w 10616"/>
                  <a:gd name="connsiteY29" fmla="*/ 142456 h 251244"/>
                  <a:gd name="connsiteX30" fmla="*/ 10272 w 10616"/>
                  <a:gd name="connsiteY30" fmla="*/ 137894 h 251244"/>
                  <a:gd name="connsiteX31" fmla="*/ 10272 w 10616"/>
                  <a:gd name="connsiteY31" fmla="*/ 132454 h 251244"/>
                  <a:gd name="connsiteX32" fmla="*/ 8975 w 10616"/>
                  <a:gd name="connsiteY32" fmla="*/ 129232 h 251244"/>
                  <a:gd name="connsiteX33" fmla="*/ 8766 w 10616"/>
                  <a:gd name="connsiteY33" fmla="*/ 128813 h 251244"/>
                  <a:gd name="connsiteX34" fmla="*/ 10272 w 10616"/>
                  <a:gd name="connsiteY34" fmla="*/ 121741 h 251244"/>
                  <a:gd name="connsiteX35" fmla="*/ 9603 w 10616"/>
                  <a:gd name="connsiteY35" fmla="*/ 118226 h 251244"/>
                  <a:gd name="connsiteX36" fmla="*/ 10272 w 10616"/>
                  <a:gd name="connsiteY36" fmla="*/ 107680 h 251244"/>
                  <a:gd name="connsiteX37" fmla="*/ 9854 w 10616"/>
                  <a:gd name="connsiteY37" fmla="*/ 101528 h 251244"/>
                  <a:gd name="connsiteX38" fmla="*/ 10188 w 10616"/>
                  <a:gd name="connsiteY38" fmla="*/ 96548 h 251244"/>
                  <a:gd name="connsiteX39" fmla="*/ 10188 w 10616"/>
                  <a:gd name="connsiteY39" fmla="*/ 96255 h 251244"/>
                  <a:gd name="connsiteX40" fmla="*/ 10397 w 10616"/>
                  <a:gd name="connsiteY40" fmla="*/ 92866 h 251244"/>
                  <a:gd name="connsiteX41" fmla="*/ 9979 w 10616"/>
                  <a:gd name="connsiteY41" fmla="*/ 90648 h 251244"/>
                  <a:gd name="connsiteX42" fmla="*/ 9770 w 10616"/>
                  <a:gd name="connsiteY42" fmla="*/ 88764 h 251244"/>
                  <a:gd name="connsiteX43" fmla="*/ 10188 w 10616"/>
                  <a:gd name="connsiteY43" fmla="*/ 85542 h 251244"/>
                  <a:gd name="connsiteX44" fmla="*/ 10397 w 10616"/>
                  <a:gd name="connsiteY44" fmla="*/ 83031 h 251244"/>
                  <a:gd name="connsiteX45" fmla="*/ 10188 w 10616"/>
                  <a:gd name="connsiteY45" fmla="*/ 79516 h 251244"/>
                  <a:gd name="connsiteX46" fmla="*/ 9770 w 10616"/>
                  <a:gd name="connsiteY46" fmla="*/ 77172 h 251244"/>
                  <a:gd name="connsiteX47" fmla="*/ 10188 w 10616"/>
                  <a:gd name="connsiteY47" fmla="*/ 73490 h 251244"/>
                  <a:gd name="connsiteX48" fmla="*/ 10397 w 10616"/>
                  <a:gd name="connsiteY48" fmla="*/ 70728 h 251244"/>
                  <a:gd name="connsiteX49" fmla="*/ 10397 w 10616"/>
                  <a:gd name="connsiteY49" fmla="*/ 68426 h 251244"/>
                  <a:gd name="connsiteX50" fmla="*/ 10397 w 10616"/>
                  <a:gd name="connsiteY50" fmla="*/ 65790 h 251244"/>
                  <a:gd name="connsiteX51" fmla="*/ 10397 w 10616"/>
                  <a:gd name="connsiteY51" fmla="*/ 57964 h 251244"/>
                  <a:gd name="connsiteX52" fmla="*/ 9101 w 10616"/>
                  <a:gd name="connsiteY52" fmla="*/ 53319 h 251244"/>
                  <a:gd name="connsiteX53" fmla="*/ 8892 w 10616"/>
                  <a:gd name="connsiteY53" fmla="*/ 52649 h 251244"/>
                  <a:gd name="connsiteX54" fmla="*/ 10397 w 10616"/>
                  <a:gd name="connsiteY54" fmla="*/ 42522 h 251244"/>
                  <a:gd name="connsiteX55" fmla="*/ 9728 w 10616"/>
                  <a:gd name="connsiteY55" fmla="*/ 37416 h 251244"/>
                  <a:gd name="connsiteX56" fmla="*/ 10397 w 10616"/>
                  <a:gd name="connsiteY56" fmla="*/ 22183 h 251244"/>
                  <a:gd name="connsiteX57" fmla="*/ 9979 w 10616"/>
                  <a:gd name="connsiteY57" fmla="*/ 13270 h 251244"/>
                  <a:gd name="connsiteX58" fmla="*/ 10397 w 10616"/>
                  <a:gd name="connsiteY58" fmla="*/ 4189 h 251244"/>
                  <a:gd name="connsiteX59" fmla="*/ 5505 w 10616"/>
                  <a:gd name="connsiteY59" fmla="*/ 4 h 251244"/>
                  <a:gd name="connsiteX60" fmla="*/ 1072 w 10616"/>
                  <a:gd name="connsiteY60" fmla="*/ 1301 h 251244"/>
                  <a:gd name="connsiteX61" fmla="*/ 445 w 10616"/>
                  <a:gd name="connsiteY61" fmla="*/ 6783 h 251244"/>
                  <a:gd name="connsiteX62" fmla="*/ 1072 w 10616"/>
                  <a:gd name="connsiteY62" fmla="*/ 26075 h 251244"/>
                  <a:gd name="connsiteX63" fmla="*/ 863 w 10616"/>
                  <a:gd name="connsiteY63" fmla="*/ 38630 h 251244"/>
                  <a:gd name="connsiteX64" fmla="*/ 1072 w 10616"/>
                  <a:gd name="connsiteY64" fmla="*/ 49008 h 251244"/>
                  <a:gd name="connsiteX65" fmla="*/ 1281 w 10616"/>
                  <a:gd name="connsiteY65" fmla="*/ 59177 h 251244"/>
                  <a:gd name="connsiteX66" fmla="*/ 654 w 10616"/>
                  <a:gd name="connsiteY66" fmla="*/ 63655 h 251244"/>
                  <a:gd name="connsiteX67" fmla="*/ 654 w 10616"/>
                  <a:gd name="connsiteY67" fmla="*/ 65455 h 251244"/>
                  <a:gd name="connsiteX68" fmla="*/ 654 w 10616"/>
                  <a:gd name="connsiteY68" fmla="*/ 66794 h 251244"/>
                  <a:gd name="connsiteX69" fmla="*/ 654 w 10616"/>
                  <a:gd name="connsiteY69" fmla="*/ 68049 h 251244"/>
                  <a:gd name="connsiteX70" fmla="*/ 863 w 10616"/>
                  <a:gd name="connsiteY70" fmla="*/ 71104 h 251244"/>
                  <a:gd name="connsiteX71" fmla="*/ 654 w 10616"/>
                  <a:gd name="connsiteY71" fmla="*/ 77298 h 251244"/>
                  <a:gd name="connsiteX72" fmla="*/ 236 w 10616"/>
                  <a:gd name="connsiteY72" fmla="*/ 83157 h 251244"/>
                  <a:gd name="connsiteX73" fmla="*/ 654 w 10616"/>
                  <a:gd name="connsiteY73" fmla="*/ 88430 h 251244"/>
                  <a:gd name="connsiteX74" fmla="*/ 236 w 10616"/>
                  <a:gd name="connsiteY74" fmla="*/ 94205 h 251244"/>
                  <a:gd name="connsiteX75" fmla="*/ 27 w 10616"/>
                  <a:gd name="connsiteY75" fmla="*/ 96925 h 251244"/>
                  <a:gd name="connsiteX76" fmla="*/ 654 w 10616"/>
                  <a:gd name="connsiteY76" fmla="*/ 110275 h 251244"/>
                  <a:gd name="connsiteX77" fmla="*/ 445 w 10616"/>
                  <a:gd name="connsiteY77" fmla="*/ 119063 h 251244"/>
                  <a:gd name="connsiteX78" fmla="*/ 654 w 10616"/>
                  <a:gd name="connsiteY78" fmla="*/ 126261 h 251244"/>
                  <a:gd name="connsiteX79" fmla="*/ 863 w 10616"/>
                  <a:gd name="connsiteY79" fmla="*/ 133291 h 251244"/>
                  <a:gd name="connsiteX80" fmla="*/ 236 w 10616"/>
                  <a:gd name="connsiteY80" fmla="*/ 136388 h 251244"/>
                  <a:gd name="connsiteX81" fmla="*/ 654 w 10616"/>
                  <a:gd name="connsiteY81" fmla="*/ 139778 h 251244"/>
                  <a:gd name="connsiteX82" fmla="*/ 863 w 10616"/>
                  <a:gd name="connsiteY82" fmla="*/ 142833 h 251244"/>
                  <a:gd name="connsiteX83" fmla="*/ 654 w 10616"/>
                  <a:gd name="connsiteY83" fmla="*/ 148984 h 251244"/>
                  <a:gd name="connsiteX84" fmla="*/ 236 w 10616"/>
                  <a:gd name="connsiteY84" fmla="*/ 154885 h 251244"/>
                  <a:gd name="connsiteX85" fmla="*/ 612 w 10616"/>
                  <a:gd name="connsiteY85" fmla="*/ 159070 h 251244"/>
                  <a:gd name="connsiteX86" fmla="*/ 27 w 10616"/>
                  <a:gd name="connsiteY86" fmla="*/ 162794 h 251244"/>
                  <a:gd name="connsiteX87" fmla="*/ 654 w 10616"/>
                  <a:gd name="connsiteY87" fmla="*/ 176144 h 251244"/>
                  <a:gd name="connsiteX88" fmla="*/ 445 w 10616"/>
                  <a:gd name="connsiteY88" fmla="*/ 184932 h 251244"/>
                  <a:gd name="connsiteX89" fmla="*/ 654 w 10616"/>
                  <a:gd name="connsiteY89" fmla="*/ 192130 h 251244"/>
                  <a:gd name="connsiteX90" fmla="*/ 863 w 10616"/>
                  <a:gd name="connsiteY90" fmla="*/ 199161 h 251244"/>
                  <a:gd name="connsiteX91" fmla="*/ 236 w 10616"/>
                  <a:gd name="connsiteY91" fmla="*/ 202257 h 251244"/>
                  <a:gd name="connsiteX92" fmla="*/ 654 w 10616"/>
                  <a:gd name="connsiteY92" fmla="*/ 206986 h 251244"/>
                  <a:gd name="connsiteX93" fmla="*/ 863 w 10616"/>
                  <a:gd name="connsiteY93" fmla="*/ 211422 h 251244"/>
                  <a:gd name="connsiteX94" fmla="*/ 654 w 10616"/>
                  <a:gd name="connsiteY94" fmla="*/ 220294 h 251244"/>
                  <a:gd name="connsiteX95" fmla="*/ 236 w 10616"/>
                  <a:gd name="connsiteY95" fmla="*/ 228664 h 251244"/>
                  <a:gd name="connsiteX96" fmla="*/ 654 w 10616"/>
                  <a:gd name="connsiteY96" fmla="*/ 236280 h 251244"/>
                  <a:gd name="connsiteX97" fmla="*/ 236 w 10616"/>
                  <a:gd name="connsiteY97" fmla="*/ 245612 h 251244"/>
                  <a:gd name="connsiteX98" fmla="*/ 2118 w 10616"/>
                  <a:gd name="connsiteY98" fmla="*/ 249797 h 251244"/>
                  <a:gd name="connsiteX99" fmla="*/ 4459 w 10616"/>
                  <a:gd name="connsiteY99" fmla="*/ 251053 h 251244"/>
                  <a:gd name="connsiteX100" fmla="*/ 7637 w 10616"/>
                  <a:gd name="connsiteY100" fmla="*/ 251220 h 2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616" h="251244">
                    <a:moveTo>
                      <a:pt x="7637" y="251220"/>
                    </a:moveTo>
                    <a:cubicBezTo>
                      <a:pt x="9026" y="250572"/>
                      <a:pt x="10042" y="249324"/>
                      <a:pt x="10397" y="247830"/>
                    </a:cubicBezTo>
                    <a:cubicBezTo>
                      <a:pt x="10397" y="246993"/>
                      <a:pt x="10606" y="244859"/>
                      <a:pt x="10606" y="242976"/>
                    </a:cubicBezTo>
                    <a:cubicBezTo>
                      <a:pt x="10560" y="241905"/>
                      <a:pt x="10418" y="240842"/>
                      <a:pt x="10188" y="239796"/>
                    </a:cubicBezTo>
                    <a:cubicBezTo>
                      <a:pt x="10008" y="238887"/>
                      <a:pt x="9937" y="237958"/>
                      <a:pt x="9979" y="237034"/>
                    </a:cubicBezTo>
                    <a:cubicBezTo>
                      <a:pt x="10004" y="235477"/>
                      <a:pt x="10146" y="233924"/>
                      <a:pt x="10397" y="232388"/>
                    </a:cubicBezTo>
                    <a:cubicBezTo>
                      <a:pt x="10552" y="231196"/>
                      <a:pt x="10623" y="229990"/>
                      <a:pt x="10606" y="228789"/>
                    </a:cubicBezTo>
                    <a:cubicBezTo>
                      <a:pt x="10606" y="227283"/>
                      <a:pt x="10397" y="225818"/>
                      <a:pt x="10397" y="223684"/>
                    </a:cubicBezTo>
                    <a:cubicBezTo>
                      <a:pt x="10397" y="222638"/>
                      <a:pt x="9979" y="221173"/>
                      <a:pt x="9979" y="220294"/>
                    </a:cubicBezTo>
                    <a:cubicBezTo>
                      <a:pt x="10013" y="218528"/>
                      <a:pt x="10155" y="216771"/>
                      <a:pt x="10397" y="215021"/>
                    </a:cubicBezTo>
                    <a:cubicBezTo>
                      <a:pt x="10573" y="213632"/>
                      <a:pt x="10644" y="212234"/>
                      <a:pt x="10606" y="210836"/>
                    </a:cubicBezTo>
                    <a:lnTo>
                      <a:pt x="10397" y="204266"/>
                    </a:lnTo>
                    <a:lnTo>
                      <a:pt x="10397" y="198324"/>
                    </a:lnTo>
                    <a:cubicBezTo>
                      <a:pt x="10188" y="196106"/>
                      <a:pt x="10188" y="196399"/>
                      <a:pt x="9101" y="195101"/>
                    </a:cubicBezTo>
                    <a:cubicBezTo>
                      <a:pt x="9101" y="195101"/>
                      <a:pt x="8892" y="194808"/>
                      <a:pt x="8892" y="194641"/>
                    </a:cubicBezTo>
                    <a:cubicBezTo>
                      <a:pt x="9632" y="192356"/>
                      <a:pt x="10138" y="190000"/>
                      <a:pt x="10397" y="187610"/>
                    </a:cubicBezTo>
                    <a:cubicBezTo>
                      <a:pt x="10397" y="186732"/>
                      <a:pt x="9728" y="184974"/>
                      <a:pt x="9728" y="184095"/>
                    </a:cubicBezTo>
                    <a:cubicBezTo>
                      <a:pt x="9728" y="179115"/>
                      <a:pt x="10397" y="177776"/>
                      <a:pt x="10397" y="173549"/>
                    </a:cubicBezTo>
                    <a:cubicBezTo>
                      <a:pt x="10397" y="172043"/>
                      <a:pt x="10146" y="170369"/>
                      <a:pt x="10021" y="168737"/>
                    </a:cubicBezTo>
                    <a:cubicBezTo>
                      <a:pt x="10213" y="168511"/>
                      <a:pt x="10343" y="168235"/>
                      <a:pt x="10397" y="167942"/>
                    </a:cubicBezTo>
                    <a:cubicBezTo>
                      <a:pt x="10397" y="167356"/>
                      <a:pt x="10606" y="165891"/>
                      <a:pt x="10606" y="164594"/>
                    </a:cubicBezTo>
                    <a:cubicBezTo>
                      <a:pt x="10573" y="163970"/>
                      <a:pt x="10460" y="163351"/>
                      <a:pt x="10272" y="162752"/>
                    </a:cubicBezTo>
                    <a:cubicBezTo>
                      <a:pt x="10272" y="162041"/>
                      <a:pt x="10272" y="161413"/>
                      <a:pt x="10272" y="161079"/>
                    </a:cubicBezTo>
                    <a:cubicBezTo>
                      <a:pt x="10242" y="160719"/>
                      <a:pt x="10096" y="160384"/>
                      <a:pt x="9854" y="160116"/>
                    </a:cubicBezTo>
                    <a:cubicBezTo>
                      <a:pt x="9900" y="159158"/>
                      <a:pt x="10042" y="158204"/>
                      <a:pt x="10272" y="157270"/>
                    </a:cubicBezTo>
                    <a:cubicBezTo>
                      <a:pt x="10431" y="156442"/>
                      <a:pt x="10498" y="155601"/>
                      <a:pt x="10481" y="154759"/>
                    </a:cubicBezTo>
                    <a:cubicBezTo>
                      <a:pt x="10481" y="153755"/>
                      <a:pt x="10272" y="152709"/>
                      <a:pt x="10272" y="151244"/>
                    </a:cubicBezTo>
                    <a:cubicBezTo>
                      <a:pt x="10272" y="150491"/>
                      <a:pt x="9854" y="149487"/>
                      <a:pt x="9854" y="148901"/>
                    </a:cubicBezTo>
                    <a:cubicBezTo>
                      <a:pt x="9891" y="147662"/>
                      <a:pt x="10029" y="146432"/>
                      <a:pt x="10272" y="145218"/>
                    </a:cubicBezTo>
                    <a:cubicBezTo>
                      <a:pt x="10439" y="144306"/>
                      <a:pt x="10510" y="143381"/>
                      <a:pt x="10481" y="142456"/>
                    </a:cubicBezTo>
                    <a:cubicBezTo>
                      <a:pt x="10481" y="140824"/>
                      <a:pt x="10272" y="139527"/>
                      <a:pt x="10272" y="137894"/>
                    </a:cubicBezTo>
                    <a:lnTo>
                      <a:pt x="10272" y="132454"/>
                    </a:lnTo>
                    <a:cubicBezTo>
                      <a:pt x="10063" y="130278"/>
                      <a:pt x="10063" y="130571"/>
                      <a:pt x="8975" y="129232"/>
                    </a:cubicBezTo>
                    <a:cubicBezTo>
                      <a:pt x="8975" y="129232"/>
                      <a:pt x="8766" y="128939"/>
                      <a:pt x="8766" y="128813"/>
                    </a:cubicBezTo>
                    <a:cubicBezTo>
                      <a:pt x="9507" y="126512"/>
                      <a:pt x="10008" y="124143"/>
                      <a:pt x="10272" y="121741"/>
                    </a:cubicBezTo>
                    <a:cubicBezTo>
                      <a:pt x="10272" y="120862"/>
                      <a:pt x="9603" y="119105"/>
                      <a:pt x="9603" y="118226"/>
                    </a:cubicBezTo>
                    <a:cubicBezTo>
                      <a:pt x="9603" y="113246"/>
                      <a:pt x="10272" y="111948"/>
                      <a:pt x="10272" y="107680"/>
                    </a:cubicBezTo>
                    <a:cubicBezTo>
                      <a:pt x="10272" y="105755"/>
                      <a:pt x="9854" y="103495"/>
                      <a:pt x="9854" y="101528"/>
                    </a:cubicBezTo>
                    <a:cubicBezTo>
                      <a:pt x="9854" y="99561"/>
                      <a:pt x="10063" y="97971"/>
                      <a:pt x="10188" y="96548"/>
                    </a:cubicBezTo>
                    <a:cubicBezTo>
                      <a:pt x="10205" y="96452"/>
                      <a:pt x="10205" y="96352"/>
                      <a:pt x="10188" y="96255"/>
                    </a:cubicBezTo>
                    <a:cubicBezTo>
                      <a:pt x="10188" y="95669"/>
                      <a:pt x="10397" y="94205"/>
                      <a:pt x="10397" y="92866"/>
                    </a:cubicBezTo>
                    <a:cubicBezTo>
                      <a:pt x="10343" y="92112"/>
                      <a:pt x="10205" y="91367"/>
                      <a:pt x="9979" y="90648"/>
                    </a:cubicBezTo>
                    <a:cubicBezTo>
                      <a:pt x="9799" y="90037"/>
                      <a:pt x="9728" y="89400"/>
                      <a:pt x="9770" y="88764"/>
                    </a:cubicBezTo>
                    <a:cubicBezTo>
                      <a:pt x="9795" y="87681"/>
                      <a:pt x="9937" y="86597"/>
                      <a:pt x="10188" y="85542"/>
                    </a:cubicBezTo>
                    <a:cubicBezTo>
                      <a:pt x="10347" y="84713"/>
                      <a:pt x="10414" y="83872"/>
                      <a:pt x="10397" y="83031"/>
                    </a:cubicBezTo>
                    <a:cubicBezTo>
                      <a:pt x="10397" y="82027"/>
                      <a:pt x="10188" y="80981"/>
                      <a:pt x="10188" y="79516"/>
                    </a:cubicBezTo>
                    <a:cubicBezTo>
                      <a:pt x="10188" y="78804"/>
                      <a:pt x="9770" y="77758"/>
                      <a:pt x="9770" y="77172"/>
                    </a:cubicBezTo>
                    <a:cubicBezTo>
                      <a:pt x="9808" y="75934"/>
                      <a:pt x="9946" y="74703"/>
                      <a:pt x="10188" y="73490"/>
                    </a:cubicBezTo>
                    <a:cubicBezTo>
                      <a:pt x="10355" y="72577"/>
                      <a:pt x="10427" y="71653"/>
                      <a:pt x="10397" y="70728"/>
                    </a:cubicBezTo>
                    <a:cubicBezTo>
                      <a:pt x="10397" y="69933"/>
                      <a:pt x="10397" y="69179"/>
                      <a:pt x="10397" y="68426"/>
                    </a:cubicBezTo>
                    <a:cubicBezTo>
                      <a:pt x="10397" y="67673"/>
                      <a:pt x="10397" y="67087"/>
                      <a:pt x="10397" y="65790"/>
                    </a:cubicBezTo>
                    <a:lnTo>
                      <a:pt x="10397" y="57964"/>
                    </a:lnTo>
                    <a:cubicBezTo>
                      <a:pt x="10569" y="56307"/>
                      <a:pt x="10105" y="54645"/>
                      <a:pt x="9101" y="53319"/>
                    </a:cubicBezTo>
                    <a:cubicBezTo>
                      <a:pt x="9101" y="53109"/>
                      <a:pt x="8892" y="52858"/>
                      <a:pt x="8892" y="52649"/>
                    </a:cubicBezTo>
                    <a:cubicBezTo>
                      <a:pt x="9636" y="49314"/>
                      <a:pt x="10142" y="45928"/>
                      <a:pt x="10397" y="42522"/>
                    </a:cubicBezTo>
                    <a:cubicBezTo>
                      <a:pt x="10397" y="41225"/>
                      <a:pt x="9728" y="38672"/>
                      <a:pt x="9728" y="37416"/>
                    </a:cubicBezTo>
                    <a:cubicBezTo>
                      <a:pt x="9728" y="30218"/>
                      <a:pt x="10397" y="28335"/>
                      <a:pt x="10397" y="22183"/>
                    </a:cubicBezTo>
                    <a:cubicBezTo>
                      <a:pt x="10397" y="19421"/>
                      <a:pt x="9979" y="16241"/>
                      <a:pt x="9979" y="13270"/>
                    </a:cubicBezTo>
                    <a:cubicBezTo>
                      <a:pt x="9979" y="10298"/>
                      <a:pt x="10397" y="5653"/>
                      <a:pt x="10397" y="4189"/>
                    </a:cubicBezTo>
                    <a:cubicBezTo>
                      <a:pt x="9921" y="1837"/>
                      <a:pt x="7901" y="108"/>
                      <a:pt x="5505" y="4"/>
                    </a:cubicBezTo>
                    <a:cubicBezTo>
                      <a:pt x="3928" y="-46"/>
                      <a:pt x="2377" y="410"/>
                      <a:pt x="1072" y="1301"/>
                    </a:cubicBezTo>
                    <a:cubicBezTo>
                      <a:pt x="550" y="3080"/>
                      <a:pt x="336" y="4934"/>
                      <a:pt x="445" y="6783"/>
                    </a:cubicBezTo>
                    <a:cubicBezTo>
                      <a:pt x="445" y="13353"/>
                      <a:pt x="1072" y="19924"/>
                      <a:pt x="1072" y="26075"/>
                    </a:cubicBezTo>
                    <a:cubicBezTo>
                      <a:pt x="1072" y="28419"/>
                      <a:pt x="863" y="30721"/>
                      <a:pt x="863" y="38630"/>
                    </a:cubicBezTo>
                    <a:cubicBezTo>
                      <a:pt x="863" y="41810"/>
                      <a:pt x="863" y="45451"/>
                      <a:pt x="1072" y="49008"/>
                    </a:cubicBezTo>
                    <a:cubicBezTo>
                      <a:pt x="1072" y="54951"/>
                      <a:pt x="1281" y="57922"/>
                      <a:pt x="1281" y="59177"/>
                    </a:cubicBezTo>
                    <a:cubicBezTo>
                      <a:pt x="1281" y="60433"/>
                      <a:pt x="654" y="61940"/>
                      <a:pt x="654" y="63655"/>
                    </a:cubicBezTo>
                    <a:cubicBezTo>
                      <a:pt x="612" y="64254"/>
                      <a:pt x="612" y="64856"/>
                      <a:pt x="654" y="65455"/>
                    </a:cubicBezTo>
                    <a:lnTo>
                      <a:pt x="654" y="66794"/>
                    </a:lnTo>
                    <a:cubicBezTo>
                      <a:pt x="654" y="67254"/>
                      <a:pt x="654" y="67589"/>
                      <a:pt x="654" y="68049"/>
                    </a:cubicBezTo>
                    <a:cubicBezTo>
                      <a:pt x="654" y="69221"/>
                      <a:pt x="863" y="70225"/>
                      <a:pt x="863" y="71104"/>
                    </a:cubicBezTo>
                    <a:cubicBezTo>
                      <a:pt x="863" y="73155"/>
                      <a:pt x="654" y="74913"/>
                      <a:pt x="654" y="77298"/>
                    </a:cubicBezTo>
                    <a:cubicBezTo>
                      <a:pt x="654" y="79683"/>
                      <a:pt x="236" y="82278"/>
                      <a:pt x="236" y="83157"/>
                    </a:cubicBezTo>
                    <a:cubicBezTo>
                      <a:pt x="236" y="84914"/>
                      <a:pt x="654" y="86672"/>
                      <a:pt x="654" y="88430"/>
                    </a:cubicBezTo>
                    <a:cubicBezTo>
                      <a:pt x="654" y="89476"/>
                      <a:pt x="320" y="92196"/>
                      <a:pt x="236" y="94205"/>
                    </a:cubicBezTo>
                    <a:cubicBezTo>
                      <a:pt x="94" y="95104"/>
                      <a:pt x="27" y="96013"/>
                      <a:pt x="27" y="96925"/>
                    </a:cubicBezTo>
                    <a:cubicBezTo>
                      <a:pt x="27" y="101486"/>
                      <a:pt x="654" y="106006"/>
                      <a:pt x="654" y="110275"/>
                    </a:cubicBezTo>
                    <a:cubicBezTo>
                      <a:pt x="654" y="111907"/>
                      <a:pt x="445" y="113497"/>
                      <a:pt x="445" y="119063"/>
                    </a:cubicBezTo>
                    <a:lnTo>
                      <a:pt x="654" y="126261"/>
                    </a:lnTo>
                    <a:cubicBezTo>
                      <a:pt x="654" y="130445"/>
                      <a:pt x="863" y="132412"/>
                      <a:pt x="863" y="133291"/>
                    </a:cubicBezTo>
                    <a:cubicBezTo>
                      <a:pt x="863" y="134170"/>
                      <a:pt x="236" y="135216"/>
                      <a:pt x="236" y="136388"/>
                    </a:cubicBezTo>
                    <a:cubicBezTo>
                      <a:pt x="453" y="137505"/>
                      <a:pt x="596" y="138639"/>
                      <a:pt x="654" y="139778"/>
                    </a:cubicBezTo>
                    <a:cubicBezTo>
                      <a:pt x="654" y="140949"/>
                      <a:pt x="863" y="141954"/>
                      <a:pt x="863" y="142833"/>
                    </a:cubicBezTo>
                    <a:cubicBezTo>
                      <a:pt x="863" y="144883"/>
                      <a:pt x="654" y="146641"/>
                      <a:pt x="654" y="148984"/>
                    </a:cubicBezTo>
                    <a:cubicBezTo>
                      <a:pt x="654" y="151328"/>
                      <a:pt x="236" y="154006"/>
                      <a:pt x="236" y="154885"/>
                    </a:cubicBezTo>
                    <a:cubicBezTo>
                      <a:pt x="236" y="155764"/>
                      <a:pt x="487" y="157647"/>
                      <a:pt x="612" y="159070"/>
                    </a:cubicBezTo>
                    <a:cubicBezTo>
                      <a:pt x="123" y="160246"/>
                      <a:pt x="-78" y="161522"/>
                      <a:pt x="27" y="162794"/>
                    </a:cubicBezTo>
                    <a:cubicBezTo>
                      <a:pt x="27" y="167314"/>
                      <a:pt x="654" y="171875"/>
                      <a:pt x="654" y="176144"/>
                    </a:cubicBezTo>
                    <a:cubicBezTo>
                      <a:pt x="654" y="177734"/>
                      <a:pt x="445" y="179366"/>
                      <a:pt x="445" y="184932"/>
                    </a:cubicBezTo>
                    <a:lnTo>
                      <a:pt x="654" y="192130"/>
                    </a:lnTo>
                    <a:cubicBezTo>
                      <a:pt x="654" y="196315"/>
                      <a:pt x="863" y="198282"/>
                      <a:pt x="863" y="199161"/>
                    </a:cubicBezTo>
                    <a:cubicBezTo>
                      <a:pt x="863" y="200039"/>
                      <a:pt x="236" y="201086"/>
                      <a:pt x="236" y="202257"/>
                    </a:cubicBezTo>
                    <a:cubicBezTo>
                      <a:pt x="470" y="203823"/>
                      <a:pt x="612" y="205404"/>
                      <a:pt x="654" y="206986"/>
                    </a:cubicBezTo>
                    <a:cubicBezTo>
                      <a:pt x="654" y="208660"/>
                      <a:pt x="863" y="210125"/>
                      <a:pt x="863" y="211422"/>
                    </a:cubicBezTo>
                    <a:lnTo>
                      <a:pt x="654" y="220294"/>
                    </a:lnTo>
                    <a:cubicBezTo>
                      <a:pt x="654" y="223475"/>
                      <a:pt x="236" y="227492"/>
                      <a:pt x="236" y="228664"/>
                    </a:cubicBezTo>
                    <a:cubicBezTo>
                      <a:pt x="236" y="231175"/>
                      <a:pt x="654" y="233728"/>
                      <a:pt x="654" y="236280"/>
                    </a:cubicBezTo>
                    <a:cubicBezTo>
                      <a:pt x="654" y="237954"/>
                      <a:pt x="236" y="242641"/>
                      <a:pt x="236" y="245612"/>
                    </a:cubicBezTo>
                    <a:cubicBezTo>
                      <a:pt x="-23" y="247257"/>
                      <a:pt x="713" y="248902"/>
                      <a:pt x="2118" y="249797"/>
                    </a:cubicBezTo>
                    <a:cubicBezTo>
                      <a:pt x="2594" y="250630"/>
                      <a:pt x="3502" y="251116"/>
                      <a:pt x="4459" y="251053"/>
                    </a:cubicBezTo>
                    <a:cubicBezTo>
                      <a:pt x="5509" y="251224"/>
                      <a:pt x="6575" y="251283"/>
                      <a:pt x="7637" y="251220"/>
                    </a:cubicBezTo>
                    <a:close/>
                  </a:path>
                </a:pathLst>
              </a:custGeom>
              <a:solidFill>
                <a:schemeClr val="bg1"/>
              </a:solidFill>
              <a:ln w="3805" cap="flat">
                <a:noFill/>
                <a:prstDash val="solid"/>
                <a:miter/>
              </a:ln>
            </p:spPr>
            <p:txBody>
              <a:bodyPr wrap="none" rtlCol="0" anchor="ctr"/>
              <a:lstStyle/>
              <a:p>
                <a:endParaRPr lang="en-CA"/>
              </a:p>
            </p:txBody>
          </p:sp>
          <p:sp>
            <p:nvSpPr>
              <p:cNvPr id="216" name="Freeform 215">
                <a:extLst>
                  <a:ext uri="{FF2B5EF4-FFF2-40B4-BE49-F238E27FC236}">
                    <a16:creationId xmlns:a16="http://schemas.microsoft.com/office/drawing/2014/main" id="{F9457424-B6AC-7247-91B6-2249F071B066}"/>
                  </a:ext>
                </a:extLst>
              </p:cNvPr>
              <p:cNvSpPr/>
              <p:nvPr/>
            </p:nvSpPr>
            <p:spPr>
              <a:xfrm>
                <a:off x="5195641" y="3191970"/>
                <a:ext cx="10659" cy="251245"/>
              </a:xfrm>
              <a:custGeom>
                <a:avLst/>
                <a:gdLst>
                  <a:gd name="connsiteX0" fmla="*/ 7449 w 10659"/>
                  <a:gd name="connsiteY0" fmla="*/ 251220 h 251245"/>
                  <a:gd name="connsiteX1" fmla="*/ 10209 w 10659"/>
                  <a:gd name="connsiteY1" fmla="*/ 247830 h 251245"/>
                  <a:gd name="connsiteX2" fmla="*/ 10418 w 10659"/>
                  <a:gd name="connsiteY2" fmla="*/ 242976 h 251245"/>
                  <a:gd name="connsiteX3" fmla="*/ 10000 w 10659"/>
                  <a:gd name="connsiteY3" fmla="*/ 239796 h 251245"/>
                  <a:gd name="connsiteX4" fmla="*/ 10000 w 10659"/>
                  <a:gd name="connsiteY4" fmla="*/ 237034 h 251245"/>
                  <a:gd name="connsiteX5" fmla="*/ 10418 w 10659"/>
                  <a:gd name="connsiteY5" fmla="*/ 232388 h 251245"/>
                  <a:gd name="connsiteX6" fmla="*/ 10627 w 10659"/>
                  <a:gd name="connsiteY6" fmla="*/ 228789 h 251245"/>
                  <a:gd name="connsiteX7" fmla="*/ 10418 w 10659"/>
                  <a:gd name="connsiteY7" fmla="*/ 223684 h 251245"/>
                  <a:gd name="connsiteX8" fmla="*/ 10000 w 10659"/>
                  <a:gd name="connsiteY8" fmla="*/ 220294 h 251245"/>
                  <a:gd name="connsiteX9" fmla="*/ 10418 w 10659"/>
                  <a:gd name="connsiteY9" fmla="*/ 215021 h 251245"/>
                  <a:gd name="connsiteX10" fmla="*/ 10627 w 10659"/>
                  <a:gd name="connsiteY10" fmla="*/ 210836 h 251245"/>
                  <a:gd name="connsiteX11" fmla="*/ 10418 w 10659"/>
                  <a:gd name="connsiteY11" fmla="*/ 204266 h 251245"/>
                  <a:gd name="connsiteX12" fmla="*/ 10418 w 10659"/>
                  <a:gd name="connsiteY12" fmla="*/ 198324 h 251245"/>
                  <a:gd name="connsiteX13" fmla="*/ 9163 w 10659"/>
                  <a:gd name="connsiteY13" fmla="*/ 195101 h 251245"/>
                  <a:gd name="connsiteX14" fmla="*/ 8912 w 10659"/>
                  <a:gd name="connsiteY14" fmla="*/ 194641 h 251245"/>
                  <a:gd name="connsiteX15" fmla="*/ 10418 w 10659"/>
                  <a:gd name="connsiteY15" fmla="*/ 187610 h 251245"/>
                  <a:gd name="connsiteX16" fmla="*/ 9791 w 10659"/>
                  <a:gd name="connsiteY16" fmla="*/ 184095 h 251245"/>
                  <a:gd name="connsiteX17" fmla="*/ 10418 w 10659"/>
                  <a:gd name="connsiteY17" fmla="*/ 173549 h 251245"/>
                  <a:gd name="connsiteX18" fmla="*/ 10042 w 10659"/>
                  <a:gd name="connsiteY18" fmla="*/ 168737 h 251245"/>
                  <a:gd name="connsiteX19" fmla="*/ 10418 w 10659"/>
                  <a:gd name="connsiteY19" fmla="*/ 167942 h 251245"/>
                  <a:gd name="connsiteX20" fmla="*/ 10627 w 10659"/>
                  <a:gd name="connsiteY20" fmla="*/ 164594 h 251245"/>
                  <a:gd name="connsiteX21" fmla="*/ 10292 w 10659"/>
                  <a:gd name="connsiteY21" fmla="*/ 162752 h 251245"/>
                  <a:gd name="connsiteX22" fmla="*/ 10292 w 10659"/>
                  <a:gd name="connsiteY22" fmla="*/ 161079 h 251245"/>
                  <a:gd name="connsiteX23" fmla="*/ 9874 w 10659"/>
                  <a:gd name="connsiteY23" fmla="*/ 160116 h 251245"/>
                  <a:gd name="connsiteX24" fmla="*/ 10292 w 10659"/>
                  <a:gd name="connsiteY24" fmla="*/ 157270 h 251245"/>
                  <a:gd name="connsiteX25" fmla="*/ 10501 w 10659"/>
                  <a:gd name="connsiteY25" fmla="*/ 154759 h 251245"/>
                  <a:gd name="connsiteX26" fmla="*/ 10292 w 10659"/>
                  <a:gd name="connsiteY26" fmla="*/ 151244 h 251245"/>
                  <a:gd name="connsiteX27" fmla="*/ 9874 w 10659"/>
                  <a:gd name="connsiteY27" fmla="*/ 148901 h 251245"/>
                  <a:gd name="connsiteX28" fmla="*/ 10292 w 10659"/>
                  <a:gd name="connsiteY28" fmla="*/ 145218 h 251245"/>
                  <a:gd name="connsiteX29" fmla="*/ 10501 w 10659"/>
                  <a:gd name="connsiteY29" fmla="*/ 142456 h 251245"/>
                  <a:gd name="connsiteX30" fmla="*/ 10292 w 10659"/>
                  <a:gd name="connsiteY30" fmla="*/ 137894 h 251245"/>
                  <a:gd name="connsiteX31" fmla="*/ 10292 w 10659"/>
                  <a:gd name="connsiteY31" fmla="*/ 132454 h 251245"/>
                  <a:gd name="connsiteX32" fmla="*/ 9038 w 10659"/>
                  <a:gd name="connsiteY32" fmla="*/ 129232 h 251245"/>
                  <a:gd name="connsiteX33" fmla="*/ 8787 w 10659"/>
                  <a:gd name="connsiteY33" fmla="*/ 128813 h 251245"/>
                  <a:gd name="connsiteX34" fmla="*/ 10292 w 10659"/>
                  <a:gd name="connsiteY34" fmla="*/ 121741 h 251245"/>
                  <a:gd name="connsiteX35" fmla="*/ 9665 w 10659"/>
                  <a:gd name="connsiteY35" fmla="*/ 118226 h 251245"/>
                  <a:gd name="connsiteX36" fmla="*/ 10292 w 10659"/>
                  <a:gd name="connsiteY36" fmla="*/ 107680 h 251245"/>
                  <a:gd name="connsiteX37" fmla="*/ 9874 w 10659"/>
                  <a:gd name="connsiteY37" fmla="*/ 101528 h 251245"/>
                  <a:gd name="connsiteX38" fmla="*/ 10209 w 10659"/>
                  <a:gd name="connsiteY38" fmla="*/ 96548 h 251245"/>
                  <a:gd name="connsiteX39" fmla="*/ 10209 w 10659"/>
                  <a:gd name="connsiteY39" fmla="*/ 96255 h 251245"/>
                  <a:gd name="connsiteX40" fmla="*/ 10418 w 10659"/>
                  <a:gd name="connsiteY40" fmla="*/ 92866 h 251245"/>
                  <a:gd name="connsiteX41" fmla="*/ 10000 w 10659"/>
                  <a:gd name="connsiteY41" fmla="*/ 90648 h 251245"/>
                  <a:gd name="connsiteX42" fmla="*/ 10000 w 10659"/>
                  <a:gd name="connsiteY42" fmla="*/ 88764 h 251245"/>
                  <a:gd name="connsiteX43" fmla="*/ 10418 w 10659"/>
                  <a:gd name="connsiteY43" fmla="*/ 85542 h 251245"/>
                  <a:gd name="connsiteX44" fmla="*/ 10627 w 10659"/>
                  <a:gd name="connsiteY44" fmla="*/ 83031 h 251245"/>
                  <a:gd name="connsiteX45" fmla="*/ 10418 w 10659"/>
                  <a:gd name="connsiteY45" fmla="*/ 79516 h 251245"/>
                  <a:gd name="connsiteX46" fmla="*/ 10000 w 10659"/>
                  <a:gd name="connsiteY46" fmla="*/ 77172 h 251245"/>
                  <a:gd name="connsiteX47" fmla="*/ 10418 w 10659"/>
                  <a:gd name="connsiteY47" fmla="*/ 73490 h 251245"/>
                  <a:gd name="connsiteX48" fmla="*/ 10627 w 10659"/>
                  <a:gd name="connsiteY48" fmla="*/ 70728 h 251245"/>
                  <a:gd name="connsiteX49" fmla="*/ 10627 w 10659"/>
                  <a:gd name="connsiteY49" fmla="*/ 68426 h 251245"/>
                  <a:gd name="connsiteX50" fmla="*/ 10627 w 10659"/>
                  <a:gd name="connsiteY50" fmla="*/ 65790 h 251245"/>
                  <a:gd name="connsiteX51" fmla="*/ 10627 w 10659"/>
                  <a:gd name="connsiteY51" fmla="*/ 57964 h 251245"/>
                  <a:gd name="connsiteX52" fmla="*/ 9372 w 10659"/>
                  <a:gd name="connsiteY52" fmla="*/ 53319 h 251245"/>
                  <a:gd name="connsiteX53" fmla="*/ 9122 w 10659"/>
                  <a:gd name="connsiteY53" fmla="*/ 52649 h 251245"/>
                  <a:gd name="connsiteX54" fmla="*/ 10627 w 10659"/>
                  <a:gd name="connsiteY54" fmla="*/ 42522 h 251245"/>
                  <a:gd name="connsiteX55" fmla="*/ 10000 w 10659"/>
                  <a:gd name="connsiteY55" fmla="*/ 37416 h 251245"/>
                  <a:gd name="connsiteX56" fmla="*/ 10627 w 10659"/>
                  <a:gd name="connsiteY56" fmla="*/ 22183 h 251245"/>
                  <a:gd name="connsiteX57" fmla="*/ 10209 w 10659"/>
                  <a:gd name="connsiteY57" fmla="*/ 13270 h 251245"/>
                  <a:gd name="connsiteX58" fmla="*/ 10627 w 10659"/>
                  <a:gd name="connsiteY58" fmla="*/ 4189 h 251245"/>
                  <a:gd name="connsiteX59" fmla="*/ 5735 w 10659"/>
                  <a:gd name="connsiteY59" fmla="*/ 4 h 251245"/>
                  <a:gd name="connsiteX60" fmla="*/ 1302 w 10659"/>
                  <a:gd name="connsiteY60" fmla="*/ 1301 h 251245"/>
                  <a:gd name="connsiteX61" fmla="*/ 675 w 10659"/>
                  <a:gd name="connsiteY61" fmla="*/ 6783 h 251245"/>
                  <a:gd name="connsiteX62" fmla="*/ 1302 w 10659"/>
                  <a:gd name="connsiteY62" fmla="*/ 26075 h 251245"/>
                  <a:gd name="connsiteX63" fmla="*/ 1093 w 10659"/>
                  <a:gd name="connsiteY63" fmla="*/ 38630 h 251245"/>
                  <a:gd name="connsiteX64" fmla="*/ 1302 w 10659"/>
                  <a:gd name="connsiteY64" fmla="*/ 49008 h 251245"/>
                  <a:gd name="connsiteX65" fmla="*/ 1302 w 10659"/>
                  <a:gd name="connsiteY65" fmla="*/ 59177 h 251245"/>
                  <a:gd name="connsiteX66" fmla="*/ 675 w 10659"/>
                  <a:gd name="connsiteY66" fmla="*/ 63655 h 251245"/>
                  <a:gd name="connsiteX67" fmla="*/ 884 w 10659"/>
                  <a:gd name="connsiteY67" fmla="*/ 65455 h 251245"/>
                  <a:gd name="connsiteX68" fmla="*/ 884 w 10659"/>
                  <a:gd name="connsiteY68" fmla="*/ 66794 h 251245"/>
                  <a:gd name="connsiteX69" fmla="*/ 884 w 10659"/>
                  <a:gd name="connsiteY69" fmla="*/ 68049 h 251245"/>
                  <a:gd name="connsiteX70" fmla="*/ 884 w 10659"/>
                  <a:gd name="connsiteY70" fmla="*/ 71104 h 251245"/>
                  <a:gd name="connsiteX71" fmla="*/ 884 w 10659"/>
                  <a:gd name="connsiteY71" fmla="*/ 77298 h 251245"/>
                  <a:gd name="connsiteX72" fmla="*/ 466 w 10659"/>
                  <a:gd name="connsiteY72" fmla="*/ 83157 h 251245"/>
                  <a:gd name="connsiteX73" fmla="*/ 884 w 10659"/>
                  <a:gd name="connsiteY73" fmla="*/ 88430 h 251245"/>
                  <a:gd name="connsiteX74" fmla="*/ 466 w 10659"/>
                  <a:gd name="connsiteY74" fmla="*/ 94205 h 251245"/>
                  <a:gd name="connsiteX75" fmla="*/ 257 w 10659"/>
                  <a:gd name="connsiteY75" fmla="*/ 96925 h 251245"/>
                  <a:gd name="connsiteX76" fmla="*/ 884 w 10659"/>
                  <a:gd name="connsiteY76" fmla="*/ 110275 h 251245"/>
                  <a:gd name="connsiteX77" fmla="*/ 675 w 10659"/>
                  <a:gd name="connsiteY77" fmla="*/ 119063 h 251245"/>
                  <a:gd name="connsiteX78" fmla="*/ 884 w 10659"/>
                  <a:gd name="connsiteY78" fmla="*/ 126261 h 251245"/>
                  <a:gd name="connsiteX79" fmla="*/ 884 w 10659"/>
                  <a:gd name="connsiteY79" fmla="*/ 133291 h 251245"/>
                  <a:gd name="connsiteX80" fmla="*/ 257 w 10659"/>
                  <a:gd name="connsiteY80" fmla="*/ 136388 h 251245"/>
                  <a:gd name="connsiteX81" fmla="*/ 675 w 10659"/>
                  <a:gd name="connsiteY81" fmla="*/ 139778 h 251245"/>
                  <a:gd name="connsiteX82" fmla="*/ 675 w 10659"/>
                  <a:gd name="connsiteY82" fmla="*/ 142833 h 251245"/>
                  <a:gd name="connsiteX83" fmla="*/ 675 w 10659"/>
                  <a:gd name="connsiteY83" fmla="*/ 148984 h 251245"/>
                  <a:gd name="connsiteX84" fmla="*/ 257 w 10659"/>
                  <a:gd name="connsiteY84" fmla="*/ 154885 h 251245"/>
                  <a:gd name="connsiteX85" fmla="*/ 633 w 10659"/>
                  <a:gd name="connsiteY85" fmla="*/ 159070 h 251245"/>
                  <a:gd name="connsiteX86" fmla="*/ 48 w 10659"/>
                  <a:gd name="connsiteY86" fmla="*/ 162794 h 251245"/>
                  <a:gd name="connsiteX87" fmla="*/ 675 w 10659"/>
                  <a:gd name="connsiteY87" fmla="*/ 176144 h 251245"/>
                  <a:gd name="connsiteX88" fmla="*/ 466 w 10659"/>
                  <a:gd name="connsiteY88" fmla="*/ 184932 h 251245"/>
                  <a:gd name="connsiteX89" fmla="*/ 675 w 10659"/>
                  <a:gd name="connsiteY89" fmla="*/ 192130 h 251245"/>
                  <a:gd name="connsiteX90" fmla="*/ 675 w 10659"/>
                  <a:gd name="connsiteY90" fmla="*/ 199161 h 251245"/>
                  <a:gd name="connsiteX91" fmla="*/ 48 w 10659"/>
                  <a:gd name="connsiteY91" fmla="*/ 202257 h 251245"/>
                  <a:gd name="connsiteX92" fmla="*/ 466 w 10659"/>
                  <a:gd name="connsiteY92" fmla="*/ 206986 h 251245"/>
                  <a:gd name="connsiteX93" fmla="*/ 466 w 10659"/>
                  <a:gd name="connsiteY93" fmla="*/ 211422 h 251245"/>
                  <a:gd name="connsiteX94" fmla="*/ 466 w 10659"/>
                  <a:gd name="connsiteY94" fmla="*/ 220294 h 251245"/>
                  <a:gd name="connsiteX95" fmla="*/ 48 w 10659"/>
                  <a:gd name="connsiteY95" fmla="*/ 228664 h 251245"/>
                  <a:gd name="connsiteX96" fmla="*/ 466 w 10659"/>
                  <a:gd name="connsiteY96" fmla="*/ 236280 h 251245"/>
                  <a:gd name="connsiteX97" fmla="*/ 48 w 10659"/>
                  <a:gd name="connsiteY97" fmla="*/ 245612 h 251245"/>
                  <a:gd name="connsiteX98" fmla="*/ 1971 w 10659"/>
                  <a:gd name="connsiteY98" fmla="*/ 249797 h 251245"/>
                  <a:gd name="connsiteX99" fmla="*/ 4271 w 10659"/>
                  <a:gd name="connsiteY99" fmla="*/ 251053 h 251245"/>
                  <a:gd name="connsiteX100" fmla="*/ 7449 w 10659"/>
                  <a:gd name="connsiteY100" fmla="*/ 251220 h 25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659" h="251245">
                    <a:moveTo>
                      <a:pt x="7449" y="251220"/>
                    </a:moveTo>
                    <a:cubicBezTo>
                      <a:pt x="8837" y="250572"/>
                      <a:pt x="9853" y="249324"/>
                      <a:pt x="10209" y="247830"/>
                    </a:cubicBezTo>
                    <a:cubicBezTo>
                      <a:pt x="10209" y="246993"/>
                      <a:pt x="10418" y="244859"/>
                      <a:pt x="10418" y="242976"/>
                    </a:cubicBezTo>
                    <a:cubicBezTo>
                      <a:pt x="10372" y="241905"/>
                      <a:pt x="10230" y="240842"/>
                      <a:pt x="10000" y="239796"/>
                    </a:cubicBezTo>
                    <a:cubicBezTo>
                      <a:pt x="9887" y="238879"/>
                      <a:pt x="9887" y="237950"/>
                      <a:pt x="10000" y="237034"/>
                    </a:cubicBezTo>
                    <a:cubicBezTo>
                      <a:pt x="10025" y="235477"/>
                      <a:pt x="10167" y="233924"/>
                      <a:pt x="10418" y="232388"/>
                    </a:cubicBezTo>
                    <a:cubicBezTo>
                      <a:pt x="10573" y="231196"/>
                      <a:pt x="10644" y="229990"/>
                      <a:pt x="10627" y="228789"/>
                    </a:cubicBezTo>
                    <a:cubicBezTo>
                      <a:pt x="10627" y="227283"/>
                      <a:pt x="10418" y="225818"/>
                      <a:pt x="10418" y="223684"/>
                    </a:cubicBezTo>
                    <a:cubicBezTo>
                      <a:pt x="10418" y="222638"/>
                      <a:pt x="10000" y="221173"/>
                      <a:pt x="10000" y="220294"/>
                    </a:cubicBezTo>
                    <a:cubicBezTo>
                      <a:pt x="10033" y="218528"/>
                      <a:pt x="10175" y="216771"/>
                      <a:pt x="10418" y="215021"/>
                    </a:cubicBezTo>
                    <a:cubicBezTo>
                      <a:pt x="10593" y="213632"/>
                      <a:pt x="10665" y="212234"/>
                      <a:pt x="10627" y="210836"/>
                    </a:cubicBezTo>
                    <a:lnTo>
                      <a:pt x="10418" y="204266"/>
                    </a:lnTo>
                    <a:lnTo>
                      <a:pt x="10418" y="198324"/>
                    </a:lnTo>
                    <a:cubicBezTo>
                      <a:pt x="10209" y="196106"/>
                      <a:pt x="10209" y="196399"/>
                      <a:pt x="9163" y="195101"/>
                    </a:cubicBezTo>
                    <a:cubicBezTo>
                      <a:pt x="9163" y="195101"/>
                      <a:pt x="8912" y="194808"/>
                      <a:pt x="8912" y="194641"/>
                    </a:cubicBezTo>
                    <a:cubicBezTo>
                      <a:pt x="9653" y="192356"/>
                      <a:pt x="10159" y="190000"/>
                      <a:pt x="10418" y="187610"/>
                    </a:cubicBezTo>
                    <a:cubicBezTo>
                      <a:pt x="10418" y="186732"/>
                      <a:pt x="9791" y="184974"/>
                      <a:pt x="9791" y="184095"/>
                    </a:cubicBezTo>
                    <a:cubicBezTo>
                      <a:pt x="9791" y="179115"/>
                      <a:pt x="10418" y="177776"/>
                      <a:pt x="10418" y="173549"/>
                    </a:cubicBezTo>
                    <a:cubicBezTo>
                      <a:pt x="10418" y="172043"/>
                      <a:pt x="10167" y="170369"/>
                      <a:pt x="10042" y="168737"/>
                    </a:cubicBezTo>
                    <a:cubicBezTo>
                      <a:pt x="10234" y="168511"/>
                      <a:pt x="10363" y="168235"/>
                      <a:pt x="10418" y="167942"/>
                    </a:cubicBezTo>
                    <a:cubicBezTo>
                      <a:pt x="10418" y="167356"/>
                      <a:pt x="10627" y="165891"/>
                      <a:pt x="10627" y="164594"/>
                    </a:cubicBezTo>
                    <a:cubicBezTo>
                      <a:pt x="10593" y="163970"/>
                      <a:pt x="10480" y="163351"/>
                      <a:pt x="10292" y="162752"/>
                    </a:cubicBezTo>
                    <a:cubicBezTo>
                      <a:pt x="10322" y="162196"/>
                      <a:pt x="10322" y="161635"/>
                      <a:pt x="10292" y="161079"/>
                    </a:cubicBezTo>
                    <a:cubicBezTo>
                      <a:pt x="10263" y="160719"/>
                      <a:pt x="10117" y="160384"/>
                      <a:pt x="9874" y="160116"/>
                    </a:cubicBezTo>
                    <a:cubicBezTo>
                      <a:pt x="9924" y="159158"/>
                      <a:pt x="10062" y="158204"/>
                      <a:pt x="10292" y="157270"/>
                    </a:cubicBezTo>
                    <a:cubicBezTo>
                      <a:pt x="10451" y="156442"/>
                      <a:pt x="10518" y="155601"/>
                      <a:pt x="10501" y="154759"/>
                    </a:cubicBezTo>
                    <a:cubicBezTo>
                      <a:pt x="10501" y="153755"/>
                      <a:pt x="10292" y="152709"/>
                      <a:pt x="10292" y="151244"/>
                    </a:cubicBezTo>
                    <a:cubicBezTo>
                      <a:pt x="10292" y="150491"/>
                      <a:pt x="9874" y="149487"/>
                      <a:pt x="9874" y="148901"/>
                    </a:cubicBezTo>
                    <a:cubicBezTo>
                      <a:pt x="9912" y="147662"/>
                      <a:pt x="10050" y="146432"/>
                      <a:pt x="10292" y="145218"/>
                    </a:cubicBezTo>
                    <a:cubicBezTo>
                      <a:pt x="10460" y="144306"/>
                      <a:pt x="10531" y="143381"/>
                      <a:pt x="10501" y="142456"/>
                    </a:cubicBezTo>
                    <a:cubicBezTo>
                      <a:pt x="10501" y="140824"/>
                      <a:pt x="10292" y="139527"/>
                      <a:pt x="10292" y="137894"/>
                    </a:cubicBezTo>
                    <a:lnTo>
                      <a:pt x="10292" y="132454"/>
                    </a:lnTo>
                    <a:cubicBezTo>
                      <a:pt x="10083" y="130278"/>
                      <a:pt x="10083" y="130571"/>
                      <a:pt x="9038" y="129232"/>
                    </a:cubicBezTo>
                    <a:cubicBezTo>
                      <a:pt x="9038" y="129232"/>
                      <a:pt x="8787" y="128939"/>
                      <a:pt x="8787" y="128813"/>
                    </a:cubicBezTo>
                    <a:cubicBezTo>
                      <a:pt x="9527" y="126512"/>
                      <a:pt x="10029" y="124143"/>
                      <a:pt x="10292" y="121741"/>
                    </a:cubicBezTo>
                    <a:cubicBezTo>
                      <a:pt x="10292" y="120862"/>
                      <a:pt x="9665" y="119105"/>
                      <a:pt x="9665" y="118226"/>
                    </a:cubicBezTo>
                    <a:cubicBezTo>
                      <a:pt x="9665" y="113246"/>
                      <a:pt x="10292" y="111948"/>
                      <a:pt x="10292" y="107680"/>
                    </a:cubicBezTo>
                    <a:cubicBezTo>
                      <a:pt x="10292" y="105755"/>
                      <a:pt x="9874" y="103495"/>
                      <a:pt x="9874" y="101528"/>
                    </a:cubicBezTo>
                    <a:cubicBezTo>
                      <a:pt x="9874" y="99561"/>
                      <a:pt x="9874" y="97971"/>
                      <a:pt x="10209" y="96548"/>
                    </a:cubicBezTo>
                    <a:cubicBezTo>
                      <a:pt x="10226" y="96452"/>
                      <a:pt x="10226" y="96352"/>
                      <a:pt x="10209" y="96255"/>
                    </a:cubicBezTo>
                    <a:cubicBezTo>
                      <a:pt x="10209" y="95669"/>
                      <a:pt x="10418" y="94205"/>
                      <a:pt x="10418" y="92866"/>
                    </a:cubicBezTo>
                    <a:cubicBezTo>
                      <a:pt x="10363" y="92112"/>
                      <a:pt x="10226" y="91367"/>
                      <a:pt x="10000" y="90648"/>
                    </a:cubicBezTo>
                    <a:cubicBezTo>
                      <a:pt x="9891" y="90024"/>
                      <a:pt x="9891" y="89388"/>
                      <a:pt x="10000" y="88764"/>
                    </a:cubicBezTo>
                    <a:cubicBezTo>
                      <a:pt x="10025" y="87681"/>
                      <a:pt x="10167" y="86597"/>
                      <a:pt x="10418" y="85542"/>
                    </a:cubicBezTo>
                    <a:cubicBezTo>
                      <a:pt x="10577" y="84713"/>
                      <a:pt x="10644" y="83872"/>
                      <a:pt x="10627" y="83031"/>
                    </a:cubicBezTo>
                    <a:cubicBezTo>
                      <a:pt x="10627" y="82027"/>
                      <a:pt x="10418" y="80981"/>
                      <a:pt x="10418" y="79516"/>
                    </a:cubicBezTo>
                    <a:cubicBezTo>
                      <a:pt x="10418" y="78804"/>
                      <a:pt x="10000" y="77758"/>
                      <a:pt x="10000" y="77172"/>
                    </a:cubicBezTo>
                    <a:cubicBezTo>
                      <a:pt x="10037" y="75934"/>
                      <a:pt x="10175" y="74703"/>
                      <a:pt x="10418" y="73490"/>
                    </a:cubicBezTo>
                    <a:cubicBezTo>
                      <a:pt x="10585" y="72577"/>
                      <a:pt x="10656" y="71653"/>
                      <a:pt x="10627" y="70728"/>
                    </a:cubicBezTo>
                    <a:cubicBezTo>
                      <a:pt x="10669" y="69962"/>
                      <a:pt x="10669" y="69192"/>
                      <a:pt x="10627" y="68426"/>
                    </a:cubicBezTo>
                    <a:cubicBezTo>
                      <a:pt x="10627" y="67715"/>
                      <a:pt x="10627" y="67087"/>
                      <a:pt x="10627" y="65790"/>
                    </a:cubicBezTo>
                    <a:lnTo>
                      <a:pt x="10627" y="57964"/>
                    </a:lnTo>
                    <a:cubicBezTo>
                      <a:pt x="10790" y="56315"/>
                      <a:pt x="10343" y="54662"/>
                      <a:pt x="9372" y="53319"/>
                    </a:cubicBezTo>
                    <a:cubicBezTo>
                      <a:pt x="9372" y="53109"/>
                      <a:pt x="9122" y="52858"/>
                      <a:pt x="9122" y="52649"/>
                    </a:cubicBezTo>
                    <a:cubicBezTo>
                      <a:pt x="9866" y="49314"/>
                      <a:pt x="10372" y="45928"/>
                      <a:pt x="10627" y="42522"/>
                    </a:cubicBezTo>
                    <a:cubicBezTo>
                      <a:pt x="10627" y="41225"/>
                      <a:pt x="10000" y="38672"/>
                      <a:pt x="10000" y="37416"/>
                    </a:cubicBezTo>
                    <a:cubicBezTo>
                      <a:pt x="10000" y="30218"/>
                      <a:pt x="10627" y="28335"/>
                      <a:pt x="10627" y="22183"/>
                    </a:cubicBezTo>
                    <a:cubicBezTo>
                      <a:pt x="10627" y="19421"/>
                      <a:pt x="10209" y="16241"/>
                      <a:pt x="10209" y="13270"/>
                    </a:cubicBezTo>
                    <a:cubicBezTo>
                      <a:pt x="10209" y="10298"/>
                      <a:pt x="10627" y="5653"/>
                      <a:pt x="10627" y="4189"/>
                    </a:cubicBezTo>
                    <a:cubicBezTo>
                      <a:pt x="10150" y="1837"/>
                      <a:pt x="8131" y="108"/>
                      <a:pt x="5735" y="4"/>
                    </a:cubicBezTo>
                    <a:cubicBezTo>
                      <a:pt x="4158" y="-46"/>
                      <a:pt x="2607" y="410"/>
                      <a:pt x="1302" y="1301"/>
                    </a:cubicBezTo>
                    <a:cubicBezTo>
                      <a:pt x="779" y="3080"/>
                      <a:pt x="566" y="4934"/>
                      <a:pt x="675" y="6783"/>
                    </a:cubicBezTo>
                    <a:cubicBezTo>
                      <a:pt x="675" y="13353"/>
                      <a:pt x="1302" y="19924"/>
                      <a:pt x="1302" y="26075"/>
                    </a:cubicBezTo>
                    <a:cubicBezTo>
                      <a:pt x="1302" y="28419"/>
                      <a:pt x="1093" y="30721"/>
                      <a:pt x="1093" y="38630"/>
                    </a:cubicBezTo>
                    <a:cubicBezTo>
                      <a:pt x="1093" y="41810"/>
                      <a:pt x="1093" y="45451"/>
                      <a:pt x="1302" y="49008"/>
                    </a:cubicBezTo>
                    <a:cubicBezTo>
                      <a:pt x="1302" y="54951"/>
                      <a:pt x="1302" y="57922"/>
                      <a:pt x="1302" y="59177"/>
                    </a:cubicBezTo>
                    <a:cubicBezTo>
                      <a:pt x="1302" y="60433"/>
                      <a:pt x="675" y="61940"/>
                      <a:pt x="675" y="63655"/>
                    </a:cubicBezTo>
                    <a:cubicBezTo>
                      <a:pt x="675" y="64074"/>
                      <a:pt x="675" y="64660"/>
                      <a:pt x="884" y="65455"/>
                    </a:cubicBezTo>
                    <a:lnTo>
                      <a:pt x="884" y="66794"/>
                    </a:lnTo>
                    <a:cubicBezTo>
                      <a:pt x="884" y="67254"/>
                      <a:pt x="884" y="67589"/>
                      <a:pt x="884" y="68049"/>
                    </a:cubicBezTo>
                    <a:cubicBezTo>
                      <a:pt x="884" y="69221"/>
                      <a:pt x="884" y="70225"/>
                      <a:pt x="884" y="71104"/>
                    </a:cubicBezTo>
                    <a:cubicBezTo>
                      <a:pt x="884" y="73155"/>
                      <a:pt x="884" y="74913"/>
                      <a:pt x="884" y="77298"/>
                    </a:cubicBezTo>
                    <a:cubicBezTo>
                      <a:pt x="884" y="79683"/>
                      <a:pt x="466" y="82278"/>
                      <a:pt x="466" y="83157"/>
                    </a:cubicBezTo>
                    <a:cubicBezTo>
                      <a:pt x="466" y="84914"/>
                      <a:pt x="884" y="86672"/>
                      <a:pt x="884" y="88430"/>
                    </a:cubicBezTo>
                    <a:cubicBezTo>
                      <a:pt x="884" y="89476"/>
                      <a:pt x="549" y="92196"/>
                      <a:pt x="466" y="94205"/>
                    </a:cubicBezTo>
                    <a:cubicBezTo>
                      <a:pt x="324" y="95104"/>
                      <a:pt x="257" y="96013"/>
                      <a:pt x="257" y="96925"/>
                    </a:cubicBezTo>
                    <a:cubicBezTo>
                      <a:pt x="257" y="101486"/>
                      <a:pt x="884" y="106006"/>
                      <a:pt x="884" y="110275"/>
                    </a:cubicBezTo>
                    <a:cubicBezTo>
                      <a:pt x="884" y="111907"/>
                      <a:pt x="675" y="113497"/>
                      <a:pt x="675" y="119063"/>
                    </a:cubicBezTo>
                    <a:lnTo>
                      <a:pt x="884" y="126261"/>
                    </a:lnTo>
                    <a:cubicBezTo>
                      <a:pt x="884" y="130445"/>
                      <a:pt x="884" y="132412"/>
                      <a:pt x="884" y="133291"/>
                    </a:cubicBezTo>
                    <a:cubicBezTo>
                      <a:pt x="884" y="134170"/>
                      <a:pt x="257" y="135216"/>
                      <a:pt x="257" y="136388"/>
                    </a:cubicBezTo>
                    <a:cubicBezTo>
                      <a:pt x="474" y="137505"/>
                      <a:pt x="616" y="138639"/>
                      <a:pt x="675" y="139778"/>
                    </a:cubicBezTo>
                    <a:cubicBezTo>
                      <a:pt x="675" y="140949"/>
                      <a:pt x="675" y="141954"/>
                      <a:pt x="675" y="142833"/>
                    </a:cubicBezTo>
                    <a:cubicBezTo>
                      <a:pt x="675" y="144883"/>
                      <a:pt x="675" y="146641"/>
                      <a:pt x="675" y="148984"/>
                    </a:cubicBezTo>
                    <a:cubicBezTo>
                      <a:pt x="675" y="151328"/>
                      <a:pt x="257" y="154006"/>
                      <a:pt x="257" y="154885"/>
                    </a:cubicBezTo>
                    <a:cubicBezTo>
                      <a:pt x="257" y="155764"/>
                      <a:pt x="508" y="157647"/>
                      <a:pt x="633" y="159070"/>
                    </a:cubicBezTo>
                    <a:cubicBezTo>
                      <a:pt x="165" y="160254"/>
                      <a:pt x="-36" y="161526"/>
                      <a:pt x="48" y="162794"/>
                    </a:cubicBezTo>
                    <a:cubicBezTo>
                      <a:pt x="48" y="167314"/>
                      <a:pt x="675" y="171875"/>
                      <a:pt x="675" y="176144"/>
                    </a:cubicBezTo>
                    <a:cubicBezTo>
                      <a:pt x="675" y="177734"/>
                      <a:pt x="466" y="179366"/>
                      <a:pt x="466" y="184932"/>
                    </a:cubicBezTo>
                    <a:lnTo>
                      <a:pt x="675" y="192130"/>
                    </a:lnTo>
                    <a:cubicBezTo>
                      <a:pt x="675" y="196315"/>
                      <a:pt x="675" y="198282"/>
                      <a:pt x="675" y="199161"/>
                    </a:cubicBezTo>
                    <a:cubicBezTo>
                      <a:pt x="675" y="200039"/>
                      <a:pt x="48" y="201086"/>
                      <a:pt x="48" y="202257"/>
                    </a:cubicBezTo>
                    <a:cubicBezTo>
                      <a:pt x="282" y="203823"/>
                      <a:pt x="420" y="205404"/>
                      <a:pt x="466" y="206986"/>
                    </a:cubicBezTo>
                    <a:cubicBezTo>
                      <a:pt x="466" y="208660"/>
                      <a:pt x="466" y="210125"/>
                      <a:pt x="466" y="211422"/>
                    </a:cubicBezTo>
                    <a:lnTo>
                      <a:pt x="466" y="220294"/>
                    </a:lnTo>
                    <a:cubicBezTo>
                      <a:pt x="466" y="223475"/>
                      <a:pt x="48" y="227492"/>
                      <a:pt x="48" y="228664"/>
                    </a:cubicBezTo>
                    <a:cubicBezTo>
                      <a:pt x="48" y="231175"/>
                      <a:pt x="466" y="233728"/>
                      <a:pt x="466" y="236280"/>
                    </a:cubicBezTo>
                    <a:cubicBezTo>
                      <a:pt x="466" y="237954"/>
                      <a:pt x="48" y="242641"/>
                      <a:pt x="48" y="245612"/>
                    </a:cubicBezTo>
                    <a:cubicBezTo>
                      <a:pt x="-203" y="247266"/>
                      <a:pt x="554" y="248914"/>
                      <a:pt x="1971" y="249797"/>
                    </a:cubicBezTo>
                    <a:cubicBezTo>
                      <a:pt x="2427" y="250630"/>
                      <a:pt x="3326" y="251120"/>
                      <a:pt x="4271" y="251053"/>
                    </a:cubicBezTo>
                    <a:cubicBezTo>
                      <a:pt x="5321" y="251229"/>
                      <a:pt x="6387" y="251283"/>
                      <a:pt x="7449" y="251220"/>
                    </a:cubicBezTo>
                    <a:close/>
                  </a:path>
                </a:pathLst>
              </a:custGeom>
              <a:solidFill>
                <a:schemeClr val="bg1"/>
              </a:solidFill>
              <a:ln w="3805" cap="flat">
                <a:noFill/>
                <a:prstDash val="solid"/>
                <a:miter/>
              </a:ln>
            </p:spPr>
            <p:txBody>
              <a:bodyPr wrap="none" rtlCol="0" anchor="ctr"/>
              <a:lstStyle/>
              <a:p>
                <a:endParaRPr lang="en-CA"/>
              </a:p>
            </p:txBody>
          </p:sp>
          <p:sp>
            <p:nvSpPr>
              <p:cNvPr id="217" name="Freeform 216">
                <a:extLst>
                  <a:ext uri="{FF2B5EF4-FFF2-40B4-BE49-F238E27FC236}">
                    <a16:creationId xmlns:a16="http://schemas.microsoft.com/office/drawing/2014/main" id="{96180ACB-5508-6040-990B-902F42AF7ECB}"/>
                  </a:ext>
                </a:extLst>
              </p:cNvPr>
              <p:cNvSpPr/>
              <p:nvPr/>
            </p:nvSpPr>
            <p:spPr>
              <a:xfrm>
                <a:off x="4499412" y="3230056"/>
                <a:ext cx="931473" cy="10413"/>
              </a:xfrm>
              <a:custGeom>
                <a:avLst/>
                <a:gdLst>
                  <a:gd name="connsiteX0" fmla="*/ 931448 w 931473"/>
                  <a:gd name="connsiteY0" fmla="*/ 3222 h 10413"/>
                  <a:gd name="connsiteX1" fmla="*/ 928061 w 931473"/>
                  <a:gd name="connsiteY1" fmla="*/ 502 h 10413"/>
                  <a:gd name="connsiteX2" fmla="*/ 923210 w 931473"/>
                  <a:gd name="connsiteY2" fmla="*/ 251 h 10413"/>
                  <a:gd name="connsiteX3" fmla="*/ 920032 w 931473"/>
                  <a:gd name="connsiteY3" fmla="*/ 711 h 10413"/>
                  <a:gd name="connsiteX4" fmla="*/ 917272 w 931473"/>
                  <a:gd name="connsiteY4" fmla="*/ 711 h 10413"/>
                  <a:gd name="connsiteX5" fmla="*/ 912631 w 931473"/>
                  <a:gd name="connsiteY5" fmla="*/ 293 h 10413"/>
                  <a:gd name="connsiteX6" fmla="*/ 909035 w 931473"/>
                  <a:gd name="connsiteY6" fmla="*/ 42 h 10413"/>
                  <a:gd name="connsiteX7" fmla="*/ 903933 w 931473"/>
                  <a:gd name="connsiteY7" fmla="*/ 293 h 10413"/>
                  <a:gd name="connsiteX8" fmla="*/ 900546 w 931473"/>
                  <a:gd name="connsiteY8" fmla="*/ 711 h 10413"/>
                  <a:gd name="connsiteX9" fmla="*/ 895277 w 931473"/>
                  <a:gd name="connsiteY9" fmla="*/ 293 h 10413"/>
                  <a:gd name="connsiteX10" fmla="*/ 891096 w 931473"/>
                  <a:gd name="connsiteY10" fmla="*/ 42 h 10413"/>
                  <a:gd name="connsiteX11" fmla="*/ 884531 w 931473"/>
                  <a:gd name="connsiteY11" fmla="*/ 293 h 10413"/>
                  <a:gd name="connsiteX12" fmla="*/ 857434 w 931473"/>
                  <a:gd name="connsiteY12" fmla="*/ 293 h 10413"/>
                  <a:gd name="connsiteX13" fmla="*/ 838032 w 931473"/>
                  <a:gd name="connsiteY13" fmla="*/ 1548 h 10413"/>
                  <a:gd name="connsiteX14" fmla="*/ 835356 w 931473"/>
                  <a:gd name="connsiteY14" fmla="*/ 1548 h 10413"/>
                  <a:gd name="connsiteX15" fmla="*/ 792996 w 931473"/>
                  <a:gd name="connsiteY15" fmla="*/ 84 h 10413"/>
                  <a:gd name="connsiteX16" fmla="*/ 771796 w 931473"/>
                  <a:gd name="connsiteY16" fmla="*/ 711 h 10413"/>
                  <a:gd name="connsiteX17" fmla="*/ 708236 w 931473"/>
                  <a:gd name="connsiteY17" fmla="*/ 84 h 10413"/>
                  <a:gd name="connsiteX18" fmla="*/ 679258 w 931473"/>
                  <a:gd name="connsiteY18" fmla="*/ 418 h 10413"/>
                  <a:gd name="connsiteX19" fmla="*/ 674700 w 931473"/>
                  <a:gd name="connsiteY19" fmla="*/ 84 h 10413"/>
                  <a:gd name="connsiteX20" fmla="*/ 654210 w 931473"/>
                  <a:gd name="connsiteY20" fmla="*/ 251 h 10413"/>
                  <a:gd name="connsiteX21" fmla="*/ 643213 w 931473"/>
                  <a:gd name="connsiteY21" fmla="*/ 586 h 10413"/>
                  <a:gd name="connsiteX22" fmla="*/ 633010 w 931473"/>
                  <a:gd name="connsiteY22" fmla="*/ 586 h 10413"/>
                  <a:gd name="connsiteX23" fmla="*/ 627281 w 931473"/>
                  <a:gd name="connsiteY23" fmla="*/ 962 h 10413"/>
                  <a:gd name="connsiteX24" fmla="*/ 610095 w 931473"/>
                  <a:gd name="connsiteY24" fmla="*/ 586 h 10413"/>
                  <a:gd name="connsiteX25" fmla="*/ 595083 w 931473"/>
                  <a:gd name="connsiteY25" fmla="*/ 335 h 10413"/>
                  <a:gd name="connsiteX26" fmla="*/ 573883 w 931473"/>
                  <a:gd name="connsiteY26" fmla="*/ 586 h 10413"/>
                  <a:gd name="connsiteX27" fmla="*/ 559749 w 931473"/>
                  <a:gd name="connsiteY27" fmla="*/ 1004 h 10413"/>
                  <a:gd name="connsiteX28" fmla="*/ 537670 w 931473"/>
                  <a:gd name="connsiteY28" fmla="*/ 586 h 10413"/>
                  <a:gd name="connsiteX29" fmla="*/ 520944 w 931473"/>
                  <a:gd name="connsiteY29" fmla="*/ 335 h 10413"/>
                  <a:gd name="connsiteX30" fmla="*/ 493555 w 931473"/>
                  <a:gd name="connsiteY30" fmla="*/ 586 h 10413"/>
                  <a:gd name="connsiteX31" fmla="*/ 460897 w 931473"/>
                  <a:gd name="connsiteY31" fmla="*/ 586 h 10413"/>
                  <a:gd name="connsiteX32" fmla="*/ 441495 w 931473"/>
                  <a:gd name="connsiteY32" fmla="*/ 1841 h 10413"/>
                  <a:gd name="connsiteX33" fmla="*/ 438819 w 931473"/>
                  <a:gd name="connsiteY33" fmla="*/ 1841 h 10413"/>
                  <a:gd name="connsiteX34" fmla="*/ 396459 w 931473"/>
                  <a:gd name="connsiteY34" fmla="*/ 377 h 10413"/>
                  <a:gd name="connsiteX35" fmla="*/ 375259 w 931473"/>
                  <a:gd name="connsiteY35" fmla="*/ 1004 h 10413"/>
                  <a:gd name="connsiteX36" fmla="*/ 311699 w 931473"/>
                  <a:gd name="connsiteY36" fmla="*/ 377 h 10413"/>
                  <a:gd name="connsiteX37" fmla="*/ 274609 w 931473"/>
                  <a:gd name="connsiteY37" fmla="*/ 795 h 10413"/>
                  <a:gd name="connsiteX38" fmla="*/ 244794 w 931473"/>
                  <a:gd name="connsiteY38" fmla="*/ 460 h 10413"/>
                  <a:gd name="connsiteX39" fmla="*/ 242829 w 931473"/>
                  <a:gd name="connsiteY39" fmla="*/ 460 h 10413"/>
                  <a:gd name="connsiteX40" fmla="*/ 222507 w 931473"/>
                  <a:gd name="connsiteY40" fmla="*/ 209 h 10413"/>
                  <a:gd name="connsiteX41" fmla="*/ 209293 w 931473"/>
                  <a:gd name="connsiteY41" fmla="*/ 670 h 10413"/>
                  <a:gd name="connsiteX42" fmla="*/ 197794 w 931473"/>
                  <a:gd name="connsiteY42" fmla="*/ 670 h 10413"/>
                  <a:gd name="connsiteX43" fmla="*/ 178391 w 931473"/>
                  <a:gd name="connsiteY43" fmla="*/ 251 h 10413"/>
                  <a:gd name="connsiteX44" fmla="*/ 163379 w 931473"/>
                  <a:gd name="connsiteY44" fmla="*/ 0 h 10413"/>
                  <a:gd name="connsiteX45" fmla="*/ 142179 w 931473"/>
                  <a:gd name="connsiteY45" fmla="*/ 251 h 10413"/>
                  <a:gd name="connsiteX46" fmla="*/ 128045 w 931473"/>
                  <a:gd name="connsiteY46" fmla="*/ 670 h 10413"/>
                  <a:gd name="connsiteX47" fmla="*/ 105967 w 931473"/>
                  <a:gd name="connsiteY47" fmla="*/ 251 h 10413"/>
                  <a:gd name="connsiteX48" fmla="*/ 89240 w 931473"/>
                  <a:gd name="connsiteY48" fmla="*/ 0 h 10413"/>
                  <a:gd name="connsiteX49" fmla="*/ 65782 w 931473"/>
                  <a:gd name="connsiteY49" fmla="*/ 251 h 10413"/>
                  <a:gd name="connsiteX50" fmla="*/ 57920 w 931473"/>
                  <a:gd name="connsiteY50" fmla="*/ 251 h 10413"/>
                  <a:gd name="connsiteX51" fmla="*/ 53279 w 931473"/>
                  <a:gd name="connsiteY51" fmla="*/ 1507 h 10413"/>
                  <a:gd name="connsiteX52" fmla="*/ 52652 w 931473"/>
                  <a:gd name="connsiteY52" fmla="*/ 1507 h 10413"/>
                  <a:gd name="connsiteX53" fmla="*/ 42491 w 931473"/>
                  <a:gd name="connsiteY53" fmla="*/ 42 h 10413"/>
                  <a:gd name="connsiteX54" fmla="*/ 37431 w 931473"/>
                  <a:gd name="connsiteY54" fmla="*/ 670 h 10413"/>
                  <a:gd name="connsiteX55" fmla="*/ 22168 w 931473"/>
                  <a:gd name="connsiteY55" fmla="*/ 42 h 10413"/>
                  <a:gd name="connsiteX56" fmla="*/ 13303 w 931473"/>
                  <a:gd name="connsiteY56" fmla="*/ 460 h 10413"/>
                  <a:gd name="connsiteX57" fmla="*/ 4187 w 931473"/>
                  <a:gd name="connsiteY57" fmla="*/ 42 h 10413"/>
                  <a:gd name="connsiteX58" fmla="*/ 6 w 931473"/>
                  <a:gd name="connsiteY58" fmla="*/ 4896 h 10413"/>
                  <a:gd name="connsiteX59" fmla="*/ 1260 w 931473"/>
                  <a:gd name="connsiteY59" fmla="*/ 9332 h 10413"/>
                  <a:gd name="connsiteX60" fmla="*/ 6780 w 931473"/>
                  <a:gd name="connsiteY60" fmla="*/ 9960 h 10413"/>
                  <a:gd name="connsiteX61" fmla="*/ 26015 w 931473"/>
                  <a:gd name="connsiteY61" fmla="*/ 9332 h 10413"/>
                  <a:gd name="connsiteX62" fmla="*/ 38560 w 931473"/>
                  <a:gd name="connsiteY62" fmla="*/ 9541 h 10413"/>
                  <a:gd name="connsiteX63" fmla="*/ 48930 w 931473"/>
                  <a:gd name="connsiteY63" fmla="*/ 9332 h 10413"/>
                  <a:gd name="connsiteX64" fmla="*/ 59091 w 931473"/>
                  <a:gd name="connsiteY64" fmla="*/ 9123 h 10413"/>
                  <a:gd name="connsiteX65" fmla="*/ 63524 w 931473"/>
                  <a:gd name="connsiteY65" fmla="*/ 9751 h 10413"/>
                  <a:gd name="connsiteX66" fmla="*/ 65322 w 931473"/>
                  <a:gd name="connsiteY66" fmla="*/ 9751 h 10413"/>
                  <a:gd name="connsiteX67" fmla="*/ 66660 w 931473"/>
                  <a:gd name="connsiteY67" fmla="*/ 9751 h 10413"/>
                  <a:gd name="connsiteX68" fmla="*/ 73225 w 931473"/>
                  <a:gd name="connsiteY68" fmla="*/ 9751 h 10413"/>
                  <a:gd name="connsiteX69" fmla="*/ 91749 w 931473"/>
                  <a:gd name="connsiteY69" fmla="*/ 9541 h 10413"/>
                  <a:gd name="connsiteX70" fmla="*/ 128840 w 931473"/>
                  <a:gd name="connsiteY70" fmla="*/ 9751 h 10413"/>
                  <a:gd name="connsiteX71" fmla="*/ 164174 w 931473"/>
                  <a:gd name="connsiteY71" fmla="*/ 10169 h 10413"/>
                  <a:gd name="connsiteX72" fmla="*/ 195954 w 931473"/>
                  <a:gd name="connsiteY72" fmla="*/ 9751 h 10413"/>
                  <a:gd name="connsiteX73" fmla="*/ 230786 w 931473"/>
                  <a:gd name="connsiteY73" fmla="*/ 10169 h 10413"/>
                  <a:gd name="connsiteX74" fmla="*/ 247136 w 931473"/>
                  <a:gd name="connsiteY74" fmla="*/ 10378 h 10413"/>
                  <a:gd name="connsiteX75" fmla="*/ 327505 w 931473"/>
                  <a:gd name="connsiteY75" fmla="*/ 9751 h 10413"/>
                  <a:gd name="connsiteX76" fmla="*/ 380486 w 931473"/>
                  <a:gd name="connsiteY76" fmla="*/ 9960 h 10413"/>
                  <a:gd name="connsiteX77" fmla="*/ 423723 w 931473"/>
                  <a:gd name="connsiteY77" fmla="*/ 9751 h 10413"/>
                  <a:gd name="connsiteX78" fmla="*/ 466124 w 931473"/>
                  <a:gd name="connsiteY78" fmla="*/ 9541 h 10413"/>
                  <a:gd name="connsiteX79" fmla="*/ 484648 w 931473"/>
                  <a:gd name="connsiteY79" fmla="*/ 10169 h 10413"/>
                  <a:gd name="connsiteX80" fmla="*/ 504971 w 931473"/>
                  <a:gd name="connsiteY80" fmla="*/ 9751 h 10413"/>
                  <a:gd name="connsiteX81" fmla="*/ 523495 w 931473"/>
                  <a:gd name="connsiteY81" fmla="*/ 9541 h 10413"/>
                  <a:gd name="connsiteX82" fmla="*/ 560585 w 931473"/>
                  <a:gd name="connsiteY82" fmla="*/ 9751 h 10413"/>
                  <a:gd name="connsiteX83" fmla="*/ 595920 w 931473"/>
                  <a:gd name="connsiteY83" fmla="*/ 10169 h 10413"/>
                  <a:gd name="connsiteX84" fmla="*/ 621009 w 931473"/>
                  <a:gd name="connsiteY84" fmla="*/ 9793 h 10413"/>
                  <a:gd name="connsiteX85" fmla="*/ 643464 w 931473"/>
                  <a:gd name="connsiteY85" fmla="*/ 10378 h 10413"/>
                  <a:gd name="connsiteX86" fmla="*/ 723833 w 931473"/>
                  <a:gd name="connsiteY86" fmla="*/ 9751 h 10413"/>
                  <a:gd name="connsiteX87" fmla="*/ 776814 w 931473"/>
                  <a:gd name="connsiteY87" fmla="*/ 9960 h 10413"/>
                  <a:gd name="connsiteX88" fmla="*/ 820051 w 931473"/>
                  <a:gd name="connsiteY88" fmla="*/ 9751 h 10413"/>
                  <a:gd name="connsiteX89" fmla="*/ 862452 w 931473"/>
                  <a:gd name="connsiteY89" fmla="*/ 9541 h 10413"/>
                  <a:gd name="connsiteX90" fmla="*/ 880976 w 931473"/>
                  <a:gd name="connsiteY90" fmla="*/ 10169 h 10413"/>
                  <a:gd name="connsiteX91" fmla="*/ 884238 w 931473"/>
                  <a:gd name="connsiteY91" fmla="*/ 10169 h 10413"/>
                  <a:gd name="connsiteX92" fmla="*/ 887291 w 931473"/>
                  <a:gd name="connsiteY92" fmla="*/ 9960 h 10413"/>
                  <a:gd name="connsiteX93" fmla="*/ 891765 w 931473"/>
                  <a:gd name="connsiteY93" fmla="*/ 9751 h 10413"/>
                  <a:gd name="connsiteX94" fmla="*/ 900630 w 931473"/>
                  <a:gd name="connsiteY94" fmla="*/ 9960 h 10413"/>
                  <a:gd name="connsiteX95" fmla="*/ 908993 w 931473"/>
                  <a:gd name="connsiteY95" fmla="*/ 10378 h 10413"/>
                  <a:gd name="connsiteX96" fmla="*/ 916603 w 931473"/>
                  <a:gd name="connsiteY96" fmla="*/ 9960 h 10413"/>
                  <a:gd name="connsiteX97" fmla="*/ 925886 w 931473"/>
                  <a:gd name="connsiteY97" fmla="*/ 10378 h 10413"/>
                  <a:gd name="connsiteX98" fmla="*/ 930068 w 931473"/>
                  <a:gd name="connsiteY98" fmla="*/ 8495 h 10413"/>
                  <a:gd name="connsiteX99" fmla="*/ 931322 w 931473"/>
                  <a:gd name="connsiteY99" fmla="*/ 6152 h 10413"/>
                  <a:gd name="connsiteX100" fmla="*/ 931448 w 931473"/>
                  <a:gd name="connsiteY100" fmla="*/ 3222 h 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931473" h="10413">
                    <a:moveTo>
                      <a:pt x="931448" y="3222"/>
                    </a:moveTo>
                    <a:cubicBezTo>
                      <a:pt x="930800" y="1841"/>
                      <a:pt x="929549" y="837"/>
                      <a:pt x="928061" y="502"/>
                    </a:cubicBezTo>
                    <a:cubicBezTo>
                      <a:pt x="927224" y="502"/>
                      <a:pt x="925092" y="251"/>
                      <a:pt x="923210" y="251"/>
                    </a:cubicBezTo>
                    <a:cubicBezTo>
                      <a:pt x="922140" y="314"/>
                      <a:pt x="921077" y="469"/>
                      <a:pt x="920032" y="711"/>
                    </a:cubicBezTo>
                    <a:cubicBezTo>
                      <a:pt x="919116" y="820"/>
                      <a:pt x="918188" y="820"/>
                      <a:pt x="917272" y="711"/>
                    </a:cubicBezTo>
                    <a:cubicBezTo>
                      <a:pt x="915717" y="686"/>
                      <a:pt x="914165" y="548"/>
                      <a:pt x="912631" y="293"/>
                    </a:cubicBezTo>
                    <a:cubicBezTo>
                      <a:pt x="911443" y="109"/>
                      <a:pt x="910239" y="25"/>
                      <a:pt x="909035" y="42"/>
                    </a:cubicBezTo>
                    <a:cubicBezTo>
                      <a:pt x="907529" y="42"/>
                      <a:pt x="906066" y="293"/>
                      <a:pt x="903933" y="293"/>
                    </a:cubicBezTo>
                    <a:cubicBezTo>
                      <a:pt x="902888" y="293"/>
                      <a:pt x="901382" y="711"/>
                      <a:pt x="900546" y="711"/>
                    </a:cubicBezTo>
                    <a:cubicBezTo>
                      <a:pt x="898781" y="678"/>
                      <a:pt x="897025" y="536"/>
                      <a:pt x="895277" y="293"/>
                    </a:cubicBezTo>
                    <a:cubicBezTo>
                      <a:pt x="893893" y="84"/>
                      <a:pt x="892492" y="-4"/>
                      <a:pt x="891096" y="42"/>
                    </a:cubicBezTo>
                    <a:lnTo>
                      <a:pt x="884531" y="293"/>
                    </a:lnTo>
                    <a:lnTo>
                      <a:pt x="857434" y="293"/>
                    </a:lnTo>
                    <a:cubicBezTo>
                      <a:pt x="850940" y="100"/>
                      <a:pt x="844446" y="519"/>
                      <a:pt x="838032" y="1548"/>
                    </a:cubicBezTo>
                    <a:cubicBezTo>
                      <a:pt x="837154" y="1548"/>
                      <a:pt x="836275" y="1548"/>
                      <a:pt x="835356" y="1548"/>
                    </a:cubicBezTo>
                    <a:cubicBezTo>
                      <a:pt x="828289" y="1548"/>
                      <a:pt x="813319" y="84"/>
                      <a:pt x="792996" y="84"/>
                    </a:cubicBezTo>
                    <a:cubicBezTo>
                      <a:pt x="787686" y="84"/>
                      <a:pt x="777106" y="711"/>
                      <a:pt x="771796" y="711"/>
                    </a:cubicBezTo>
                    <a:cubicBezTo>
                      <a:pt x="741772" y="711"/>
                      <a:pt x="733827" y="84"/>
                      <a:pt x="708236" y="84"/>
                    </a:cubicBezTo>
                    <a:lnTo>
                      <a:pt x="679258" y="418"/>
                    </a:lnTo>
                    <a:cubicBezTo>
                      <a:pt x="677748" y="218"/>
                      <a:pt x="676226" y="105"/>
                      <a:pt x="674700" y="84"/>
                    </a:cubicBezTo>
                    <a:lnTo>
                      <a:pt x="654210" y="251"/>
                    </a:lnTo>
                    <a:cubicBezTo>
                      <a:pt x="650489" y="251"/>
                      <a:pt x="647311" y="251"/>
                      <a:pt x="643213" y="586"/>
                    </a:cubicBezTo>
                    <a:lnTo>
                      <a:pt x="633010" y="586"/>
                    </a:lnTo>
                    <a:cubicBezTo>
                      <a:pt x="631095" y="590"/>
                      <a:pt x="629180" y="716"/>
                      <a:pt x="627281" y="962"/>
                    </a:cubicBezTo>
                    <a:cubicBezTo>
                      <a:pt x="621176" y="962"/>
                      <a:pt x="615573" y="753"/>
                      <a:pt x="610095" y="586"/>
                    </a:cubicBezTo>
                    <a:cubicBezTo>
                      <a:pt x="608297" y="586"/>
                      <a:pt x="606541" y="335"/>
                      <a:pt x="595083" y="335"/>
                    </a:cubicBezTo>
                    <a:lnTo>
                      <a:pt x="573883" y="586"/>
                    </a:lnTo>
                    <a:cubicBezTo>
                      <a:pt x="569450" y="586"/>
                      <a:pt x="563262" y="1004"/>
                      <a:pt x="559749" y="1004"/>
                    </a:cubicBezTo>
                    <a:cubicBezTo>
                      <a:pt x="551804" y="1004"/>
                      <a:pt x="545615" y="1004"/>
                      <a:pt x="537670" y="586"/>
                    </a:cubicBezTo>
                    <a:cubicBezTo>
                      <a:pt x="531482" y="335"/>
                      <a:pt x="526213" y="335"/>
                      <a:pt x="520944" y="335"/>
                    </a:cubicBezTo>
                    <a:lnTo>
                      <a:pt x="493555" y="586"/>
                    </a:lnTo>
                    <a:lnTo>
                      <a:pt x="460897" y="586"/>
                    </a:lnTo>
                    <a:cubicBezTo>
                      <a:pt x="454403" y="389"/>
                      <a:pt x="447909" y="812"/>
                      <a:pt x="441495" y="1841"/>
                    </a:cubicBezTo>
                    <a:cubicBezTo>
                      <a:pt x="440575" y="1841"/>
                      <a:pt x="439697" y="1841"/>
                      <a:pt x="438819" y="1841"/>
                    </a:cubicBezTo>
                    <a:cubicBezTo>
                      <a:pt x="431752" y="1841"/>
                      <a:pt x="416740" y="377"/>
                      <a:pt x="396459" y="377"/>
                    </a:cubicBezTo>
                    <a:cubicBezTo>
                      <a:pt x="391149" y="377"/>
                      <a:pt x="380569" y="1004"/>
                      <a:pt x="375259" y="1004"/>
                    </a:cubicBezTo>
                    <a:cubicBezTo>
                      <a:pt x="345235" y="1004"/>
                      <a:pt x="337290" y="377"/>
                      <a:pt x="311699" y="377"/>
                    </a:cubicBezTo>
                    <a:lnTo>
                      <a:pt x="274609" y="795"/>
                    </a:lnTo>
                    <a:cubicBezTo>
                      <a:pt x="265200" y="795"/>
                      <a:pt x="253241" y="795"/>
                      <a:pt x="244794" y="460"/>
                    </a:cubicBezTo>
                    <a:cubicBezTo>
                      <a:pt x="244138" y="423"/>
                      <a:pt x="243485" y="423"/>
                      <a:pt x="242829" y="460"/>
                    </a:cubicBezTo>
                    <a:lnTo>
                      <a:pt x="222507" y="209"/>
                    </a:lnTo>
                    <a:cubicBezTo>
                      <a:pt x="218116" y="209"/>
                      <a:pt x="214562" y="460"/>
                      <a:pt x="209293" y="670"/>
                    </a:cubicBezTo>
                    <a:cubicBezTo>
                      <a:pt x="205738" y="670"/>
                      <a:pt x="202226" y="670"/>
                      <a:pt x="197794" y="670"/>
                    </a:cubicBezTo>
                    <a:cubicBezTo>
                      <a:pt x="190727" y="670"/>
                      <a:pt x="184538" y="670"/>
                      <a:pt x="178391" y="251"/>
                    </a:cubicBezTo>
                    <a:cubicBezTo>
                      <a:pt x="176593" y="251"/>
                      <a:pt x="174837" y="0"/>
                      <a:pt x="163379" y="0"/>
                    </a:cubicBezTo>
                    <a:lnTo>
                      <a:pt x="142179" y="251"/>
                    </a:lnTo>
                    <a:cubicBezTo>
                      <a:pt x="137746" y="251"/>
                      <a:pt x="131599" y="670"/>
                      <a:pt x="128045" y="670"/>
                    </a:cubicBezTo>
                    <a:cubicBezTo>
                      <a:pt x="120100" y="670"/>
                      <a:pt x="113912" y="670"/>
                      <a:pt x="105967" y="251"/>
                    </a:cubicBezTo>
                    <a:cubicBezTo>
                      <a:pt x="99778" y="0"/>
                      <a:pt x="94509" y="0"/>
                      <a:pt x="89240" y="0"/>
                    </a:cubicBezTo>
                    <a:lnTo>
                      <a:pt x="65782" y="251"/>
                    </a:lnTo>
                    <a:lnTo>
                      <a:pt x="57920" y="251"/>
                    </a:lnTo>
                    <a:cubicBezTo>
                      <a:pt x="56273" y="105"/>
                      <a:pt x="54625" y="548"/>
                      <a:pt x="53279" y="1507"/>
                    </a:cubicBezTo>
                    <a:cubicBezTo>
                      <a:pt x="53279" y="1507"/>
                      <a:pt x="52861" y="1507"/>
                      <a:pt x="52652" y="1507"/>
                    </a:cubicBezTo>
                    <a:cubicBezTo>
                      <a:pt x="49302" y="787"/>
                      <a:pt x="45907" y="297"/>
                      <a:pt x="42491" y="42"/>
                    </a:cubicBezTo>
                    <a:cubicBezTo>
                      <a:pt x="41236" y="42"/>
                      <a:pt x="38685" y="670"/>
                      <a:pt x="37431" y="670"/>
                    </a:cubicBezTo>
                    <a:cubicBezTo>
                      <a:pt x="30239" y="670"/>
                      <a:pt x="28315" y="42"/>
                      <a:pt x="22168" y="42"/>
                    </a:cubicBezTo>
                    <a:cubicBezTo>
                      <a:pt x="19450" y="42"/>
                      <a:pt x="16272" y="460"/>
                      <a:pt x="13303" y="460"/>
                    </a:cubicBezTo>
                    <a:cubicBezTo>
                      <a:pt x="10334" y="460"/>
                      <a:pt x="5693" y="42"/>
                      <a:pt x="4187" y="42"/>
                    </a:cubicBezTo>
                    <a:cubicBezTo>
                      <a:pt x="1842" y="502"/>
                      <a:pt x="115" y="2507"/>
                      <a:pt x="6" y="4896"/>
                    </a:cubicBezTo>
                    <a:cubicBezTo>
                      <a:pt x="-57" y="6470"/>
                      <a:pt x="382" y="8027"/>
                      <a:pt x="1260" y="9332"/>
                    </a:cubicBezTo>
                    <a:cubicBezTo>
                      <a:pt x="3050" y="9855"/>
                      <a:pt x="4919" y="10069"/>
                      <a:pt x="6780" y="9960"/>
                    </a:cubicBezTo>
                    <a:cubicBezTo>
                      <a:pt x="13345" y="9960"/>
                      <a:pt x="19910" y="9332"/>
                      <a:pt x="26015" y="9332"/>
                    </a:cubicBezTo>
                    <a:cubicBezTo>
                      <a:pt x="28357" y="9332"/>
                      <a:pt x="30699" y="9541"/>
                      <a:pt x="38560" y="9541"/>
                    </a:cubicBezTo>
                    <a:lnTo>
                      <a:pt x="48930" y="9332"/>
                    </a:lnTo>
                    <a:cubicBezTo>
                      <a:pt x="54868" y="9332"/>
                      <a:pt x="57795" y="9123"/>
                      <a:pt x="59091" y="9123"/>
                    </a:cubicBezTo>
                    <a:cubicBezTo>
                      <a:pt x="60388" y="9123"/>
                      <a:pt x="61851" y="9751"/>
                      <a:pt x="63524" y="9751"/>
                    </a:cubicBezTo>
                    <a:cubicBezTo>
                      <a:pt x="64122" y="9793"/>
                      <a:pt x="64724" y="9793"/>
                      <a:pt x="65322" y="9751"/>
                    </a:cubicBezTo>
                    <a:lnTo>
                      <a:pt x="66660" y="9751"/>
                    </a:lnTo>
                    <a:lnTo>
                      <a:pt x="73225" y="9751"/>
                    </a:lnTo>
                    <a:lnTo>
                      <a:pt x="91749" y="9541"/>
                    </a:lnTo>
                    <a:lnTo>
                      <a:pt x="128840" y="9751"/>
                    </a:lnTo>
                    <a:cubicBezTo>
                      <a:pt x="142095" y="9751"/>
                      <a:pt x="158863" y="10169"/>
                      <a:pt x="164174" y="10169"/>
                    </a:cubicBezTo>
                    <a:lnTo>
                      <a:pt x="195954" y="9751"/>
                    </a:lnTo>
                    <a:lnTo>
                      <a:pt x="230786" y="10169"/>
                    </a:lnTo>
                    <a:cubicBezTo>
                      <a:pt x="235344" y="10169"/>
                      <a:pt x="241365" y="10378"/>
                      <a:pt x="247136" y="10378"/>
                    </a:cubicBezTo>
                    <a:lnTo>
                      <a:pt x="327505" y="9751"/>
                    </a:lnTo>
                    <a:lnTo>
                      <a:pt x="380486" y="9960"/>
                    </a:lnTo>
                    <a:lnTo>
                      <a:pt x="423723" y="9751"/>
                    </a:lnTo>
                    <a:lnTo>
                      <a:pt x="466124" y="9541"/>
                    </a:lnTo>
                    <a:cubicBezTo>
                      <a:pt x="471435" y="9541"/>
                      <a:pt x="477582" y="10169"/>
                      <a:pt x="484648" y="10169"/>
                    </a:cubicBezTo>
                    <a:cubicBezTo>
                      <a:pt x="488203" y="10169"/>
                      <a:pt x="494350" y="9751"/>
                      <a:pt x="504971" y="9751"/>
                    </a:cubicBezTo>
                    <a:lnTo>
                      <a:pt x="523495" y="9541"/>
                    </a:lnTo>
                    <a:lnTo>
                      <a:pt x="560585" y="9751"/>
                    </a:lnTo>
                    <a:cubicBezTo>
                      <a:pt x="573841" y="9751"/>
                      <a:pt x="590609" y="10169"/>
                      <a:pt x="595920" y="10169"/>
                    </a:cubicBezTo>
                    <a:cubicBezTo>
                      <a:pt x="604283" y="10169"/>
                      <a:pt x="612646" y="9918"/>
                      <a:pt x="621009" y="9793"/>
                    </a:cubicBezTo>
                    <a:cubicBezTo>
                      <a:pt x="624229" y="10211"/>
                      <a:pt x="634223" y="10378"/>
                      <a:pt x="643464" y="10378"/>
                    </a:cubicBezTo>
                    <a:lnTo>
                      <a:pt x="723833" y="9751"/>
                    </a:lnTo>
                    <a:lnTo>
                      <a:pt x="776814" y="9960"/>
                    </a:lnTo>
                    <a:lnTo>
                      <a:pt x="820051" y="9751"/>
                    </a:lnTo>
                    <a:lnTo>
                      <a:pt x="862452" y="9541"/>
                    </a:lnTo>
                    <a:cubicBezTo>
                      <a:pt x="867763" y="9541"/>
                      <a:pt x="873951" y="10169"/>
                      <a:pt x="880976" y="10169"/>
                    </a:cubicBezTo>
                    <a:cubicBezTo>
                      <a:pt x="882059" y="10299"/>
                      <a:pt x="883155" y="10299"/>
                      <a:pt x="884238" y="10169"/>
                    </a:cubicBezTo>
                    <a:cubicBezTo>
                      <a:pt x="885250" y="10039"/>
                      <a:pt x="886270" y="9972"/>
                      <a:pt x="887291" y="9960"/>
                    </a:cubicBezTo>
                    <a:cubicBezTo>
                      <a:pt x="889005" y="9960"/>
                      <a:pt x="890468" y="9751"/>
                      <a:pt x="891765" y="9751"/>
                    </a:cubicBezTo>
                    <a:lnTo>
                      <a:pt x="900630" y="9960"/>
                    </a:lnTo>
                    <a:cubicBezTo>
                      <a:pt x="903808" y="9960"/>
                      <a:pt x="907822" y="10378"/>
                      <a:pt x="908993" y="10378"/>
                    </a:cubicBezTo>
                    <a:cubicBezTo>
                      <a:pt x="911502" y="10378"/>
                      <a:pt x="914052" y="9960"/>
                      <a:pt x="916603" y="9960"/>
                    </a:cubicBezTo>
                    <a:cubicBezTo>
                      <a:pt x="918276" y="9960"/>
                      <a:pt x="922959" y="10378"/>
                      <a:pt x="925886" y="10378"/>
                    </a:cubicBezTo>
                    <a:cubicBezTo>
                      <a:pt x="927521" y="10588"/>
                      <a:pt x="929140" y="9860"/>
                      <a:pt x="930068" y="8495"/>
                    </a:cubicBezTo>
                    <a:cubicBezTo>
                      <a:pt x="930912" y="8035"/>
                      <a:pt x="931406" y="7114"/>
                      <a:pt x="931322" y="6152"/>
                    </a:cubicBezTo>
                    <a:cubicBezTo>
                      <a:pt x="931464" y="5181"/>
                      <a:pt x="931506" y="4202"/>
                      <a:pt x="931448" y="3222"/>
                    </a:cubicBezTo>
                    <a:close/>
                  </a:path>
                </a:pathLst>
              </a:custGeom>
              <a:solidFill>
                <a:schemeClr val="bg1"/>
              </a:solidFill>
              <a:ln w="3805" cap="flat">
                <a:noFill/>
                <a:prstDash val="solid"/>
                <a:miter/>
              </a:ln>
            </p:spPr>
            <p:txBody>
              <a:bodyPr wrap="none" rtlCol="0" anchor="ctr"/>
              <a:lstStyle/>
              <a:p>
                <a:endParaRPr lang="en-CA"/>
              </a:p>
            </p:txBody>
          </p:sp>
          <p:sp>
            <p:nvSpPr>
              <p:cNvPr id="218" name="Freeform 217">
                <a:extLst>
                  <a:ext uri="{FF2B5EF4-FFF2-40B4-BE49-F238E27FC236}">
                    <a16:creationId xmlns:a16="http://schemas.microsoft.com/office/drawing/2014/main" id="{ECDFA2EC-E8ED-E545-9EB4-D68FD865FE47}"/>
                  </a:ext>
                </a:extLst>
              </p:cNvPr>
              <p:cNvSpPr/>
              <p:nvPr/>
            </p:nvSpPr>
            <p:spPr>
              <a:xfrm>
                <a:off x="4650121" y="3330528"/>
                <a:ext cx="62514" cy="112662"/>
              </a:xfrm>
              <a:custGeom>
                <a:avLst/>
                <a:gdLst>
                  <a:gd name="connsiteX0" fmla="*/ 59127 w 62514"/>
                  <a:gd name="connsiteY0" fmla="*/ 112663 h 112662"/>
                  <a:gd name="connsiteX1" fmla="*/ 61887 w 62514"/>
                  <a:gd name="connsiteY1" fmla="*/ 109273 h 112662"/>
                  <a:gd name="connsiteX2" fmla="*/ 62096 w 62514"/>
                  <a:gd name="connsiteY2" fmla="*/ 104419 h 112662"/>
                  <a:gd name="connsiteX3" fmla="*/ 61636 w 62514"/>
                  <a:gd name="connsiteY3" fmla="*/ 101238 h 112662"/>
                  <a:gd name="connsiteX4" fmla="*/ 61636 w 62514"/>
                  <a:gd name="connsiteY4" fmla="*/ 98476 h 112662"/>
                  <a:gd name="connsiteX5" fmla="*/ 62096 w 62514"/>
                  <a:gd name="connsiteY5" fmla="*/ 93831 h 112662"/>
                  <a:gd name="connsiteX6" fmla="*/ 62305 w 62514"/>
                  <a:gd name="connsiteY6" fmla="*/ 90232 h 112662"/>
                  <a:gd name="connsiteX7" fmla="*/ 62096 w 62514"/>
                  <a:gd name="connsiteY7" fmla="*/ 85126 h 112662"/>
                  <a:gd name="connsiteX8" fmla="*/ 61636 w 62514"/>
                  <a:gd name="connsiteY8" fmla="*/ 81737 h 112662"/>
                  <a:gd name="connsiteX9" fmla="*/ 62096 w 62514"/>
                  <a:gd name="connsiteY9" fmla="*/ 76464 h 112662"/>
                  <a:gd name="connsiteX10" fmla="*/ 62305 w 62514"/>
                  <a:gd name="connsiteY10" fmla="*/ 72279 h 112662"/>
                  <a:gd name="connsiteX11" fmla="*/ 62096 w 62514"/>
                  <a:gd name="connsiteY11" fmla="*/ 65709 h 112662"/>
                  <a:gd name="connsiteX12" fmla="*/ 62096 w 62514"/>
                  <a:gd name="connsiteY12" fmla="*/ 59264 h 112662"/>
                  <a:gd name="connsiteX13" fmla="*/ 60800 w 62514"/>
                  <a:gd name="connsiteY13" fmla="*/ 55665 h 112662"/>
                  <a:gd name="connsiteX14" fmla="*/ 60800 w 62514"/>
                  <a:gd name="connsiteY14" fmla="*/ 55163 h 112662"/>
                  <a:gd name="connsiteX15" fmla="*/ 62305 w 62514"/>
                  <a:gd name="connsiteY15" fmla="*/ 47337 h 112662"/>
                  <a:gd name="connsiteX16" fmla="*/ 61636 w 62514"/>
                  <a:gd name="connsiteY16" fmla="*/ 43404 h 112662"/>
                  <a:gd name="connsiteX17" fmla="*/ 62305 w 62514"/>
                  <a:gd name="connsiteY17" fmla="*/ 31644 h 112662"/>
                  <a:gd name="connsiteX18" fmla="*/ 61929 w 62514"/>
                  <a:gd name="connsiteY18" fmla="*/ 26246 h 112662"/>
                  <a:gd name="connsiteX19" fmla="*/ 62305 w 62514"/>
                  <a:gd name="connsiteY19" fmla="*/ 25409 h 112662"/>
                  <a:gd name="connsiteX20" fmla="*/ 62514 w 62514"/>
                  <a:gd name="connsiteY20" fmla="*/ 21642 h 112662"/>
                  <a:gd name="connsiteX21" fmla="*/ 62180 w 62514"/>
                  <a:gd name="connsiteY21" fmla="*/ 19634 h 112662"/>
                  <a:gd name="connsiteX22" fmla="*/ 62180 w 62514"/>
                  <a:gd name="connsiteY22" fmla="*/ 17709 h 112662"/>
                  <a:gd name="connsiteX23" fmla="*/ 61762 w 62514"/>
                  <a:gd name="connsiteY23" fmla="*/ 16662 h 112662"/>
                  <a:gd name="connsiteX24" fmla="*/ 62180 w 62514"/>
                  <a:gd name="connsiteY24" fmla="*/ 13482 h 112662"/>
                  <a:gd name="connsiteX25" fmla="*/ 62389 w 62514"/>
                  <a:gd name="connsiteY25" fmla="*/ 10720 h 112662"/>
                  <a:gd name="connsiteX26" fmla="*/ 62389 w 62514"/>
                  <a:gd name="connsiteY26" fmla="*/ 7539 h 112662"/>
                  <a:gd name="connsiteX27" fmla="*/ 62389 w 62514"/>
                  <a:gd name="connsiteY27" fmla="*/ 3355 h 112662"/>
                  <a:gd name="connsiteX28" fmla="*/ 62389 w 62514"/>
                  <a:gd name="connsiteY28" fmla="*/ 886 h 112662"/>
                  <a:gd name="connsiteX29" fmla="*/ 62389 w 62514"/>
                  <a:gd name="connsiteY29" fmla="*/ 634 h 112662"/>
                  <a:gd name="connsiteX30" fmla="*/ 61343 w 62514"/>
                  <a:gd name="connsiteY30" fmla="*/ 634 h 112662"/>
                  <a:gd name="connsiteX31" fmla="*/ 60214 w 62514"/>
                  <a:gd name="connsiteY31" fmla="*/ 634 h 112662"/>
                  <a:gd name="connsiteX32" fmla="*/ 52604 w 62514"/>
                  <a:gd name="connsiteY32" fmla="*/ 216 h 112662"/>
                  <a:gd name="connsiteX33" fmla="*/ 49510 w 62514"/>
                  <a:gd name="connsiteY33" fmla="*/ 7 h 112662"/>
                  <a:gd name="connsiteX34" fmla="*/ 44450 w 62514"/>
                  <a:gd name="connsiteY34" fmla="*/ 216 h 112662"/>
                  <a:gd name="connsiteX35" fmla="*/ 37676 w 62514"/>
                  <a:gd name="connsiteY35" fmla="*/ 216 h 112662"/>
                  <a:gd name="connsiteX36" fmla="*/ 34080 w 62514"/>
                  <a:gd name="connsiteY36" fmla="*/ 1471 h 112662"/>
                  <a:gd name="connsiteX37" fmla="*/ 33620 w 62514"/>
                  <a:gd name="connsiteY37" fmla="*/ 1681 h 112662"/>
                  <a:gd name="connsiteX38" fmla="*/ 25758 w 62514"/>
                  <a:gd name="connsiteY38" fmla="*/ 216 h 112662"/>
                  <a:gd name="connsiteX39" fmla="*/ 21828 w 62514"/>
                  <a:gd name="connsiteY39" fmla="*/ 844 h 112662"/>
                  <a:gd name="connsiteX40" fmla="*/ 9952 w 62514"/>
                  <a:gd name="connsiteY40" fmla="*/ 216 h 112662"/>
                  <a:gd name="connsiteX41" fmla="*/ 3512 w 62514"/>
                  <a:gd name="connsiteY41" fmla="*/ 216 h 112662"/>
                  <a:gd name="connsiteX42" fmla="*/ 1882 w 62514"/>
                  <a:gd name="connsiteY42" fmla="*/ 216 h 112662"/>
                  <a:gd name="connsiteX43" fmla="*/ 1087 w 62514"/>
                  <a:gd name="connsiteY43" fmla="*/ 216 h 112662"/>
                  <a:gd name="connsiteX44" fmla="*/ 627 w 62514"/>
                  <a:gd name="connsiteY44" fmla="*/ 551 h 112662"/>
                  <a:gd name="connsiteX45" fmla="*/ 627 w 62514"/>
                  <a:gd name="connsiteY45" fmla="*/ 3899 h 112662"/>
                  <a:gd name="connsiteX46" fmla="*/ 627 w 62514"/>
                  <a:gd name="connsiteY46" fmla="*/ 9171 h 112662"/>
                  <a:gd name="connsiteX47" fmla="*/ 627 w 62514"/>
                  <a:gd name="connsiteY47" fmla="*/ 10887 h 112662"/>
                  <a:gd name="connsiteX48" fmla="*/ 627 w 62514"/>
                  <a:gd name="connsiteY48" fmla="*/ 12185 h 112662"/>
                  <a:gd name="connsiteX49" fmla="*/ 627 w 62514"/>
                  <a:gd name="connsiteY49" fmla="*/ 12561 h 112662"/>
                  <a:gd name="connsiteX50" fmla="*/ 418 w 62514"/>
                  <a:gd name="connsiteY50" fmla="*/ 16286 h 112662"/>
                  <a:gd name="connsiteX51" fmla="*/ 836 w 62514"/>
                  <a:gd name="connsiteY51" fmla="*/ 18755 h 112662"/>
                  <a:gd name="connsiteX52" fmla="*/ 836 w 62514"/>
                  <a:gd name="connsiteY52" fmla="*/ 20889 h 112662"/>
                  <a:gd name="connsiteX53" fmla="*/ 418 w 62514"/>
                  <a:gd name="connsiteY53" fmla="*/ 24488 h 112662"/>
                  <a:gd name="connsiteX54" fmla="*/ 209 w 62514"/>
                  <a:gd name="connsiteY54" fmla="*/ 27250 h 112662"/>
                  <a:gd name="connsiteX55" fmla="*/ 418 w 62514"/>
                  <a:gd name="connsiteY55" fmla="*/ 31184 h 112662"/>
                  <a:gd name="connsiteX56" fmla="*/ 836 w 62514"/>
                  <a:gd name="connsiteY56" fmla="*/ 33820 h 112662"/>
                  <a:gd name="connsiteX57" fmla="*/ 418 w 62514"/>
                  <a:gd name="connsiteY57" fmla="*/ 38005 h 112662"/>
                  <a:gd name="connsiteX58" fmla="*/ 209 w 62514"/>
                  <a:gd name="connsiteY58" fmla="*/ 41144 h 112662"/>
                  <a:gd name="connsiteX59" fmla="*/ 209 w 62514"/>
                  <a:gd name="connsiteY59" fmla="*/ 43655 h 112662"/>
                  <a:gd name="connsiteX60" fmla="*/ 209 w 62514"/>
                  <a:gd name="connsiteY60" fmla="*/ 46459 h 112662"/>
                  <a:gd name="connsiteX61" fmla="*/ 209 w 62514"/>
                  <a:gd name="connsiteY61" fmla="*/ 54326 h 112662"/>
                  <a:gd name="connsiteX62" fmla="*/ 1505 w 62514"/>
                  <a:gd name="connsiteY62" fmla="*/ 58971 h 112662"/>
                  <a:gd name="connsiteX63" fmla="*/ 1505 w 62514"/>
                  <a:gd name="connsiteY63" fmla="*/ 59599 h 112662"/>
                  <a:gd name="connsiteX64" fmla="*/ 0 w 62514"/>
                  <a:gd name="connsiteY64" fmla="*/ 69768 h 112662"/>
                  <a:gd name="connsiteX65" fmla="*/ 627 w 62514"/>
                  <a:gd name="connsiteY65" fmla="*/ 74832 h 112662"/>
                  <a:gd name="connsiteX66" fmla="*/ 0 w 62514"/>
                  <a:gd name="connsiteY66" fmla="*/ 90106 h 112662"/>
                  <a:gd name="connsiteX67" fmla="*/ 418 w 62514"/>
                  <a:gd name="connsiteY67" fmla="*/ 98978 h 112662"/>
                  <a:gd name="connsiteX68" fmla="*/ 0 w 62514"/>
                  <a:gd name="connsiteY68" fmla="*/ 108101 h 112662"/>
                  <a:gd name="connsiteX69" fmla="*/ 4892 w 62514"/>
                  <a:gd name="connsiteY69" fmla="*/ 112286 h 112662"/>
                  <a:gd name="connsiteX70" fmla="*/ 9325 w 62514"/>
                  <a:gd name="connsiteY70" fmla="*/ 111031 h 112662"/>
                  <a:gd name="connsiteX71" fmla="*/ 9952 w 62514"/>
                  <a:gd name="connsiteY71" fmla="*/ 105507 h 112662"/>
                  <a:gd name="connsiteX72" fmla="*/ 9325 w 62514"/>
                  <a:gd name="connsiteY72" fmla="*/ 86256 h 112662"/>
                  <a:gd name="connsiteX73" fmla="*/ 9534 w 62514"/>
                  <a:gd name="connsiteY73" fmla="*/ 73702 h 112662"/>
                  <a:gd name="connsiteX74" fmla="*/ 9325 w 62514"/>
                  <a:gd name="connsiteY74" fmla="*/ 63323 h 112662"/>
                  <a:gd name="connsiteX75" fmla="*/ 9325 w 62514"/>
                  <a:gd name="connsiteY75" fmla="*/ 53154 h 112662"/>
                  <a:gd name="connsiteX76" fmla="*/ 9952 w 62514"/>
                  <a:gd name="connsiteY76" fmla="*/ 48718 h 112662"/>
                  <a:gd name="connsiteX77" fmla="*/ 9743 w 62514"/>
                  <a:gd name="connsiteY77" fmla="*/ 46919 h 112662"/>
                  <a:gd name="connsiteX78" fmla="*/ 9534 w 62514"/>
                  <a:gd name="connsiteY78" fmla="*/ 44199 h 112662"/>
                  <a:gd name="connsiteX79" fmla="*/ 9534 w 62514"/>
                  <a:gd name="connsiteY79" fmla="*/ 40767 h 112662"/>
                  <a:gd name="connsiteX80" fmla="*/ 9534 w 62514"/>
                  <a:gd name="connsiteY80" fmla="*/ 33904 h 112662"/>
                  <a:gd name="connsiteX81" fmla="*/ 9952 w 62514"/>
                  <a:gd name="connsiteY81" fmla="*/ 27334 h 112662"/>
                  <a:gd name="connsiteX82" fmla="*/ 9534 w 62514"/>
                  <a:gd name="connsiteY82" fmla="*/ 21475 h 112662"/>
                  <a:gd name="connsiteX83" fmla="*/ 9952 w 62514"/>
                  <a:gd name="connsiteY83" fmla="*/ 14988 h 112662"/>
                  <a:gd name="connsiteX84" fmla="*/ 9952 w 62514"/>
                  <a:gd name="connsiteY84" fmla="*/ 11975 h 112662"/>
                  <a:gd name="connsiteX85" fmla="*/ 9952 w 62514"/>
                  <a:gd name="connsiteY85" fmla="*/ 10385 h 112662"/>
                  <a:gd name="connsiteX86" fmla="*/ 9952 w 62514"/>
                  <a:gd name="connsiteY86" fmla="*/ 10092 h 112662"/>
                  <a:gd name="connsiteX87" fmla="*/ 9952 w 62514"/>
                  <a:gd name="connsiteY87" fmla="*/ 10092 h 112662"/>
                  <a:gd name="connsiteX88" fmla="*/ 9952 w 62514"/>
                  <a:gd name="connsiteY88" fmla="*/ 9716 h 112662"/>
                  <a:gd name="connsiteX89" fmla="*/ 10203 w 62514"/>
                  <a:gd name="connsiteY89" fmla="*/ 9716 h 112662"/>
                  <a:gd name="connsiteX90" fmla="*/ 13005 w 62514"/>
                  <a:gd name="connsiteY90" fmla="*/ 9716 h 112662"/>
                  <a:gd name="connsiteX91" fmla="*/ 22831 w 62514"/>
                  <a:gd name="connsiteY91" fmla="*/ 9716 h 112662"/>
                  <a:gd name="connsiteX92" fmla="*/ 30818 w 62514"/>
                  <a:gd name="connsiteY92" fmla="*/ 9716 h 112662"/>
                  <a:gd name="connsiteX93" fmla="*/ 38679 w 62514"/>
                  <a:gd name="connsiteY93" fmla="*/ 9506 h 112662"/>
                  <a:gd name="connsiteX94" fmla="*/ 42108 w 62514"/>
                  <a:gd name="connsiteY94" fmla="*/ 10176 h 112662"/>
                  <a:gd name="connsiteX95" fmla="*/ 45872 w 62514"/>
                  <a:gd name="connsiteY95" fmla="*/ 9716 h 112662"/>
                  <a:gd name="connsiteX96" fmla="*/ 49301 w 62514"/>
                  <a:gd name="connsiteY96" fmla="*/ 9506 h 112662"/>
                  <a:gd name="connsiteX97" fmla="*/ 50973 w 62514"/>
                  <a:gd name="connsiteY97" fmla="*/ 9506 h 112662"/>
                  <a:gd name="connsiteX98" fmla="*/ 52102 w 62514"/>
                  <a:gd name="connsiteY98" fmla="*/ 9506 h 112662"/>
                  <a:gd name="connsiteX99" fmla="*/ 52520 w 62514"/>
                  <a:gd name="connsiteY99" fmla="*/ 9506 h 112662"/>
                  <a:gd name="connsiteX100" fmla="*/ 52520 w 62514"/>
                  <a:gd name="connsiteY100" fmla="*/ 9967 h 112662"/>
                  <a:gd name="connsiteX101" fmla="*/ 52520 w 62514"/>
                  <a:gd name="connsiteY101" fmla="*/ 10678 h 112662"/>
                  <a:gd name="connsiteX102" fmla="*/ 52897 w 62514"/>
                  <a:gd name="connsiteY102" fmla="*/ 15365 h 112662"/>
                  <a:gd name="connsiteX103" fmla="*/ 52311 w 62514"/>
                  <a:gd name="connsiteY103" fmla="*/ 19550 h 112662"/>
                  <a:gd name="connsiteX104" fmla="*/ 52938 w 62514"/>
                  <a:gd name="connsiteY104" fmla="*/ 34448 h 112662"/>
                  <a:gd name="connsiteX105" fmla="*/ 52729 w 62514"/>
                  <a:gd name="connsiteY105" fmla="*/ 44282 h 112662"/>
                  <a:gd name="connsiteX106" fmla="*/ 52938 w 62514"/>
                  <a:gd name="connsiteY106" fmla="*/ 52275 h 112662"/>
                  <a:gd name="connsiteX107" fmla="*/ 53148 w 62514"/>
                  <a:gd name="connsiteY107" fmla="*/ 60143 h 112662"/>
                  <a:gd name="connsiteX108" fmla="*/ 52520 w 62514"/>
                  <a:gd name="connsiteY108" fmla="*/ 63575 h 112662"/>
                  <a:gd name="connsiteX109" fmla="*/ 52938 w 62514"/>
                  <a:gd name="connsiteY109" fmla="*/ 68345 h 112662"/>
                  <a:gd name="connsiteX110" fmla="*/ 53148 w 62514"/>
                  <a:gd name="connsiteY110" fmla="*/ 72781 h 112662"/>
                  <a:gd name="connsiteX111" fmla="*/ 52938 w 62514"/>
                  <a:gd name="connsiteY111" fmla="*/ 81653 h 112662"/>
                  <a:gd name="connsiteX112" fmla="*/ 52520 w 62514"/>
                  <a:gd name="connsiteY112" fmla="*/ 90023 h 112662"/>
                  <a:gd name="connsiteX113" fmla="*/ 52938 w 62514"/>
                  <a:gd name="connsiteY113" fmla="*/ 97639 h 112662"/>
                  <a:gd name="connsiteX114" fmla="*/ 52520 w 62514"/>
                  <a:gd name="connsiteY114" fmla="*/ 106971 h 112662"/>
                  <a:gd name="connsiteX115" fmla="*/ 54402 w 62514"/>
                  <a:gd name="connsiteY115" fmla="*/ 111156 h 112662"/>
                  <a:gd name="connsiteX116" fmla="*/ 56744 w 62514"/>
                  <a:gd name="connsiteY116" fmla="*/ 112412 h 112662"/>
                  <a:gd name="connsiteX117" fmla="*/ 59127 w 62514"/>
                  <a:gd name="connsiteY117" fmla="*/ 112663 h 11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2514" h="112662">
                    <a:moveTo>
                      <a:pt x="59127" y="112663"/>
                    </a:moveTo>
                    <a:cubicBezTo>
                      <a:pt x="60515" y="112014"/>
                      <a:pt x="61532" y="110767"/>
                      <a:pt x="61887" y="109273"/>
                    </a:cubicBezTo>
                    <a:cubicBezTo>
                      <a:pt x="61887" y="108436"/>
                      <a:pt x="62096" y="106302"/>
                      <a:pt x="62096" y="104419"/>
                    </a:cubicBezTo>
                    <a:cubicBezTo>
                      <a:pt x="62054" y="103347"/>
                      <a:pt x="61900" y="102280"/>
                      <a:pt x="61636" y="101238"/>
                    </a:cubicBezTo>
                    <a:cubicBezTo>
                      <a:pt x="61523" y="100322"/>
                      <a:pt x="61523" y="99393"/>
                      <a:pt x="61636" y="98476"/>
                    </a:cubicBezTo>
                    <a:cubicBezTo>
                      <a:pt x="61653" y="96915"/>
                      <a:pt x="61808" y="95363"/>
                      <a:pt x="62096" y="93831"/>
                    </a:cubicBezTo>
                    <a:cubicBezTo>
                      <a:pt x="62251" y="92638"/>
                      <a:pt x="62322" y="91433"/>
                      <a:pt x="62305" y="90232"/>
                    </a:cubicBezTo>
                    <a:cubicBezTo>
                      <a:pt x="62305" y="88725"/>
                      <a:pt x="62096" y="87261"/>
                      <a:pt x="62096" y="85126"/>
                    </a:cubicBezTo>
                    <a:cubicBezTo>
                      <a:pt x="62096" y="84080"/>
                      <a:pt x="61636" y="82616"/>
                      <a:pt x="61636" y="81737"/>
                    </a:cubicBezTo>
                    <a:cubicBezTo>
                      <a:pt x="61665" y="79971"/>
                      <a:pt x="61820" y="78209"/>
                      <a:pt x="62096" y="76464"/>
                    </a:cubicBezTo>
                    <a:cubicBezTo>
                      <a:pt x="62272" y="75074"/>
                      <a:pt x="62343" y="73677"/>
                      <a:pt x="62305" y="72279"/>
                    </a:cubicBezTo>
                    <a:lnTo>
                      <a:pt x="62096" y="65709"/>
                    </a:lnTo>
                    <a:lnTo>
                      <a:pt x="62096" y="59264"/>
                    </a:lnTo>
                    <a:cubicBezTo>
                      <a:pt x="61845" y="56837"/>
                      <a:pt x="61845" y="57130"/>
                      <a:pt x="60800" y="55665"/>
                    </a:cubicBezTo>
                    <a:cubicBezTo>
                      <a:pt x="60800" y="55665"/>
                      <a:pt x="60800" y="55330"/>
                      <a:pt x="60800" y="55163"/>
                    </a:cubicBezTo>
                    <a:cubicBezTo>
                      <a:pt x="61540" y="52606"/>
                      <a:pt x="62046" y="49986"/>
                      <a:pt x="62305" y="47337"/>
                    </a:cubicBezTo>
                    <a:cubicBezTo>
                      <a:pt x="62305" y="46333"/>
                      <a:pt x="61636" y="44408"/>
                      <a:pt x="61636" y="43404"/>
                    </a:cubicBezTo>
                    <a:cubicBezTo>
                      <a:pt x="61636" y="37838"/>
                      <a:pt x="62305" y="36373"/>
                      <a:pt x="62305" y="31644"/>
                    </a:cubicBezTo>
                    <a:cubicBezTo>
                      <a:pt x="62305" y="29970"/>
                      <a:pt x="62054" y="28087"/>
                      <a:pt x="61929" y="26246"/>
                    </a:cubicBezTo>
                    <a:cubicBezTo>
                      <a:pt x="62134" y="26007"/>
                      <a:pt x="62263" y="25718"/>
                      <a:pt x="62305" y="25409"/>
                    </a:cubicBezTo>
                    <a:cubicBezTo>
                      <a:pt x="62305" y="24781"/>
                      <a:pt x="62514" y="23149"/>
                      <a:pt x="62514" y="21642"/>
                    </a:cubicBezTo>
                    <a:cubicBezTo>
                      <a:pt x="62477" y="20964"/>
                      <a:pt x="62364" y="20291"/>
                      <a:pt x="62180" y="19634"/>
                    </a:cubicBezTo>
                    <a:cubicBezTo>
                      <a:pt x="62180" y="18797"/>
                      <a:pt x="62180" y="18127"/>
                      <a:pt x="62180" y="17709"/>
                    </a:cubicBezTo>
                    <a:cubicBezTo>
                      <a:pt x="62146" y="17328"/>
                      <a:pt x="62000" y="16964"/>
                      <a:pt x="61762" y="16662"/>
                    </a:cubicBezTo>
                    <a:cubicBezTo>
                      <a:pt x="61812" y="15591"/>
                      <a:pt x="61950" y="14528"/>
                      <a:pt x="62180" y="13482"/>
                    </a:cubicBezTo>
                    <a:cubicBezTo>
                      <a:pt x="62334" y="12570"/>
                      <a:pt x="62406" y="11645"/>
                      <a:pt x="62389" y="10720"/>
                    </a:cubicBezTo>
                    <a:lnTo>
                      <a:pt x="62389" y="7539"/>
                    </a:lnTo>
                    <a:cubicBezTo>
                      <a:pt x="62389" y="6284"/>
                      <a:pt x="62389" y="4987"/>
                      <a:pt x="62389" y="3355"/>
                    </a:cubicBezTo>
                    <a:cubicBezTo>
                      <a:pt x="62431" y="2530"/>
                      <a:pt x="62431" y="1710"/>
                      <a:pt x="62389" y="886"/>
                    </a:cubicBezTo>
                    <a:cubicBezTo>
                      <a:pt x="62389" y="886"/>
                      <a:pt x="62389" y="886"/>
                      <a:pt x="62389" y="634"/>
                    </a:cubicBezTo>
                    <a:lnTo>
                      <a:pt x="61343" y="634"/>
                    </a:lnTo>
                    <a:lnTo>
                      <a:pt x="60214" y="634"/>
                    </a:lnTo>
                    <a:cubicBezTo>
                      <a:pt x="57496" y="634"/>
                      <a:pt x="55322" y="425"/>
                      <a:pt x="52604" y="216"/>
                    </a:cubicBezTo>
                    <a:cubicBezTo>
                      <a:pt x="51584" y="44"/>
                      <a:pt x="50547" y="-23"/>
                      <a:pt x="49510" y="7"/>
                    </a:cubicBezTo>
                    <a:cubicBezTo>
                      <a:pt x="47712" y="7"/>
                      <a:pt x="46248" y="216"/>
                      <a:pt x="44450" y="216"/>
                    </a:cubicBezTo>
                    <a:lnTo>
                      <a:pt x="37676" y="216"/>
                    </a:lnTo>
                    <a:cubicBezTo>
                      <a:pt x="35250" y="216"/>
                      <a:pt x="35585" y="216"/>
                      <a:pt x="34080" y="1471"/>
                    </a:cubicBezTo>
                    <a:cubicBezTo>
                      <a:pt x="34080" y="1471"/>
                      <a:pt x="33787" y="1681"/>
                      <a:pt x="33620" y="1681"/>
                    </a:cubicBezTo>
                    <a:cubicBezTo>
                      <a:pt x="31048" y="961"/>
                      <a:pt x="28418" y="467"/>
                      <a:pt x="25758" y="216"/>
                    </a:cubicBezTo>
                    <a:cubicBezTo>
                      <a:pt x="24797" y="216"/>
                      <a:pt x="22831" y="844"/>
                      <a:pt x="21828" y="844"/>
                    </a:cubicBezTo>
                    <a:cubicBezTo>
                      <a:pt x="16224" y="844"/>
                      <a:pt x="14928" y="216"/>
                      <a:pt x="9952" y="216"/>
                    </a:cubicBezTo>
                    <a:cubicBezTo>
                      <a:pt x="7861" y="216"/>
                      <a:pt x="5771" y="216"/>
                      <a:pt x="3512" y="216"/>
                    </a:cubicBezTo>
                    <a:lnTo>
                      <a:pt x="1882" y="216"/>
                    </a:lnTo>
                    <a:lnTo>
                      <a:pt x="1087" y="216"/>
                    </a:lnTo>
                    <a:cubicBezTo>
                      <a:pt x="794" y="216"/>
                      <a:pt x="502" y="216"/>
                      <a:pt x="627" y="551"/>
                    </a:cubicBezTo>
                    <a:lnTo>
                      <a:pt x="627" y="3899"/>
                    </a:lnTo>
                    <a:cubicBezTo>
                      <a:pt x="627" y="5531"/>
                      <a:pt x="627" y="7330"/>
                      <a:pt x="627" y="9171"/>
                    </a:cubicBezTo>
                    <a:lnTo>
                      <a:pt x="627" y="10887"/>
                    </a:lnTo>
                    <a:lnTo>
                      <a:pt x="627" y="12185"/>
                    </a:lnTo>
                    <a:cubicBezTo>
                      <a:pt x="606" y="12310"/>
                      <a:pt x="606" y="12436"/>
                      <a:pt x="627" y="12561"/>
                    </a:cubicBezTo>
                    <a:cubicBezTo>
                      <a:pt x="627" y="13189"/>
                      <a:pt x="418" y="14821"/>
                      <a:pt x="418" y="16286"/>
                    </a:cubicBezTo>
                    <a:cubicBezTo>
                      <a:pt x="464" y="17123"/>
                      <a:pt x="606" y="17951"/>
                      <a:pt x="836" y="18755"/>
                    </a:cubicBezTo>
                    <a:cubicBezTo>
                      <a:pt x="949" y="19462"/>
                      <a:pt x="949" y="20182"/>
                      <a:pt x="836" y="20889"/>
                    </a:cubicBezTo>
                    <a:cubicBezTo>
                      <a:pt x="811" y="22099"/>
                      <a:pt x="669" y="23304"/>
                      <a:pt x="418" y="24488"/>
                    </a:cubicBezTo>
                    <a:cubicBezTo>
                      <a:pt x="263" y="25400"/>
                      <a:pt x="192" y="26325"/>
                      <a:pt x="209" y="27250"/>
                    </a:cubicBezTo>
                    <a:cubicBezTo>
                      <a:pt x="209" y="28422"/>
                      <a:pt x="418" y="29552"/>
                      <a:pt x="418" y="31184"/>
                    </a:cubicBezTo>
                    <a:cubicBezTo>
                      <a:pt x="418" y="32021"/>
                      <a:pt x="836" y="33151"/>
                      <a:pt x="836" y="33820"/>
                    </a:cubicBezTo>
                    <a:cubicBezTo>
                      <a:pt x="807" y="35222"/>
                      <a:pt x="669" y="36624"/>
                      <a:pt x="418" y="38005"/>
                    </a:cubicBezTo>
                    <a:cubicBezTo>
                      <a:pt x="251" y="39043"/>
                      <a:pt x="180" y="40093"/>
                      <a:pt x="209" y="41144"/>
                    </a:cubicBezTo>
                    <a:cubicBezTo>
                      <a:pt x="167" y="41981"/>
                      <a:pt x="167" y="42818"/>
                      <a:pt x="209" y="43655"/>
                    </a:cubicBezTo>
                    <a:cubicBezTo>
                      <a:pt x="209" y="44492"/>
                      <a:pt x="209" y="45203"/>
                      <a:pt x="209" y="46459"/>
                    </a:cubicBezTo>
                    <a:lnTo>
                      <a:pt x="209" y="54326"/>
                    </a:lnTo>
                    <a:cubicBezTo>
                      <a:pt x="42" y="55983"/>
                      <a:pt x="506" y="57640"/>
                      <a:pt x="1505" y="58971"/>
                    </a:cubicBezTo>
                    <a:cubicBezTo>
                      <a:pt x="1505" y="59180"/>
                      <a:pt x="1505" y="59390"/>
                      <a:pt x="1505" y="59599"/>
                    </a:cubicBezTo>
                    <a:cubicBezTo>
                      <a:pt x="765" y="62947"/>
                      <a:pt x="263" y="66349"/>
                      <a:pt x="0" y="69768"/>
                    </a:cubicBezTo>
                    <a:cubicBezTo>
                      <a:pt x="0" y="71024"/>
                      <a:pt x="627" y="73576"/>
                      <a:pt x="627" y="74832"/>
                    </a:cubicBezTo>
                    <a:cubicBezTo>
                      <a:pt x="627" y="82072"/>
                      <a:pt x="0" y="83955"/>
                      <a:pt x="0" y="90106"/>
                    </a:cubicBezTo>
                    <a:cubicBezTo>
                      <a:pt x="0" y="92868"/>
                      <a:pt x="418" y="96007"/>
                      <a:pt x="418" y="98978"/>
                    </a:cubicBezTo>
                    <a:cubicBezTo>
                      <a:pt x="418" y="101950"/>
                      <a:pt x="0" y="106595"/>
                      <a:pt x="0" y="108101"/>
                    </a:cubicBezTo>
                    <a:cubicBezTo>
                      <a:pt x="489" y="110445"/>
                      <a:pt x="2501" y="112165"/>
                      <a:pt x="4892" y="112286"/>
                    </a:cubicBezTo>
                    <a:cubicBezTo>
                      <a:pt x="6465" y="112349"/>
                      <a:pt x="8020" y="111910"/>
                      <a:pt x="9325" y="111031"/>
                    </a:cubicBezTo>
                    <a:cubicBezTo>
                      <a:pt x="9852" y="109240"/>
                      <a:pt x="10061" y="107369"/>
                      <a:pt x="9952" y="105507"/>
                    </a:cubicBezTo>
                    <a:cubicBezTo>
                      <a:pt x="9952" y="98936"/>
                      <a:pt x="9325" y="92366"/>
                      <a:pt x="9325" y="86256"/>
                    </a:cubicBezTo>
                    <a:cubicBezTo>
                      <a:pt x="9325" y="83913"/>
                      <a:pt x="9534" y="81569"/>
                      <a:pt x="9534" y="73702"/>
                    </a:cubicBezTo>
                    <a:cubicBezTo>
                      <a:pt x="9534" y="70521"/>
                      <a:pt x="9534" y="66922"/>
                      <a:pt x="9325" y="63323"/>
                    </a:cubicBezTo>
                    <a:cubicBezTo>
                      <a:pt x="9325" y="57423"/>
                      <a:pt x="9325" y="54452"/>
                      <a:pt x="9325" y="53154"/>
                    </a:cubicBezTo>
                    <a:cubicBezTo>
                      <a:pt x="9325" y="51857"/>
                      <a:pt x="9952" y="50434"/>
                      <a:pt x="9952" y="48718"/>
                    </a:cubicBezTo>
                    <a:cubicBezTo>
                      <a:pt x="9952" y="48300"/>
                      <a:pt x="9952" y="47714"/>
                      <a:pt x="9743" y="46919"/>
                    </a:cubicBezTo>
                    <a:cubicBezTo>
                      <a:pt x="9609" y="46019"/>
                      <a:pt x="9538" y="45111"/>
                      <a:pt x="9534" y="44199"/>
                    </a:cubicBezTo>
                    <a:cubicBezTo>
                      <a:pt x="9534" y="42901"/>
                      <a:pt x="9534" y="41730"/>
                      <a:pt x="9534" y="40767"/>
                    </a:cubicBezTo>
                    <a:cubicBezTo>
                      <a:pt x="9534" y="38465"/>
                      <a:pt x="9534" y="36582"/>
                      <a:pt x="9534" y="33904"/>
                    </a:cubicBezTo>
                    <a:cubicBezTo>
                      <a:pt x="9534" y="31226"/>
                      <a:pt x="9952" y="28338"/>
                      <a:pt x="9952" y="27334"/>
                    </a:cubicBezTo>
                    <a:cubicBezTo>
                      <a:pt x="9952" y="25409"/>
                      <a:pt x="9534" y="23442"/>
                      <a:pt x="9534" y="21475"/>
                    </a:cubicBezTo>
                    <a:cubicBezTo>
                      <a:pt x="9534" y="20303"/>
                      <a:pt x="9868" y="17290"/>
                      <a:pt x="9952" y="14988"/>
                    </a:cubicBezTo>
                    <a:cubicBezTo>
                      <a:pt x="10023" y="13984"/>
                      <a:pt x="10023" y="12980"/>
                      <a:pt x="9952" y="11975"/>
                    </a:cubicBezTo>
                    <a:lnTo>
                      <a:pt x="9952" y="10385"/>
                    </a:lnTo>
                    <a:cubicBezTo>
                      <a:pt x="9952" y="10008"/>
                      <a:pt x="9952" y="10092"/>
                      <a:pt x="9952" y="10092"/>
                    </a:cubicBezTo>
                    <a:lnTo>
                      <a:pt x="9952" y="10092"/>
                    </a:lnTo>
                    <a:cubicBezTo>
                      <a:pt x="9952" y="10092"/>
                      <a:pt x="9659" y="9799"/>
                      <a:pt x="9952" y="9716"/>
                    </a:cubicBezTo>
                    <a:cubicBezTo>
                      <a:pt x="10032" y="9686"/>
                      <a:pt x="10124" y="9686"/>
                      <a:pt x="10203" y="9716"/>
                    </a:cubicBezTo>
                    <a:lnTo>
                      <a:pt x="13005" y="9716"/>
                    </a:lnTo>
                    <a:cubicBezTo>
                      <a:pt x="14803" y="9716"/>
                      <a:pt x="16601" y="9716"/>
                      <a:pt x="22831" y="9716"/>
                    </a:cubicBezTo>
                    <a:lnTo>
                      <a:pt x="30818" y="9716"/>
                    </a:lnTo>
                    <a:cubicBezTo>
                      <a:pt x="35418" y="9716"/>
                      <a:pt x="37676" y="9506"/>
                      <a:pt x="38679" y="9506"/>
                    </a:cubicBezTo>
                    <a:cubicBezTo>
                      <a:pt x="39683" y="9506"/>
                      <a:pt x="40812" y="10176"/>
                      <a:pt x="42108" y="10176"/>
                    </a:cubicBezTo>
                    <a:cubicBezTo>
                      <a:pt x="43350" y="9937"/>
                      <a:pt x="44609" y="9787"/>
                      <a:pt x="45872" y="9716"/>
                    </a:cubicBezTo>
                    <a:cubicBezTo>
                      <a:pt x="47168" y="9716"/>
                      <a:pt x="48339" y="9506"/>
                      <a:pt x="49301" y="9506"/>
                    </a:cubicBezTo>
                    <a:lnTo>
                      <a:pt x="50973" y="9506"/>
                    </a:lnTo>
                    <a:cubicBezTo>
                      <a:pt x="51350" y="9477"/>
                      <a:pt x="51726" y="9477"/>
                      <a:pt x="52102" y="9506"/>
                    </a:cubicBezTo>
                    <a:lnTo>
                      <a:pt x="52520" y="9506"/>
                    </a:lnTo>
                    <a:cubicBezTo>
                      <a:pt x="52771" y="9506"/>
                      <a:pt x="52520" y="9883"/>
                      <a:pt x="52520" y="9967"/>
                    </a:cubicBezTo>
                    <a:cubicBezTo>
                      <a:pt x="52520" y="10050"/>
                      <a:pt x="52520" y="9967"/>
                      <a:pt x="52520" y="10678"/>
                    </a:cubicBezTo>
                    <a:cubicBezTo>
                      <a:pt x="52520" y="12268"/>
                      <a:pt x="52771" y="13817"/>
                      <a:pt x="52897" y="15365"/>
                    </a:cubicBezTo>
                    <a:cubicBezTo>
                      <a:pt x="52403" y="16700"/>
                      <a:pt x="52207" y="18127"/>
                      <a:pt x="52311" y="19550"/>
                    </a:cubicBezTo>
                    <a:cubicBezTo>
                      <a:pt x="52311" y="24655"/>
                      <a:pt x="52938" y="29719"/>
                      <a:pt x="52938" y="34448"/>
                    </a:cubicBezTo>
                    <a:cubicBezTo>
                      <a:pt x="52938" y="36247"/>
                      <a:pt x="52729" y="38047"/>
                      <a:pt x="52729" y="44282"/>
                    </a:cubicBezTo>
                    <a:cubicBezTo>
                      <a:pt x="52729" y="46710"/>
                      <a:pt x="52729" y="49513"/>
                      <a:pt x="52938" y="52275"/>
                    </a:cubicBezTo>
                    <a:cubicBezTo>
                      <a:pt x="52938" y="56837"/>
                      <a:pt x="53148" y="59139"/>
                      <a:pt x="53148" y="60143"/>
                    </a:cubicBezTo>
                    <a:cubicBezTo>
                      <a:pt x="53148" y="61147"/>
                      <a:pt x="52520" y="62235"/>
                      <a:pt x="52520" y="63575"/>
                    </a:cubicBezTo>
                    <a:cubicBezTo>
                      <a:pt x="52750" y="65156"/>
                      <a:pt x="52888" y="66747"/>
                      <a:pt x="52938" y="68345"/>
                    </a:cubicBezTo>
                    <a:cubicBezTo>
                      <a:pt x="52938" y="70019"/>
                      <a:pt x="53148" y="71484"/>
                      <a:pt x="53148" y="72781"/>
                    </a:cubicBezTo>
                    <a:cubicBezTo>
                      <a:pt x="53148" y="75752"/>
                      <a:pt x="53148" y="78305"/>
                      <a:pt x="52938" y="81653"/>
                    </a:cubicBezTo>
                    <a:cubicBezTo>
                      <a:pt x="52729" y="85001"/>
                      <a:pt x="52520" y="88851"/>
                      <a:pt x="52520" y="90023"/>
                    </a:cubicBezTo>
                    <a:cubicBezTo>
                      <a:pt x="52520" y="92534"/>
                      <a:pt x="52938" y="95086"/>
                      <a:pt x="52938" y="97639"/>
                    </a:cubicBezTo>
                    <a:cubicBezTo>
                      <a:pt x="52938" y="99313"/>
                      <a:pt x="52520" y="104000"/>
                      <a:pt x="52520" y="106971"/>
                    </a:cubicBezTo>
                    <a:cubicBezTo>
                      <a:pt x="52261" y="108616"/>
                      <a:pt x="52997" y="110261"/>
                      <a:pt x="54402" y="111156"/>
                    </a:cubicBezTo>
                    <a:cubicBezTo>
                      <a:pt x="54879" y="111989"/>
                      <a:pt x="55786" y="112474"/>
                      <a:pt x="56744" y="112412"/>
                    </a:cubicBezTo>
                    <a:cubicBezTo>
                      <a:pt x="57530" y="112562"/>
                      <a:pt x="58328" y="112646"/>
                      <a:pt x="59127" y="112663"/>
                    </a:cubicBezTo>
                    <a:close/>
                  </a:path>
                </a:pathLst>
              </a:custGeom>
              <a:solidFill>
                <a:schemeClr val="bg1"/>
              </a:solidFill>
              <a:ln w="3805" cap="flat">
                <a:noFill/>
                <a:prstDash val="solid"/>
                <a:miter/>
              </a:ln>
            </p:spPr>
            <p:txBody>
              <a:bodyPr wrap="none" rtlCol="0" anchor="ctr"/>
              <a:lstStyle/>
              <a:p>
                <a:endParaRPr lang="en-CA"/>
              </a:p>
            </p:txBody>
          </p:sp>
          <p:sp>
            <p:nvSpPr>
              <p:cNvPr id="219" name="Freeform 218">
                <a:extLst>
                  <a:ext uri="{FF2B5EF4-FFF2-40B4-BE49-F238E27FC236}">
                    <a16:creationId xmlns:a16="http://schemas.microsoft.com/office/drawing/2014/main" id="{2729F31D-1C63-4D41-BE27-8D6EE748292F}"/>
                  </a:ext>
                </a:extLst>
              </p:cNvPr>
              <p:cNvSpPr/>
              <p:nvPr/>
            </p:nvSpPr>
            <p:spPr>
              <a:xfrm>
                <a:off x="4754964" y="3330528"/>
                <a:ext cx="61467" cy="112662"/>
              </a:xfrm>
              <a:custGeom>
                <a:avLst/>
                <a:gdLst>
                  <a:gd name="connsiteX0" fmla="*/ 58279 w 61467"/>
                  <a:gd name="connsiteY0" fmla="*/ 112663 h 112662"/>
                  <a:gd name="connsiteX1" fmla="*/ 61039 w 61467"/>
                  <a:gd name="connsiteY1" fmla="*/ 109273 h 112662"/>
                  <a:gd name="connsiteX2" fmla="*/ 61248 w 61467"/>
                  <a:gd name="connsiteY2" fmla="*/ 104418 h 112662"/>
                  <a:gd name="connsiteX3" fmla="*/ 60830 w 61467"/>
                  <a:gd name="connsiteY3" fmla="*/ 101238 h 112662"/>
                  <a:gd name="connsiteX4" fmla="*/ 60830 w 61467"/>
                  <a:gd name="connsiteY4" fmla="*/ 98476 h 112662"/>
                  <a:gd name="connsiteX5" fmla="*/ 61248 w 61467"/>
                  <a:gd name="connsiteY5" fmla="*/ 93831 h 112662"/>
                  <a:gd name="connsiteX6" fmla="*/ 61457 w 61467"/>
                  <a:gd name="connsiteY6" fmla="*/ 90232 h 112662"/>
                  <a:gd name="connsiteX7" fmla="*/ 61248 w 61467"/>
                  <a:gd name="connsiteY7" fmla="*/ 85126 h 112662"/>
                  <a:gd name="connsiteX8" fmla="*/ 60830 w 61467"/>
                  <a:gd name="connsiteY8" fmla="*/ 81737 h 112662"/>
                  <a:gd name="connsiteX9" fmla="*/ 61248 w 61467"/>
                  <a:gd name="connsiteY9" fmla="*/ 76464 h 112662"/>
                  <a:gd name="connsiteX10" fmla="*/ 61457 w 61467"/>
                  <a:gd name="connsiteY10" fmla="*/ 72279 h 112662"/>
                  <a:gd name="connsiteX11" fmla="*/ 61248 w 61467"/>
                  <a:gd name="connsiteY11" fmla="*/ 65709 h 112662"/>
                  <a:gd name="connsiteX12" fmla="*/ 61248 w 61467"/>
                  <a:gd name="connsiteY12" fmla="*/ 59264 h 112662"/>
                  <a:gd name="connsiteX13" fmla="*/ 59952 w 61467"/>
                  <a:gd name="connsiteY13" fmla="*/ 55665 h 112662"/>
                  <a:gd name="connsiteX14" fmla="*/ 59743 w 61467"/>
                  <a:gd name="connsiteY14" fmla="*/ 55163 h 112662"/>
                  <a:gd name="connsiteX15" fmla="*/ 61248 w 61467"/>
                  <a:gd name="connsiteY15" fmla="*/ 47337 h 112662"/>
                  <a:gd name="connsiteX16" fmla="*/ 60579 w 61467"/>
                  <a:gd name="connsiteY16" fmla="*/ 43403 h 112662"/>
                  <a:gd name="connsiteX17" fmla="*/ 61248 w 61467"/>
                  <a:gd name="connsiteY17" fmla="*/ 31644 h 112662"/>
                  <a:gd name="connsiteX18" fmla="*/ 60872 w 61467"/>
                  <a:gd name="connsiteY18" fmla="*/ 26245 h 112662"/>
                  <a:gd name="connsiteX19" fmla="*/ 61248 w 61467"/>
                  <a:gd name="connsiteY19" fmla="*/ 25408 h 112662"/>
                  <a:gd name="connsiteX20" fmla="*/ 61457 w 61467"/>
                  <a:gd name="connsiteY20" fmla="*/ 21642 h 112662"/>
                  <a:gd name="connsiteX21" fmla="*/ 61123 w 61467"/>
                  <a:gd name="connsiteY21" fmla="*/ 19633 h 112662"/>
                  <a:gd name="connsiteX22" fmla="*/ 61123 w 61467"/>
                  <a:gd name="connsiteY22" fmla="*/ 17708 h 112662"/>
                  <a:gd name="connsiteX23" fmla="*/ 60705 w 61467"/>
                  <a:gd name="connsiteY23" fmla="*/ 16662 h 112662"/>
                  <a:gd name="connsiteX24" fmla="*/ 61123 w 61467"/>
                  <a:gd name="connsiteY24" fmla="*/ 13482 h 112662"/>
                  <a:gd name="connsiteX25" fmla="*/ 61332 w 61467"/>
                  <a:gd name="connsiteY25" fmla="*/ 10720 h 112662"/>
                  <a:gd name="connsiteX26" fmla="*/ 61332 w 61467"/>
                  <a:gd name="connsiteY26" fmla="*/ 7539 h 112662"/>
                  <a:gd name="connsiteX27" fmla="*/ 61332 w 61467"/>
                  <a:gd name="connsiteY27" fmla="*/ 3354 h 112662"/>
                  <a:gd name="connsiteX28" fmla="*/ 61123 w 61467"/>
                  <a:gd name="connsiteY28" fmla="*/ 885 h 112662"/>
                  <a:gd name="connsiteX29" fmla="*/ 61123 w 61467"/>
                  <a:gd name="connsiteY29" fmla="*/ 634 h 112662"/>
                  <a:gd name="connsiteX30" fmla="*/ 60077 w 61467"/>
                  <a:gd name="connsiteY30" fmla="*/ 634 h 112662"/>
                  <a:gd name="connsiteX31" fmla="*/ 58948 w 61467"/>
                  <a:gd name="connsiteY31" fmla="*/ 634 h 112662"/>
                  <a:gd name="connsiteX32" fmla="*/ 51380 w 61467"/>
                  <a:gd name="connsiteY32" fmla="*/ 216 h 112662"/>
                  <a:gd name="connsiteX33" fmla="*/ 48244 w 61467"/>
                  <a:gd name="connsiteY33" fmla="*/ 6 h 112662"/>
                  <a:gd name="connsiteX34" fmla="*/ 43184 w 61467"/>
                  <a:gd name="connsiteY34" fmla="*/ 216 h 112662"/>
                  <a:gd name="connsiteX35" fmla="*/ 37163 w 61467"/>
                  <a:gd name="connsiteY35" fmla="*/ 216 h 112662"/>
                  <a:gd name="connsiteX36" fmla="*/ 33566 w 61467"/>
                  <a:gd name="connsiteY36" fmla="*/ 1471 h 112662"/>
                  <a:gd name="connsiteX37" fmla="*/ 33065 w 61467"/>
                  <a:gd name="connsiteY37" fmla="*/ 1680 h 112662"/>
                  <a:gd name="connsiteX38" fmla="*/ 25203 w 61467"/>
                  <a:gd name="connsiteY38" fmla="*/ 216 h 112662"/>
                  <a:gd name="connsiteX39" fmla="*/ 21273 w 61467"/>
                  <a:gd name="connsiteY39" fmla="*/ 843 h 112662"/>
                  <a:gd name="connsiteX40" fmla="*/ 9397 w 61467"/>
                  <a:gd name="connsiteY40" fmla="*/ 216 h 112662"/>
                  <a:gd name="connsiteX41" fmla="*/ 2957 w 61467"/>
                  <a:gd name="connsiteY41" fmla="*/ 216 h 112662"/>
                  <a:gd name="connsiteX42" fmla="*/ 1327 w 61467"/>
                  <a:gd name="connsiteY42" fmla="*/ 216 h 112662"/>
                  <a:gd name="connsiteX43" fmla="*/ 532 w 61467"/>
                  <a:gd name="connsiteY43" fmla="*/ 216 h 112662"/>
                  <a:gd name="connsiteX44" fmla="*/ 72 w 61467"/>
                  <a:gd name="connsiteY44" fmla="*/ 550 h 112662"/>
                  <a:gd name="connsiteX45" fmla="*/ 72 w 61467"/>
                  <a:gd name="connsiteY45" fmla="*/ 3898 h 112662"/>
                  <a:gd name="connsiteX46" fmla="*/ 72 w 61467"/>
                  <a:gd name="connsiteY46" fmla="*/ 9171 h 112662"/>
                  <a:gd name="connsiteX47" fmla="*/ 72 w 61467"/>
                  <a:gd name="connsiteY47" fmla="*/ 10217 h 112662"/>
                  <a:gd name="connsiteX48" fmla="*/ 72 w 61467"/>
                  <a:gd name="connsiteY48" fmla="*/ 10887 h 112662"/>
                  <a:gd name="connsiteX49" fmla="*/ 72 w 61467"/>
                  <a:gd name="connsiteY49" fmla="*/ 12184 h 112662"/>
                  <a:gd name="connsiteX50" fmla="*/ 72 w 61467"/>
                  <a:gd name="connsiteY50" fmla="*/ 12561 h 112662"/>
                  <a:gd name="connsiteX51" fmla="*/ 72 w 61467"/>
                  <a:gd name="connsiteY51" fmla="*/ 16285 h 112662"/>
                  <a:gd name="connsiteX52" fmla="*/ 490 w 61467"/>
                  <a:gd name="connsiteY52" fmla="*/ 18755 h 112662"/>
                  <a:gd name="connsiteX53" fmla="*/ 490 w 61467"/>
                  <a:gd name="connsiteY53" fmla="*/ 20889 h 112662"/>
                  <a:gd name="connsiteX54" fmla="*/ 72 w 61467"/>
                  <a:gd name="connsiteY54" fmla="*/ 24488 h 112662"/>
                  <a:gd name="connsiteX55" fmla="*/ 72 w 61467"/>
                  <a:gd name="connsiteY55" fmla="*/ 27250 h 112662"/>
                  <a:gd name="connsiteX56" fmla="*/ 72 w 61467"/>
                  <a:gd name="connsiteY56" fmla="*/ 31184 h 112662"/>
                  <a:gd name="connsiteX57" fmla="*/ 490 w 61467"/>
                  <a:gd name="connsiteY57" fmla="*/ 33820 h 112662"/>
                  <a:gd name="connsiteX58" fmla="*/ 72 w 61467"/>
                  <a:gd name="connsiteY58" fmla="*/ 38005 h 112662"/>
                  <a:gd name="connsiteX59" fmla="*/ 72 w 61467"/>
                  <a:gd name="connsiteY59" fmla="*/ 41143 h 112662"/>
                  <a:gd name="connsiteX60" fmla="*/ 72 w 61467"/>
                  <a:gd name="connsiteY60" fmla="*/ 43654 h 112662"/>
                  <a:gd name="connsiteX61" fmla="*/ 72 w 61467"/>
                  <a:gd name="connsiteY61" fmla="*/ 46458 h 112662"/>
                  <a:gd name="connsiteX62" fmla="*/ 72 w 61467"/>
                  <a:gd name="connsiteY62" fmla="*/ 54326 h 112662"/>
                  <a:gd name="connsiteX63" fmla="*/ 1368 w 61467"/>
                  <a:gd name="connsiteY63" fmla="*/ 58971 h 112662"/>
                  <a:gd name="connsiteX64" fmla="*/ 1577 w 61467"/>
                  <a:gd name="connsiteY64" fmla="*/ 59599 h 112662"/>
                  <a:gd name="connsiteX65" fmla="*/ 72 w 61467"/>
                  <a:gd name="connsiteY65" fmla="*/ 69768 h 112662"/>
                  <a:gd name="connsiteX66" fmla="*/ 741 w 61467"/>
                  <a:gd name="connsiteY66" fmla="*/ 74832 h 112662"/>
                  <a:gd name="connsiteX67" fmla="*/ 72 w 61467"/>
                  <a:gd name="connsiteY67" fmla="*/ 90106 h 112662"/>
                  <a:gd name="connsiteX68" fmla="*/ 490 w 61467"/>
                  <a:gd name="connsiteY68" fmla="*/ 98978 h 112662"/>
                  <a:gd name="connsiteX69" fmla="*/ 72 w 61467"/>
                  <a:gd name="connsiteY69" fmla="*/ 108101 h 112662"/>
                  <a:gd name="connsiteX70" fmla="*/ 4965 w 61467"/>
                  <a:gd name="connsiteY70" fmla="*/ 112286 h 112662"/>
                  <a:gd name="connsiteX71" fmla="*/ 9397 w 61467"/>
                  <a:gd name="connsiteY71" fmla="*/ 111030 h 112662"/>
                  <a:gd name="connsiteX72" fmla="*/ 10024 w 61467"/>
                  <a:gd name="connsiteY72" fmla="*/ 105506 h 112662"/>
                  <a:gd name="connsiteX73" fmla="*/ 9397 w 61467"/>
                  <a:gd name="connsiteY73" fmla="*/ 86256 h 112662"/>
                  <a:gd name="connsiteX74" fmla="*/ 9397 w 61467"/>
                  <a:gd name="connsiteY74" fmla="*/ 73702 h 112662"/>
                  <a:gd name="connsiteX75" fmla="*/ 9397 w 61467"/>
                  <a:gd name="connsiteY75" fmla="*/ 63323 h 112662"/>
                  <a:gd name="connsiteX76" fmla="*/ 9188 w 61467"/>
                  <a:gd name="connsiteY76" fmla="*/ 53154 h 112662"/>
                  <a:gd name="connsiteX77" fmla="*/ 9815 w 61467"/>
                  <a:gd name="connsiteY77" fmla="*/ 48718 h 112662"/>
                  <a:gd name="connsiteX78" fmla="*/ 9606 w 61467"/>
                  <a:gd name="connsiteY78" fmla="*/ 46919 h 112662"/>
                  <a:gd name="connsiteX79" fmla="*/ 9606 w 61467"/>
                  <a:gd name="connsiteY79" fmla="*/ 44198 h 112662"/>
                  <a:gd name="connsiteX80" fmla="*/ 9397 w 61467"/>
                  <a:gd name="connsiteY80" fmla="*/ 40767 h 112662"/>
                  <a:gd name="connsiteX81" fmla="*/ 9606 w 61467"/>
                  <a:gd name="connsiteY81" fmla="*/ 33904 h 112662"/>
                  <a:gd name="connsiteX82" fmla="*/ 10024 w 61467"/>
                  <a:gd name="connsiteY82" fmla="*/ 27333 h 112662"/>
                  <a:gd name="connsiteX83" fmla="*/ 9606 w 61467"/>
                  <a:gd name="connsiteY83" fmla="*/ 21475 h 112662"/>
                  <a:gd name="connsiteX84" fmla="*/ 10024 w 61467"/>
                  <a:gd name="connsiteY84" fmla="*/ 14988 h 112662"/>
                  <a:gd name="connsiteX85" fmla="*/ 10024 w 61467"/>
                  <a:gd name="connsiteY85" fmla="*/ 11975 h 112662"/>
                  <a:gd name="connsiteX86" fmla="*/ 10024 w 61467"/>
                  <a:gd name="connsiteY86" fmla="*/ 10385 h 112662"/>
                  <a:gd name="connsiteX87" fmla="*/ 10024 w 61467"/>
                  <a:gd name="connsiteY87" fmla="*/ 10092 h 112662"/>
                  <a:gd name="connsiteX88" fmla="*/ 10024 w 61467"/>
                  <a:gd name="connsiteY88" fmla="*/ 10092 h 112662"/>
                  <a:gd name="connsiteX89" fmla="*/ 10024 w 61467"/>
                  <a:gd name="connsiteY89" fmla="*/ 9715 h 112662"/>
                  <a:gd name="connsiteX90" fmla="*/ 10275 w 61467"/>
                  <a:gd name="connsiteY90" fmla="*/ 9715 h 112662"/>
                  <a:gd name="connsiteX91" fmla="*/ 13077 w 61467"/>
                  <a:gd name="connsiteY91" fmla="*/ 9715 h 112662"/>
                  <a:gd name="connsiteX92" fmla="*/ 22903 w 61467"/>
                  <a:gd name="connsiteY92" fmla="*/ 9715 h 112662"/>
                  <a:gd name="connsiteX93" fmla="*/ 30890 w 61467"/>
                  <a:gd name="connsiteY93" fmla="*/ 9715 h 112662"/>
                  <a:gd name="connsiteX94" fmla="*/ 38751 w 61467"/>
                  <a:gd name="connsiteY94" fmla="*/ 9506 h 112662"/>
                  <a:gd name="connsiteX95" fmla="*/ 42180 w 61467"/>
                  <a:gd name="connsiteY95" fmla="*/ 10176 h 112662"/>
                  <a:gd name="connsiteX96" fmla="*/ 45944 w 61467"/>
                  <a:gd name="connsiteY96" fmla="*/ 9715 h 112662"/>
                  <a:gd name="connsiteX97" fmla="*/ 49373 w 61467"/>
                  <a:gd name="connsiteY97" fmla="*/ 9506 h 112662"/>
                  <a:gd name="connsiteX98" fmla="*/ 51045 w 61467"/>
                  <a:gd name="connsiteY98" fmla="*/ 9506 h 112662"/>
                  <a:gd name="connsiteX99" fmla="*/ 52174 w 61467"/>
                  <a:gd name="connsiteY99" fmla="*/ 9506 h 112662"/>
                  <a:gd name="connsiteX100" fmla="*/ 52593 w 61467"/>
                  <a:gd name="connsiteY100" fmla="*/ 9506 h 112662"/>
                  <a:gd name="connsiteX101" fmla="*/ 52593 w 61467"/>
                  <a:gd name="connsiteY101" fmla="*/ 9966 h 112662"/>
                  <a:gd name="connsiteX102" fmla="*/ 52383 w 61467"/>
                  <a:gd name="connsiteY102" fmla="*/ 10678 h 112662"/>
                  <a:gd name="connsiteX103" fmla="*/ 52760 w 61467"/>
                  <a:gd name="connsiteY103" fmla="*/ 15365 h 112662"/>
                  <a:gd name="connsiteX104" fmla="*/ 52174 w 61467"/>
                  <a:gd name="connsiteY104" fmla="*/ 19550 h 112662"/>
                  <a:gd name="connsiteX105" fmla="*/ 52802 w 61467"/>
                  <a:gd name="connsiteY105" fmla="*/ 34448 h 112662"/>
                  <a:gd name="connsiteX106" fmla="*/ 52593 w 61467"/>
                  <a:gd name="connsiteY106" fmla="*/ 44282 h 112662"/>
                  <a:gd name="connsiteX107" fmla="*/ 52802 w 61467"/>
                  <a:gd name="connsiteY107" fmla="*/ 52275 h 112662"/>
                  <a:gd name="connsiteX108" fmla="*/ 52802 w 61467"/>
                  <a:gd name="connsiteY108" fmla="*/ 60143 h 112662"/>
                  <a:gd name="connsiteX109" fmla="*/ 52174 w 61467"/>
                  <a:gd name="connsiteY109" fmla="*/ 63574 h 112662"/>
                  <a:gd name="connsiteX110" fmla="*/ 52593 w 61467"/>
                  <a:gd name="connsiteY110" fmla="*/ 68345 h 112662"/>
                  <a:gd name="connsiteX111" fmla="*/ 52593 w 61467"/>
                  <a:gd name="connsiteY111" fmla="*/ 72781 h 112662"/>
                  <a:gd name="connsiteX112" fmla="*/ 52593 w 61467"/>
                  <a:gd name="connsiteY112" fmla="*/ 81653 h 112662"/>
                  <a:gd name="connsiteX113" fmla="*/ 52174 w 61467"/>
                  <a:gd name="connsiteY113" fmla="*/ 90023 h 112662"/>
                  <a:gd name="connsiteX114" fmla="*/ 52593 w 61467"/>
                  <a:gd name="connsiteY114" fmla="*/ 97639 h 112662"/>
                  <a:gd name="connsiteX115" fmla="*/ 52174 w 61467"/>
                  <a:gd name="connsiteY115" fmla="*/ 106971 h 112662"/>
                  <a:gd name="connsiteX116" fmla="*/ 54056 w 61467"/>
                  <a:gd name="connsiteY116" fmla="*/ 111156 h 112662"/>
                  <a:gd name="connsiteX117" fmla="*/ 56398 w 61467"/>
                  <a:gd name="connsiteY117" fmla="*/ 112411 h 112662"/>
                  <a:gd name="connsiteX118" fmla="*/ 58279 w 61467"/>
                  <a:gd name="connsiteY118" fmla="*/ 112663 h 11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1467" h="112662">
                    <a:moveTo>
                      <a:pt x="58279" y="112663"/>
                    </a:moveTo>
                    <a:cubicBezTo>
                      <a:pt x="59668" y="112014"/>
                      <a:pt x="60684" y="110767"/>
                      <a:pt x="61039" y="109273"/>
                    </a:cubicBezTo>
                    <a:cubicBezTo>
                      <a:pt x="61039" y="108436"/>
                      <a:pt x="61248" y="106302"/>
                      <a:pt x="61248" y="104418"/>
                    </a:cubicBezTo>
                    <a:cubicBezTo>
                      <a:pt x="61202" y="103347"/>
                      <a:pt x="61060" y="102284"/>
                      <a:pt x="60830" y="101238"/>
                    </a:cubicBezTo>
                    <a:cubicBezTo>
                      <a:pt x="60717" y="100321"/>
                      <a:pt x="60717" y="99392"/>
                      <a:pt x="60830" y="98476"/>
                    </a:cubicBezTo>
                    <a:cubicBezTo>
                      <a:pt x="60855" y="96919"/>
                      <a:pt x="60997" y="95367"/>
                      <a:pt x="61248" y="93831"/>
                    </a:cubicBezTo>
                    <a:cubicBezTo>
                      <a:pt x="61403" y="92638"/>
                      <a:pt x="61474" y="91433"/>
                      <a:pt x="61457" y="90232"/>
                    </a:cubicBezTo>
                    <a:cubicBezTo>
                      <a:pt x="61457" y="88725"/>
                      <a:pt x="61248" y="87261"/>
                      <a:pt x="61248" y="85126"/>
                    </a:cubicBezTo>
                    <a:cubicBezTo>
                      <a:pt x="61248" y="84080"/>
                      <a:pt x="60830" y="82615"/>
                      <a:pt x="60830" y="81737"/>
                    </a:cubicBezTo>
                    <a:cubicBezTo>
                      <a:pt x="60864" y="79971"/>
                      <a:pt x="61006" y="78213"/>
                      <a:pt x="61248" y="76464"/>
                    </a:cubicBezTo>
                    <a:cubicBezTo>
                      <a:pt x="61424" y="75074"/>
                      <a:pt x="61495" y="73677"/>
                      <a:pt x="61457" y="72279"/>
                    </a:cubicBezTo>
                    <a:lnTo>
                      <a:pt x="61248" y="65709"/>
                    </a:lnTo>
                    <a:lnTo>
                      <a:pt x="61248" y="59264"/>
                    </a:lnTo>
                    <a:cubicBezTo>
                      <a:pt x="61039" y="56837"/>
                      <a:pt x="61039" y="57130"/>
                      <a:pt x="59952" y="55665"/>
                    </a:cubicBezTo>
                    <a:cubicBezTo>
                      <a:pt x="59952" y="55665"/>
                      <a:pt x="59743" y="55330"/>
                      <a:pt x="59743" y="55163"/>
                    </a:cubicBezTo>
                    <a:cubicBezTo>
                      <a:pt x="60483" y="52606"/>
                      <a:pt x="60989" y="49986"/>
                      <a:pt x="61248" y="47337"/>
                    </a:cubicBezTo>
                    <a:cubicBezTo>
                      <a:pt x="61248" y="46333"/>
                      <a:pt x="60579" y="44408"/>
                      <a:pt x="60579" y="43403"/>
                    </a:cubicBezTo>
                    <a:cubicBezTo>
                      <a:pt x="60579" y="37837"/>
                      <a:pt x="61248" y="36373"/>
                      <a:pt x="61248" y="31644"/>
                    </a:cubicBezTo>
                    <a:cubicBezTo>
                      <a:pt x="61248" y="29970"/>
                      <a:pt x="60997" y="28087"/>
                      <a:pt x="60872" y="26245"/>
                    </a:cubicBezTo>
                    <a:cubicBezTo>
                      <a:pt x="61077" y="26007"/>
                      <a:pt x="61207" y="25718"/>
                      <a:pt x="61248" y="25408"/>
                    </a:cubicBezTo>
                    <a:cubicBezTo>
                      <a:pt x="61248" y="24781"/>
                      <a:pt x="61457" y="23149"/>
                      <a:pt x="61457" y="21642"/>
                    </a:cubicBezTo>
                    <a:cubicBezTo>
                      <a:pt x="61420" y="20964"/>
                      <a:pt x="61307" y="20290"/>
                      <a:pt x="61123" y="19633"/>
                    </a:cubicBezTo>
                    <a:cubicBezTo>
                      <a:pt x="61123" y="18796"/>
                      <a:pt x="61123" y="18127"/>
                      <a:pt x="61123" y="17708"/>
                    </a:cubicBezTo>
                    <a:cubicBezTo>
                      <a:pt x="61089" y="17328"/>
                      <a:pt x="60943" y="16963"/>
                      <a:pt x="60705" y="16662"/>
                    </a:cubicBezTo>
                    <a:cubicBezTo>
                      <a:pt x="60755" y="15591"/>
                      <a:pt x="60893" y="14528"/>
                      <a:pt x="61123" y="13482"/>
                    </a:cubicBezTo>
                    <a:cubicBezTo>
                      <a:pt x="61278" y="12569"/>
                      <a:pt x="61349" y="11645"/>
                      <a:pt x="61332" y="10720"/>
                    </a:cubicBezTo>
                    <a:lnTo>
                      <a:pt x="61332" y="7539"/>
                    </a:lnTo>
                    <a:cubicBezTo>
                      <a:pt x="61332" y="6284"/>
                      <a:pt x="61332" y="4986"/>
                      <a:pt x="61332" y="3354"/>
                    </a:cubicBezTo>
                    <a:cubicBezTo>
                      <a:pt x="61303" y="2530"/>
                      <a:pt x="61236" y="1705"/>
                      <a:pt x="61123" y="885"/>
                    </a:cubicBezTo>
                    <a:cubicBezTo>
                      <a:pt x="61123" y="885"/>
                      <a:pt x="61123" y="885"/>
                      <a:pt x="61123" y="634"/>
                    </a:cubicBezTo>
                    <a:lnTo>
                      <a:pt x="60077" y="634"/>
                    </a:lnTo>
                    <a:lnTo>
                      <a:pt x="58948" y="634"/>
                    </a:lnTo>
                    <a:cubicBezTo>
                      <a:pt x="56230" y="634"/>
                      <a:pt x="54056" y="425"/>
                      <a:pt x="51380" y="216"/>
                    </a:cubicBezTo>
                    <a:cubicBezTo>
                      <a:pt x="50343" y="48"/>
                      <a:pt x="49293" y="-23"/>
                      <a:pt x="48244" y="6"/>
                    </a:cubicBezTo>
                    <a:cubicBezTo>
                      <a:pt x="46446" y="6"/>
                      <a:pt x="44982" y="216"/>
                      <a:pt x="43184" y="216"/>
                    </a:cubicBezTo>
                    <a:lnTo>
                      <a:pt x="37163" y="216"/>
                    </a:lnTo>
                    <a:cubicBezTo>
                      <a:pt x="34695" y="216"/>
                      <a:pt x="35030" y="216"/>
                      <a:pt x="33566" y="1471"/>
                    </a:cubicBezTo>
                    <a:cubicBezTo>
                      <a:pt x="33566" y="1471"/>
                      <a:pt x="33232" y="1680"/>
                      <a:pt x="33065" y="1680"/>
                    </a:cubicBezTo>
                    <a:cubicBezTo>
                      <a:pt x="30493" y="961"/>
                      <a:pt x="27863" y="467"/>
                      <a:pt x="25203" y="216"/>
                    </a:cubicBezTo>
                    <a:cubicBezTo>
                      <a:pt x="24242" y="216"/>
                      <a:pt x="22276" y="843"/>
                      <a:pt x="21273" y="843"/>
                    </a:cubicBezTo>
                    <a:cubicBezTo>
                      <a:pt x="15669" y="843"/>
                      <a:pt x="14373" y="216"/>
                      <a:pt x="9397" y="216"/>
                    </a:cubicBezTo>
                    <a:cubicBezTo>
                      <a:pt x="7306" y="216"/>
                      <a:pt x="5215" y="216"/>
                      <a:pt x="2957" y="216"/>
                    </a:cubicBezTo>
                    <a:lnTo>
                      <a:pt x="1327" y="216"/>
                    </a:lnTo>
                    <a:lnTo>
                      <a:pt x="532" y="216"/>
                    </a:lnTo>
                    <a:cubicBezTo>
                      <a:pt x="239" y="216"/>
                      <a:pt x="-53" y="216"/>
                      <a:pt x="72" y="550"/>
                    </a:cubicBezTo>
                    <a:lnTo>
                      <a:pt x="72" y="3898"/>
                    </a:lnTo>
                    <a:cubicBezTo>
                      <a:pt x="72" y="5530"/>
                      <a:pt x="72" y="7330"/>
                      <a:pt x="72" y="9171"/>
                    </a:cubicBezTo>
                    <a:lnTo>
                      <a:pt x="72" y="10217"/>
                    </a:lnTo>
                    <a:lnTo>
                      <a:pt x="72" y="10887"/>
                    </a:lnTo>
                    <a:lnTo>
                      <a:pt x="72" y="12184"/>
                    </a:lnTo>
                    <a:cubicBezTo>
                      <a:pt x="51" y="12310"/>
                      <a:pt x="51" y="12435"/>
                      <a:pt x="72" y="12561"/>
                    </a:cubicBezTo>
                    <a:cubicBezTo>
                      <a:pt x="72" y="13189"/>
                      <a:pt x="72" y="14821"/>
                      <a:pt x="72" y="16285"/>
                    </a:cubicBezTo>
                    <a:cubicBezTo>
                      <a:pt x="118" y="17122"/>
                      <a:pt x="260" y="17951"/>
                      <a:pt x="490" y="18755"/>
                    </a:cubicBezTo>
                    <a:cubicBezTo>
                      <a:pt x="603" y="19462"/>
                      <a:pt x="603" y="20182"/>
                      <a:pt x="490" y="20889"/>
                    </a:cubicBezTo>
                    <a:cubicBezTo>
                      <a:pt x="465" y="22098"/>
                      <a:pt x="323" y="23303"/>
                      <a:pt x="72" y="24488"/>
                    </a:cubicBezTo>
                    <a:cubicBezTo>
                      <a:pt x="-12" y="25408"/>
                      <a:pt x="-12" y="26329"/>
                      <a:pt x="72" y="27250"/>
                    </a:cubicBezTo>
                    <a:cubicBezTo>
                      <a:pt x="72" y="28422"/>
                      <a:pt x="72" y="29551"/>
                      <a:pt x="72" y="31184"/>
                    </a:cubicBezTo>
                    <a:cubicBezTo>
                      <a:pt x="72" y="32021"/>
                      <a:pt x="490" y="33150"/>
                      <a:pt x="490" y="33820"/>
                    </a:cubicBezTo>
                    <a:cubicBezTo>
                      <a:pt x="461" y="35222"/>
                      <a:pt x="323" y="36624"/>
                      <a:pt x="72" y="38005"/>
                    </a:cubicBezTo>
                    <a:cubicBezTo>
                      <a:pt x="-24" y="39047"/>
                      <a:pt x="-24" y="40101"/>
                      <a:pt x="72" y="41143"/>
                    </a:cubicBezTo>
                    <a:cubicBezTo>
                      <a:pt x="72" y="42022"/>
                      <a:pt x="72" y="42859"/>
                      <a:pt x="72" y="43654"/>
                    </a:cubicBezTo>
                    <a:cubicBezTo>
                      <a:pt x="72" y="44450"/>
                      <a:pt x="72" y="45203"/>
                      <a:pt x="72" y="46458"/>
                    </a:cubicBezTo>
                    <a:lnTo>
                      <a:pt x="72" y="54326"/>
                    </a:lnTo>
                    <a:cubicBezTo>
                      <a:pt x="-95" y="55983"/>
                      <a:pt x="369" y="57640"/>
                      <a:pt x="1368" y="58971"/>
                    </a:cubicBezTo>
                    <a:cubicBezTo>
                      <a:pt x="1368" y="59180"/>
                      <a:pt x="1577" y="59389"/>
                      <a:pt x="1577" y="59599"/>
                    </a:cubicBezTo>
                    <a:cubicBezTo>
                      <a:pt x="837" y="62947"/>
                      <a:pt x="336" y="66349"/>
                      <a:pt x="72" y="69768"/>
                    </a:cubicBezTo>
                    <a:cubicBezTo>
                      <a:pt x="72" y="71023"/>
                      <a:pt x="741" y="73576"/>
                      <a:pt x="741" y="74832"/>
                    </a:cubicBezTo>
                    <a:cubicBezTo>
                      <a:pt x="741" y="82071"/>
                      <a:pt x="72" y="83954"/>
                      <a:pt x="72" y="90106"/>
                    </a:cubicBezTo>
                    <a:cubicBezTo>
                      <a:pt x="72" y="92868"/>
                      <a:pt x="490" y="96007"/>
                      <a:pt x="490" y="98978"/>
                    </a:cubicBezTo>
                    <a:cubicBezTo>
                      <a:pt x="490" y="101949"/>
                      <a:pt x="72" y="106595"/>
                      <a:pt x="72" y="108101"/>
                    </a:cubicBezTo>
                    <a:cubicBezTo>
                      <a:pt x="561" y="110445"/>
                      <a:pt x="2573" y="112165"/>
                      <a:pt x="4965" y="112286"/>
                    </a:cubicBezTo>
                    <a:cubicBezTo>
                      <a:pt x="6537" y="112349"/>
                      <a:pt x="8092" y="111909"/>
                      <a:pt x="9397" y="111030"/>
                    </a:cubicBezTo>
                    <a:cubicBezTo>
                      <a:pt x="9924" y="109239"/>
                      <a:pt x="10133" y="107369"/>
                      <a:pt x="10024" y="105506"/>
                    </a:cubicBezTo>
                    <a:cubicBezTo>
                      <a:pt x="10024" y="98936"/>
                      <a:pt x="9397" y="92366"/>
                      <a:pt x="9397" y="86256"/>
                    </a:cubicBezTo>
                    <a:cubicBezTo>
                      <a:pt x="9397" y="83913"/>
                      <a:pt x="9397" y="81569"/>
                      <a:pt x="9397" y="73702"/>
                    </a:cubicBezTo>
                    <a:cubicBezTo>
                      <a:pt x="9397" y="70521"/>
                      <a:pt x="9397" y="66922"/>
                      <a:pt x="9397" y="63323"/>
                    </a:cubicBezTo>
                    <a:cubicBezTo>
                      <a:pt x="9397" y="57423"/>
                      <a:pt x="9188" y="54451"/>
                      <a:pt x="9188" y="53154"/>
                    </a:cubicBezTo>
                    <a:cubicBezTo>
                      <a:pt x="9188" y="51857"/>
                      <a:pt x="9815" y="50434"/>
                      <a:pt x="9815" y="48718"/>
                    </a:cubicBezTo>
                    <a:cubicBezTo>
                      <a:pt x="9786" y="48115"/>
                      <a:pt x="9719" y="47513"/>
                      <a:pt x="9606" y="46919"/>
                    </a:cubicBezTo>
                    <a:cubicBezTo>
                      <a:pt x="9606" y="46082"/>
                      <a:pt x="9606" y="45077"/>
                      <a:pt x="9606" y="44198"/>
                    </a:cubicBezTo>
                    <a:cubicBezTo>
                      <a:pt x="9606" y="43320"/>
                      <a:pt x="9397" y="41729"/>
                      <a:pt x="9397" y="40767"/>
                    </a:cubicBezTo>
                    <a:cubicBezTo>
                      <a:pt x="9397" y="38465"/>
                      <a:pt x="9606" y="36582"/>
                      <a:pt x="9606" y="33904"/>
                    </a:cubicBezTo>
                    <a:cubicBezTo>
                      <a:pt x="9606" y="31225"/>
                      <a:pt x="10024" y="28338"/>
                      <a:pt x="10024" y="27333"/>
                    </a:cubicBezTo>
                    <a:cubicBezTo>
                      <a:pt x="10024" y="25408"/>
                      <a:pt x="9606" y="23442"/>
                      <a:pt x="9606" y="21475"/>
                    </a:cubicBezTo>
                    <a:cubicBezTo>
                      <a:pt x="9606" y="20303"/>
                      <a:pt x="9941" y="17290"/>
                      <a:pt x="10024" y="14988"/>
                    </a:cubicBezTo>
                    <a:cubicBezTo>
                      <a:pt x="10095" y="13984"/>
                      <a:pt x="10095" y="12979"/>
                      <a:pt x="10024" y="11975"/>
                    </a:cubicBezTo>
                    <a:lnTo>
                      <a:pt x="10024" y="10385"/>
                    </a:lnTo>
                    <a:cubicBezTo>
                      <a:pt x="10024" y="10008"/>
                      <a:pt x="10024" y="10092"/>
                      <a:pt x="10024" y="10092"/>
                    </a:cubicBezTo>
                    <a:lnTo>
                      <a:pt x="10024" y="10092"/>
                    </a:lnTo>
                    <a:cubicBezTo>
                      <a:pt x="10024" y="10092"/>
                      <a:pt x="9732" y="9799"/>
                      <a:pt x="10024" y="9715"/>
                    </a:cubicBezTo>
                    <a:cubicBezTo>
                      <a:pt x="10104" y="9686"/>
                      <a:pt x="10196" y="9686"/>
                      <a:pt x="10275" y="9715"/>
                    </a:cubicBezTo>
                    <a:lnTo>
                      <a:pt x="13077" y="9715"/>
                    </a:lnTo>
                    <a:cubicBezTo>
                      <a:pt x="14875" y="9715"/>
                      <a:pt x="16673" y="9715"/>
                      <a:pt x="22903" y="9715"/>
                    </a:cubicBezTo>
                    <a:lnTo>
                      <a:pt x="30890" y="9715"/>
                    </a:lnTo>
                    <a:cubicBezTo>
                      <a:pt x="35490" y="9715"/>
                      <a:pt x="37790" y="9506"/>
                      <a:pt x="38751" y="9506"/>
                    </a:cubicBezTo>
                    <a:cubicBezTo>
                      <a:pt x="39713" y="9506"/>
                      <a:pt x="40884" y="10176"/>
                      <a:pt x="42180" y="10176"/>
                    </a:cubicBezTo>
                    <a:cubicBezTo>
                      <a:pt x="43422" y="9937"/>
                      <a:pt x="44681" y="9786"/>
                      <a:pt x="45944" y="9715"/>
                    </a:cubicBezTo>
                    <a:cubicBezTo>
                      <a:pt x="47240" y="9715"/>
                      <a:pt x="48411" y="9506"/>
                      <a:pt x="49373" y="9506"/>
                    </a:cubicBezTo>
                    <a:lnTo>
                      <a:pt x="51045" y="9506"/>
                    </a:lnTo>
                    <a:cubicBezTo>
                      <a:pt x="51422" y="9477"/>
                      <a:pt x="51798" y="9477"/>
                      <a:pt x="52174" y="9506"/>
                    </a:cubicBezTo>
                    <a:lnTo>
                      <a:pt x="52593" y="9506"/>
                    </a:lnTo>
                    <a:cubicBezTo>
                      <a:pt x="52843" y="9506"/>
                      <a:pt x="52593" y="9883"/>
                      <a:pt x="52593" y="9966"/>
                    </a:cubicBezTo>
                    <a:cubicBezTo>
                      <a:pt x="52593" y="10050"/>
                      <a:pt x="52383" y="9966"/>
                      <a:pt x="52383" y="10678"/>
                    </a:cubicBezTo>
                    <a:cubicBezTo>
                      <a:pt x="52383" y="12268"/>
                      <a:pt x="52634" y="13816"/>
                      <a:pt x="52760" y="15365"/>
                    </a:cubicBezTo>
                    <a:cubicBezTo>
                      <a:pt x="52266" y="16700"/>
                      <a:pt x="52070" y="18127"/>
                      <a:pt x="52174" y="19550"/>
                    </a:cubicBezTo>
                    <a:cubicBezTo>
                      <a:pt x="52174" y="24655"/>
                      <a:pt x="52802" y="29719"/>
                      <a:pt x="52802" y="34448"/>
                    </a:cubicBezTo>
                    <a:cubicBezTo>
                      <a:pt x="52802" y="36247"/>
                      <a:pt x="52593" y="38047"/>
                      <a:pt x="52593" y="44282"/>
                    </a:cubicBezTo>
                    <a:cubicBezTo>
                      <a:pt x="52593" y="46709"/>
                      <a:pt x="52593" y="49513"/>
                      <a:pt x="52802" y="52275"/>
                    </a:cubicBezTo>
                    <a:cubicBezTo>
                      <a:pt x="52802" y="56837"/>
                      <a:pt x="52802" y="59138"/>
                      <a:pt x="52802" y="60143"/>
                    </a:cubicBezTo>
                    <a:cubicBezTo>
                      <a:pt x="52802" y="61147"/>
                      <a:pt x="52174" y="62235"/>
                      <a:pt x="52174" y="63574"/>
                    </a:cubicBezTo>
                    <a:cubicBezTo>
                      <a:pt x="52404" y="65156"/>
                      <a:pt x="52542" y="66746"/>
                      <a:pt x="52593" y="68345"/>
                    </a:cubicBezTo>
                    <a:cubicBezTo>
                      <a:pt x="52593" y="70019"/>
                      <a:pt x="52593" y="71484"/>
                      <a:pt x="52593" y="72781"/>
                    </a:cubicBezTo>
                    <a:cubicBezTo>
                      <a:pt x="52593" y="75752"/>
                      <a:pt x="52593" y="78305"/>
                      <a:pt x="52593" y="81653"/>
                    </a:cubicBezTo>
                    <a:cubicBezTo>
                      <a:pt x="52593" y="85001"/>
                      <a:pt x="52174" y="88851"/>
                      <a:pt x="52174" y="90023"/>
                    </a:cubicBezTo>
                    <a:cubicBezTo>
                      <a:pt x="52174" y="92533"/>
                      <a:pt x="52593" y="95086"/>
                      <a:pt x="52593" y="97639"/>
                    </a:cubicBezTo>
                    <a:cubicBezTo>
                      <a:pt x="52593" y="99313"/>
                      <a:pt x="52174" y="104000"/>
                      <a:pt x="52174" y="106971"/>
                    </a:cubicBezTo>
                    <a:cubicBezTo>
                      <a:pt x="51915" y="108616"/>
                      <a:pt x="52651" y="110260"/>
                      <a:pt x="54056" y="111156"/>
                    </a:cubicBezTo>
                    <a:cubicBezTo>
                      <a:pt x="54541" y="111980"/>
                      <a:pt x="55444" y="112466"/>
                      <a:pt x="56398" y="112411"/>
                    </a:cubicBezTo>
                    <a:cubicBezTo>
                      <a:pt x="57021" y="112537"/>
                      <a:pt x="57648" y="112621"/>
                      <a:pt x="58279" y="112663"/>
                    </a:cubicBezTo>
                    <a:close/>
                  </a:path>
                </a:pathLst>
              </a:custGeom>
              <a:solidFill>
                <a:schemeClr val="bg1"/>
              </a:solidFill>
              <a:ln w="3805" cap="flat">
                <a:noFill/>
                <a:prstDash val="solid"/>
                <a:miter/>
              </a:ln>
            </p:spPr>
            <p:txBody>
              <a:bodyPr wrap="none" rtlCol="0" anchor="ctr"/>
              <a:lstStyle/>
              <a:p>
                <a:endParaRPr lang="en-CA"/>
              </a:p>
            </p:txBody>
          </p:sp>
          <p:grpSp>
            <p:nvGrpSpPr>
              <p:cNvPr id="220" name="Graphic 207">
                <a:extLst>
                  <a:ext uri="{FF2B5EF4-FFF2-40B4-BE49-F238E27FC236}">
                    <a16:creationId xmlns:a16="http://schemas.microsoft.com/office/drawing/2014/main" id="{94502E70-333D-FA45-888E-44FF02C143A5}"/>
                  </a:ext>
                </a:extLst>
              </p:cNvPr>
              <p:cNvGrpSpPr/>
              <p:nvPr/>
            </p:nvGrpSpPr>
            <p:grpSpPr>
              <a:xfrm>
                <a:off x="4537217" y="3282241"/>
                <a:ext cx="91043" cy="112649"/>
                <a:chOff x="4537217" y="3282241"/>
                <a:chExt cx="91043" cy="112649"/>
              </a:xfrm>
              <a:solidFill>
                <a:srgbClr val="FFFFFF"/>
              </a:solidFill>
            </p:grpSpPr>
            <p:sp>
              <p:nvSpPr>
                <p:cNvPr id="221" name="Freeform 220">
                  <a:extLst>
                    <a:ext uri="{FF2B5EF4-FFF2-40B4-BE49-F238E27FC236}">
                      <a16:creationId xmlns:a16="http://schemas.microsoft.com/office/drawing/2014/main" id="{08EA3F04-96C7-CB4D-8FB8-0064B42D6E22}"/>
                    </a:ext>
                  </a:extLst>
                </p:cNvPr>
                <p:cNvSpPr/>
                <p:nvPr/>
              </p:nvSpPr>
              <p:spPr>
                <a:xfrm>
                  <a:off x="4537217" y="3282241"/>
                  <a:ext cx="82963" cy="112649"/>
                </a:xfrm>
                <a:custGeom>
                  <a:avLst/>
                  <a:gdLst>
                    <a:gd name="connsiteX0" fmla="*/ 80246 w 82963"/>
                    <a:gd name="connsiteY0" fmla="*/ 107090 h 112649"/>
                    <a:gd name="connsiteX1" fmla="*/ 82964 w 82963"/>
                    <a:gd name="connsiteY1" fmla="*/ 103701 h 112649"/>
                    <a:gd name="connsiteX2" fmla="*/ 82964 w 82963"/>
                    <a:gd name="connsiteY2" fmla="*/ 98846 h 112649"/>
                    <a:gd name="connsiteX3" fmla="*/ 82545 w 82963"/>
                    <a:gd name="connsiteY3" fmla="*/ 95666 h 112649"/>
                    <a:gd name="connsiteX4" fmla="*/ 82336 w 82963"/>
                    <a:gd name="connsiteY4" fmla="*/ 92904 h 112649"/>
                    <a:gd name="connsiteX5" fmla="*/ 82754 w 82963"/>
                    <a:gd name="connsiteY5" fmla="*/ 88258 h 112649"/>
                    <a:gd name="connsiteX6" fmla="*/ 82754 w 82963"/>
                    <a:gd name="connsiteY6" fmla="*/ 84659 h 112649"/>
                    <a:gd name="connsiteX7" fmla="*/ 82754 w 82963"/>
                    <a:gd name="connsiteY7" fmla="*/ 79554 h 112649"/>
                    <a:gd name="connsiteX8" fmla="*/ 82336 w 82963"/>
                    <a:gd name="connsiteY8" fmla="*/ 76164 h 112649"/>
                    <a:gd name="connsiteX9" fmla="*/ 82754 w 82963"/>
                    <a:gd name="connsiteY9" fmla="*/ 70891 h 112649"/>
                    <a:gd name="connsiteX10" fmla="*/ 82754 w 82963"/>
                    <a:gd name="connsiteY10" fmla="*/ 66706 h 112649"/>
                    <a:gd name="connsiteX11" fmla="*/ 82754 w 82963"/>
                    <a:gd name="connsiteY11" fmla="*/ 60136 h 112649"/>
                    <a:gd name="connsiteX12" fmla="*/ 82754 w 82963"/>
                    <a:gd name="connsiteY12" fmla="*/ 51055 h 112649"/>
                    <a:gd name="connsiteX13" fmla="*/ 81500 w 82963"/>
                    <a:gd name="connsiteY13" fmla="*/ 45489 h 112649"/>
                    <a:gd name="connsiteX14" fmla="*/ 81291 w 82963"/>
                    <a:gd name="connsiteY14" fmla="*/ 44736 h 112649"/>
                    <a:gd name="connsiteX15" fmla="*/ 82754 w 82963"/>
                    <a:gd name="connsiteY15" fmla="*/ 32558 h 112649"/>
                    <a:gd name="connsiteX16" fmla="*/ 82127 w 82963"/>
                    <a:gd name="connsiteY16" fmla="*/ 26490 h 112649"/>
                    <a:gd name="connsiteX17" fmla="*/ 82462 w 82963"/>
                    <a:gd name="connsiteY17" fmla="*/ 16865 h 112649"/>
                    <a:gd name="connsiteX18" fmla="*/ 82671 w 82963"/>
                    <a:gd name="connsiteY18" fmla="*/ 12973 h 112649"/>
                    <a:gd name="connsiteX19" fmla="*/ 82671 w 82963"/>
                    <a:gd name="connsiteY19" fmla="*/ 6570 h 112649"/>
                    <a:gd name="connsiteX20" fmla="*/ 82671 w 82963"/>
                    <a:gd name="connsiteY20" fmla="*/ 2678 h 112649"/>
                    <a:gd name="connsiteX21" fmla="*/ 81207 w 82963"/>
                    <a:gd name="connsiteY21" fmla="*/ 126 h 112649"/>
                    <a:gd name="connsiteX22" fmla="*/ 72844 w 82963"/>
                    <a:gd name="connsiteY22" fmla="*/ 377 h 112649"/>
                    <a:gd name="connsiteX23" fmla="*/ 71464 w 82963"/>
                    <a:gd name="connsiteY23" fmla="*/ 0 h 112649"/>
                    <a:gd name="connsiteX24" fmla="*/ 65652 w 82963"/>
                    <a:gd name="connsiteY24" fmla="*/ 0 h 112649"/>
                    <a:gd name="connsiteX25" fmla="*/ 62474 w 82963"/>
                    <a:gd name="connsiteY25" fmla="*/ 335 h 112649"/>
                    <a:gd name="connsiteX26" fmla="*/ 59547 w 82963"/>
                    <a:gd name="connsiteY26" fmla="*/ 335 h 112649"/>
                    <a:gd name="connsiteX27" fmla="*/ 57916 w 82963"/>
                    <a:gd name="connsiteY27" fmla="*/ 711 h 112649"/>
                    <a:gd name="connsiteX28" fmla="*/ 52982 w 82963"/>
                    <a:gd name="connsiteY28" fmla="*/ 335 h 112649"/>
                    <a:gd name="connsiteX29" fmla="*/ 48800 w 82963"/>
                    <a:gd name="connsiteY29" fmla="*/ 335 h 112649"/>
                    <a:gd name="connsiteX30" fmla="*/ 42695 w 82963"/>
                    <a:gd name="connsiteY30" fmla="*/ 335 h 112649"/>
                    <a:gd name="connsiteX31" fmla="*/ 38514 w 82963"/>
                    <a:gd name="connsiteY31" fmla="*/ 753 h 112649"/>
                    <a:gd name="connsiteX32" fmla="*/ 32199 w 82963"/>
                    <a:gd name="connsiteY32" fmla="*/ 335 h 112649"/>
                    <a:gd name="connsiteX33" fmla="*/ 27391 w 82963"/>
                    <a:gd name="connsiteY33" fmla="*/ 335 h 112649"/>
                    <a:gd name="connsiteX34" fmla="*/ 19529 w 82963"/>
                    <a:gd name="connsiteY34" fmla="*/ 335 h 112649"/>
                    <a:gd name="connsiteX35" fmla="*/ 10163 w 82963"/>
                    <a:gd name="connsiteY35" fmla="*/ 335 h 112649"/>
                    <a:gd name="connsiteX36" fmla="*/ 3849 w 82963"/>
                    <a:gd name="connsiteY36" fmla="*/ 670 h 112649"/>
                    <a:gd name="connsiteX37" fmla="*/ 2385 w 82963"/>
                    <a:gd name="connsiteY37" fmla="*/ 1004 h 112649"/>
                    <a:gd name="connsiteX38" fmla="*/ 1590 w 82963"/>
                    <a:gd name="connsiteY38" fmla="*/ 1255 h 112649"/>
                    <a:gd name="connsiteX39" fmla="*/ 1214 w 82963"/>
                    <a:gd name="connsiteY39" fmla="*/ 1465 h 112649"/>
                    <a:gd name="connsiteX40" fmla="*/ 1214 w 82963"/>
                    <a:gd name="connsiteY40" fmla="*/ 2344 h 112649"/>
                    <a:gd name="connsiteX41" fmla="*/ 1423 w 82963"/>
                    <a:gd name="connsiteY41" fmla="*/ 3808 h 112649"/>
                    <a:gd name="connsiteX42" fmla="*/ 921 w 82963"/>
                    <a:gd name="connsiteY42" fmla="*/ 9583 h 112649"/>
                    <a:gd name="connsiteX43" fmla="*/ 712 w 82963"/>
                    <a:gd name="connsiteY43" fmla="*/ 11090 h 112649"/>
                    <a:gd name="connsiteX44" fmla="*/ 461 w 82963"/>
                    <a:gd name="connsiteY44" fmla="*/ 12387 h 112649"/>
                    <a:gd name="connsiteX45" fmla="*/ 127 w 82963"/>
                    <a:gd name="connsiteY45" fmla="*/ 15358 h 112649"/>
                    <a:gd name="connsiteX46" fmla="*/ 127 w 82963"/>
                    <a:gd name="connsiteY46" fmla="*/ 18581 h 112649"/>
                    <a:gd name="connsiteX47" fmla="*/ 754 w 82963"/>
                    <a:gd name="connsiteY47" fmla="*/ 24649 h 112649"/>
                    <a:gd name="connsiteX48" fmla="*/ 127 w 82963"/>
                    <a:gd name="connsiteY48" fmla="*/ 42895 h 112649"/>
                    <a:gd name="connsiteX49" fmla="*/ 545 w 82963"/>
                    <a:gd name="connsiteY49" fmla="*/ 53566 h 112649"/>
                    <a:gd name="connsiteX50" fmla="*/ 211 w 82963"/>
                    <a:gd name="connsiteY50" fmla="*/ 61936 h 112649"/>
                    <a:gd name="connsiteX51" fmla="*/ 211 w 82963"/>
                    <a:gd name="connsiteY51" fmla="*/ 62522 h 112649"/>
                    <a:gd name="connsiteX52" fmla="*/ 1 w 82963"/>
                    <a:gd name="connsiteY52" fmla="*/ 68339 h 112649"/>
                    <a:gd name="connsiteX53" fmla="*/ 420 w 82963"/>
                    <a:gd name="connsiteY53" fmla="*/ 72147 h 112649"/>
                    <a:gd name="connsiteX54" fmla="*/ 629 w 82963"/>
                    <a:gd name="connsiteY54" fmla="*/ 75453 h 112649"/>
                    <a:gd name="connsiteX55" fmla="*/ 211 w 82963"/>
                    <a:gd name="connsiteY55" fmla="*/ 81019 h 112649"/>
                    <a:gd name="connsiteX56" fmla="*/ 1 w 82963"/>
                    <a:gd name="connsiteY56" fmla="*/ 85204 h 112649"/>
                    <a:gd name="connsiteX57" fmla="*/ 211 w 82963"/>
                    <a:gd name="connsiteY57" fmla="*/ 91272 h 112649"/>
                    <a:gd name="connsiteX58" fmla="*/ 629 w 82963"/>
                    <a:gd name="connsiteY58" fmla="*/ 95456 h 112649"/>
                    <a:gd name="connsiteX59" fmla="*/ 211 w 82963"/>
                    <a:gd name="connsiteY59" fmla="*/ 101817 h 112649"/>
                    <a:gd name="connsiteX60" fmla="*/ 211 w 82963"/>
                    <a:gd name="connsiteY60" fmla="*/ 103952 h 112649"/>
                    <a:gd name="connsiteX61" fmla="*/ 211 w 82963"/>
                    <a:gd name="connsiteY61" fmla="*/ 111275 h 112649"/>
                    <a:gd name="connsiteX62" fmla="*/ 2929 w 82963"/>
                    <a:gd name="connsiteY62" fmla="*/ 112614 h 112649"/>
                    <a:gd name="connsiteX63" fmla="*/ 6734 w 82963"/>
                    <a:gd name="connsiteY63" fmla="*/ 112614 h 112649"/>
                    <a:gd name="connsiteX64" fmla="*/ 12212 w 82963"/>
                    <a:gd name="connsiteY64" fmla="*/ 112614 h 112649"/>
                    <a:gd name="connsiteX65" fmla="*/ 20073 w 82963"/>
                    <a:gd name="connsiteY65" fmla="*/ 112614 h 112649"/>
                    <a:gd name="connsiteX66" fmla="*/ 24714 w 82963"/>
                    <a:gd name="connsiteY66" fmla="*/ 111317 h 112649"/>
                    <a:gd name="connsiteX67" fmla="*/ 25342 w 82963"/>
                    <a:gd name="connsiteY67" fmla="*/ 111108 h 112649"/>
                    <a:gd name="connsiteX68" fmla="*/ 35503 w 82963"/>
                    <a:gd name="connsiteY68" fmla="*/ 112614 h 112649"/>
                    <a:gd name="connsiteX69" fmla="*/ 40563 w 82963"/>
                    <a:gd name="connsiteY69" fmla="*/ 111945 h 112649"/>
                    <a:gd name="connsiteX70" fmla="*/ 55825 w 82963"/>
                    <a:gd name="connsiteY70" fmla="*/ 112614 h 112649"/>
                    <a:gd name="connsiteX71" fmla="*/ 64690 w 82963"/>
                    <a:gd name="connsiteY71" fmla="*/ 112154 h 112649"/>
                    <a:gd name="connsiteX72" fmla="*/ 73806 w 82963"/>
                    <a:gd name="connsiteY72" fmla="*/ 112614 h 112649"/>
                    <a:gd name="connsiteX73" fmla="*/ 77987 w 82963"/>
                    <a:gd name="connsiteY73" fmla="*/ 107718 h 112649"/>
                    <a:gd name="connsiteX74" fmla="*/ 76733 w 82963"/>
                    <a:gd name="connsiteY74" fmla="*/ 103282 h 112649"/>
                    <a:gd name="connsiteX75" fmla="*/ 71213 w 82963"/>
                    <a:gd name="connsiteY75" fmla="*/ 102654 h 112649"/>
                    <a:gd name="connsiteX76" fmla="*/ 51978 w 82963"/>
                    <a:gd name="connsiteY76" fmla="*/ 103282 h 112649"/>
                    <a:gd name="connsiteX77" fmla="*/ 39434 w 82963"/>
                    <a:gd name="connsiteY77" fmla="*/ 103073 h 112649"/>
                    <a:gd name="connsiteX78" fmla="*/ 29063 w 82963"/>
                    <a:gd name="connsiteY78" fmla="*/ 103282 h 112649"/>
                    <a:gd name="connsiteX79" fmla="*/ 18902 w 82963"/>
                    <a:gd name="connsiteY79" fmla="*/ 103282 h 112649"/>
                    <a:gd name="connsiteX80" fmla="*/ 14470 w 82963"/>
                    <a:gd name="connsiteY80" fmla="*/ 102654 h 112649"/>
                    <a:gd name="connsiteX81" fmla="*/ 12672 w 82963"/>
                    <a:gd name="connsiteY81" fmla="*/ 102864 h 112649"/>
                    <a:gd name="connsiteX82" fmla="*/ 11333 w 82963"/>
                    <a:gd name="connsiteY82" fmla="*/ 102864 h 112649"/>
                    <a:gd name="connsiteX83" fmla="*/ 10330 w 82963"/>
                    <a:gd name="connsiteY83" fmla="*/ 102864 h 112649"/>
                    <a:gd name="connsiteX84" fmla="*/ 9661 w 82963"/>
                    <a:gd name="connsiteY84" fmla="*/ 102864 h 112649"/>
                    <a:gd name="connsiteX85" fmla="*/ 9661 w 82963"/>
                    <a:gd name="connsiteY85" fmla="*/ 102445 h 112649"/>
                    <a:gd name="connsiteX86" fmla="*/ 9661 w 82963"/>
                    <a:gd name="connsiteY86" fmla="*/ 102068 h 112649"/>
                    <a:gd name="connsiteX87" fmla="*/ 9661 w 82963"/>
                    <a:gd name="connsiteY87" fmla="*/ 100771 h 112649"/>
                    <a:gd name="connsiteX88" fmla="*/ 9661 w 82963"/>
                    <a:gd name="connsiteY88" fmla="*/ 95247 h 112649"/>
                    <a:gd name="connsiteX89" fmla="*/ 10079 w 82963"/>
                    <a:gd name="connsiteY89" fmla="*/ 85120 h 112649"/>
                    <a:gd name="connsiteX90" fmla="*/ 9661 w 82963"/>
                    <a:gd name="connsiteY90" fmla="*/ 75997 h 112649"/>
                    <a:gd name="connsiteX91" fmla="*/ 10037 w 82963"/>
                    <a:gd name="connsiteY91" fmla="*/ 65995 h 112649"/>
                    <a:gd name="connsiteX92" fmla="*/ 10288 w 82963"/>
                    <a:gd name="connsiteY92" fmla="*/ 61308 h 112649"/>
                    <a:gd name="connsiteX93" fmla="*/ 9661 w 82963"/>
                    <a:gd name="connsiteY93" fmla="*/ 38208 h 112649"/>
                    <a:gd name="connsiteX94" fmla="*/ 9661 w 82963"/>
                    <a:gd name="connsiteY94" fmla="*/ 23017 h 112649"/>
                    <a:gd name="connsiteX95" fmla="*/ 9661 w 82963"/>
                    <a:gd name="connsiteY95" fmla="*/ 10462 h 112649"/>
                    <a:gd name="connsiteX96" fmla="*/ 9661 w 82963"/>
                    <a:gd name="connsiteY96" fmla="*/ 9458 h 112649"/>
                    <a:gd name="connsiteX97" fmla="*/ 9995 w 82963"/>
                    <a:gd name="connsiteY97" fmla="*/ 9458 h 112649"/>
                    <a:gd name="connsiteX98" fmla="*/ 10372 w 82963"/>
                    <a:gd name="connsiteY98" fmla="*/ 9458 h 112649"/>
                    <a:gd name="connsiteX99" fmla="*/ 11919 w 82963"/>
                    <a:gd name="connsiteY99" fmla="*/ 9458 h 112649"/>
                    <a:gd name="connsiteX100" fmla="*/ 17229 w 82963"/>
                    <a:gd name="connsiteY100" fmla="*/ 10085 h 112649"/>
                    <a:gd name="connsiteX101" fmla="*/ 23084 w 82963"/>
                    <a:gd name="connsiteY101" fmla="*/ 9667 h 112649"/>
                    <a:gd name="connsiteX102" fmla="*/ 28394 w 82963"/>
                    <a:gd name="connsiteY102" fmla="*/ 9458 h 112649"/>
                    <a:gd name="connsiteX103" fmla="*/ 39015 w 82963"/>
                    <a:gd name="connsiteY103" fmla="*/ 9667 h 112649"/>
                    <a:gd name="connsiteX104" fmla="*/ 49177 w 82963"/>
                    <a:gd name="connsiteY104" fmla="*/ 10085 h 112649"/>
                    <a:gd name="connsiteX105" fmla="*/ 56411 w 82963"/>
                    <a:gd name="connsiteY105" fmla="*/ 9709 h 112649"/>
                    <a:gd name="connsiteX106" fmla="*/ 62850 w 82963"/>
                    <a:gd name="connsiteY106" fmla="*/ 10295 h 112649"/>
                    <a:gd name="connsiteX107" fmla="*/ 68704 w 82963"/>
                    <a:gd name="connsiteY107" fmla="*/ 10295 h 112649"/>
                    <a:gd name="connsiteX108" fmla="*/ 71632 w 82963"/>
                    <a:gd name="connsiteY108" fmla="*/ 10295 h 112649"/>
                    <a:gd name="connsiteX109" fmla="*/ 72928 w 82963"/>
                    <a:gd name="connsiteY109" fmla="*/ 10295 h 112649"/>
                    <a:gd name="connsiteX110" fmla="*/ 72928 w 82963"/>
                    <a:gd name="connsiteY110" fmla="*/ 10295 h 112649"/>
                    <a:gd name="connsiteX111" fmla="*/ 73346 w 82963"/>
                    <a:gd name="connsiteY111" fmla="*/ 10295 h 112649"/>
                    <a:gd name="connsiteX112" fmla="*/ 73346 w 82963"/>
                    <a:gd name="connsiteY112" fmla="*/ 10629 h 112649"/>
                    <a:gd name="connsiteX113" fmla="*/ 73346 w 82963"/>
                    <a:gd name="connsiteY113" fmla="*/ 13433 h 112649"/>
                    <a:gd name="connsiteX114" fmla="*/ 73137 w 82963"/>
                    <a:gd name="connsiteY114" fmla="*/ 28624 h 112649"/>
                    <a:gd name="connsiteX115" fmla="*/ 73346 w 82963"/>
                    <a:gd name="connsiteY115" fmla="*/ 41179 h 112649"/>
                    <a:gd name="connsiteX116" fmla="*/ 73346 w 82963"/>
                    <a:gd name="connsiteY116" fmla="*/ 53357 h 112649"/>
                    <a:gd name="connsiteX117" fmla="*/ 72719 w 82963"/>
                    <a:gd name="connsiteY117" fmla="*/ 58672 h 112649"/>
                    <a:gd name="connsiteX118" fmla="*/ 73137 w 82963"/>
                    <a:gd name="connsiteY118" fmla="*/ 63652 h 112649"/>
                    <a:gd name="connsiteX119" fmla="*/ 73137 w 82963"/>
                    <a:gd name="connsiteY119" fmla="*/ 68087 h 112649"/>
                    <a:gd name="connsiteX120" fmla="*/ 73137 w 82963"/>
                    <a:gd name="connsiteY120" fmla="*/ 76959 h 112649"/>
                    <a:gd name="connsiteX121" fmla="*/ 72719 w 82963"/>
                    <a:gd name="connsiteY121" fmla="*/ 85329 h 112649"/>
                    <a:gd name="connsiteX122" fmla="*/ 73137 w 82963"/>
                    <a:gd name="connsiteY122" fmla="*/ 92945 h 112649"/>
                    <a:gd name="connsiteX123" fmla="*/ 72719 w 82963"/>
                    <a:gd name="connsiteY123" fmla="*/ 102278 h 112649"/>
                    <a:gd name="connsiteX124" fmla="*/ 74600 w 82963"/>
                    <a:gd name="connsiteY124" fmla="*/ 106463 h 112649"/>
                    <a:gd name="connsiteX125" fmla="*/ 76942 w 82963"/>
                    <a:gd name="connsiteY125" fmla="*/ 107718 h 112649"/>
                    <a:gd name="connsiteX126" fmla="*/ 80246 w 82963"/>
                    <a:gd name="connsiteY126" fmla="*/ 107090 h 1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2963" h="112649">
                      <a:moveTo>
                        <a:pt x="80246" y="107090"/>
                      </a:moveTo>
                      <a:cubicBezTo>
                        <a:pt x="81625" y="106442"/>
                        <a:pt x="82629" y="105190"/>
                        <a:pt x="82964" y="103701"/>
                      </a:cubicBezTo>
                      <a:cubicBezTo>
                        <a:pt x="82964" y="102864"/>
                        <a:pt x="82964" y="100729"/>
                        <a:pt x="82964" y="98846"/>
                      </a:cubicBezTo>
                      <a:cubicBezTo>
                        <a:pt x="82918" y="97775"/>
                        <a:pt x="82775" y="96712"/>
                        <a:pt x="82545" y="95666"/>
                      </a:cubicBezTo>
                      <a:cubicBezTo>
                        <a:pt x="82366" y="94757"/>
                        <a:pt x="82294" y="93828"/>
                        <a:pt x="82336" y="92904"/>
                      </a:cubicBezTo>
                      <a:cubicBezTo>
                        <a:pt x="82361" y="91347"/>
                        <a:pt x="82504" y="89794"/>
                        <a:pt x="82754" y="88258"/>
                      </a:cubicBezTo>
                      <a:cubicBezTo>
                        <a:pt x="82842" y="87062"/>
                        <a:pt x="82842" y="85856"/>
                        <a:pt x="82754" y="84659"/>
                      </a:cubicBezTo>
                      <a:cubicBezTo>
                        <a:pt x="82754" y="83153"/>
                        <a:pt x="82754" y="81688"/>
                        <a:pt x="82754" y="79554"/>
                      </a:cubicBezTo>
                      <a:cubicBezTo>
                        <a:pt x="82754" y="78508"/>
                        <a:pt x="82336" y="77043"/>
                        <a:pt x="82336" y="76164"/>
                      </a:cubicBezTo>
                      <a:cubicBezTo>
                        <a:pt x="82370" y="74398"/>
                        <a:pt x="82512" y="72641"/>
                        <a:pt x="82754" y="70891"/>
                      </a:cubicBezTo>
                      <a:cubicBezTo>
                        <a:pt x="82859" y="69498"/>
                        <a:pt x="82859" y="68100"/>
                        <a:pt x="82754" y="66706"/>
                      </a:cubicBezTo>
                      <a:lnTo>
                        <a:pt x="82754" y="60136"/>
                      </a:lnTo>
                      <a:lnTo>
                        <a:pt x="82754" y="51055"/>
                      </a:lnTo>
                      <a:cubicBezTo>
                        <a:pt x="82918" y="49113"/>
                        <a:pt x="82479" y="47172"/>
                        <a:pt x="81500" y="45489"/>
                      </a:cubicBezTo>
                      <a:cubicBezTo>
                        <a:pt x="81500" y="45238"/>
                        <a:pt x="81291" y="44987"/>
                        <a:pt x="81291" y="44736"/>
                      </a:cubicBezTo>
                      <a:cubicBezTo>
                        <a:pt x="82019" y="40710"/>
                        <a:pt x="82508" y="36643"/>
                        <a:pt x="82754" y="32558"/>
                      </a:cubicBezTo>
                      <a:cubicBezTo>
                        <a:pt x="82754" y="31052"/>
                        <a:pt x="82127" y="27997"/>
                        <a:pt x="82127" y="26490"/>
                      </a:cubicBezTo>
                      <a:cubicBezTo>
                        <a:pt x="82127" y="22305"/>
                        <a:pt x="82127" y="19460"/>
                        <a:pt x="82462" y="16865"/>
                      </a:cubicBezTo>
                      <a:lnTo>
                        <a:pt x="82671" y="12973"/>
                      </a:lnTo>
                      <a:cubicBezTo>
                        <a:pt x="82671" y="11383"/>
                        <a:pt x="82671" y="10839"/>
                        <a:pt x="82671" y="6570"/>
                      </a:cubicBezTo>
                      <a:lnTo>
                        <a:pt x="82671" y="2678"/>
                      </a:lnTo>
                      <a:cubicBezTo>
                        <a:pt x="82671" y="1507"/>
                        <a:pt x="83173" y="-502"/>
                        <a:pt x="81207" y="126"/>
                      </a:cubicBezTo>
                      <a:lnTo>
                        <a:pt x="72844" y="377"/>
                      </a:lnTo>
                      <a:cubicBezTo>
                        <a:pt x="72405" y="184"/>
                        <a:pt x="71941" y="59"/>
                        <a:pt x="71464" y="0"/>
                      </a:cubicBezTo>
                      <a:cubicBezTo>
                        <a:pt x="70461" y="0"/>
                        <a:pt x="67910" y="0"/>
                        <a:pt x="65652" y="0"/>
                      </a:cubicBezTo>
                      <a:cubicBezTo>
                        <a:pt x="64586" y="33"/>
                        <a:pt x="63523" y="146"/>
                        <a:pt x="62474" y="335"/>
                      </a:cubicBezTo>
                      <a:lnTo>
                        <a:pt x="59547" y="335"/>
                      </a:lnTo>
                      <a:cubicBezTo>
                        <a:pt x="58986" y="360"/>
                        <a:pt x="58430" y="485"/>
                        <a:pt x="57916" y="711"/>
                      </a:cubicBezTo>
                      <a:cubicBezTo>
                        <a:pt x="56264" y="699"/>
                        <a:pt x="54617" y="573"/>
                        <a:pt x="52982" y="335"/>
                      </a:cubicBezTo>
                      <a:cubicBezTo>
                        <a:pt x="51589" y="255"/>
                        <a:pt x="50193" y="255"/>
                        <a:pt x="48800" y="335"/>
                      </a:cubicBezTo>
                      <a:cubicBezTo>
                        <a:pt x="47002" y="335"/>
                        <a:pt x="45246" y="335"/>
                        <a:pt x="42695" y="335"/>
                      </a:cubicBezTo>
                      <a:cubicBezTo>
                        <a:pt x="41441" y="335"/>
                        <a:pt x="39643" y="753"/>
                        <a:pt x="38514" y="753"/>
                      </a:cubicBezTo>
                      <a:cubicBezTo>
                        <a:pt x="36256" y="753"/>
                        <a:pt x="34332" y="544"/>
                        <a:pt x="32199" y="335"/>
                      </a:cubicBezTo>
                      <a:cubicBezTo>
                        <a:pt x="30598" y="239"/>
                        <a:pt x="28992" y="239"/>
                        <a:pt x="27391" y="335"/>
                      </a:cubicBezTo>
                      <a:lnTo>
                        <a:pt x="19529" y="335"/>
                      </a:lnTo>
                      <a:lnTo>
                        <a:pt x="10163" y="335"/>
                      </a:lnTo>
                      <a:cubicBezTo>
                        <a:pt x="6566" y="335"/>
                        <a:pt x="4936" y="335"/>
                        <a:pt x="3849" y="670"/>
                      </a:cubicBezTo>
                      <a:cubicBezTo>
                        <a:pt x="3351" y="737"/>
                        <a:pt x="2862" y="850"/>
                        <a:pt x="2385" y="1004"/>
                      </a:cubicBezTo>
                      <a:lnTo>
                        <a:pt x="1590" y="1255"/>
                      </a:lnTo>
                      <a:cubicBezTo>
                        <a:pt x="1590" y="1255"/>
                        <a:pt x="1298" y="1255"/>
                        <a:pt x="1214" y="1465"/>
                      </a:cubicBezTo>
                      <a:lnTo>
                        <a:pt x="1214" y="2344"/>
                      </a:lnTo>
                      <a:cubicBezTo>
                        <a:pt x="1214" y="2762"/>
                        <a:pt x="1423" y="3390"/>
                        <a:pt x="1423" y="3808"/>
                      </a:cubicBezTo>
                      <a:cubicBezTo>
                        <a:pt x="1423" y="5147"/>
                        <a:pt x="1214" y="6947"/>
                        <a:pt x="921" y="9583"/>
                      </a:cubicBezTo>
                      <a:cubicBezTo>
                        <a:pt x="921" y="10420"/>
                        <a:pt x="921" y="10629"/>
                        <a:pt x="712" y="11090"/>
                      </a:cubicBezTo>
                      <a:lnTo>
                        <a:pt x="461" y="12387"/>
                      </a:lnTo>
                      <a:cubicBezTo>
                        <a:pt x="461" y="13308"/>
                        <a:pt x="211" y="14312"/>
                        <a:pt x="127" y="15358"/>
                      </a:cubicBezTo>
                      <a:cubicBezTo>
                        <a:pt x="60" y="16430"/>
                        <a:pt x="60" y="17509"/>
                        <a:pt x="127" y="18581"/>
                      </a:cubicBezTo>
                      <a:cubicBezTo>
                        <a:pt x="127" y="20087"/>
                        <a:pt x="754" y="23142"/>
                        <a:pt x="754" y="24649"/>
                      </a:cubicBezTo>
                      <a:cubicBezTo>
                        <a:pt x="754" y="33270"/>
                        <a:pt x="127" y="35571"/>
                        <a:pt x="127" y="42895"/>
                      </a:cubicBezTo>
                      <a:cubicBezTo>
                        <a:pt x="127" y="46201"/>
                        <a:pt x="545" y="50009"/>
                        <a:pt x="545" y="53566"/>
                      </a:cubicBezTo>
                      <a:cubicBezTo>
                        <a:pt x="545" y="56244"/>
                        <a:pt x="336" y="59676"/>
                        <a:pt x="211" y="61936"/>
                      </a:cubicBezTo>
                      <a:cubicBezTo>
                        <a:pt x="194" y="62132"/>
                        <a:pt x="194" y="62325"/>
                        <a:pt x="211" y="62522"/>
                      </a:cubicBezTo>
                      <a:cubicBezTo>
                        <a:pt x="211" y="63526"/>
                        <a:pt x="1" y="66079"/>
                        <a:pt x="1" y="68339"/>
                      </a:cubicBezTo>
                      <a:cubicBezTo>
                        <a:pt x="52" y="69615"/>
                        <a:pt x="190" y="70887"/>
                        <a:pt x="420" y="72147"/>
                      </a:cubicBezTo>
                      <a:cubicBezTo>
                        <a:pt x="604" y="73239"/>
                        <a:pt x="675" y="74348"/>
                        <a:pt x="629" y="75453"/>
                      </a:cubicBezTo>
                      <a:cubicBezTo>
                        <a:pt x="604" y="77315"/>
                        <a:pt x="461" y="79173"/>
                        <a:pt x="211" y="81019"/>
                      </a:cubicBezTo>
                      <a:cubicBezTo>
                        <a:pt x="56" y="82408"/>
                        <a:pt x="-11" y="83806"/>
                        <a:pt x="1" y="85204"/>
                      </a:cubicBezTo>
                      <a:cubicBezTo>
                        <a:pt x="1" y="86961"/>
                        <a:pt x="211" y="88761"/>
                        <a:pt x="211" y="91272"/>
                      </a:cubicBezTo>
                      <a:cubicBezTo>
                        <a:pt x="211" y="92569"/>
                        <a:pt x="629" y="94326"/>
                        <a:pt x="629" y="95456"/>
                      </a:cubicBezTo>
                      <a:cubicBezTo>
                        <a:pt x="629" y="97758"/>
                        <a:pt x="420" y="99641"/>
                        <a:pt x="211" y="101817"/>
                      </a:cubicBezTo>
                      <a:cubicBezTo>
                        <a:pt x="211" y="102068"/>
                        <a:pt x="211" y="103198"/>
                        <a:pt x="211" y="103952"/>
                      </a:cubicBezTo>
                      <a:lnTo>
                        <a:pt x="211" y="111275"/>
                      </a:lnTo>
                      <a:cubicBezTo>
                        <a:pt x="-375" y="113284"/>
                        <a:pt x="1800" y="112447"/>
                        <a:pt x="2929" y="112614"/>
                      </a:cubicBezTo>
                      <a:lnTo>
                        <a:pt x="6734" y="112614"/>
                      </a:lnTo>
                      <a:lnTo>
                        <a:pt x="12212" y="112614"/>
                      </a:lnTo>
                      <a:lnTo>
                        <a:pt x="20073" y="112614"/>
                      </a:lnTo>
                      <a:cubicBezTo>
                        <a:pt x="21725" y="112731"/>
                        <a:pt x="23364" y="112275"/>
                        <a:pt x="24714" y="111317"/>
                      </a:cubicBezTo>
                      <a:cubicBezTo>
                        <a:pt x="24924" y="111317"/>
                        <a:pt x="25133" y="111108"/>
                        <a:pt x="25342" y="111108"/>
                      </a:cubicBezTo>
                      <a:cubicBezTo>
                        <a:pt x="28687" y="111848"/>
                        <a:pt x="32087" y="112351"/>
                        <a:pt x="35503" y="112614"/>
                      </a:cubicBezTo>
                      <a:cubicBezTo>
                        <a:pt x="36757" y="112614"/>
                        <a:pt x="39308" y="111945"/>
                        <a:pt x="40563" y="111945"/>
                      </a:cubicBezTo>
                      <a:cubicBezTo>
                        <a:pt x="47755" y="111945"/>
                        <a:pt x="49678" y="112614"/>
                        <a:pt x="55825" y="112614"/>
                      </a:cubicBezTo>
                      <a:cubicBezTo>
                        <a:pt x="58543" y="112614"/>
                        <a:pt x="61721" y="112154"/>
                        <a:pt x="64690" y="112154"/>
                      </a:cubicBezTo>
                      <a:cubicBezTo>
                        <a:pt x="67659" y="112154"/>
                        <a:pt x="72301" y="112614"/>
                        <a:pt x="73806" y="112614"/>
                      </a:cubicBezTo>
                      <a:cubicBezTo>
                        <a:pt x="76148" y="112125"/>
                        <a:pt x="77866" y="110112"/>
                        <a:pt x="77987" y="107718"/>
                      </a:cubicBezTo>
                      <a:cubicBezTo>
                        <a:pt x="78050" y="106144"/>
                        <a:pt x="77611" y="104588"/>
                        <a:pt x="76733" y="103282"/>
                      </a:cubicBezTo>
                      <a:cubicBezTo>
                        <a:pt x="74943" y="102759"/>
                        <a:pt x="73074" y="102546"/>
                        <a:pt x="71213" y="102654"/>
                      </a:cubicBezTo>
                      <a:cubicBezTo>
                        <a:pt x="64648" y="102654"/>
                        <a:pt x="58083" y="103282"/>
                        <a:pt x="51978" y="103282"/>
                      </a:cubicBezTo>
                      <a:cubicBezTo>
                        <a:pt x="49637" y="103282"/>
                        <a:pt x="47295" y="103073"/>
                        <a:pt x="39434" y="103073"/>
                      </a:cubicBezTo>
                      <a:lnTo>
                        <a:pt x="29063" y="103282"/>
                      </a:lnTo>
                      <a:cubicBezTo>
                        <a:pt x="23125" y="103282"/>
                        <a:pt x="20198" y="103282"/>
                        <a:pt x="18902" y="103282"/>
                      </a:cubicBezTo>
                      <a:cubicBezTo>
                        <a:pt x="17606" y="103282"/>
                        <a:pt x="16142" y="102654"/>
                        <a:pt x="14470" y="102654"/>
                      </a:cubicBezTo>
                      <a:cubicBezTo>
                        <a:pt x="13868" y="102684"/>
                        <a:pt x="13265" y="102751"/>
                        <a:pt x="12672" y="102864"/>
                      </a:cubicBezTo>
                      <a:lnTo>
                        <a:pt x="11333" y="102864"/>
                      </a:lnTo>
                      <a:lnTo>
                        <a:pt x="10330" y="102864"/>
                      </a:lnTo>
                      <a:cubicBezTo>
                        <a:pt x="10330" y="102864"/>
                        <a:pt x="9535" y="103240"/>
                        <a:pt x="9661" y="102864"/>
                      </a:cubicBezTo>
                      <a:lnTo>
                        <a:pt x="9661" y="102445"/>
                      </a:lnTo>
                      <a:cubicBezTo>
                        <a:pt x="9661" y="102445"/>
                        <a:pt x="9661" y="102445"/>
                        <a:pt x="9661" y="102068"/>
                      </a:cubicBezTo>
                      <a:lnTo>
                        <a:pt x="9661" y="100771"/>
                      </a:lnTo>
                      <a:lnTo>
                        <a:pt x="9661" y="95247"/>
                      </a:lnTo>
                      <a:cubicBezTo>
                        <a:pt x="9661" y="91439"/>
                        <a:pt x="10079" y="86626"/>
                        <a:pt x="10079" y="85120"/>
                      </a:cubicBezTo>
                      <a:cubicBezTo>
                        <a:pt x="10079" y="82065"/>
                        <a:pt x="9661" y="79052"/>
                        <a:pt x="9661" y="75997"/>
                      </a:cubicBezTo>
                      <a:cubicBezTo>
                        <a:pt x="9661" y="74197"/>
                        <a:pt x="9912" y="69468"/>
                        <a:pt x="10037" y="65995"/>
                      </a:cubicBezTo>
                      <a:cubicBezTo>
                        <a:pt x="10213" y="64438"/>
                        <a:pt x="10296" y="62873"/>
                        <a:pt x="10288" y="61308"/>
                      </a:cubicBezTo>
                      <a:cubicBezTo>
                        <a:pt x="10288" y="53440"/>
                        <a:pt x="9661" y="45573"/>
                        <a:pt x="9661" y="38208"/>
                      </a:cubicBezTo>
                      <a:cubicBezTo>
                        <a:pt x="9661" y="35446"/>
                        <a:pt x="9661" y="32642"/>
                        <a:pt x="9661" y="23017"/>
                      </a:cubicBezTo>
                      <a:cubicBezTo>
                        <a:pt x="9661" y="19208"/>
                        <a:pt x="9661" y="14898"/>
                        <a:pt x="9661" y="10462"/>
                      </a:cubicBezTo>
                      <a:lnTo>
                        <a:pt x="9661" y="9458"/>
                      </a:lnTo>
                      <a:cubicBezTo>
                        <a:pt x="9661" y="9248"/>
                        <a:pt x="9912" y="9458"/>
                        <a:pt x="9995" y="9458"/>
                      </a:cubicBezTo>
                      <a:lnTo>
                        <a:pt x="10372" y="9458"/>
                      </a:lnTo>
                      <a:lnTo>
                        <a:pt x="11919" y="9458"/>
                      </a:lnTo>
                      <a:cubicBezTo>
                        <a:pt x="13424" y="9458"/>
                        <a:pt x="15222" y="10085"/>
                        <a:pt x="17229" y="10085"/>
                      </a:cubicBezTo>
                      <a:cubicBezTo>
                        <a:pt x="18233" y="10085"/>
                        <a:pt x="20031" y="9667"/>
                        <a:pt x="23084" y="9667"/>
                      </a:cubicBezTo>
                      <a:cubicBezTo>
                        <a:pt x="25091" y="9667"/>
                        <a:pt x="26847" y="9458"/>
                        <a:pt x="28394" y="9458"/>
                      </a:cubicBezTo>
                      <a:lnTo>
                        <a:pt x="39015" y="9667"/>
                      </a:lnTo>
                      <a:cubicBezTo>
                        <a:pt x="42821" y="9667"/>
                        <a:pt x="47629" y="10085"/>
                        <a:pt x="49177" y="10085"/>
                      </a:cubicBezTo>
                      <a:cubicBezTo>
                        <a:pt x="51560" y="10085"/>
                        <a:pt x="53985" y="9834"/>
                        <a:pt x="56411" y="9709"/>
                      </a:cubicBezTo>
                      <a:cubicBezTo>
                        <a:pt x="58522" y="10182"/>
                        <a:pt x="60688" y="10378"/>
                        <a:pt x="62850" y="10295"/>
                      </a:cubicBezTo>
                      <a:lnTo>
                        <a:pt x="68704" y="10295"/>
                      </a:lnTo>
                      <a:lnTo>
                        <a:pt x="71632" y="10295"/>
                      </a:lnTo>
                      <a:lnTo>
                        <a:pt x="72928" y="10295"/>
                      </a:lnTo>
                      <a:lnTo>
                        <a:pt x="72928" y="10295"/>
                      </a:lnTo>
                      <a:cubicBezTo>
                        <a:pt x="72928" y="10295"/>
                        <a:pt x="73388" y="10085"/>
                        <a:pt x="73346" y="10295"/>
                      </a:cubicBezTo>
                      <a:cubicBezTo>
                        <a:pt x="73379" y="10404"/>
                        <a:pt x="73379" y="10521"/>
                        <a:pt x="73346" y="10629"/>
                      </a:cubicBezTo>
                      <a:lnTo>
                        <a:pt x="73346" y="13433"/>
                      </a:lnTo>
                      <a:cubicBezTo>
                        <a:pt x="73346" y="16195"/>
                        <a:pt x="73137" y="18999"/>
                        <a:pt x="73137" y="28624"/>
                      </a:cubicBezTo>
                      <a:cubicBezTo>
                        <a:pt x="73137" y="32433"/>
                        <a:pt x="73137" y="36743"/>
                        <a:pt x="73346" y="41179"/>
                      </a:cubicBezTo>
                      <a:cubicBezTo>
                        <a:pt x="73346" y="48293"/>
                        <a:pt x="73346" y="51808"/>
                        <a:pt x="73346" y="53357"/>
                      </a:cubicBezTo>
                      <a:cubicBezTo>
                        <a:pt x="73346" y="54905"/>
                        <a:pt x="72719" y="56663"/>
                        <a:pt x="72719" y="58672"/>
                      </a:cubicBezTo>
                      <a:cubicBezTo>
                        <a:pt x="72719" y="59718"/>
                        <a:pt x="73137" y="61057"/>
                        <a:pt x="73137" y="63652"/>
                      </a:cubicBezTo>
                      <a:cubicBezTo>
                        <a:pt x="73137" y="65325"/>
                        <a:pt x="73137" y="66832"/>
                        <a:pt x="73137" y="68087"/>
                      </a:cubicBezTo>
                      <a:lnTo>
                        <a:pt x="73137" y="76959"/>
                      </a:lnTo>
                      <a:cubicBezTo>
                        <a:pt x="73137" y="80140"/>
                        <a:pt x="72719" y="84157"/>
                        <a:pt x="72719" y="85329"/>
                      </a:cubicBezTo>
                      <a:cubicBezTo>
                        <a:pt x="72719" y="87882"/>
                        <a:pt x="73137" y="90393"/>
                        <a:pt x="73137" y="92945"/>
                      </a:cubicBezTo>
                      <a:cubicBezTo>
                        <a:pt x="73137" y="94619"/>
                        <a:pt x="72719" y="99306"/>
                        <a:pt x="72719" y="102278"/>
                      </a:cubicBezTo>
                      <a:cubicBezTo>
                        <a:pt x="72459" y="103922"/>
                        <a:pt x="73195" y="105567"/>
                        <a:pt x="74600" y="106463"/>
                      </a:cubicBezTo>
                      <a:cubicBezTo>
                        <a:pt x="75060" y="107308"/>
                        <a:pt x="75980" y="107802"/>
                        <a:pt x="76942" y="107718"/>
                      </a:cubicBezTo>
                      <a:cubicBezTo>
                        <a:pt x="78063" y="107638"/>
                        <a:pt x="79171" y="107429"/>
                        <a:pt x="80246" y="107090"/>
                      </a:cubicBezTo>
                      <a:close/>
                    </a:path>
                  </a:pathLst>
                </a:custGeom>
                <a:solidFill>
                  <a:schemeClr val="bg1"/>
                </a:solidFill>
                <a:ln w="3805" cap="flat">
                  <a:noFill/>
                  <a:prstDash val="solid"/>
                  <a:miter/>
                </a:ln>
              </p:spPr>
              <p:txBody>
                <a:bodyPr wrap="none" rtlCol="0" anchor="ctr"/>
                <a:lstStyle/>
                <a:p>
                  <a:endParaRPr lang="en-CA"/>
                </a:p>
              </p:txBody>
            </p:sp>
            <p:sp>
              <p:nvSpPr>
                <p:cNvPr id="222" name="Freeform 221">
                  <a:extLst>
                    <a:ext uri="{FF2B5EF4-FFF2-40B4-BE49-F238E27FC236}">
                      <a16:creationId xmlns:a16="http://schemas.microsoft.com/office/drawing/2014/main" id="{1C38B624-7BA4-F64A-A0ED-92CF0579ECD4}"/>
                    </a:ext>
                  </a:extLst>
                </p:cNvPr>
                <p:cNvSpPr/>
                <p:nvPr/>
              </p:nvSpPr>
              <p:spPr>
                <a:xfrm>
                  <a:off x="4542013" y="3333461"/>
                  <a:ext cx="72779" cy="10388"/>
                </a:xfrm>
                <a:custGeom>
                  <a:avLst/>
                  <a:gdLst>
                    <a:gd name="connsiteX0" fmla="*/ 642 w 72779"/>
                    <a:gd name="connsiteY0" fmla="*/ 7201 h 10388"/>
                    <a:gd name="connsiteX1" fmla="*/ 1437 w 72779"/>
                    <a:gd name="connsiteY1" fmla="*/ 9963 h 10388"/>
                    <a:gd name="connsiteX2" fmla="*/ 2566 w 72779"/>
                    <a:gd name="connsiteY2" fmla="*/ 10173 h 10388"/>
                    <a:gd name="connsiteX3" fmla="*/ 3277 w 72779"/>
                    <a:gd name="connsiteY3" fmla="*/ 9754 h 10388"/>
                    <a:gd name="connsiteX4" fmla="*/ 3946 w 72779"/>
                    <a:gd name="connsiteY4" fmla="*/ 9754 h 10388"/>
                    <a:gd name="connsiteX5" fmla="*/ 5033 w 72779"/>
                    <a:gd name="connsiteY5" fmla="*/ 10173 h 10388"/>
                    <a:gd name="connsiteX6" fmla="*/ 5869 w 72779"/>
                    <a:gd name="connsiteY6" fmla="*/ 10382 h 10388"/>
                    <a:gd name="connsiteX7" fmla="*/ 7040 w 72779"/>
                    <a:gd name="connsiteY7" fmla="*/ 10173 h 10388"/>
                    <a:gd name="connsiteX8" fmla="*/ 7834 w 72779"/>
                    <a:gd name="connsiteY8" fmla="*/ 9754 h 10388"/>
                    <a:gd name="connsiteX9" fmla="*/ 9089 w 72779"/>
                    <a:gd name="connsiteY9" fmla="*/ 10173 h 10388"/>
                    <a:gd name="connsiteX10" fmla="*/ 10009 w 72779"/>
                    <a:gd name="connsiteY10" fmla="*/ 10382 h 10388"/>
                    <a:gd name="connsiteX11" fmla="*/ 11556 w 72779"/>
                    <a:gd name="connsiteY11" fmla="*/ 10173 h 10388"/>
                    <a:gd name="connsiteX12" fmla="*/ 13396 w 72779"/>
                    <a:gd name="connsiteY12" fmla="*/ 10173 h 10388"/>
                    <a:gd name="connsiteX13" fmla="*/ 14483 w 72779"/>
                    <a:gd name="connsiteY13" fmla="*/ 8875 h 10388"/>
                    <a:gd name="connsiteX14" fmla="*/ 14483 w 72779"/>
                    <a:gd name="connsiteY14" fmla="*/ 8666 h 10388"/>
                    <a:gd name="connsiteX15" fmla="*/ 16867 w 72779"/>
                    <a:gd name="connsiteY15" fmla="*/ 10173 h 10388"/>
                    <a:gd name="connsiteX16" fmla="*/ 18038 w 72779"/>
                    <a:gd name="connsiteY16" fmla="*/ 9545 h 10388"/>
                    <a:gd name="connsiteX17" fmla="*/ 21634 w 72779"/>
                    <a:gd name="connsiteY17" fmla="*/ 10173 h 10388"/>
                    <a:gd name="connsiteX18" fmla="*/ 23223 w 72779"/>
                    <a:gd name="connsiteY18" fmla="*/ 9796 h 10388"/>
                    <a:gd name="connsiteX19" fmla="*/ 23515 w 72779"/>
                    <a:gd name="connsiteY19" fmla="*/ 10173 h 10388"/>
                    <a:gd name="connsiteX20" fmla="*/ 24644 w 72779"/>
                    <a:gd name="connsiteY20" fmla="*/ 10382 h 10388"/>
                    <a:gd name="connsiteX21" fmla="*/ 25230 w 72779"/>
                    <a:gd name="connsiteY21" fmla="*/ 10047 h 10388"/>
                    <a:gd name="connsiteX22" fmla="*/ 25815 w 72779"/>
                    <a:gd name="connsiteY22" fmla="*/ 10047 h 10388"/>
                    <a:gd name="connsiteX23" fmla="*/ 26150 w 72779"/>
                    <a:gd name="connsiteY23" fmla="*/ 9628 h 10388"/>
                    <a:gd name="connsiteX24" fmla="*/ 27111 w 72779"/>
                    <a:gd name="connsiteY24" fmla="*/ 10047 h 10388"/>
                    <a:gd name="connsiteX25" fmla="*/ 27948 w 72779"/>
                    <a:gd name="connsiteY25" fmla="*/ 10256 h 10388"/>
                    <a:gd name="connsiteX26" fmla="*/ 29119 w 72779"/>
                    <a:gd name="connsiteY26" fmla="*/ 10047 h 10388"/>
                    <a:gd name="connsiteX27" fmla="*/ 29913 w 72779"/>
                    <a:gd name="connsiteY27" fmla="*/ 9628 h 10388"/>
                    <a:gd name="connsiteX28" fmla="*/ 31168 w 72779"/>
                    <a:gd name="connsiteY28" fmla="*/ 10047 h 10388"/>
                    <a:gd name="connsiteX29" fmla="*/ 32088 w 72779"/>
                    <a:gd name="connsiteY29" fmla="*/ 10256 h 10388"/>
                    <a:gd name="connsiteX30" fmla="*/ 33635 w 72779"/>
                    <a:gd name="connsiteY30" fmla="*/ 10047 h 10388"/>
                    <a:gd name="connsiteX31" fmla="*/ 35475 w 72779"/>
                    <a:gd name="connsiteY31" fmla="*/ 10047 h 10388"/>
                    <a:gd name="connsiteX32" fmla="*/ 36562 w 72779"/>
                    <a:gd name="connsiteY32" fmla="*/ 8750 h 10388"/>
                    <a:gd name="connsiteX33" fmla="*/ 36562 w 72779"/>
                    <a:gd name="connsiteY33" fmla="*/ 8540 h 10388"/>
                    <a:gd name="connsiteX34" fmla="*/ 38945 w 72779"/>
                    <a:gd name="connsiteY34" fmla="*/ 10047 h 10388"/>
                    <a:gd name="connsiteX35" fmla="*/ 40116 w 72779"/>
                    <a:gd name="connsiteY35" fmla="*/ 9419 h 10388"/>
                    <a:gd name="connsiteX36" fmla="*/ 43712 w 72779"/>
                    <a:gd name="connsiteY36" fmla="*/ 10047 h 10388"/>
                    <a:gd name="connsiteX37" fmla="*/ 45761 w 72779"/>
                    <a:gd name="connsiteY37" fmla="*/ 9628 h 10388"/>
                    <a:gd name="connsiteX38" fmla="*/ 47434 w 72779"/>
                    <a:gd name="connsiteY38" fmla="*/ 9963 h 10388"/>
                    <a:gd name="connsiteX39" fmla="*/ 47434 w 72779"/>
                    <a:gd name="connsiteY39" fmla="*/ 9963 h 10388"/>
                    <a:gd name="connsiteX40" fmla="*/ 48563 w 72779"/>
                    <a:gd name="connsiteY40" fmla="*/ 10173 h 10388"/>
                    <a:gd name="connsiteX41" fmla="*/ 49316 w 72779"/>
                    <a:gd name="connsiteY41" fmla="*/ 9754 h 10388"/>
                    <a:gd name="connsiteX42" fmla="*/ 49943 w 72779"/>
                    <a:gd name="connsiteY42" fmla="*/ 9754 h 10388"/>
                    <a:gd name="connsiteX43" fmla="*/ 51030 w 72779"/>
                    <a:gd name="connsiteY43" fmla="*/ 10173 h 10388"/>
                    <a:gd name="connsiteX44" fmla="*/ 51866 w 72779"/>
                    <a:gd name="connsiteY44" fmla="*/ 10382 h 10388"/>
                    <a:gd name="connsiteX45" fmla="*/ 53079 w 72779"/>
                    <a:gd name="connsiteY45" fmla="*/ 10173 h 10388"/>
                    <a:gd name="connsiteX46" fmla="*/ 53873 w 72779"/>
                    <a:gd name="connsiteY46" fmla="*/ 9754 h 10388"/>
                    <a:gd name="connsiteX47" fmla="*/ 55086 w 72779"/>
                    <a:gd name="connsiteY47" fmla="*/ 10173 h 10388"/>
                    <a:gd name="connsiteX48" fmla="*/ 56048 w 72779"/>
                    <a:gd name="connsiteY48" fmla="*/ 10382 h 10388"/>
                    <a:gd name="connsiteX49" fmla="*/ 57553 w 72779"/>
                    <a:gd name="connsiteY49" fmla="*/ 10173 h 10388"/>
                    <a:gd name="connsiteX50" fmla="*/ 59393 w 72779"/>
                    <a:gd name="connsiteY50" fmla="*/ 10173 h 10388"/>
                    <a:gd name="connsiteX51" fmla="*/ 60480 w 72779"/>
                    <a:gd name="connsiteY51" fmla="*/ 8875 h 10388"/>
                    <a:gd name="connsiteX52" fmla="*/ 60480 w 72779"/>
                    <a:gd name="connsiteY52" fmla="*/ 8666 h 10388"/>
                    <a:gd name="connsiteX53" fmla="*/ 62822 w 72779"/>
                    <a:gd name="connsiteY53" fmla="*/ 10173 h 10388"/>
                    <a:gd name="connsiteX54" fmla="*/ 64035 w 72779"/>
                    <a:gd name="connsiteY54" fmla="*/ 9545 h 10388"/>
                    <a:gd name="connsiteX55" fmla="*/ 67589 w 72779"/>
                    <a:gd name="connsiteY55" fmla="*/ 10173 h 10388"/>
                    <a:gd name="connsiteX56" fmla="*/ 69680 w 72779"/>
                    <a:gd name="connsiteY56" fmla="*/ 9754 h 10388"/>
                    <a:gd name="connsiteX57" fmla="*/ 71771 w 72779"/>
                    <a:gd name="connsiteY57" fmla="*/ 10173 h 10388"/>
                    <a:gd name="connsiteX58" fmla="*/ 72774 w 72779"/>
                    <a:gd name="connsiteY58" fmla="*/ 5276 h 10388"/>
                    <a:gd name="connsiteX59" fmla="*/ 72481 w 72779"/>
                    <a:gd name="connsiteY59" fmla="*/ 840 h 10388"/>
                    <a:gd name="connsiteX60" fmla="*/ 71185 w 72779"/>
                    <a:gd name="connsiteY60" fmla="*/ 213 h 10388"/>
                    <a:gd name="connsiteX61" fmla="*/ 66711 w 72779"/>
                    <a:gd name="connsiteY61" fmla="*/ 840 h 10388"/>
                    <a:gd name="connsiteX62" fmla="*/ 63742 w 72779"/>
                    <a:gd name="connsiteY62" fmla="*/ 631 h 10388"/>
                    <a:gd name="connsiteX63" fmla="*/ 61317 w 72779"/>
                    <a:gd name="connsiteY63" fmla="*/ 840 h 10388"/>
                    <a:gd name="connsiteX64" fmla="*/ 58933 w 72779"/>
                    <a:gd name="connsiteY64" fmla="*/ 840 h 10388"/>
                    <a:gd name="connsiteX65" fmla="*/ 57888 w 72779"/>
                    <a:gd name="connsiteY65" fmla="*/ 213 h 10388"/>
                    <a:gd name="connsiteX66" fmla="*/ 56759 w 72779"/>
                    <a:gd name="connsiteY66" fmla="*/ 631 h 10388"/>
                    <a:gd name="connsiteX67" fmla="*/ 55713 w 72779"/>
                    <a:gd name="connsiteY67" fmla="*/ 631 h 10388"/>
                    <a:gd name="connsiteX68" fmla="*/ 53623 w 72779"/>
                    <a:gd name="connsiteY68" fmla="*/ 631 h 10388"/>
                    <a:gd name="connsiteX69" fmla="*/ 51657 w 72779"/>
                    <a:gd name="connsiteY69" fmla="*/ 213 h 10388"/>
                    <a:gd name="connsiteX70" fmla="*/ 49859 w 72779"/>
                    <a:gd name="connsiteY70" fmla="*/ 631 h 10388"/>
                    <a:gd name="connsiteX71" fmla="*/ 47936 w 72779"/>
                    <a:gd name="connsiteY71" fmla="*/ 213 h 10388"/>
                    <a:gd name="connsiteX72" fmla="*/ 47016 w 72779"/>
                    <a:gd name="connsiteY72" fmla="*/ 213 h 10388"/>
                    <a:gd name="connsiteX73" fmla="*/ 42500 w 72779"/>
                    <a:gd name="connsiteY73" fmla="*/ 840 h 10388"/>
                    <a:gd name="connsiteX74" fmla="*/ 39531 w 72779"/>
                    <a:gd name="connsiteY74" fmla="*/ 631 h 10388"/>
                    <a:gd name="connsiteX75" fmla="*/ 37105 w 72779"/>
                    <a:gd name="connsiteY75" fmla="*/ 840 h 10388"/>
                    <a:gd name="connsiteX76" fmla="*/ 34764 w 72779"/>
                    <a:gd name="connsiteY76" fmla="*/ 840 h 10388"/>
                    <a:gd name="connsiteX77" fmla="*/ 33718 w 72779"/>
                    <a:gd name="connsiteY77" fmla="*/ 213 h 10388"/>
                    <a:gd name="connsiteX78" fmla="*/ 32589 w 72779"/>
                    <a:gd name="connsiteY78" fmla="*/ 631 h 10388"/>
                    <a:gd name="connsiteX79" fmla="*/ 31544 w 72779"/>
                    <a:gd name="connsiteY79" fmla="*/ 631 h 10388"/>
                    <a:gd name="connsiteX80" fmla="*/ 29453 w 72779"/>
                    <a:gd name="connsiteY80" fmla="*/ 631 h 10388"/>
                    <a:gd name="connsiteX81" fmla="*/ 27488 w 72779"/>
                    <a:gd name="connsiteY81" fmla="*/ 213 h 10388"/>
                    <a:gd name="connsiteX82" fmla="*/ 26066 w 72779"/>
                    <a:gd name="connsiteY82" fmla="*/ 589 h 10388"/>
                    <a:gd name="connsiteX83" fmla="*/ 24812 w 72779"/>
                    <a:gd name="connsiteY83" fmla="*/ 3 h 10388"/>
                    <a:gd name="connsiteX84" fmla="*/ 20296 w 72779"/>
                    <a:gd name="connsiteY84" fmla="*/ 631 h 10388"/>
                    <a:gd name="connsiteX85" fmla="*/ 17327 w 72779"/>
                    <a:gd name="connsiteY85" fmla="*/ 422 h 10388"/>
                    <a:gd name="connsiteX86" fmla="*/ 14901 w 72779"/>
                    <a:gd name="connsiteY86" fmla="*/ 631 h 10388"/>
                    <a:gd name="connsiteX87" fmla="*/ 12560 w 72779"/>
                    <a:gd name="connsiteY87" fmla="*/ 631 h 10388"/>
                    <a:gd name="connsiteX88" fmla="*/ 11514 w 72779"/>
                    <a:gd name="connsiteY88" fmla="*/ 3 h 10388"/>
                    <a:gd name="connsiteX89" fmla="*/ 10385 w 72779"/>
                    <a:gd name="connsiteY89" fmla="*/ 422 h 10388"/>
                    <a:gd name="connsiteX90" fmla="*/ 9340 w 72779"/>
                    <a:gd name="connsiteY90" fmla="*/ 422 h 10388"/>
                    <a:gd name="connsiteX91" fmla="*/ 7249 w 72779"/>
                    <a:gd name="connsiteY91" fmla="*/ 422 h 10388"/>
                    <a:gd name="connsiteX92" fmla="*/ 5284 w 72779"/>
                    <a:gd name="connsiteY92" fmla="*/ 3 h 10388"/>
                    <a:gd name="connsiteX93" fmla="*/ 3486 w 72779"/>
                    <a:gd name="connsiteY93" fmla="*/ 422 h 10388"/>
                    <a:gd name="connsiteX94" fmla="*/ 1311 w 72779"/>
                    <a:gd name="connsiteY94" fmla="*/ 3 h 10388"/>
                    <a:gd name="connsiteX95" fmla="*/ 350 w 72779"/>
                    <a:gd name="connsiteY95" fmla="*/ 1887 h 10388"/>
                    <a:gd name="connsiteX96" fmla="*/ 15 w 72779"/>
                    <a:gd name="connsiteY96" fmla="*/ 4230 h 1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2779" h="10388">
                      <a:moveTo>
                        <a:pt x="642" y="7201"/>
                      </a:moveTo>
                      <a:cubicBezTo>
                        <a:pt x="642" y="8247"/>
                        <a:pt x="1186" y="9963"/>
                        <a:pt x="1437" y="9963"/>
                      </a:cubicBezTo>
                      <a:cubicBezTo>
                        <a:pt x="1809" y="10060"/>
                        <a:pt x="2185" y="10131"/>
                        <a:pt x="2566" y="10173"/>
                      </a:cubicBezTo>
                      <a:cubicBezTo>
                        <a:pt x="2817" y="10173"/>
                        <a:pt x="2984" y="9963"/>
                        <a:pt x="3277" y="9754"/>
                      </a:cubicBezTo>
                      <a:cubicBezTo>
                        <a:pt x="3490" y="9654"/>
                        <a:pt x="3732" y="9654"/>
                        <a:pt x="3946" y="9754"/>
                      </a:cubicBezTo>
                      <a:cubicBezTo>
                        <a:pt x="4339" y="9792"/>
                        <a:pt x="4715" y="9938"/>
                        <a:pt x="5033" y="10173"/>
                      </a:cubicBezTo>
                      <a:cubicBezTo>
                        <a:pt x="5284" y="10323"/>
                        <a:pt x="5576" y="10394"/>
                        <a:pt x="5869" y="10382"/>
                      </a:cubicBezTo>
                      <a:cubicBezTo>
                        <a:pt x="6204" y="10382"/>
                        <a:pt x="6580" y="10173"/>
                        <a:pt x="7040" y="10173"/>
                      </a:cubicBezTo>
                      <a:cubicBezTo>
                        <a:pt x="7500" y="10173"/>
                        <a:pt x="7667" y="9754"/>
                        <a:pt x="7834" y="9754"/>
                      </a:cubicBezTo>
                      <a:cubicBezTo>
                        <a:pt x="8278" y="9796"/>
                        <a:pt x="8708" y="9942"/>
                        <a:pt x="9089" y="10173"/>
                      </a:cubicBezTo>
                      <a:cubicBezTo>
                        <a:pt x="9365" y="10336"/>
                        <a:pt x="9687" y="10411"/>
                        <a:pt x="10009" y="10382"/>
                      </a:cubicBezTo>
                      <a:cubicBezTo>
                        <a:pt x="10553" y="10382"/>
                        <a:pt x="11013" y="10173"/>
                        <a:pt x="11556" y="10173"/>
                      </a:cubicBezTo>
                      <a:lnTo>
                        <a:pt x="13396" y="10173"/>
                      </a:lnTo>
                      <a:cubicBezTo>
                        <a:pt x="14107" y="9963"/>
                        <a:pt x="14023" y="9963"/>
                        <a:pt x="14483" y="8875"/>
                      </a:cubicBezTo>
                      <a:cubicBezTo>
                        <a:pt x="14483" y="8875"/>
                        <a:pt x="14483" y="8666"/>
                        <a:pt x="14483" y="8666"/>
                      </a:cubicBezTo>
                      <a:cubicBezTo>
                        <a:pt x="14483" y="8666"/>
                        <a:pt x="15738" y="10173"/>
                        <a:pt x="16867" y="10173"/>
                      </a:cubicBezTo>
                      <a:cubicBezTo>
                        <a:pt x="17159" y="10173"/>
                        <a:pt x="17745" y="9545"/>
                        <a:pt x="18038" y="9545"/>
                      </a:cubicBezTo>
                      <a:cubicBezTo>
                        <a:pt x="19752" y="9545"/>
                        <a:pt x="20170" y="10173"/>
                        <a:pt x="21634" y="10173"/>
                      </a:cubicBezTo>
                      <a:cubicBezTo>
                        <a:pt x="22173" y="10101"/>
                        <a:pt x="22708" y="9976"/>
                        <a:pt x="23223" y="9796"/>
                      </a:cubicBezTo>
                      <a:cubicBezTo>
                        <a:pt x="23223" y="10005"/>
                        <a:pt x="23432" y="10173"/>
                        <a:pt x="23515" y="10173"/>
                      </a:cubicBezTo>
                      <a:cubicBezTo>
                        <a:pt x="23888" y="10269"/>
                        <a:pt x="24264" y="10340"/>
                        <a:pt x="24644" y="10382"/>
                      </a:cubicBezTo>
                      <a:cubicBezTo>
                        <a:pt x="24853" y="10382"/>
                        <a:pt x="25021" y="10382"/>
                        <a:pt x="25230" y="10047"/>
                      </a:cubicBezTo>
                      <a:lnTo>
                        <a:pt x="25815" y="10047"/>
                      </a:lnTo>
                      <a:cubicBezTo>
                        <a:pt x="25815" y="10047"/>
                        <a:pt x="25815" y="10047"/>
                        <a:pt x="26150" y="9628"/>
                      </a:cubicBezTo>
                      <a:cubicBezTo>
                        <a:pt x="26497" y="9695"/>
                        <a:pt x="26827" y="9838"/>
                        <a:pt x="27111" y="10047"/>
                      </a:cubicBezTo>
                      <a:cubicBezTo>
                        <a:pt x="27362" y="10198"/>
                        <a:pt x="27655" y="10269"/>
                        <a:pt x="27948" y="10256"/>
                      </a:cubicBezTo>
                      <a:cubicBezTo>
                        <a:pt x="28282" y="10256"/>
                        <a:pt x="28659" y="10047"/>
                        <a:pt x="29119" y="10047"/>
                      </a:cubicBezTo>
                      <a:cubicBezTo>
                        <a:pt x="29579" y="10047"/>
                        <a:pt x="29746" y="9628"/>
                        <a:pt x="29913" y="9628"/>
                      </a:cubicBezTo>
                      <a:cubicBezTo>
                        <a:pt x="30356" y="9670"/>
                        <a:pt x="30787" y="9817"/>
                        <a:pt x="31168" y="10047"/>
                      </a:cubicBezTo>
                      <a:cubicBezTo>
                        <a:pt x="31444" y="10210"/>
                        <a:pt x="31766" y="10285"/>
                        <a:pt x="32088" y="10256"/>
                      </a:cubicBezTo>
                      <a:cubicBezTo>
                        <a:pt x="32631" y="10256"/>
                        <a:pt x="33091" y="10047"/>
                        <a:pt x="33635" y="10047"/>
                      </a:cubicBezTo>
                      <a:lnTo>
                        <a:pt x="35475" y="10047"/>
                      </a:lnTo>
                      <a:cubicBezTo>
                        <a:pt x="36185" y="9838"/>
                        <a:pt x="36102" y="9838"/>
                        <a:pt x="36562" y="8750"/>
                      </a:cubicBezTo>
                      <a:cubicBezTo>
                        <a:pt x="36562" y="8750"/>
                        <a:pt x="36562" y="8540"/>
                        <a:pt x="36562" y="8540"/>
                      </a:cubicBezTo>
                      <a:cubicBezTo>
                        <a:pt x="36562" y="8540"/>
                        <a:pt x="37816" y="10047"/>
                        <a:pt x="38945" y="10047"/>
                      </a:cubicBezTo>
                      <a:cubicBezTo>
                        <a:pt x="39238" y="10047"/>
                        <a:pt x="39823" y="9419"/>
                        <a:pt x="40116" y="9419"/>
                      </a:cubicBezTo>
                      <a:cubicBezTo>
                        <a:pt x="41831" y="9419"/>
                        <a:pt x="42249" y="10047"/>
                        <a:pt x="43712" y="10047"/>
                      </a:cubicBezTo>
                      <a:cubicBezTo>
                        <a:pt x="44340" y="10047"/>
                        <a:pt x="45092" y="9628"/>
                        <a:pt x="45761" y="9628"/>
                      </a:cubicBezTo>
                      <a:cubicBezTo>
                        <a:pt x="46330" y="9670"/>
                        <a:pt x="46890" y="9783"/>
                        <a:pt x="47434" y="9963"/>
                      </a:cubicBezTo>
                      <a:lnTo>
                        <a:pt x="47434" y="9963"/>
                      </a:lnTo>
                      <a:cubicBezTo>
                        <a:pt x="47806" y="10055"/>
                        <a:pt x="48182" y="10126"/>
                        <a:pt x="48563" y="10173"/>
                      </a:cubicBezTo>
                      <a:cubicBezTo>
                        <a:pt x="48814" y="10173"/>
                        <a:pt x="49023" y="9963"/>
                        <a:pt x="49316" y="9754"/>
                      </a:cubicBezTo>
                      <a:cubicBezTo>
                        <a:pt x="49512" y="9658"/>
                        <a:pt x="49746" y="9658"/>
                        <a:pt x="49943" y="9754"/>
                      </a:cubicBezTo>
                      <a:cubicBezTo>
                        <a:pt x="50336" y="9783"/>
                        <a:pt x="50716" y="9930"/>
                        <a:pt x="51030" y="10173"/>
                      </a:cubicBezTo>
                      <a:cubicBezTo>
                        <a:pt x="51281" y="10323"/>
                        <a:pt x="51574" y="10394"/>
                        <a:pt x="51866" y="10382"/>
                      </a:cubicBezTo>
                      <a:cubicBezTo>
                        <a:pt x="52201" y="10382"/>
                        <a:pt x="52577" y="10173"/>
                        <a:pt x="53079" y="10173"/>
                      </a:cubicBezTo>
                      <a:cubicBezTo>
                        <a:pt x="53581" y="10173"/>
                        <a:pt x="53664" y="9754"/>
                        <a:pt x="53873" y="9754"/>
                      </a:cubicBezTo>
                      <a:cubicBezTo>
                        <a:pt x="54304" y="9804"/>
                        <a:pt x="54718" y="9947"/>
                        <a:pt x="55086" y="10173"/>
                      </a:cubicBezTo>
                      <a:cubicBezTo>
                        <a:pt x="55379" y="10340"/>
                        <a:pt x="55713" y="10411"/>
                        <a:pt x="56048" y="10382"/>
                      </a:cubicBezTo>
                      <a:cubicBezTo>
                        <a:pt x="56591" y="10382"/>
                        <a:pt x="57010" y="10173"/>
                        <a:pt x="57553" y="10173"/>
                      </a:cubicBezTo>
                      <a:lnTo>
                        <a:pt x="59393" y="10173"/>
                      </a:lnTo>
                      <a:cubicBezTo>
                        <a:pt x="60146" y="9963"/>
                        <a:pt x="60020" y="9963"/>
                        <a:pt x="60480" y="8875"/>
                      </a:cubicBezTo>
                      <a:cubicBezTo>
                        <a:pt x="60480" y="8875"/>
                        <a:pt x="60480" y="8666"/>
                        <a:pt x="60480" y="8666"/>
                      </a:cubicBezTo>
                      <a:cubicBezTo>
                        <a:pt x="60480" y="8666"/>
                        <a:pt x="61693" y="10173"/>
                        <a:pt x="62822" y="10173"/>
                      </a:cubicBezTo>
                      <a:cubicBezTo>
                        <a:pt x="63115" y="10173"/>
                        <a:pt x="63742" y="9545"/>
                        <a:pt x="64035" y="9545"/>
                      </a:cubicBezTo>
                      <a:cubicBezTo>
                        <a:pt x="65707" y="9545"/>
                        <a:pt x="66167" y="10173"/>
                        <a:pt x="67589" y="10173"/>
                      </a:cubicBezTo>
                      <a:cubicBezTo>
                        <a:pt x="68216" y="10173"/>
                        <a:pt x="68969" y="9754"/>
                        <a:pt x="69680" y="9754"/>
                      </a:cubicBezTo>
                      <a:cubicBezTo>
                        <a:pt x="70382" y="9859"/>
                        <a:pt x="71081" y="9997"/>
                        <a:pt x="71771" y="10173"/>
                      </a:cubicBezTo>
                      <a:cubicBezTo>
                        <a:pt x="72231" y="10173"/>
                        <a:pt x="72774" y="7620"/>
                        <a:pt x="72774" y="5276"/>
                      </a:cubicBezTo>
                      <a:cubicBezTo>
                        <a:pt x="72803" y="3791"/>
                        <a:pt x="72703" y="2309"/>
                        <a:pt x="72481" y="840"/>
                      </a:cubicBezTo>
                      <a:cubicBezTo>
                        <a:pt x="72201" y="405"/>
                        <a:pt x="71699" y="162"/>
                        <a:pt x="71185" y="213"/>
                      </a:cubicBezTo>
                      <a:cubicBezTo>
                        <a:pt x="69680" y="213"/>
                        <a:pt x="68133" y="840"/>
                        <a:pt x="66711" y="840"/>
                      </a:cubicBezTo>
                      <a:cubicBezTo>
                        <a:pt x="65724" y="719"/>
                        <a:pt x="64733" y="648"/>
                        <a:pt x="63742" y="631"/>
                      </a:cubicBezTo>
                      <a:cubicBezTo>
                        <a:pt x="62989" y="631"/>
                        <a:pt x="62153" y="840"/>
                        <a:pt x="61317" y="840"/>
                      </a:cubicBezTo>
                      <a:cubicBezTo>
                        <a:pt x="60522" y="786"/>
                        <a:pt x="59728" y="786"/>
                        <a:pt x="58933" y="840"/>
                      </a:cubicBezTo>
                      <a:cubicBezTo>
                        <a:pt x="58640" y="840"/>
                        <a:pt x="58306" y="213"/>
                        <a:pt x="57888" y="213"/>
                      </a:cubicBezTo>
                      <a:cubicBezTo>
                        <a:pt x="57470" y="213"/>
                        <a:pt x="57344" y="631"/>
                        <a:pt x="56759" y="631"/>
                      </a:cubicBezTo>
                      <a:cubicBezTo>
                        <a:pt x="56173" y="631"/>
                        <a:pt x="56006" y="631"/>
                        <a:pt x="55713" y="631"/>
                      </a:cubicBezTo>
                      <a:cubicBezTo>
                        <a:pt x="55421" y="631"/>
                        <a:pt x="54417" y="631"/>
                        <a:pt x="53623" y="631"/>
                      </a:cubicBezTo>
                      <a:cubicBezTo>
                        <a:pt x="52958" y="535"/>
                        <a:pt x="52301" y="397"/>
                        <a:pt x="51657" y="213"/>
                      </a:cubicBezTo>
                      <a:cubicBezTo>
                        <a:pt x="51072" y="213"/>
                        <a:pt x="50486" y="631"/>
                        <a:pt x="49859" y="631"/>
                      </a:cubicBezTo>
                      <a:cubicBezTo>
                        <a:pt x="49232" y="631"/>
                        <a:pt x="48605" y="296"/>
                        <a:pt x="47936" y="213"/>
                      </a:cubicBezTo>
                      <a:cubicBezTo>
                        <a:pt x="47635" y="146"/>
                        <a:pt x="47317" y="146"/>
                        <a:pt x="47016" y="213"/>
                      </a:cubicBezTo>
                      <a:cubicBezTo>
                        <a:pt x="45469" y="213"/>
                        <a:pt x="43963" y="840"/>
                        <a:pt x="42500" y="840"/>
                      </a:cubicBezTo>
                      <a:cubicBezTo>
                        <a:pt x="41513" y="719"/>
                        <a:pt x="40522" y="648"/>
                        <a:pt x="39531" y="631"/>
                      </a:cubicBezTo>
                      <a:cubicBezTo>
                        <a:pt x="38820" y="631"/>
                        <a:pt x="37942" y="840"/>
                        <a:pt x="37105" y="840"/>
                      </a:cubicBezTo>
                      <a:cubicBezTo>
                        <a:pt x="36328" y="786"/>
                        <a:pt x="35542" y="786"/>
                        <a:pt x="34764" y="840"/>
                      </a:cubicBezTo>
                      <a:cubicBezTo>
                        <a:pt x="34471" y="840"/>
                        <a:pt x="34095" y="213"/>
                        <a:pt x="33718" y="213"/>
                      </a:cubicBezTo>
                      <a:cubicBezTo>
                        <a:pt x="33342" y="213"/>
                        <a:pt x="33175" y="631"/>
                        <a:pt x="32589" y="631"/>
                      </a:cubicBezTo>
                      <a:cubicBezTo>
                        <a:pt x="32004" y="631"/>
                        <a:pt x="31837" y="631"/>
                        <a:pt x="31544" y="631"/>
                      </a:cubicBezTo>
                      <a:cubicBezTo>
                        <a:pt x="31251" y="631"/>
                        <a:pt x="30248" y="631"/>
                        <a:pt x="29453" y="631"/>
                      </a:cubicBezTo>
                      <a:cubicBezTo>
                        <a:pt x="28788" y="539"/>
                        <a:pt x="28132" y="401"/>
                        <a:pt x="27488" y="213"/>
                      </a:cubicBezTo>
                      <a:cubicBezTo>
                        <a:pt x="26999" y="280"/>
                        <a:pt x="26522" y="405"/>
                        <a:pt x="26066" y="589"/>
                      </a:cubicBezTo>
                      <a:cubicBezTo>
                        <a:pt x="25778" y="192"/>
                        <a:pt x="25305" y="-30"/>
                        <a:pt x="24812" y="3"/>
                      </a:cubicBezTo>
                      <a:cubicBezTo>
                        <a:pt x="23264" y="3"/>
                        <a:pt x="21759" y="631"/>
                        <a:pt x="20296" y="631"/>
                      </a:cubicBezTo>
                      <a:cubicBezTo>
                        <a:pt x="19309" y="510"/>
                        <a:pt x="18318" y="439"/>
                        <a:pt x="17327" y="422"/>
                      </a:cubicBezTo>
                      <a:cubicBezTo>
                        <a:pt x="16616" y="422"/>
                        <a:pt x="15779" y="631"/>
                        <a:pt x="14901" y="631"/>
                      </a:cubicBezTo>
                      <a:cubicBezTo>
                        <a:pt x="14124" y="577"/>
                        <a:pt x="13337" y="577"/>
                        <a:pt x="12560" y="631"/>
                      </a:cubicBezTo>
                      <a:cubicBezTo>
                        <a:pt x="12267" y="631"/>
                        <a:pt x="11891" y="3"/>
                        <a:pt x="11514" y="3"/>
                      </a:cubicBezTo>
                      <a:cubicBezTo>
                        <a:pt x="11138" y="3"/>
                        <a:pt x="10971" y="422"/>
                        <a:pt x="10385" y="422"/>
                      </a:cubicBezTo>
                      <a:cubicBezTo>
                        <a:pt x="9800" y="422"/>
                        <a:pt x="9633" y="422"/>
                        <a:pt x="9340" y="422"/>
                      </a:cubicBezTo>
                      <a:cubicBezTo>
                        <a:pt x="9047" y="422"/>
                        <a:pt x="8044" y="422"/>
                        <a:pt x="7249" y="422"/>
                      </a:cubicBezTo>
                      <a:cubicBezTo>
                        <a:pt x="6584" y="330"/>
                        <a:pt x="5928" y="192"/>
                        <a:pt x="5284" y="3"/>
                      </a:cubicBezTo>
                      <a:cubicBezTo>
                        <a:pt x="4698" y="3"/>
                        <a:pt x="4071" y="422"/>
                        <a:pt x="3486" y="422"/>
                      </a:cubicBezTo>
                      <a:cubicBezTo>
                        <a:pt x="2900" y="422"/>
                        <a:pt x="2022" y="3"/>
                        <a:pt x="1311" y="3"/>
                      </a:cubicBezTo>
                      <a:cubicBezTo>
                        <a:pt x="600" y="3"/>
                        <a:pt x="684" y="213"/>
                        <a:pt x="350" y="1887"/>
                      </a:cubicBezTo>
                      <a:cubicBezTo>
                        <a:pt x="69" y="2636"/>
                        <a:pt x="-44" y="3435"/>
                        <a:pt x="15" y="4230"/>
                      </a:cubicBezTo>
                      <a:close/>
                    </a:path>
                  </a:pathLst>
                </a:custGeom>
                <a:solidFill>
                  <a:schemeClr val="bg1"/>
                </a:solidFill>
                <a:ln w="3805" cap="flat">
                  <a:noFill/>
                  <a:prstDash val="solid"/>
                  <a:miter/>
                </a:ln>
              </p:spPr>
              <p:txBody>
                <a:bodyPr wrap="none" rtlCol="0" anchor="ctr"/>
                <a:lstStyle/>
                <a:p>
                  <a:endParaRPr lang="en-CA"/>
                </a:p>
              </p:txBody>
            </p:sp>
            <p:sp>
              <p:nvSpPr>
                <p:cNvPr id="223" name="Freeform 222">
                  <a:extLst>
                    <a:ext uri="{FF2B5EF4-FFF2-40B4-BE49-F238E27FC236}">
                      <a16:creationId xmlns:a16="http://schemas.microsoft.com/office/drawing/2014/main" id="{4F96CF73-DB67-E746-B8E4-42B7F4036063}"/>
                    </a:ext>
                  </a:extLst>
                </p:cNvPr>
                <p:cNvSpPr/>
                <p:nvPr/>
              </p:nvSpPr>
              <p:spPr>
                <a:xfrm>
                  <a:off x="4573515" y="3288141"/>
                  <a:ext cx="10537" cy="102347"/>
                </a:xfrm>
                <a:custGeom>
                  <a:avLst/>
                  <a:gdLst>
                    <a:gd name="connsiteX0" fmla="*/ 7569 w 10537"/>
                    <a:gd name="connsiteY0" fmla="*/ 101442 h 102347"/>
                    <a:gd name="connsiteX1" fmla="*/ 10328 w 10537"/>
                    <a:gd name="connsiteY1" fmla="*/ 100354 h 102347"/>
                    <a:gd name="connsiteX2" fmla="*/ 10538 w 10537"/>
                    <a:gd name="connsiteY2" fmla="*/ 98764 h 102347"/>
                    <a:gd name="connsiteX3" fmla="*/ 10119 w 10537"/>
                    <a:gd name="connsiteY3" fmla="*/ 97717 h 102347"/>
                    <a:gd name="connsiteX4" fmla="*/ 9743 w 10537"/>
                    <a:gd name="connsiteY4" fmla="*/ 97006 h 102347"/>
                    <a:gd name="connsiteX5" fmla="*/ 10161 w 10537"/>
                    <a:gd name="connsiteY5" fmla="*/ 95500 h 102347"/>
                    <a:gd name="connsiteX6" fmla="*/ 10370 w 10537"/>
                    <a:gd name="connsiteY6" fmla="*/ 94286 h 102347"/>
                    <a:gd name="connsiteX7" fmla="*/ 10161 w 10537"/>
                    <a:gd name="connsiteY7" fmla="*/ 92654 h 102347"/>
                    <a:gd name="connsiteX8" fmla="*/ 9743 w 10537"/>
                    <a:gd name="connsiteY8" fmla="*/ 91524 h 102347"/>
                    <a:gd name="connsiteX9" fmla="*/ 10161 w 10537"/>
                    <a:gd name="connsiteY9" fmla="*/ 89766 h 102347"/>
                    <a:gd name="connsiteX10" fmla="*/ 10370 w 10537"/>
                    <a:gd name="connsiteY10" fmla="*/ 88469 h 102347"/>
                    <a:gd name="connsiteX11" fmla="*/ 10161 w 10537"/>
                    <a:gd name="connsiteY11" fmla="*/ 86293 h 102347"/>
                    <a:gd name="connsiteX12" fmla="*/ 10161 w 10537"/>
                    <a:gd name="connsiteY12" fmla="*/ 83740 h 102347"/>
                    <a:gd name="connsiteX13" fmla="*/ 8865 w 10537"/>
                    <a:gd name="connsiteY13" fmla="*/ 82192 h 102347"/>
                    <a:gd name="connsiteX14" fmla="*/ 8656 w 10537"/>
                    <a:gd name="connsiteY14" fmla="*/ 82192 h 102347"/>
                    <a:gd name="connsiteX15" fmla="*/ 10161 w 10537"/>
                    <a:gd name="connsiteY15" fmla="*/ 78886 h 102347"/>
                    <a:gd name="connsiteX16" fmla="*/ 9492 w 10537"/>
                    <a:gd name="connsiteY16" fmla="*/ 77212 h 102347"/>
                    <a:gd name="connsiteX17" fmla="*/ 10161 w 10537"/>
                    <a:gd name="connsiteY17" fmla="*/ 72190 h 102347"/>
                    <a:gd name="connsiteX18" fmla="*/ 9785 w 10537"/>
                    <a:gd name="connsiteY18" fmla="*/ 69930 h 102347"/>
                    <a:gd name="connsiteX19" fmla="*/ 10161 w 10537"/>
                    <a:gd name="connsiteY19" fmla="*/ 69553 h 102347"/>
                    <a:gd name="connsiteX20" fmla="*/ 10370 w 10537"/>
                    <a:gd name="connsiteY20" fmla="*/ 67963 h 102347"/>
                    <a:gd name="connsiteX21" fmla="*/ 10036 w 10537"/>
                    <a:gd name="connsiteY21" fmla="*/ 67084 h 102347"/>
                    <a:gd name="connsiteX22" fmla="*/ 10036 w 10537"/>
                    <a:gd name="connsiteY22" fmla="*/ 66289 h 102347"/>
                    <a:gd name="connsiteX23" fmla="*/ 9618 w 10537"/>
                    <a:gd name="connsiteY23" fmla="*/ 65829 h 102347"/>
                    <a:gd name="connsiteX24" fmla="*/ 10036 w 10537"/>
                    <a:gd name="connsiteY24" fmla="*/ 64490 h 102347"/>
                    <a:gd name="connsiteX25" fmla="*/ 10245 w 10537"/>
                    <a:gd name="connsiteY25" fmla="*/ 63318 h 102347"/>
                    <a:gd name="connsiteX26" fmla="*/ 10036 w 10537"/>
                    <a:gd name="connsiteY26" fmla="*/ 61644 h 102347"/>
                    <a:gd name="connsiteX27" fmla="*/ 9618 w 10537"/>
                    <a:gd name="connsiteY27" fmla="*/ 60514 h 102347"/>
                    <a:gd name="connsiteX28" fmla="*/ 10036 w 10537"/>
                    <a:gd name="connsiteY28" fmla="*/ 58798 h 102347"/>
                    <a:gd name="connsiteX29" fmla="*/ 10245 w 10537"/>
                    <a:gd name="connsiteY29" fmla="*/ 57459 h 102347"/>
                    <a:gd name="connsiteX30" fmla="*/ 10036 w 10537"/>
                    <a:gd name="connsiteY30" fmla="*/ 55283 h 102347"/>
                    <a:gd name="connsiteX31" fmla="*/ 10036 w 10537"/>
                    <a:gd name="connsiteY31" fmla="*/ 52730 h 102347"/>
                    <a:gd name="connsiteX32" fmla="*/ 8739 w 10537"/>
                    <a:gd name="connsiteY32" fmla="*/ 51182 h 102347"/>
                    <a:gd name="connsiteX33" fmla="*/ 8530 w 10537"/>
                    <a:gd name="connsiteY33" fmla="*/ 51182 h 102347"/>
                    <a:gd name="connsiteX34" fmla="*/ 10036 w 10537"/>
                    <a:gd name="connsiteY34" fmla="*/ 47876 h 102347"/>
                    <a:gd name="connsiteX35" fmla="*/ 9367 w 10537"/>
                    <a:gd name="connsiteY35" fmla="*/ 46202 h 102347"/>
                    <a:gd name="connsiteX36" fmla="*/ 10036 w 10537"/>
                    <a:gd name="connsiteY36" fmla="*/ 41180 h 102347"/>
                    <a:gd name="connsiteX37" fmla="*/ 9618 w 10537"/>
                    <a:gd name="connsiteY37" fmla="*/ 38251 h 102347"/>
                    <a:gd name="connsiteX38" fmla="*/ 9952 w 10537"/>
                    <a:gd name="connsiteY38" fmla="*/ 35907 h 102347"/>
                    <a:gd name="connsiteX39" fmla="*/ 9952 w 10537"/>
                    <a:gd name="connsiteY39" fmla="*/ 35907 h 102347"/>
                    <a:gd name="connsiteX40" fmla="*/ 10161 w 10537"/>
                    <a:gd name="connsiteY40" fmla="*/ 34275 h 102347"/>
                    <a:gd name="connsiteX41" fmla="*/ 9743 w 10537"/>
                    <a:gd name="connsiteY41" fmla="*/ 33271 h 102347"/>
                    <a:gd name="connsiteX42" fmla="*/ 9534 w 10537"/>
                    <a:gd name="connsiteY42" fmla="*/ 32350 h 102347"/>
                    <a:gd name="connsiteX43" fmla="*/ 9952 w 10537"/>
                    <a:gd name="connsiteY43" fmla="*/ 30802 h 102347"/>
                    <a:gd name="connsiteX44" fmla="*/ 10161 w 10537"/>
                    <a:gd name="connsiteY44" fmla="*/ 29630 h 102347"/>
                    <a:gd name="connsiteX45" fmla="*/ 9952 w 10537"/>
                    <a:gd name="connsiteY45" fmla="*/ 27956 h 102347"/>
                    <a:gd name="connsiteX46" fmla="*/ 9534 w 10537"/>
                    <a:gd name="connsiteY46" fmla="*/ 26868 h 102347"/>
                    <a:gd name="connsiteX47" fmla="*/ 9952 w 10537"/>
                    <a:gd name="connsiteY47" fmla="*/ 25110 h 102347"/>
                    <a:gd name="connsiteX48" fmla="*/ 10161 w 10537"/>
                    <a:gd name="connsiteY48" fmla="*/ 23813 h 102347"/>
                    <a:gd name="connsiteX49" fmla="*/ 9952 w 10537"/>
                    <a:gd name="connsiteY49" fmla="*/ 21637 h 102347"/>
                    <a:gd name="connsiteX50" fmla="*/ 9952 w 10537"/>
                    <a:gd name="connsiteY50" fmla="*/ 19084 h 102347"/>
                    <a:gd name="connsiteX51" fmla="*/ 8656 w 10537"/>
                    <a:gd name="connsiteY51" fmla="*/ 17536 h 102347"/>
                    <a:gd name="connsiteX52" fmla="*/ 8447 w 10537"/>
                    <a:gd name="connsiteY52" fmla="*/ 17327 h 102347"/>
                    <a:gd name="connsiteX53" fmla="*/ 9952 w 10537"/>
                    <a:gd name="connsiteY53" fmla="*/ 13979 h 102347"/>
                    <a:gd name="connsiteX54" fmla="*/ 9283 w 10537"/>
                    <a:gd name="connsiteY54" fmla="*/ 12347 h 102347"/>
                    <a:gd name="connsiteX55" fmla="*/ 9952 w 10537"/>
                    <a:gd name="connsiteY55" fmla="*/ 7325 h 102347"/>
                    <a:gd name="connsiteX56" fmla="*/ 9534 w 10537"/>
                    <a:gd name="connsiteY56" fmla="*/ 4395 h 102347"/>
                    <a:gd name="connsiteX57" fmla="*/ 9952 w 10537"/>
                    <a:gd name="connsiteY57" fmla="*/ 1424 h 102347"/>
                    <a:gd name="connsiteX58" fmla="*/ 5060 w 10537"/>
                    <a:gd name="connsiteY58" fmla="*/ 1 h 102347"/>
                    <a:gd name="connsiteX59" fmla="*/ 627 w 10537"/>
                    <a:gd name="connsiteY59" fmla="*/ 420 h 102347"/>
                    <a:gd name="connsiteX60" fmla="*/ 0 w 10537"/>
                    <a:gd name="connsiteY60" fmla="*/ 2261 h 102347"/>
                    <a:gd name="connsiteX61" fmla="*/ 627 w 10537"/>
                    <a:gd name="connsiteY61" fmla="*/ 8580 h 102347"/>
                    <a:gd name="connsiteX62" fmla="*/ 627 w 10537"/>
                    <a:gd name="connsiteY62" fmla="*/ 12765 h 102347"/>
                    <a:gd name="connsiteX63" fmla="*/ 627 w 10537"/>
                    <a:gd name="connsiteY63" fmla="*/ 16197 h 102347"/>
                    <a:gd name="connsiteX64" fmla="*/ 836 w 10537"/>
                    <a:gd name="connsiteY64" fmla="*/ 19545 h 102347"/>
                    <a:gd name="connsiteX65" fmla="*/ 209 w 10537"/>
                    <a:gd name="connsiteY65" fmla="*/ 21009 h 102347"/>
                    <a:gd name="connsiteX66" fmla="*/ 627 w 10537"/>
                    <a:gd name="connsiteY66" fmla="*/ 22599 h 102347"/>
                    <a:gd name="connsiteX67" fmla="*/ 836 w 10537"/>
                    <a:gd name="connsiteY67" fmla="*/ 24064 h 102347"/>
                    <a:gd name="connsiteX68" fmla="*/ 627 w 10537"/>
                    <a:gd name="connsiteY68" fmla="*/ 26952 h 102347"/>
                    <a:gd name="connsiteX69" fmla="*/ 209 w 10537"/>
                    <a:gd name="connsiteY69" fmla="*/ 29756 h 102347"/>
                    <a:gd name="connsiteX70" fmla="*/ 627 w 10537"/>
                    <a:gd name="connsiteY70" fmla="*/ 32266 h 102347"/>
                    <a:gd name="connsiteX71" fmla="*/ 209 w 10537"/>
                    <a:gd name="connsiteY71" fmla="*/ 34987 h 102347"/>
                    <a:gd name="connsiteX72" fmla="*/ 0 w 10537"/>
                    <a:gd name="connsiteY72" fmla="*/ 36284 h 102347"/>
                    <a:gd name="connsiteX73" fmla="*/ 627 w 10537"/>
                    <a:gd name="connsiteY73" fmla="*/ 42603 h 102347"/>
                    <a:gd name="connsiteX74" fmla="*/ 627 w 10537"/>
                    <a:gd name="connsiteY74" fmla="*/ 46788 h 102347"/>
                    <a:gd name="connsiteX75" fmla="*/ 627 w 10537"/>
                    <a:gd name="connsiteY75" fmla="*/ 50178 h 102347"/>
                    <a:gd name="connsiteX76" fmla="*/ 836 w 10537"/>
                    <a:gd name="connsiteY76" fmla="*/ 53526 h 102347"/>
                    <a:gd name="connsiteX77" fmla="*/ 209 w 10537"/>
                    <a:gd name="connsiteY77" fmla="*/ 54990 h 102347"/>
                    <a:gd name="connsiteX78" fmla="*/ 627 w 10537"/>
                    <a:gd name="connsiteY78" fmla="*/ 56580 h 102347"/>
                    <a:gd name="connsiteX79" fmla="*/ 836 w 10537"/>
                    <a:gd name="connsiteY79" fmla="*/ 58045 h 102347"/>
                    <a:gd name="connsiteX80" fmla="*/ 627 w 10537"/>
                    <a:gd name="connsiteY80" fmla="*/ 60975 h 102347"/>
                    <a:gd name="connsiteX81" fmla="*/ 209 w 10537"/>
                    <a:gd name="connsiteY81" fmla="*/ 63737 h 102347"/>
                    <a:gd name="connsiteX82" fmla="*/ 585 w 10537"/>
                    <a:gd name="connsiteY82" fmla="*/ 65745 h 102347"/>
                    <a:gd name="connsiteX83" fmla="*/ 0 w 10537"/>
                    <a:gd name="connsiteY83" fmla="*/ 67503 h 102347"/>
                    <a:gd name="connsiteX84" fmla="*/ 627 w 10537"/>
                    <a:gd name="connsiteY84" fmla="*/ 73822 h 102347"/>
                    <a:gd name="connsiteX85" fmla="*/ 627 w 10537"/>
                    <a:gd name="connsiteY85" fmla="*/ 78007 h 102347"/>
                    <a:gd name="connsiteX86" fmla="*/ 627 w 10537"/>
                    <a:gd name="connsiteY86" fmla="*/ 81397 h 102347"/>
                    <a:gd name="connsiteX87" fmla="*/ 836 w 10537"/>
                    <a:gd name="connsiteY87" fmla="*/ 84745 h 102347"/>
                    <a:gd name="connsiteX88" fmla="*/ 209 w 10537"/>
                    <a:gd name="connsiteY88" fmla="*/ 86209 h 102347"/>
                    <a:gd name="connsiteX89" fmla="*/ 627 w 10537"/>
                    <a:gd name="connsiteY89" fmla="*/ 87799 h 102347"/>
                    <a:gd name="connsiteX90" fmla="*/ 836 w 10537"/>
                    <a:gd name="connsiteY90" fmla="*/ 89264 h 102347"/>
                    <a:gd name="connsiteX91" fmla="*/ 627 w 10537"/>
                    <a:gd name="connsiteY91" fmla="*/ 92194 h 102347"/>
                    <a:gd name="connsiteX92" fmla="*/ 209 w 10537"/>
                    <a:gd name="connsiteY92" fmla="*/ 94955 h 102347"/>
                    <a:gd name="connsiteX93" fmla="*/ 627 w 10537"/>
                    <a:gd name="connsiteY93" fmla="*/ 97466 h 102347"/>
                    <a:gd name="connsiteX94" fmla="*/ 209 w 10537"/>
                    <a:gd name="connsiteY94" fmla="*/ 100521 h 102347"/>
                    <a:gd name="connsiteX95" fmla="*/ 2091 w 10537"/>
                    <a:gd name="connsiteY95" fmla="*/ 101902 h 102347"/>
                    <a:gd name="connsiteX96" fmla="*/ 4432 w 10537"/>
                    <a:gd name="connsiteY96" fmla="*/ 102321 h 1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537" h="102347">
                      <a:moveTo>
                        <a:pt x="7569" y="101442"/>
                      </a:moveTo>
                      <a:cubicBezTo>
                        <a:pt x="8614" y="101442"/>
                        <a:pt x="10328" y="100689"/>
                        <a:pt x="10328" y="100354"/>
                      </a:cubicBezTo>
                      <a:cubicBezTo>
                        <a:pt x="10328" y="100019"/>
                        <a:pt x="10538" y="99391"/>
                        <a:pt x="10538" y="98764"/>
                      </a:cubicBezTo>
                      <a:cubicBezTo>
                        <a:pt x="10483" y="98387"/>
                        <a:pt x="10341" y="98027"/>
                        <a:pt x="10119" y="97717"/>
                      </a:cubicBezTo>
                      <a:cubicBezTo>
                        <a:pt x="9927" y="97521"/>
                        <a:pt x="9797" y="97274"/>
                        <a:pt x="9743" y="97006"/>
                      </a:cubicBezTo>
                      <a:cubicBezTo>
                        <a:pt x="9772" y="96479"/>
                        <a:pt x="9914" y="95964"/>
                        <a:pt x="10161" y="95500"/>
                      </a:cubicBezTo>
                      <a:cubicBezTo>
                        <a:pt x="10308" y="95115"/>
                        <a:pt x="10379" y="94700"/>
                        <a:pt x="10370" y="94286"/>
                      </a:cubicBezTo>
                      <a:cubicBezTo>
                        <a:pt x="10370" y="93826"/>
                        <a:pt x="10161" y="93323"/>
                        <a:pt x="10161" y="92654"/>
                      </a:cubicBezTo>
                      <a:cubicBezTo>
                        <a:pt x="10161" y="91984"/>
                        <a:pt x="9743" y="91817"/>
                        <a:pt x="9743" y="91524"/>
                      </a:cubicBezTo>
                      <a:cubicBezTo>
                        <a:pt x="9785" y="90917"/>
                        <a:pt x="9923" y="90323"/>
                        <a:pt x="10161" y="89766"/>
                      </a:cubicBezTo>
                      <a:cubicBezTo>
                        <a:pt x="10328" y="89356"/>
                        <a:pt x="10400" y="88913"/>
                        <a:pt x="10370" y="88469"/>
                      </a:cubicBezTo>
                      <a:cubicBezTo>
                        <a:pt x="10370" y="87716"/>
                        <a:pt x="10161" y="87088"/>
                        <a:pt x="10161" y="86293"/>
                      </a:cubicBezTo>
                      <a:lnTo>
                        <a:pt x="10161" y="83740"/>
                      </a:lnTo>
                      <a:cubicBezTo>
                        <a:pt x="10161" y="82694"/>
                        <a:pt x="10161" y="82819"/>
                        <a:pt x="8865" y="82192"/>
                      </a:cubicBezTo>
                      <a:cubicBezTo>
                        <a:pt x="8865" y="82192"/>
                        <a:pt x="8656" y="82192"/>
                        <a:pt x="8656" y="82192"/>
                      </a:cubicBezTo>
                      <a:cubicBezTo>
                        <a:pt x="8656" y="82192"/>
                        <a:pt x="10161" y="80476"/>
                        <a:pt x="10161" y="78886"/>
                      </a:cubicBezTo>
                      <a:cubicBezTo>
                        <a:pt x="10161" y="78467"/>
                        <a:pt x="9492" y="77630"/>
                        <a:pt x="9492" y="77212"/>
                      </a:cubicBezTo>
                      <a:cubicBezTo>
                        <a:pt x="9492" y="74826"/>
                        <a:pt x="10161" y="74199"/>
                        <a:pt x="10161" y="72190"/>
                      </a:cubicBezTo>
                      <a:cubicBezTo>
                        <a:pt x="10094" y="71428"/>
                        <a:pt x="9969" y="70671"/>
                        <a:pt x="9785" y="69930"/>
                      </a:cubicBezTo>
                      <a:cubicBezTo>
                        <a:pt x="9785" y="69930"/>
                        <a:pt x="10161" y="69637"/>
                        <a:pt x="10161" y="69553"/>
                      </a:cubicBezTo>
                      <a:cubicBezTo>
                        <a:pt x="10161" y="69470"/>
                        <a:pt x="10370" y="68591"/>
                        <a:pt x="10370" y="67963"/>
                      </a:cubicBezTo>
                      <a:cubicBezTo>
                        <a:pt x="10328" y="67649"/>
                        <a:pt x="10211" y="67348"/>
                        <a:pt x="10036" y="67084"/>
                      </a:cubicBezTo>
                      <a:cubicBezTo>
                        <a:pt x="10036" y="66750"/>
                        <a:pt x="10036" y="66457"/>
                        <a:pt x="10036" y="66289"/>
                      </a:cubicBezTo>
                      <a:cubicBezTo>
                        <a:pt x="10036" y="66122"/>
                        <a:pt x="10036" y="65996"/>
                        <a:pt x="9618" y="65829"/>
                      </a:cubicBezTo>
                      <a:cubicBezTo>
                        <a:pt x="9672" y="65360"/>
                        <a:pt x="9814" y="64908"/>
                        <a:pt x="10036" y="64490"/>
                      </a:cubicBezTo>
                      <a:cubicBezTo>
                        <a:pt x="10182" y="64117"/>
                        <a:pt x="10253" y="63720"/>
                        <a:pt x="10245" y="63318"/>
                      </a:cubicBezTo>
                      <a:cubicBezTo>
                        <a:pt x="10245" y="62816"/>
                        <a:pt x="10036" y="62314"/>
                        <a:pt x="10036" y="61644"/>
                      </a:cubicBezTo>
                      <a:cubicBezTo>
                        <a:pt x="10036" y="60975"/>
                        <a:pt x="9618" y="60807"/>
                        <a:pt x="9618" y="60514"/>
                      </a:cubicBezTo>
                      <a:cubicBezTo>
                        <a:pt x="9651" y="59920"/>
                        <a:pt x="9793" y="59338"/>
                        <a:pt x="10036" y="58798"/>
                      </a:cubicBezTo>
                      <a:cubicBezTo>
                        <a:pt x="10199" y="58372"/>
                        <a:pt x="10274" y="57915"/>
                        <a:pt x="10245" y="57459"/>
                      </a:cubicBezTo>
                      <a:cubicBezTo>
                        <a:pt x="10245" y="56706"/>
                        <a:pt x="10036" y="56078"/>
                        <a:pt x="10036" y="55283"/>
                      </a:cubicBezTo>
                      <a:lnTo>
                        <a:pt x="10036" y="52730"/>
                      </a:lnTo>
                      <a:cubicBezTo>
                        <a:pt x="10036" y="51684"/>
                        <a:pt x="10036" y="51810"/>
                        <a:pt x="8739" y="51182"/>
                      </a:cubicBezTo>
                      <a:cubicBezTo>
                        <a:pt x="8739" y="51182"/>
                        <a:pt x="8530" y="51182"/>
                        <a:pt x="8530" y="51182"/>
                      </a:cubicBezTo>
                      <a:cubicBezTo>
                        <a:pt x="8530" y="51182"/>
                        <a:pt x="10036" y="49466"/>
                        <a:pt x="10036" y="47876"/>
                      </a:cubicBezTo>
                      <a:cubicBezTo>
                        <a:pt x="10036" y="47457"/>
                        <a:pt x="9367" y="46621"/>
                        <a:pt x="9367" y="46202"/>
                      </a:cubicBezTo>
                      <a:cubicBezTo>
                        <a:pt x="9367" y="43817"/>
                        <a:pt x="10036" y="43189"/>
                        <a:pt x="10036" y="41180"/>
                      </a:cubicBezTo>
                      <a:cubicBezTo>
                        <a:pt x="10036" y="40301"/>
                        <a:pt x="9618" y="39255"/>
                        <a:pt x="9618" y="38251"/>
                      </a:cubicBezTo>
                      <a:cubicBezTo>
                        <a:pt x="9664" y="37460"/>
                        <a:pt x="9776" y="36677"/>
                        <a:pt x="9952" y="35907"/>
                      </a:cubicBezTo>
                      <a:lnTo>
                        <a:pt x="9952" y="35907"/>
                      </a:lnTo>
                      <a:cubicBezTo>
                        <a:pt x="9952" y="35614"/>
                        <a:pt x="10161" y="34903"/>
                        <a:pt x="10161" y="34275"/>
                      </a:cubicBezTo>
                      <a:cubicBezTo>
                        <a:pt x="10098" y="33915"/>
                        <a:pt x="9956" y="33572"/>
                        <a:pt x="9743" y="33271"/>
                      </a:cubicBezTo>
                      <a:cubicBezTo>
                        <a:pt x="9572" y="32995"/>
                        <a:pt x="9496" y="32672"/>
                        <a:pt x="9534" y="32350"/>
                      </a:cubicBezTo>
                      <a:cubicBezTo>
                        <a:pt x="9572" y="31810"/>
                        <a:pt x="9714" y="31287"/>
                        <a:pt x="9952" y="30802"/>
                      </a:cubicBezTo>
                      <a:cubicBezTo>
                        <a:pt x="10111" y="30433"/>
                        <a:pt x="10182" y="30032"/>
                        <a:pt x="10161" y="29630"/>
                      </a:cubicBezTo>
                      <a:cubicBezTo>
                        <a:pt x="10161" y="29170"/>
                        <a:pt x="9952" y="28668"/>
                        <a:pt x="9952" y="27956"/>
                      </a:cubicBezTo>
                      <a:cubicBezTo>
                        <a:pt x="9952" y="27245"/>
                        <a:pt x="9534" y="27119"/>
                        <a:pt x="9534" y="26868"/>
                      </a:cubicBezTo>
                      <a:cubicBezTo>
                        <a:pt x="9576" y="26261"/>
                        <a:pt x="9714" y="25667"/>
                        <a:pt x="9952" y="25110"/>
                      </a:cubicBezTo>
                      <a:cubicBezTo>
                        <a:pt x="10119" y="24700"/>
                        <a:pt x="10190" y="24257"/>
                        <a:pt x="10161" y="23813"/>
                      </a:cubicBezTo>
                      <a:cubicBezTo>
                        <a:pt x="10161" y="23018"/>
                        <a:pt x="9952" y="22390"/>
                        <a:pt x="9952" y="21637"/>
                      </a:cubicBezTo>
                      <a:lnTo>
                        <a:pt x="9952" y="19084"/>
                      </a:lnTo>
                      <a:cubicBezTo>
                        <a:pt x="9952" y="18038"/>
                        <a:pt x="9952" y="18164"/>
                        <a:pt x="8656" y="17536"/>
                      </a:cubicBezTo>
                      <a:cubicBezTo>
                        <a:pt x="8656" y="17536"/>
                        <a:pt x="8447" y="17536"/>
                        <a:pt x="8447" y="17327"/>
                      </a:cubicBezTo>
                      <a:cubicBezTo>
                        <a:pt x="8447" y="17117"/>
                        <a:pt x="9952" y="15611"/>
                        <a:pt x="9952" y="13979"/>
                      </a:cubicBezTo>
                      <a:cubicBezTo>
                        <a:pt x="9952" y="13560"/>
                        <a:pt x="9283" y="12723"/>
                        <a:pt x="9283" y="12347"/>
                      </a:cubicBezTo>
                      <a:cubicBezTo>
                        <a:pt x="9283" y="9961"/>
                        <a:pt x="9952" y="9334"/>
                        <a:pt x="9952" y="7325"/>
                      </a:cubicBezTo>
                      <a:cubicBezTo>
                        <a:pt x="9952" y="6404"/>
                        <a:pt x="9534" y="5358"/>
                        <a:pt x="9534" y="4395"/>
                      </a:cubicBezTo>
                      <a:cubicBezTo>
                        <a:pt x="9534" y="3433"/>
                        <a:pt x="9952" y="1884"/>
                        <a:pt x="9952" y="1424"/>
                      </a:cubicBezTo>
                      <a:cubicBezTo>
                        <a:pt x="9952" y="964"/>
                        <a:pt x="7401" y="1"/>
                        <a:pt x="5060" y="1"/>
                      </a:cubicBezTo>
                      <a:cubicBezTo>
                        <a:pt x="3571" y="-15"/>
                        <a:pt x="2087" y="127"/>
                        <a:pt x="627" y="420"/>
                      </a:cubicBezTo>
                      <a:cubicBezTo>
                        <a:pt x="209" y="420"/>
                        <a:pt x="0" y="1466"/>
                        <a:pt x="0" y="2261"/>
                      </a:cubicBezTo>
                      <a:cubicBezTo>
                        <a:pt x="0" y="4395"/>
                        <a:pt x="627" y="6446"/>
                        <a:pt x="627" y="8580"/>
                      </a:cubicBezTo>
                      <a:cubicBezTo>
                        <a:pt x="627" y="9334"/>
                        <a:pt x="627" y="10087"/>
                        <a:pt x="627" y="12765"/>
                      </a:cubicBezTo>
                      <a:cubicBezTo>
                        <a:pt x="627" y="13811"/>
                        <a:pt x="627" y="15025"/>
                        <a:pt x="627" y="16197"/>
                      </a:cubicBezTo>
                      <a:cubicBezTo>
                        <a:pt x="627" y="18122"/>
                        <a:pt x="836" y="19126"/>
                        <a:pt x="836" y="19545"/>
                      </a:cubicBezTo>
                      <a:cubicBezTo>
                        <a:pt x="836" y="19963"/>
                        <a:pt x="209" y="20423"/>
                        <a:pt x="209" y="21009"/>
                      </a:cubicBezTo>
                      <a:cubicBezTo>
                        <a:pt x="427" y="21516"/>
                        <a:pt x="564" y="22051"/>
                        <a:pt x="627" y="22599"/>
                      </a:cubicBezTo>
                      <a:cubicBezTo>
                        <a:pt x="627" y="23144"/>
                        <a:pt x="836" y="23646"/>
                        <a:pt x="836" y="24064"/>
                      </a:cubicBezTo>
                      <a:cubicBezTo>
                        <a:pt x="836" y="24483"/>
                        <a:pt x="627" y="25864"/>
                        <a:pt x="627" y="26952"/>
                      </a:cubicBezTo>
                      <a:cubicBezTo>
                        <a:pt x="535" y="27893"/>
                        <a:pt x="397" y="28827"/>
                        <a:pt x="209" y="29756"/>
                      </a:cubicBezTo>
                      <a:cubicBezTo>
                        <a:pt x="209" y="30593"/>
                        <a:pt x="627" y="31430"/>
                        <a:pt x="627" y="32266"/>
                      </a:cubicBezTo>
                      <a:cubicBezTo>
                        <a:pt x="627" y="33103"/>
                        <a:pt x="293" y="34024"/>
                        <a:pt x="209" y="34987"/>
                      </a:cubicBezTo>
                      <a:cubicBezTo>
                        <a:pt x="71" y="35405"/>
                        <a:pt x="0" y="35845"/>
                        <a:pt x="0" y="36284"/>
                      </a:cubicBezTo>
                      <a:cubicBezTo>
                        <a:pt x="0" y="38418"/>
                        <a:pt x="627" y="40469"/>
                        <a:pt x="627" y="42603"/>
                      </a:cubicBezTo>
                      <a:cubicBezTo>
                        <a:pt x="627" y="43356"/>
                        <a:pt x="627" y="44151"/>
                        <a:pt x="627" y="46788"/>
                      </a:cubicBezTo>
                      <a:cubicBezTo>
                        <a:pt x="627" y="47834"/>
                        <a:pt x="627" y="49006"/>
                        <a:pt x="627" y="50178"/>
                      </a:cubicBezTo>
                      <a:cubicBezTo>
                        <a:pt x="627" y="52145"/>
                        <a:pt x="836" y="53107"/>
                        <a:pt x="836" y="53526"/>
                      </a:cubicBezTo>
                      <a:cubicBezTo>
                        <a:pt x="836" y="53944"/>
                        <a:pt x="209" y="54446"/>
                        <a:pt x="209" y="54990"/>
                      </a:cubicBezTo>
                      <a:cubicBezTo>
                        <a:pt x="427" y="55497"/>
                        <a:pt x="564" y="56032"/>
                        <a:pt x="627" y="56580"/>
                      </a:cubicBezTo>
                      <a:cubicBezTo>
                        <a:pt x="627" y="57124"/>
                        <a:pt x="836" y="57627"/>
                        <a:pt x="836" y="58045"/>
                      </a:cubicBezTo>
                      <a:cubicBezTo>
                        <a:pt x="836" y="58464"/>
                        <a:pt x="627" y="59845"/>
                        <a:pt x="627" y="60975"/>
                      </a:cubicBezTo>
                      <a:cubicBezTo>
                        <a:pt x="535" y="61904"/>
                        <a:pt x="397" y="62824"/>
                        <a:pt x="209" y="63737"/>
                      </a:cubicBezTo>
                      <a:cubicBezTo>
                        <a:pt x="272" y="64415"/>
                        <a:pt x="401" y="65088"/>
                        <a:pt x="585" y="65745"/>
                      </a:cubicBezTo>
                      <a:cubicBezTo>
                        <a:pt x="167" y="65996"/>
                        <a:pt x="0" y="66750"/>
                        <a:pt x="0" y="67503"/>
                      </a:cubicBezTo>
                      <a:cubicBezTo>
                        <a:pt x="0" y="69637"/>
                        <a:pt x="627" y="71688"/>
                        <a:pt x="627" y="73822"/>
                      </a:cubicBezTo>
                      <a:cubicBezTo>
                        <a:pt x="627" y="74575"/>
                        <a:pt x="627" y="75370"/>
                        <a:pt x="627" y="78007"/>
                      </a:cubicBezTo>
                      <a:cubicBezTo>
                        <a:pt x="627" y="79053"/>
                        <a:pt x="627" y="80225"/>
                        <a:pt x="627" y="81397"/>
                      </a:cubicBezTo>
                      <a:cubicBezTo>
                        <a:pt x="627" y="83363"/>
                        <a:pt x="836" y="84326"/>
                        <a:pt x="836" y="84745"/>
                      </a:cubicBezTo>
                      <a:cubicBezTo>
                        <a:pt x="836" y="85163"/>
                        <a:pt x="209" y="85623"/>
                        <a:pt x="209" y="86209"/>
                      </a:cubicBezTo>
                      <a:cubicBezTo>
                        <a:pt x="427" y="86716"/>
                        <a:pt x="564" y="87251"/>
                        <a:pt x="627" y="87799"/>
                      </a:cubicBezTo>
                      <a:cubicBezTo>
                        <a:pt x="627" y="88343"/>
                        <a:pt x="836" y="88846"/>
                        <a:pt x="836" y="89264"/>
                      </a:cubicBezTo>
                      <a:cubicBezTo>
                        <a:pt x="836" y="89683"/>
                        <a:pt x="627" y="91064"/>
                        <a:pt x="627" y="92194"/>
                      </a:cubicBezTo>
                      <a:cubicBezTo>
                        <a:pt x="535" y="93123"/>
                        <a:pt x="397" y="94043"/>
                        <a:pt x="209" y="94955"/>
                      </a:cubicBezTo>
                      <a:cubicBezTo>
                        <a:pt x="209" y="95793"/>
                        <a:pt x="627" y="96629"/>
                        <a:pt x="627" y="97466"/>
                      </a:cubicBezTo>
                      <a:cubicBezTo>
                        <a:pt x="627" y="98303"/>
                        <a:pt x="209" y="99559"/>
                        <a:pt x="209" y="100521"/>
                      </a:cubicBezTo>
                      <a:cubicBezTo>
                        <a:pt x="209" y="101484"/>
                        <a:pt x="418" y="101442"/>
                        <a:pt x="2091" y="101902"/>
                      </a:cubicBezTo>
                      <a:cubicBezTo>
                        <a:pt x="2814" y="102266"/>
                        <a:pt x="3630" y="102413"/>
                        <a:pt x="4432" y="102321"/>
                      </a:cubicBezTo>
                      <a:close/>
                    </a:path>
                  </a:pathLst>
                </a:custGeom>
                <a:solidFill>
                  <a:schemeClr val="bg1"/>
                </a:solidFill>
                <a:ln w="3805" cap="flat">
                  <a:noFill/>
                  <a:prstDash val="solid"/>
                  <a:miter/>
                </a:ln>
              </p:spPr>
              <p:txBody>
                <a:bodyPr wrap="none" rtlCol="0" anchor="ctr"/>
                <a:lstStyle/>
                <a:p>
                  <a:endParaRPr lang="en-CA"/>
                </a:p>
              </p:txBody>
            </p:sp>
          </p:grpSp>
          <p:grpSp>
            <p:nvGrpSpPr>
              <p:cNvPr id="224" name="Graphic 207">
                <a:extLst>
                  <a:ext uri="{FF2B5EF4-FFF2-40B4-BE49-F238E27FC236}">
                    <a16:creationId xmlns:a16="http://schemas.microsoft.com/office/drawing/2014/main" id="{94502E70-333D-FA45-888E-44FF02C143A5}"/>
                  </a:ext>
                </a:extLst>
              </p:cNvPr>
              <p:cNvGrpSpPr/>
              <p:nvPr/>
            </p:nvGrpSpPr>
            <p:grpSpPr>
              <a:xfrm>
                <a:off x="4857943" y="3282241"/>
                <a:ext cx="90961" cy="112385"/>
                <a:chOff x="4857943" y="3282241"/>
                <a:chExt cx="90961" cy="112385"/>
              </a:xfrm>
              <a:solidFill>
                <a:srgbClr val="FFFFFF"/>
              </a:solidFill>
            </p:grpSpPr>
            <p:sp>
              <p:nvSpPr>
                <p:cNvPr id="225" name="Freeform 224">
                  <a:extLst>
                    <a:ext uri="{FF2B5EF4-FFF2-40B4-BE49-F238E27FC236}">
                      <a16:creationId xmlns:a16="http://schemas.microsoft.com/office/drawing/2014/main" id="{149C8C0E-ADB9-B84D-88DD-1D487EE89FCC}"/>
                    </a:ext>
                  </a:extLst>
                </p:cNvPr>
                <p:cNvSpPr/>
                <p:nvPr/>
              </p:nvSpPr>
              <p:spPr>
                <a:xfrm>
                  <a:off x="4857943" y="3282241"/>
                  <a:ext cx="82889" cy="112385"/>
                </a:xfrm>
                <a:custGeom>
                  <a:avLst/>
                  <a:gdLst>
                    <a:gd name="connsiteX0" fmla="*/ 79911 w 82889"/>
                    <a:gd name="connsiteY0" fmla="*/ 107090 h 112385"/>
                    <a:gd name="connsiteX1" fmla="*/ 82671 w 82889"/>
                    <a:gd name="connsiteY1" fmla="*/ 103701 h 112385"/>
                    <a:gd name="connsiteX2" fmla="*/ 82880 w 82889"/>
                    <a:gd name="connsiteY2" fmla="*/ 98846 h 112385"/>
                    <a:gd name="connsiteX3" fmla="*/ 82462 w 82889"/>
                    <a:gd name="connsiteY3" fmla="*/ 95666 h 112385"/>
                    <a:gd name="connsiteX4" fmla="*/ 82253 w 82889"/>
                    <a:gd name="connsiteY4" fmla="*/ 92904 h 112385"/>
                    <a:gd name="connsiteX5" fmla="*/ 82671 w 82889"/>
                    <a:gd name="connsiteY5" fmla="*/ 88258 h 112385"/>
                    <a:gd name="connsiteX6" fmla="*/ 82880 w 82889"/>
                    <a:gd name="connsiteY6" fmla="*/ 84659 h 112385"/>
                    <a:gd name="connsiteX7" fmla="*/ 82671 w 82889"/>
                    <a:gd name="connsiteY7" fmla="*/ 79554 h 112385"/>
                    <a:gd name="connsiteX8" fmla="*/ 82253 w 82889"/>
                    <a:gd name="connsiteY8" fmla="*/ 76164 h 112385"/>
                    <a:gd name="connsiteX9" fmla="*/ 82671 w 82889"/>
                    <a:gd name="connsiteY9" fmla="*/ 70891 h 112385"/>
                    <a:gd name="connsiteX10" fmla="*/ 82880 w 82889"/>
                    <a:gd name="connsiteY10" fmla="*/ 66706 h 112385"/>
                    <a:gd name="connsiteX11" fmla="*/ 82671 w 82889"/>
                    <a:gd name="connsiteY11" fmla="*/ 60136 h 112385"/>
                    <a:gd name="connsiteX12" fmla="*/ 82671 w 82889"/>
                    <a:gd name="connsiteY12" fmla="*/ 51055 h 112385"/>
                    <a:gd name="connsiteX13" fmla="*/ 81375 w 82889"/>
                    <a:gd name="connsiteY13" fmla="*/ 45489 h 112385"/>
                    <a:gd name="connsiteX14" fmla="*/ 81375 w 82889"/>
                    <a:gd name="connsiteY14" fmla="*/ 44736 h 112385"/>
                    <a:gd name="connsiteX15" fmla="*/ 82880 w 82889"/>
                    <a:gd name="connsiteY15" fmla="*/ 32558 h 112385"/>
                    <a:gd name="connsiteX16" fmla="*/ 82253 w 82889"/>
                    <a:gd name="connsiteY16" fmla="*/ 26490 h 112385"/>
                    <a:gd name="connsiteX17" fmla="*/ 82545 w 82889"/>
                    <a:gd name="connsiteY17" fmla="*/ 16865 h 112385"/>
                    <a:gd name="connsiteX18" fmla="*/ 82755 w 82889"/>
                    <a:gd name="connsiteY18" fmla="*/ 12973 h 112385"/>
                    <a:gd name="connsiteX19" fmla="*/ 82755 w 82889"/>
                    <a:gd name="connsiteY19" fmla="*/ 6570 h 112385"/>
                    <a:gd name="connsiteX20" fmla="*/ 82755 w 82889"/>
                    <a:gd name="connsiteY20" fmla="*/ 2678 h 112385"/>
                    <a:gd name="connsiteX21" fmla="*/ 81249 w 82889"/>
                    <a:gd name="connsiteY21" fmla="*/ 126 h 112385"/>
                    <a:gd name="connsiteX22" fmla="*/ 72886 w 82889"/>
                    <a:gd name="connsiteY22" fmla="*/ 377 h 112385"/>
                    <a:gd name="connsiteX23" fmla="*/ 71464 w 82889"/>
                    <a:gd name="connsiteY23" fmla="*/ 0 h 112385"/>
                    <a:gd name="connsiteX24" fmla="*/ 65652 w 82889"/>
                    <a:gd name="connsiteY24" fmla="*/ 0 h 112385"/>
                    <a:gd name="connsiteX25" fmla="*/ 62474 w 82889"/>
                    <a:gd name="connsiteY25" fmla="*/ 335 h 112385"/>
                    <a:gd name="connsiteX26" fmla="*/ 59547 w 82889"/>
                    <a:gd name="connsiteY26" fmla="*/ 335 h 112385"/>
                    <a:gd name="connsiteX27" fmla="*/ 57916 w 82889"/>
                    <a:gd name="connsiteY27" fmla="*/ 711 h 112385"/>
                    <a:gd name="connsiteX28" fmla="*/ 52982 w 82889"/>
                    <a:gd name="connsiteY28" fmla="*/ 335 h 112385"/>
                    <a:gd name="connsiteX29" fmla="*/ 48800 w 82889"/>
                    <a:gd name="connsiteY29" fmla="*/ 335 h 112385"/>
                    <a:gd name="connsiteX30" fmla="*/ 42737 w 82889"/>
                    <a:gd name="connsiteY30" fmla="*/ 335 h 112385"/>
                    <a:gd name="connsiteX31" fmla="*/ 38555 w 82889"/>
                    <a:gd name="connsiteY31" fmla="*/ 753 h 112385"/>
                    <a:gd name="connsiteX32" fmla="*/ 32200 w 82889"/>
                    <a:gd name="connsiteY32" fmla="*/ 335 h 112385"/>
                    <a:gd name="connsiteX33" fmla="*/ 27391 w 82889"/>
                    <a:gd name="connsiteY33" fmla="*/ 335 h 112385"/>
                    <a:gd name="connsiteX34" fmla="*/ 19529 w 82889"/>
                    <a:gd name="connsiteY34" fmla="*/ 335 h 112385"/>
                    <a:gd name="connsiteX35" fmla="*/ 10163 w 82889"/>
                    <a:gd name="connsiteY35" fmla="*/ 335 h 112385"/>
                    <a:gd name="connsiteX36" fmla="*/ 3848 w 82889"/>
                    <a:gd name="connsiteY36" fmla="*/ 670 h 112385"/>
                    <a:gd name="connsiteX37" fmla="*/ 2385 w 82889"/>
                    <a:gd name="connsiteY37" fmla="*/ 1004 h 112385"/>
                    <a:gd name="connsiteX38" fmla="*/ 1632 w 82889"/>
                    <a:gd name="connsiteY38" fmla="*/ 1255 h 112385"/>
                    <a:gd name="connsiteX39" fmla="*/ 1214 w 82889"/>
                    <a:gd name="connsiteY39" fmla="*/ 1465 h 112385"/>
                    <a:gd name="connsiteX40" fmla="*/ 1423 w 82889"/>
                    <a:gd name="connsiteY40" fmla="*/ 2344 h 112385"/>
                    <a:gd name="connsiteX41" fmla="*/ 1423 w 82889"/>
                    <a:gd name="connsiteY41" fmla="*/ 3808 h 112385"/>
                    <a:gd name="connsiteX42" fmla="*/ 880 w 82889"/>
                    <a:gd name="connsiteY42" fmla="*/ 9583 h 112385"/>
                    <a:gd name="connsiteX43" fmla="*/ 880 w 82889"/>
                    <a:gd name="connsiteY43" fmla="*/ 11090 h 112385"/>
                    <a:gd name="connsiteX44" fmla="*/ 671 w 82889"/>
                    <a:gd name="connsiteY44" fmla="*/ 12387 h 112385"/>
                    <a:gd name="connsiteX45" fmla="*/ 294 w 82889"/>
                    <a:gd name="connsiteY45" fmla="*/ 15358 h 112385"/>
                    <a:gd name="connsiteX46" fmla="*/ 294 w 82889"/>
                    <a:gd name="connsiteY46" fmla="*/ 18581 h 112385"/>
                    <a:gd name="connsiteX47" fmla="*/ 963 w 82889"/>
                    <a:gd name="connsiteY47" fmla="*/ 24649 h 112385"/>
                    <a:gd name="connsiteX48" fmla="*/ 294 w 82889"/>
                    <a:gd name="connsiteY48" fmla="*/ 42895 h 112385"/>
                    <a:gd name="connsiteX49" fmla="*/ 754 w 82889"/>
                    <a:gd name="connsiteY49" fmla="*/ 53566 h 112385"/>
                    <a:gd name="connsiteX50" fmla="*/ 420 w 82889"/>
                    <a:gd name="connsiteY50" fmla="*/ 61936 h 112385"/>
                    <a:gd name="connsiteX51" fmla="*/ 420 w 82889"/>
                    <a:gd name="connsiteY51" fmla="*/ 62522 h 112385"/>
                    <a:gd name="connsiteX52" fmla="*/ 211 w 82889"/>
                    <a:gd name="connsiteY52" fmla="*/ 68339 h 112385"/>
                    <a:gd name="connsiteX53" fmla="*/ 671 w 82889"/>
                    <a:gd name="connsiteY53" fmla="*/ 72147 h 112385"/>
                    <a:gd name="connsiteX54" fmla="*/ 671 w 82889"/>
                    <a:gd name="connsiteY54" fmla="*/ 75453 h 112385"/>
                    <a:gd name="connsiteX55" fmla="*/ 211 w 82889"/>
                    <a:gd name="connsiteY55" fmla="*/ 81019 h 112385"/>
                    <a:gd name="connsiteX56" fmla="*/ 1 w 82889"/>
                    <a:gd name="connsiteY56" fmla="*/ 85204 h 112385"/>
                    <a:gd name="connsiteX57" fmla="*/ 211 w 82889"/>
                    <a:gd name="connsiteY57" fmla="*/ 91272 h 112385"/>
                    <a:gd name="connsiteX58" fmla="*/ 671 w 82889"/>
                    <a:gd name="connsiteY58" fmla="*/ 95456 h 112385"/>
                    <a:gd name="connsiteX59" fmla="*/ 211 w 82889"/>
                    <a:gd name="connsiteY59" fmla="*/ 101817 h 112385"/>
                    <a:gd name="connsiteX60" fmla="*/ 211 w 82889"/>
                    <a:gd name="connsiteY60" fmla="*/ 103952 h 112385"/>
                    <a:gd name="connsiteX61" fmla="*/ 211 w 82889"/>
                    <a:gd name="connsiteY61" fmla="*/ 106379 h 112385"/>
                    <a:gd name="connsiteX62" fmla="*/ 211 w 82889"/>
                    <a:gd name="connsiteY62" fmla="*/ 111024 h 112385"/>
                    <a:gd name="connsiteX63" fmla="*/ 2929 w 82889"/>
                    <a:gd name="connsiteY63" fmla="*/ 112363 h 112385"/>
                    <a:gd name="connsiteX64" fmla="*/ 6776 w 82889"/>
                    <a:gd name="connsiteY64" fmla="*/ 112363 h 112385"/>
                    <a:gd name="connsiteX65" fmla="*/ 12253 w 82889"/>
                    <a:gd name="connsiteY65" fmla="*/ 112363 h 112385"/>
                    <a:gd name="connsiteX66" fmla="*/ 20073 w 82889"/>
                    <a:gd name="connsiteY66" fmla="*/ 112363 h 112385"/>
                    <a:gd name="connsiteX67" fmla="*/ 24714 w 82889"/>
                    <a:gd name="connsiteY67" fmla="*/ 111066 h 112385"/>
                    <a:gd name="connsiteX68" fmla="*/ 25342 w 82889"/>
                    <a:gd name="connsiteY68" fmla="*/ 110857 h 112385"/>
                    <a:gd name="connsiteX69" fmla="*/ 35503 w 82889"/>
                    <a:gd name="connsiteY69" fmla="*/ 112363 h 112385"/>
                    <a:gd name="connsiteX70" fmla="*/ 40604 w 82889"/>
                    <a:gd name="connsiteY70" fmla="*/ 111694 h 112385"/>
                    <a:gd name="connsiteX71" fmla="*/ 55825 w 82889"/>
                    <a:gd name="connsiteY71" fmla="*/ 112363 h 112385"/>
                    <a:gd name="connsiteX72" fmla="*/ 64732 w 82889"/>
                    <a:gd name="connsiteY72" fmla="*/ 111903 h 112385"/>
                    <a:gd name="connsiteX73" fmla="*/ 73806 w 82889"/>
                    <a:gd name="connsiteY73" fmla="*/ 112363 h 112385"/>
                    <a:gd name="connsiteX74" fmla="*/ 77987 w 82889"/>
                    <a:gd name="connsiteY74" fmla="*/ 107467 h 112385"/>
                    <a:gd name="connsiteX75" fmla="*/ 76566 w 82889"/>
                    <a:gd name="connsiteY75" fmla="*/ 102905 h 112385"/>
                    <a:gd name="connsiteX76" fmla="*/ 71046 w 82889"/>
                    <a:gd name="connsiteY76" fmla="*/ 102278 h 112385"/>
                    <a:gd name="connsiteX77" fmla="*/ 51811 w 82889"/>
                    <a:gd name="connsiteY77" fmla="*/ 102905 h 112385"/>
                    <a:gd name="connsiteX78" fmla="*/ 39266 w 82889"/>
                    <a:gd name="connsiteY78" fmla="*/ 102696 h 112385"/>
                    <a:gd name="connsiteX79" fmla="*/ 28896 w 82889"/>
                    <a:gd name="connsiteY79" fmla="*/ 102905 h 112385"/>
                    <a:gd name="connsiteX80" fmla="*/ 18777 w 82889"/>
                    <a:gd name="connsiteY80" fmla="*/ 102905 h 112385"/>
                    <a:gd name="connsiteX81" fmla="*/ 14302 w 82889"/>
                    <a:gd name="connsiteY81" fmla="*/ 102278 h 112385"/>
                    <a:gd name="connsiteX82" fmla="*/ 12504 w 82889"/>
                    <a:gd name="connsiteY82" fmla="*/ 102487 h 112385"/>
                    <a:gd name="connsiteX83" fmla="*/ 11166 w 82889"/>
                    <a:gd name="connsiteY83" fmla="*/ 102487 h 112385"/>
                    <a:gd name="connsiteX84" fmla="*/ 10204 w 82889"/>
                    <a:gd name="connsiteY84" fmla="*/ 102487 h 112385"/>
                    <a:gd name="connsiteX85" fmla="*/ 9494 w 82889"/>
                    <a:gd name="connsiteY85" fmla="*/ 102487 h 112385"/>
                    <a:gd name="connsiteX86" fmla="*/ 9494 w 82889"/>
                    <a:gd name="connsiteY86" fmla="*/ 102068 h 112385"/>
                    <a:gd name="connsiteX87" fmla="*/ 9494 w 82889"/>
                    <a:gd name="connsiteY87" fmla="*/ 101692 h 112385"/>
                    <a:gd name="connsiteX88" fmla="*/ 9494 w 82889"/>
                    <a:gd name="connsiteY88" fmla="*/ 100394 h 112385"/>
                    <a:gd name="connsiteX89" fmla="*/ 9494 w 82889"/>
                    <a:gd name="connsiteY89" fmla="*/ 94871 h 112385"/>
                    <a:gd name="connsiteX90" fmla="*/ 9912 w 82889"/>
                    <a:gd name="connsiteY90" fmla="*/ 84743 h 112385"/>
                    <a:gd name="connsiteX91" fmla="*/ 9494 w 82889"/>
                    <a:gd name="connsiteY91" fmla="*/ 75620 h 112385"/>
                    <a:gd name="connsiteX92" fmla="*/ 9912 w 82889"/>
                    <a:gd name="connsiteY92" fmla="*/ 65618 h 112385"/>
                    <a:gd name="connsiteX93" fmla="*/ 10121 w 82889"/>
                    <a:gd name="connsiteY93" fmla="*/ 60931 h 112385"/>
                    <a:gd name="connsiteX94" fmla="*/ 9494 w 82889"/>
                    <a:gd name="connsiteY94" fmla="*/ 37831 h 112385"/>
                    <a:gd name="connsiteX95" fmla="*/ 9703 w 82889"/>
                    <a:gd name="connsiteY95" fmla="*/ 22640 h 112385"/>
                    <a:gd name="connsiteX96" fmla="*/ 9494 w 82889"/>
                    <a:gd name="connsiteY96" fmla="*/ 10085 h 112385"/>
                    <a:gd name="connsiteX97" fmla="*/ 9494 w 82889"/>
                    <a:gd name="connsiteY97" fmla="*/ 9081 h 112385"/>
                    <a:gd name="connsiteX98" fmla="*/ 9828 w 82889"/>
                    <a:gd name="connsiteY98" fmla="*/ 9081 h 112385"/>
                    <a:gd name="connsiteX99" fmla="*/ 10204 w 82889"/>
                    <a:gd name="connsiteY99" fmla="*/ 9081 h 112385"/>
                    <a:gd name="connsiteX100" fmla="*/ 11752 w 82889"/>
                    <a:gd name="connsiteY100" fmla="*/ 9081 h 112385"/>
                    <a:gd name="connsiteX101" fmla="*/ 17104 w 82889"/>
                    <a:gd name="connsiteY101" fmla="*/ 9709 h 112385"/>
                    <a:gd name="connsiteX102" fmla="*/ 22916 w 82889"/>
                    <a:gd name="connsiteY102" fmla="*/ 9290 h 112385"/>
                    <a:gd name="connsiteX103" fmla="*/ 28227 w 82889"/>
                    <a:gd name="connsiteY103" fmla="*/ 9081 h 112385"/>
                    <a:gd name="connsiteX104" fmla="*/ 38890 w 82889"/>
                    <a:gd name="connsiteY104" fmla="*/ 9290 h 112385"/>
                    <a:gd name="connsiteX105" fmla="*/ 49009 w 82889"/>
                    <a:gd name="connsiteY105" fmla="*/ 9709 h 112385"/>
                    <a:gd name="connsiteX106" fmla="*/ 56243 w 82889"/>
                    <a:gd name="connsiteY106" fmla="*/ 9332 h 112385"/>
                    <a:gd name="connsiteX107" fmla="*/ 62683 w 82889"/>
                    <a:gd name="connsiteY107" fmla="*/ 9918 h 112385"/>
                    <a:gd name="connsiteX108" fmla="*/ 68579 w 82889"/>
                    <a:gd name="connsiteY108" fmla="*/ 9918 h 112385"/>
                    <a:gd name="connsiteX109" fmla="*/ 71506 w 82889"/>
                    <a:gd name="connsiteY109" fmla="*/ 9918 h 112385"/>
                    <a:gd name="connsiteX110" fmla="*/ 72761 w 82889"/>
                    <a:gd name="connsiteY110" fmla="*/ 9918 h 112385"/>
                    <a:gd name="connsiteX111" fmla="*/ 72761 w 82889"/>
                    <a:gd name="connsiteY111" fmla="*/ 9918 h 112385"/>
                    <a:gd name="connsiteX112" fmla="*/ 73221 w 82889"/>
                    <a:gd name="connsiteY112" fmla="*/ 9918 h 112385"/>
                    <a:gd name="connsiteX113" fmla="*/ 73221 w 82889"/>
                    <a:gd name="connsiteY113" fmla="*/ 10253 h 112385"/>
                    <a:gd name="connsiteX114" fmla="*/ 73221 w 82889"/>
                    <a:gd name="connsiteY114" fmla="*/ 13057 h 112385"/>
                    <a:gd name="connsiteX115" fmla="*/ 73011 w 82889"/>
                    <a:gd name="connsiteY115" fmla="*/ 28248 h 112385"/>
                    <a:gd name="connsiteX116" fmla="*/ 73221 w 82889"/>
                    <a:gd name="connsiteY116" fmla="*/ 40802 h 112385"/>
                    <a:gd name="connsiteX117" fmla="*/ 73221 w 82889"/>
                    <a:gd name="connsiteY117" fmla="*/ 52980 h 112385"/>
                    <a:gd name="connsiteX118" fmla="*/ 72593 w 82889"/>
                    <a:gd name="connsiteY118" fmla="*/ 58295 h 112385"/>
                    <a:gd name="connsiteX119" fmla="*/ 73011 w 82889"/>
                    <a:gd name="connsiteY119" fmla="*/ 63275 h 112385"/>
                    <a:gd name="connsiteX120" fmla="*/ 73011 w 82889"/>
                    <a:gd name="connsiteY120" fmla="*/ 67711 h 112385"/>
                    <a:gd name="connsiteX121" fmla="*/ 73011 w 82889"/>
                    <a:gd name="connsiteY121" fmla="*/ 76583 h 112385"/>
                    <a:gd name="connsiteX122" fmla="*/ 72593 w 82889"/>
                    <a:gd name="connsiteY122" fmla="*/ 84952 h 112385"/>
                    <a:gd name="connsiteX123" fmla="*/ 73011 w 82889"/>
                    <a:gd name="connsiteY123" fmla="*/ 92569 h 112385"/>
                    <a:gd name="connsiteX124" fmla="*/ 72593 w 82889"/>
                    <a:gd name="connsiteY124" fmla="*/ 101901 h 112385"/>
                    <a:gd name="connsiteX125" fmla="*/ 74517 w 82889"/>
                    <a:gd name="connsiteY125" fmla="*/ 106086 h 112385"/>
                    <a:gd name="connsiteX126" fmla="*/ 76817 w 82889"/>
                    <a:gd name="connsiteY126" fmla="*/ 107341 h 112385"/>
                    <a:gd name="connsiteX127" fmla="*/ 79911 w 82889"/>
                    <a:gd name="connsiteY127" fmla="*/ 107090 h 11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2889" h="112385">
                      <a:moveTo>
                        <a:pt x="79911" y="107090"/>
                      </a:moveTo>
                      <a:cubicBezTo>
                        <a:pt x="81299" y="106442"/>
                        <a:pt x="82315" y="105195"/>
                        <a:pt x="82671" y="103701"/>
                      </a:cubicBezTo>
                      <a:cubicBezTo>
                        <a:pt x="82671" y="102864"/>
                        <a:pt x="82880" y="100729"/>
                        <a:pt x="82880" y="98846"/>
                      </a:cubicBezTo>
                      <a:cubicBezTo>
                        <a:pt x="82834" y="97775"/>
                        <a:pt x="82692" y="96712"/>
                        <a:pt x="82462" y="95666"/>
                      </a:cubicBezTo>
                      <a:cubicBezTo>
                        <a:pt x="82282" y="94757"/>
                        <a:pt x="82211" y="93828"/>
                        <a:pt x="82253" y="92904"/>
                      </a:cubicBezTo>
                      <a:cubicBezTo>
                        <a:pt x="82278" y="91347"/>
                        <a:pt x="82420" y="89794"/>
                        <a:pt x="82671" y="88258"/>
                      </a:cubicBezTo>
                      <a:cubicBezTo>
                        <a:pt x="82830" y="87066"/>
                        <a:pt x="82901" y="85865"/>
                        <a:pt x="82880" y="84659"/>
                      </a:cubicBezTo>
                      <a:cubicBezTo>
                        <a:pt x="82880" y="83153"/>
                        <a:pt x="82671" y="81688"/>
                        <a:pt x="82671" y="79554"/>
                      </a:cubicBezTo>
                      <a:cubicBezTo>
                        <a:pt x="82671" y="78508"/>
                        <a:pt x="82253" y="77043"/>
                        <a:pt x="82253" y="76164"/>
                      </a:cubicBezTo>
                      <a:cubicBezTo>
                        <a:pt x="82286" y="74398"/>
                        <a:pt x="82428" y="72641"/>
                        <a:pt x="82671" y="70891"/>
                      </a:cubicBezTo>
                      <a:cubicBezTo>
                        <a:pt x="82847" y="69502"/>
                        <a:pt x="82918" y="68104"/>
                        <a:pt x="82880" y="66706"/>
                      </a:cubicBezTo>
                      <a:lnTo>
                        <a:pt x="82671" y="60136"/>
                      </a:lnTo>
                      <a:lnTo>
                        <a:pt x="82671" y="51055"/>
                      </a:lnTo>
                      <a:cubicBezTo>
                        <a:pt x="82842" y="49109"/>
                        <a:pt x="82386" y="47159"/>
                        <a:pt x="81375" y="45489"/>
                      </a:cubicBezTo>
                      <a:cubicBezTo>
                        <a:pt x="81375" y="45238"/>
                        <a:pt x="81375" y="44987"/>
                        <a:pt x="81375" y="44736"/>
                      </a:cubicBezTo>
                      <a:cubicBezTo>
                        <a:pt x="82123" y="40710"/>
                        <a:pt x="82625" y="36643"/>
                        <a:pt x="82880" y="32558"/>
                      </a:cubicBezTo>
                      <a:cubicBezTo>
                        <a:pt x="82880" y="31052"/>
                        <a:pt x="82253" y="27997"/>
                        <a:pt x="82253" y="26490"/>
                      </a:cubicBezTo>
                      <a:cubicBezTo>
                        <a:pt x="82253" y="22305"/>
                        <a:pt x="82253" y="19460"/>
                        <a:pt x="82545" y="16865"/>
                      </a:cubicBezTo>
                      <a:lnTo>
                        <a:pt x="82755" y="12973"/>
                      </a:lnTo>
                      <a:cubicBezTo>
                        <a:pt x="82755" y="11383"/>
                        <a:pt x="82755" y="10839"/>
                        <a:pt x="82755" y="6570"/>
                      </a:cubicBezTo>
                      <a:lnTo>
                        <a:pt x="82755" y="2678"/>
                      </a:lnTo>
                      <a:cubicBezTo>
                        <a:pt x="82755" y="1507"/>
                        <a:pt x="83256" y="-502"/>
                        <a:pt x="81249" y="126"/>
                      </a:cubicBezTo>
                      <a:lnTo>
                        <a:pt x="72886" y="377"/>
                      </a:lnTo>
                      <a:cubicBezTo>
                        <a:pt x="72434" y="184"/>
                        <a:pt x="71954" y="59"/>
                        <a:pt x="71464" y="0"/>
                      </a:cubicBezTo>
                      <a:cubicBezTo>
                        <a:pt x="70461" y="0"/>
                        <a:pt x="67910" y="0"/>
                        <a:pt x="65652" y="0"/>
                      </a:cubicBezTo>
                      <a:cubicBezTo>
                        <a:pt x="64586" y="33"/>
                        <a:pt x="63524" y="146"/>
                        <a:pt x="62474" y="335"/>
                      </a:cubicBezTo>
                      <a:lnTo>
                        <a:pt x="59547" y="335"/>
                      </a:lnTo>
                      <a:cubicBezTo>
                        <a:pt x="58986" y="364"/>
                        <a:pt x="58435" y="494"/>
                        <a:pt x="57916" y="711"/>
                      </a:cubicBezTo>
                      <a:cubicBezTo>
                        <a:pt x="56264" y="695"/>
                        <a:pt x="54617" y="569"/>
                        <a:pt x="52982" y="335"/>
                      </a:cubicBezTo>
                      <a:cubicBezTo>
                        <a:pt x="51589" y="251"/>
                        <a:pt x="50193" y="251"/>
                        <a:pt x="48800" y="335"/>
                      </a:cubicBezTo>
                      <a:cubicBezTo>
                        <a:pt x="47044" y="335"/>
                        <a:pt x="45246" y="335"/>
                        <a:pt x="42737" y="335"/>
                      </a:cubicBezTo>
                      <a:cubicBezTo>
                        <a:pt x="41441" y="335"/>
                        <a:pt x="39684" y="753"/>
                        <a:pt x="38555" y="753"/>
                      </a:cubicBezTo>
                      <a:cubicBezTo>
                        <a:pt x="36256" y="753"/>
                        <a:pt x="34374" y="544"/>
                        <a:pt x="32200" y="335"/>
                      </a:cubicBezTo>
                      <a:cubicBezTo>
                        <a:pt x="30598" y="234"/>
                        <a:pt x="28992" y="234"/>
                        <a:pt x="27391" y="335"/>
                      </a:cubicBezTo>
                      <a:lnTo>
                        <a:pt x="19529" y="335"/>
                      </a:lnTo>
                      <a:lnTo>
                        <a:pt x="10163" y="335"/>
                      </a:lnTo>
                      <a:cubicBezTo>
                        <a:pt x="6608" y="335"/>
                        <a:pt x="4936" y="335"/>
                        <a:pt x="3848" y="670"/>
                      </a:cubicBezTo>
                      <a:cubicBezTo>
                        <a:pt x="3351" y="737"/>
                        <a:pt x="2862" y="850"/>
                        <a:pt x="2385" y="1004"/>
                      </a:cubicBezTo>
                      <a:lnTo>
                        <a:pt x="1632" y="1255"/>
                      </a:lnTo>
                      <a:cubicBezTo>
                        <a:pt x="1632" y="1255"/>
                        <a:pt x="1298" y="1255"/>
                        <a:pt x="1214" y="1465"/>
                      </a:cubicBezTo>
                      <a:lnTo>
                        <a:pt x="1423" y="2344"/>
                      </a:lnTo>
                      <a:cubicBezTo>
                        <a:pt x="1423" y="2762"/>
                        <a:pt x="1423" y="3390"/>
                        <a:pt x="1423" y="3808"/>
                      </a:cubicBezTo>
                      <a:cubicBezTo>
                        <a:pt x="1423" y="5147"/>
                        <a:pt x="1172" y="6947"/>
                        <a:pt x="880" y="9583"/>
                      </a:cubicBezTo>
                      <a:cubicBezTo>
                        <a:pt x="926" y="10085"/>
                        <a:pt x="926" y="10588"/>
                        <a:pt x="880" y="11090"/>
                      </a:cubicBezTo>
                      <a:lnTo>
                        <a:pt x="671" y="12387"/>
                      </a:lnTo>
                      <a:cubicBezTo>
                        <a:pt x="671" y="13308"/>
                        <a:pt x="378" y="14312"/>
                        <a:pt x="294" y="15358"/>
                      </a:cubicBezTo>
                      <a:cubicBezTo>
                        <a:pt x="211" y="16405"/>
                        <a:pt x="294" y="17409"/>
                        <a:pt x="294" y="18581"/>
                      </a:cubicBezTo>
                      <a:cubicBezTo>
                        <a:pt x="294" y="19752"/>
                        <a:pt x="963" y="23142"/>
                        <a:pt x="963" y="24649"/>
                      </a:cubicBezTo>
                      <a:cubicBezTo>
                        <a:pt x="963" y="33270"/>
                        <a:pt x="294" y="35571"/>
                        <a:pt x="294" y="42895"/>
                      </a:cubicBezTo>
                      <a:cubicBezTo>
                        <a:pt x="294" y="46201"/>
                        <a:pt x="754" y="50009"/>
                        <a:pt x="754" y="53566"/>
                      </a:cubicBezTo>
                      <a:cubicBezTo>
                        <a:pt x="754" y="56244"/>
                        <a:pt x="503" y="59676"/>
                        <a:pt x="420" y="61936"/>
                      </a:cubicBezTo>
                      <a:cubicBezTo>
                        <a:pt x="386" y="62128"/>
                        <a:pt x="386" y="62329"/>
                        <a:pt x="420" y="62522"/>
                      </a:cubicBezTo>
                      <a:cubicBezTo>
                        <a:pt x="420" y="63526"/>
                        <a:pt x="211" y="66079"/>
                        <a:pt x="211" y="68339"/>
                      </a:cubicBezTo>
                      <a:cubicBezTo>
                        <a:pt x="257" y="69619"/>
                        <a:pt x="407" y="70891"/>
                        <a:pt x="671" y="72147"/>
                      </a:cubicBezTo>
                      <a:cubicBezTo>
                        <a:pt x="783" y="73247"/>
                        <a:pt x="783" y="74352"/>
                        <a:pt x="671" y="75453"/>
                      </a:cubicBezTo>
                      <a:cubicBezTo>
                        <a:pt x="654" y="77315"/>
                        <a:pt x="499" y="79177"/>
                        <a:pt x="211" y="81019"/>
                      </a:cubicBezTo>
                      <a:cubicBezTo>
                        <a:pt x="56" y="82408"/>
                        <a:pt x="-11" y="83806"/>
                        <a:pt x="1" y="85204"/>
                      </a:cubicBezTo>
                      <a:cubicBezTo>
                        <a:pt x="1" y="86961"/>
                        <a:pt x="211" y="88761"/>
                        <a:pt x="211" y="91272"/>
                      </a:cubicBezTo>
                      <a:cubicBezTo>
                        <a:pt x="211" y="92569"/>
                        <a:pt x="671" y="94326"/>
                        <a:pt x="671" y="95456"/>
                      </a:cubicBezTo>
                      <a:cubicBezTo>
                        <a:pt x="641" y="97582"/>
                        <a:pt x="487" y="99708"/>
                        <a:pt x="211" y="101817"/>
                      </a:cubicBezTo>
                      <a:cubicBezTo>
                        <a:pt x="211" y="102068"/>
                        <a:pt x="211" y="103198"/>
                        <a:pt x="211" y="103952"/>
                      </a:cubicBezTo>
                      <a:lnTo>
                        <a:pt x="211" y="106379"/>
                      </a:lnTo>
                      <a:cubicBezTo>
                        <a:pt x="211" y="108011"/>
                        <a:pt x="211" y="109517"/>
                        <a:pt x="211" y="111024"/>
                      </a:cubicBezTo>
                      <a:cubicBezTo>
                        <a:pt x="211" y="112531"/>
                        <a:pt x="1800" y="112196"/>
                        <a:pt x="2929" y="112363"/>
                      </a:cubicBezTo>
                      <a:lnTo>
                        <a:pt x="6776" y="112363"/>
                      </a:lnTo>
                      <a:lnTo>
                        <a:pt x="12253" y="112363"/>
                      </a:lnTo>
                      <a:lnTo>
                        <a:pt x="20073" y="112363"/>
                      </a:lnTo>
                      <a:cubicBezTo>
                        <a:pt x="21725" y="112497"/>
                        <a:pt x="23372" y="112037"/>
                        <a:pt x="24714" y="111066"/>
                      </a:cubicBezTo>
                      <a:cubicBezTo>
                        <a:pt x="24714" y="111066"/>
                        <a:pt x="25133" y="110857"/>
                        <a:pt x="25342" y="110857"/>
                      </a:cubicBezTo>
                      <a:cubicBezTo>
                        <a:pt x="28691" y="111597"/>
                        <a:pt x="32087" y="112100"/>
                        <a:pt x="35503" y="112363"/>
                      </a:cubicBezTo>
                      <a:cubicBezTo>
                        <a:pt x="36799" y="112363"/>
                        <a:pt x="39308" y="111694"/>
                        <a:pt x="40604" y="111694"/>
                      </a:cubicBezTo>
                      <a:cubicBezTo>
                        <a:pt x="47797" y="111694"/>
                        <a:pt x="49678" y="112363"/>
                        <a:pt x="55825" y="112363"/>
                      </a:cubicBezTo>
                      <a:cubicBezTo>
                        <a:pt x="58585" y="112363"/>
                        <a:pt x="61763" y="111903"/>
                        <a:pt x="64732" y="111903"/>
                      </a:cubicBezTo>
                      <a:cubicBezTo>
                        <a:pt x="67701" y="111903"/>
                        <a:pt x="72342" y="112363"/>
                        <a:pt x="73806" y="112363"/>
                      </a:cubicBezTo>
                      <a:cubicBezTo>
                        <a:pt x="76156" y="111886"/>
                        <a:pt x="77883" y="109865"/>
                        <a:pt x="77987" y="107467"/>
                      </a:cubicBezTo>
                      <a:cubicBezTo>
                        <a:pt x="78029" y="105831"/>
                        <a:pt x="77532" y="104228"/>
                        <a:pt x="76566" y="102905"/>
                      </a:cubicBezTo>
                      <a:cubicBezTo>
                        <a:pt x="74776" y="102378"/>
                        <a:pt x="72907" y="102169"/>
                        <a:pt x="71046" y="102278"/>
                      </a:cubicBezTo>
                      <a:cubicBezTo>
                        <a:pt x="64523" y="102278"/>
                        <a:pt x="57958" y="102905"/>
                        <a:pt x="51811" y="102905"/>
                      </a:cubicBezTo>
                      <a:cubicBezTo>
                        <a:pt x="49469" y="102905"/>
                        <a:pt x="47169" y="102696"/>
                        <a:pt x="39266" y="102696"/>
                      </a:cubicBezTo>
                      <a:lnTo>
                        <a:pt x="28896" y="102905"/>
                      </a:lnTo>
                      <a:cubicBezTo>
                        <a:pt x="23000" y="102905"/>
                        <a:pt x="20031" y="102905"/>
                        <a:pt x="18777" y="102905"/>
                      </a:cubicBezTo>
                      <a:cubicBezTo>
                        <a:pt x="17522" y="102905"/>
                        <a:pt x="16017" y="102278"/>
                        <a:pt x="14302" y="102278"/>
                      </a:cubicBezTo>
                      <a:cubicBezTo>
                        <a:pt x="13700" y="102307"/>
                        <a:pt x="13098" y="102374"/>
                        <a:pt x="12504" y="102487"/>
                      </a:cubicBezTo>
                      <a:lnTo>
                        <a:pt x="11166" y="102487"/>
                      </a:lnTo>
                      <a:lnTo>
                        <a:pt x="10204" y="102487"/>
                      </a:lnTo>
                      <a:cubicBezTo>
                        <a:pt x="10204" y="102487"/>
                        <a:pt x="9368" y="102864"/>
                        <a:pt x="9494" y="102487"/>
                      </a:cubicBezTo>
                      <a:cubicBezTo>
                        <a:pt x="9473" y="102349"/>
                        <a:pt x="9473" y="102207"/>
                        <a:pt x="9494" y="102068"/>
                      </a:cubicBezTo>
                      <a:cubicBezTo>
                        <a:pt x="9485" y="101943"/>
                        <a:pt x="9485" y="101817"/>
                        <a:pt x="9494" y="101692"/>
                      </a:cubicBezTo>
                      <a:lnTo>
                        <a:pt x="9494" y="100394"/>
                      </a:lnTo>
                      <a:lnTo>
                        <a:pt x="9494" y="94871"/>
                      </a:lnTo>
                      <a:cubicBezTo>
                        <a:pt x="9494" y="91062"/>
                        <a:pt x="9912" y="86250"/>
                        <a:pt x="9912" y="84743"/>
                      </a:cubicBezTo>
                      <a:cubicBezTo>
                        <a:pt x="9912" y="81688"/>
                        <a:pt x="9494" y="78675"/>
                        <a:pt x="9494" y="75620"/>
                      </a:cubicBezTo>
                      <a:cubicBezTo>
                        <a:pt x="9494" y="73821"/>
                        <a:pt x="9744" y="69092"/>
                        <a:pt x="9912" y="65618"/>
                      </a:cubicBezTo>
                      <a:cubicBezTo>
                        <a:pt x="9912" y="64321"/>
                        <a:pt x="10121" y="62563"/>
                        <a:pt x="10121" y="60931"/>
                      </a:cubicBezTo>
                      <a:cubicBezTo>
                        <a:pt x="10121" y="53064"/>
                        <a:pt x="9494" y="45196"/>
                        <a:pt x="9494" y="37831"/>
                      </a:cubicBezTo>
                      <a:cubicBezTo>
                        <a:pt x="9494" y="35069"/>
                        <a:pt x="9703" y="32265"/>
                        <a:pt x="9703" y="22640"/>
                      </a:cubicBezTo>
                      <a:lnTo>
                        <a:pt x="9494" y="10085"/>
                      </a:lnTo>
                      <a:lnTo>
                        <a:pt x="9494" y="9081"/>
                      </a:lnTo>
                      <a:cubicBezTo>
                        <a:pt x="9494" y="8872"/>
                        <a:pt x="9744" y="9081"/>
                        <a:pt x="9828" y="9081"/>
                      </a:cubicBezTo>
                      <a:lnTo>
                        <a:pt x="10204" y="9081"/>
                      </a:lnTo>
                      <a:lnTo>
                        <a:pt x="11752" y="9081"/>
                      </a:lnTo>
                      <a:cubicBezTo>
                        <a:pt x="13299" y="9081"/>
                        <a:pt x="15055" y="9709"/>
                        <a:pt x="17104" y="9709"/>
                      </a:cubicBezTo>
                      <a:cubicBezTo>
                        <a:pt x="18108" y="9709"/>
                        <a:pt x="19864" y="9290"/>
                        <a:pt x="22916" y="9290"/>
                      </a:cubicBezTo>
                      <a:cubicBezTo>
                        <a:pt x="24924" y="9290"/>
                        <a:pt x="26722" y="9081"/>
                        <a:pt x="28227" y="9081"/>
                      </a:cubicBezTo>
                      <a:lnTo>
                        <a:pt x="38890" y="9290"/>
                      </a:lnTo>
                      <a:cubicBezTo>
                        <a:pt x="42695" y="9290"/>
                        <a:pt x="47504" y="9709"/>
                        <a:pt x="49009" y="9709"/>
                      </a:cubicBezTo>
                      <a:cubicBezTo>
                        <a:pt x="51435" y="9709"/>
                        <a:pt x="53818" y="9458"/>
                        <a:pt x="56243" y="9332"/>
                      </a:cubicBezTo>
                      <a:cubicBezTo>
                        <a:pt x="58355" y="9801"/>
                        <a:pt x="60521" y="9998"/>
                        <a:pt x="62683" y="9918"/>
                      </a:cubicBezTo>
                      <a:lnTo>
                        <a:pt x="68579" y="9918"/>
                      </a:lnTo>
                      <a:lnTo>
                        <a:pt x="71506" y="9918"/>
                      </a:lnTo>
                      <a:lnTo>
                        <a:pt x="72761" y="9918"/>
                      </a:lnTo>
                      <a:lnTo>
                        <a:pt x="72761" y="9918"/>
                      </a:lnTo>
                      <a:cubicBezTo>
                        <a:pt x="72761" y="9918"/>
                        <a:pt x="73221" y="9709"/>
                        <a:pt x="73221" y="9918"/>
                      </a:cubicBezTo>
                      <a:cubicBezTo>
                        <a:pt x="73229" y="10031"/>
                        <a:pt x="73229" y="10140"/>
                        <a:pt x="73221" y="10253"/>
                      </a:cubicBezTo>
                      <a:lnTo>
                        <a:pt x="73221" y="13057"/>
                      </a:lnTo>
                      <a:cubicBezTo>
                        <a:pt x="73221" y="15819"/>
                        <a:pt x="73011" y="18623"/>
                        <a:pt x="73011" y="28248"/>
                      </a:cubicBezTo>
                      <a:lnTo>
                        <a:pt x="73221" y="40802"/>
                      </a:lnTo>
                      <a:cubicBezTo>
                        <a:pt x="73221" y="47916"/>
                        <a:pt x="73221" y="51432"/>
                        <a:pt x="73221" y="52980"/>
                      </a:cubicBezTo>
                      <a:cubicBezTo>
                        <a:pt x="73221" y="54529"/>
                        <a:pt x="72593" y="56286"/>
                        <a:pt x="72593" y="58295"/>
                      </a:cubicBezTo>
                      <a:cubicBezTo>
                        <a:pt x="72593" y="59341"/>
                        <a:pt x="73011" y="60680"/>
                        <a:pt x="73011" y="63275"/>
                      </a:cubicBezTo>
                      <a:cubicBezTo>
                        <a:pt x="73011" y="64949"/>
                        <a:pt x="73011" y="66455"/>
                        <a:pt x="73011" y="67711"/>
                      </a:cubicBezTo>
                      <a:lnTo>
                        <a:pt x="73011" y="76583"/>
                      </a:lnTo>
                      <a:cubicBezTo>
                        <a:pt x="73011" y="79763"/>
                        <a:pt x="72593" y="83781"/>
                        <a:pt x="72593" y="84952"/>
                      </a:cubicBezTo>
                      <a:cubicBezTo>
                        <a:pt x="72593" y="87505"/>
                        <a:pt x="73011" y="90016"/>
                        <a:pt x="73011" y="92569"/>
                      </a:cubicBezTo>
                      <a:cubicBezTo>
                        <a:pt x="73011" y="94243"/>
                        <a:pt x="72593" y="98930"/>
                        <a:pt x="72593" y="101901"/>
                      </a:cubicBezTo>
                      <a:cubicBezTo>
                        <a:pt x="72342" y="103554"/>
                        <a:pt x="73099" y="105203"/>
                        <a:pt x="74517" y="106086"/>
                      </a:cubicBezTo>
                      <a:cubicBezTo>
                        <a:pt x="74973" y="106919"/>
                        <a:pt x="75872" y="107408"/>
                        <a:pt x="76817" y="107341"/>
                      </a:cubicBezTo>
                      <a:cubicBezTo>
                        <a:pt x="77854" y="107371"/>
                        <a:pt x="78891" y="107287"/>
                        <a:pt x="79911" y="107090"/>
                      </a:cubicBezTo>
                      <a:close/>
                    </a:path>
                  </a:pathLst>
                </a:custGeom>
                <a:solidFill>
                  <a:schemeClr val="bg1"/>
                </a:solidFill>
                <a:ln w="3805" cap="flat">
                  <a:noFill/>
                  <a:prstDash val="solid"/>
                  <a:miter/>
                </a:ln>
              </p:spPr>
              <p:txBody>
                <a:bodyPr wrap="none" rtlCol="0" anchor="ctr"/>
                <a:lstStyle/>
                <a:p>
                  <a:endParaRPr lang="en-CA"/>
                </a:p>
              </p:txBody>
            </p:sp>
            <p:sp>
              <p:nvSpPr>
                <p:cNvPr id="226" name="Freeform 225">
                  <a:extLst>
                    <a:ext uri="{FF2B5EF4-FFF2-40B4-BE49-F238E27FC236}">
                      <a16:creationId xmlns:a16="http://schemas.microsoft.com/office/drawing/2014/main" id="{F7C0F1D1-BFD3-0540-9691-C729049FF26F}"/>
                    </a:ext>
                  </a:extLst>
                </p:cNvPr>
                <p:cNvSpPr/>
                <p:nvPr/>
              </p:nvSpPr>
              <p:spPr>
                <a:xfrm>
                  <a:off x="4862578" y="3333458"/>
                  <a:ext cx="72730" cy="10389"/>
                </a:xfrm>
                <a:custGeom>
                  <a:avLst/>
                  <a:gdLst>
                    <a:gd name="connsiteX0" fmla="*/ 468 w 72730"/>
                    <a:gd name="connsiteY0" fmla="*/ 7204 h 10389"/>
                    <a:gd name="connsiteX1" fmla="*/ 1262 w 72730"/>
                    <a:gd name="connsiteY1" fmla="*/ 9966 h 10389"/>
                    <a:gd name="connsiteX2" fmla="*/ 2391 w 72730"/>
                    <a:gd name="connsiteY2" fmla="*/ 10175 h 10389"/>
                    <a:gd name="connsiteX3" fmla="*/ 3144 w 72730"/>
                    <a:gd name="connsiteY3" fmla="*/ 9757 h 10389"/>
                    <a:gd name="connsiteX4" fmla="*/ 3771 w 72730"/>
                    <a:gd name="connsiteY4" fmla="*/ 9757 h 10389"/>
                    <a:gd name="connsiteX5" fmla="*/ 4859 w 72730"/>
                    <a:gd name="connsiteY5" fmla="*/ 10175 h 10389"/>
                    <a:gd name="connsiteX6" fmla="*/ 5695 w 72730"/>
                    <a:gd name="connsiteY6" fmla="*/ 10384 h 10389"/>
                    <a:gd name="connsiteX7" fmla="*/ 6908 w 72730"/>
                    <a:gd name="connsiteY7" fmla="*/ 10175 h 10389"/>
                    <a:gd name="connsiteX8" fmla="*/ 7702 w 72730"/>
                    <a:gd name="connsiteY8" fmla="*/ 9757 h 10389"/>
                    <a:gd name="connsiteX9" fmla="*/ 8915 w 72730"/>
                    <a:gd name="connsiteY9" fmla="*/ 10175 h 10389"/>
                    <a:gd name="connsiteX10" fmla="*/ 9876 w 72730"/>
                    <a:gd name="connsiteY10" fmla="*/ 10384 h 10389"/>
                    <a:gd name="connsiteX11" fmla="*/ 11382 w 72730"/>
                    <a:gd name="connsiteY11" fmla="*/ 10175 h 10389"/>
                    <a:gd name="connsiteX12" fmla="*/ 13389 w 72730"/>
                    <a:gd name="connsiteY12" fmla="*/ 10175 h 10389"/>
                    <a:gd name="connsiteX13" fmla="*/ 14476 w 72730"/>
                    <a:gd name="connsiteY13" fmla="*/ 8878 h 10389"/>
                    <a:gd name="connsiteX14" fmla="*/ 14476 w 72730"/>
                    <a:gd name="connsiteY14" fmla="*/ 8669 h 10389"/>
                    <a:gd name="connsiteX15" fmla="*/ 16818 w 72730"/>
                    <a:gd name="connsiteY15" fmla="*/ 10175 h 10389"/>
                    <a:gd name="connsiteX16" fmla="*/ 18030 w 72730"/>
                    <a:gd name="connsiteY16" fmla="*/ 9547 h 10389"/>
                    <a:gd name="connsiteX17" fmla="*/ 21585 w 72730"/>
                    <a:gd name="connsiteY17" fmla="*/ 10175 h 10389"/>
                    <a:gd name="connsiteX18" fmla="*/ 23216 w 72730"/>
                    <a:gd name="connsiteY18" fmla="*/ 9798 h 10389"/>
                    <a:gd name="connsiteX19" fmla="*/ 23467 w 72730"/>
                    <a:gd name="connsiteY19" fmla="*/ 10175 h 10389"/>
                    <a:gd name="connsiteX20" fmla="*/ 24596 w 72730"/>
                    <a:gd name="connsiteY20" fmla="*/ 10384 h 10389"/>
                    <a:gd name="connsiteX21" fmla="*/ 25223 w 72730"/>
                    <a:gd name="connsiteY21" fmla="*/ 10050 h 10389"/>
                    <a:gd name="connsiteX22" fmla="*/ 25766 w 72730"/>
                    <a:gd name="connsiteY22" fmla="*/ 10050 h 10389"/>
                    <a:gd name="connsiteX23" fmla="*/ 26101 w 72730"/>
                    <a:gd name="connsiteY23" fmla="*/ 9631 h 10389"/>
                    <a:gd name="connsiteX24" fmla="*/ 27063 w 72730"/>
                    <a:gd name="connsiteY24" fmla="*/ 10050 h 10389"/>
                    <a:gd name="connsiteX25" fmla="*/ 27899 w 72730"/>
                    <a:gd name="connsiteY25" fmla="*/ 10259 h 10389"/>
                    <a:gd name="connsiteX26" fmla="*/ 29112 w 72730"/>
                    <a:gd name="connsiteY26" fmla="*/ 10050 h 10389"/>
                    <a:gd name="connsiteX27" fmla="*/ 29906 w 72730"/>
                    <a:gd name="connsiteY27" fmla="*/ 9631 h 10389"/>
                    <a:gd name="connsiteX28" fmla="*/ 31119 w 72730"/>
                    <a:gd name="connsiteY28" fmla="*/ 10050 h 10389"/>
                    <a:gd name="connsiteX29" fmla="*/ 32081 w 72730"/>
                    <a:gd name="connsiteY29" fmla="*/ 10259 h 10389"/>
                    <a:gd name="connsiteX30" fmla="*/ 33586 w 72730"/>
                    <a:gd name="connsiteY30" fmla="*/ 10050 h 10389"/>
                    <a:gd name="connsiteX31" fmla="*/ 35426 w 72730"/>
                    <a:gd name="connsiteY31" fmla="*/ 10050 h 10389"/>
                    <a:gd name="connsiteX32" fmla="*/ 36513 w 72730"/>
                    <a:gd name="connsiteY32" fmla="*/ 8752 h 10389"/>
                    <a:gd name="connsiteX33" fmla="*/ 36513 w 72730"/>
                    <a:gd name="connsiteY33" fmla="*/ 8543 h 10389"/>
                    <a:gd name="connsiteX34" fmla="*/ 38855 w 72730"/>
                    <a:gd name="connsiteY34" fmla="*/ 10050 h 10389"/>
                    <a:gd name="connsiteX35" fmla="*/ 40067 w 72730"/>
                    <a:gd name="connsiteY35" fmla="*/ 9422 h 10389"/>
                    <a:gd name="connsiteX36" fmla="*/ 43622 w 72730"/>
                    <a:gd name="connsiteY36" fmla="*/ 10050 h 10389"/>
                    <a:gd name="connsiteX37" fmla="*/ 45712 w 72730"/>
                    <a:gd name="connsiteY37" fmla="*/ 9631 h 10389"/>
                    <a:gd name="connsiteX38" fmla="*/ 47385 w 72730"/>
                    <a:gd name="connsiteY38" fmla="*/ 9966 h 10389"/>
                    <a:gd name="connsiteX39" fmla="*/ 47385 w 72730"/>
                    <a:gd name="connsiteY39" fmla="*/ 9966 h 10389"/>
                    <a:gd name="connsiteX40" fmla="*/ 48514 w 72730"/>
                    <a:gd name="connsiteY40" fmla="*/ 10175 h 10389"/>
                    <a:gd name="connsiteX41" fmla="*/ 49267 w 72730"/>
                    <a:gd name="connsiteY41" fmla="*/ 9757 h 10389"/>
                    <a:gd name="connsiteX42" fmla="*/ 49894 w 72730"/>
                    <a:gd name="connsiteY42" fmla="*/ 9757 h 10389"/>
                    <a:gd name="connsiteX43" fmla="*/ 50981 w 72730"/>
                    <a:gd name="connsiteY43" fmla="*/ 10175 h 10389"/>
                    <a:gd name="connsiteX44" fmla="*/ 51859 w 72730"/>
                    <a:gd name="connsiteY44" fmla="*/ 10384 h 10389"/>
                    <a:gd name="connsiteX45" fmla="*/ 53030 w 72730"/>
                    <a:gd name="connsiteY45" fmla="*/ 10175 h 10389"/>
                    <a:gd name="connsiteX46" fmla="*/ 53825 w 72730"/>
                    <a:gd name="connsiteY46" fmla="*/ 9757 h 10389"/>
                    <a:gd name="connsiteX47" fmla="*/ 55037 w 72730"/>
                    <a:gd name="connsiteY47" fmla="*/ 10175 h 10389"/>
                    <a:gd name="connsiteX48" fmla="*/ 55999 w 72730"/>
                    <a:gd name="connsiteY48" fmla="*/ 10384 h 10389"/>
                    <a:gd name="connsiteX49" fmla="*/ 57546 w 72730"/>
                    <a:gd name="connsiteY49" fmla="*/ 10175 h 10389"/>
                    <a:gd name="connsiteX50" fmla="*/ 59344 w 72730"/>
                    <a:gd name="connsiteY50" fmla="*/ 10175 h 10389"/>
                    <a:gd name="connsiteX51" fmla="*/ 60431 w 72730"/>
                    <a:gd name="connsiteY51" fmla="*/ 8878 h 10389"/>
                    <a:gd name="connsiteX52" fmla="*/ 60431 w 72730"/>
                    <a:gd name="connsiteY52" fmla="*/ 8669 h 10389"/>
                    <a:gd name="connsiteX53" fmla="*/ 62815 w 72730"/>
                    <a:gd name="connsiteY53" fmla="*/ 10175 h 10389"/>
                    <a:gd name="connsiteX54" fmla="*/ 63986 w 72730"/>
                    <a:gd name="connsiteY54" fmla="*/ 9547 h 10389"/>
                    <a:gd name="connsiteX55" fmla="*/ 67540 w 72730"/>
                    <a:gd name="connsiteY55" fmla="*/ 10175 h 10389"/>
                    <a:gd name="connsiteX56" fmla="*/ 69631 w 72730"/>
                    <a:gd name="connsiteY56" fmla="*/ 9757 h 10389"/>
                    <a:gd name="connsiteX57" fmla="*/ 71763 w 72730"/>
                    <a:gd name="connsiteY57" fmla="*/ 10175 h 10389"/>
                    <a:gd name="connsiteX58" fmla="*/ 72725 w 72730"/>
                    <a:gd name="connsiteY58" fmla="*/ 5279 h 10389"/>
                    <a:gd name="connsiteX59" fmla="*/ 72433 w 72730"/>
                    <a:gd name="connsiteY59" fmla="*/ 843 h 10389"/>
                    <a:gd name="connsiteX60" fmla="*/ 71178 w 72730"/>
                    <a:gd name="connsiteY60" fmla="*/ 215 h 10389"/>
                    <a:gd name="connsiteX61" fmla="*/ 66662 w 72730"/>
                    <a:gd name="connsiteY61" fmla="*/ 843 h 10389"/>
                    <a:gd name="connsiteX62" fmla="*/ 63693 w 72730"/>
                    <a:gd name="connsiteY62" fmla="*/ 634 h 10389"/>
                    <a:gd name="connsiteX63" fmla="*/ 61268 w 72730"/>
                    <a:gd name="connsiteY63" fmla="*/ 843 h 10389"/>
                    <a:gd name="connsiteX64" fmla="*/ 58884 w 72730"/>
                    <a:gd name="connsiteY64" fmla="*/ 843 h 10389"/>
                    <a:gd name="connsiteX65" fmla="*/ 57839 w 72730"/>
                    <a:gd name="connsiteY65" fmla="*/ 215 h 10389"/>
                    <a:gd name="connsiteX66" fmla="*/ 56710 w 72730"/>
                    <a:gd name="connsiteY66" fmla="*/ 634 h 10389"/>
                    <a:gd name="connsiteX67" fmla="*/ 55664 w 72730"/>
                    <a:gd name="connsiteY67" fmla="*/ 634 h 10389"/>
                    <a:gd name="connsiteX68" fmla="*/ 53616 w 72730"/>
                    <a:gd name="connsiteY68" fmla="*/ 634 h 10389"/>
                    <a:gd name="connsiteX69" fmla="*/ 51608 w 72730"/>
                    <a:gd name="connsiteY69" fmla="*/ 215 h 10389"/>
                    <a:gd name="connsiteX70" fmla="*/ 49852 w 72730"/>
                    <a:gd name="connsiteY70" fmla="*/ 634 h 10389"/>
                    <a:gd name="connsiteX71" fmla="*/ 47887 w 72730"/>
                    <a:gd name="connsiteY71" fmla="*/ 215 h 10389"/>
                    <a:gd name="connsiteX72" fmla="*/ 46967 w 72730"/>
                    <a:gd name="connsiteY72" fmla="*/ 215 h 10389"/>
                    <a:gd name="connsiteX73" fmla="*/ 42493 w 72730"/>
                    <a:gd name="connsiteY73" fmla="*/ 843 h 10389"/>
                    <a:gd name="connsiteX74" fmla="*/ 39524 w 72730"/>
                    <a:gd name="connsiteY74" fmla="*/ 634 h 10389"/>
                    <a:gd name="connsiteX75" fmla="*/ 37098 w 72730"/>
                    <a:gd name="connsiteY75" fmla="*/ 843 h 10389"/>
                    <a:gd name="connsiteX76" fmla="*/ 34715 w 72730"/>
                    <a:gd name="connsiteY76" fmla="*/ 843 h 10389"/>
                    <a:gd name="connsiteX77" fmla="*/ 33670 w 72730"/>
                    <a:gd name="connsiteY77" fmla="*/ 215 h 10389"/>
                    <a:gd name="connsiteX78" fmla="*/ 32540 w 72730"/>
                    <a:gd name="connsiteY78" fmla="*/ 634 h 10389"/>
                    <a:gd name="connsiteX79" fmla="*/ 31495 w 72730"/>
                    <a:gd name="connsiteY79" fmla="*/ 634 h 10389"/>
                    <a:gd name="connsiteX80" fmla="*/ 29404 w 72730"/>
                    <a:gd name="connsiteY80" fmla="*/ 634 h 10389"/>
                    <a:gd name="connsiteX81" fmla="*/ 27439 w 72730"/>
                    <a:gd name="connsiteY81" fmla="*/ 215 h 10389"/>
                    <a:gd name="connsiteX82" fmla="*/ 26017 w 72730"/>
                    <a:gd name="connsiteY82" fmla="*/ 592 h 10389"/>
                    <a:gd name="connsiteX83" fmla="*/ 24763 w 72730"/>
                    <a:gd name="connsiteY83" fmla="*/ 6 h 10389"/>
                    <a:gd name="connsiteX84" fmla="*/ 20289 w 72730"/>
                    <a:gd name="connsiteY84" fmla="*/ 634 h 10389"/>
                    <a:gd name="connsiteX85" fmla="*/ 17320 w 72730"/>
                    <a:gd name="connsiteY85" fmla="*/ 424 h 10389"/>
                    <a:gd name="connsiteX86" fmla="*/ 14894 w 72730"/>
                    <a:gd name="connsiteY86" fmla="*/ 634 h 10389"/>
                    <a:gd name="connsiteX87" fmla="*/ 12511 w 72730"/>
                    <a:gd name="connsiteY87" fmla="*/ 634 h 10389"/>
                    <a:gd name="connsiteX88" fmla="*/ 11465 w 72730"/>
                    <a:gd name="connsiteY88" fmla="*/ 6 h 10389"/>
                    <a:gd name="connsiteX89" fmla="*/ 10336 w 72730"/>
                    <a:gd name="connsiteY89" fmla="*/ 424 h 10389"/>
                    <a:gd name="connsiteX90" fmla="*/ 9291 w 72730"/>
                    <a:gd name="connsiteY90" fmla="*/ 424 h 10389"/>
                    <a:gd name="connsiteX91" fmla="*/ 7200 w 72730"/>
                    <a:gd name="connsiteY91" fmla="*/ 424 h 10389"/>
                    <a:gd name="connsiteX92" fmla="*/ 5235 w 72730"/>
                    <a:gd name="connsiteY92" fmla="*/ 6 h 10389"/>
                    <a:gd name="connsiteX93" fmla="*/ 3479 w 72730"/>
                    <a:gd name="connsiteY93" fmla="*/ 424 h 10389"/>
                    <a:gd name="connsiteX94" fmla="*/ 1304 w 72730"/>
                    <a:gd name="connsiteY94" fmla="*/ 6 h 10389"/>
                    <a:gd name="connsiteX95" fmla="*/ 301 w 72730"/>
                    <a:gd name="connsiteY95" fmla="*/ 1889 h 10389"/>
                    <a:gd name="connsiteX96" fmla="*/ 8 w 72730"/>
                    <a:gd name="connsiteY96" fmla="*/ 4233 h 1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2730" h="10389">
                      <a:moveTo>
                        <a:pt x="468" y="7204"/>
                      </a:moveTo>
                      <a:cubicBezTo>
                        <a:pt x="468" y="8250"/>
                        <a:pt x="1012" y="9966"/>
                        <a:pt x="1262" y="9966"/>
                      </a:cubicBezTo>
                      <a:cubicBezTo>
                        <a:pt x="1635" y="10058"/>
                        <a:pt x="2011" y="10129"/>
                        <a:pt x="2391" y="10175"/>
                      </a:cubicBezTo>
                      <a:cubicBezTo>
                        <a:pt x="2642" y="10175"/>
                        <a:pt x="2851" y="9966"/>
                        <a:pt x="3144" y="9757"/>
                      </a:cubicBezTo>
                      <a:cubicBezTo>
                        <a:pt x="3341" y="9660"/>
                        <a:pt x="3575" y="9660"/>
                        <a:pt x="3771" y="9757"/>
                      </a:cubicBezTo>
                      <a:cubicBezTo>
                        <a:pt x="4164" y="9786"/>
                        <a:pt x="4545" y="9932"/>
                        <a:pt x="4859" y="10175"/>
                      </a:cubicBezTo>
                      <a:cubicBezTo>
                        <a:pt x="5114" y="10313"/>
                        <a:pt x="5402" y="10389"/>
                        <a:pt x="5695" y="10384"/>
                      </a:cubicBezTo>
                      <a:cubicBezTo>
                        <a:pt x="6071" y="10384"/>
                        <a:pt x="6406" y="10175"/>
                        <a:pt x="6908" y="10175"/>
                      </a:cubicBezTo>
                      <a:cubicBezTo>
                        <a:pt x="7409" y="10175"/>
                        <a:pt x="7493" y="9757"/>
                        <a:pt x="7702" y="9757"/>
                      </a:cubicBezTo>
                      <a:cubicBezTo>
                        <a:pt x="8133" y="9798"/>
                        <a:pt x="8547" y="9945"/>
                        <a:pt x="8915" y="10175"/>
                      </a:cubicBezTo>
                      <a:cubicBezTo>
                        <a:pt x="9207" y="10334"/>
                        <a:pt x="9542" y="10409"/>
                        <a:pt x="9876" y="10384"/>
                      </a:cubicBezTo>
                      <a:cubicBezTo>
                        <a:pt x="10420" y="10384"/>
                        <a:pt x="10838" y="10175"/>
                        <a:pt x="11382" y="10175"/>
                      </a:cubicBezTo>
                      <a:lnTo>
                        <a:pt x="13389" y="10175"/>
                      </a:lnTo>
                      <a:cubicBezTo>
                        <a:pt x="14142" y="9966"/>
                        <a:pt x="14016" y="9966"/>
                        <a:pt x="14476" y="8878"/>
                      </a:cubicBezTo>
                      <a:cubicBezTo>
                        <a:pt x="14476" y="8878"/>
                        <a:pt x="14476" y="8669"/>
                        <a:pt x="14476" y="8669"/>
                      </a:cubicBezTo>
                      <a:cubicBezTo>
                        <a:pt x="14476" y="8669"/>
                        <a:pt x="15689" y="10175"/>
                        <a:pt x="16818" y="10175"/>
                      </a:cubicBezTo>
                      <a:cubicBezTo>
                        <a:pt x="17152" y="10175"/>
                        <a:pt x="17738" y="9547"/>
                        <a:pt x="18030" y="9547"/>
                      </a:cubicBezTo>
                      <a:cubicBezTo>
                        <a:pt x="19703" y="9547"/>
                        <a:pt x="20163" y="10175"/>
                        <a:pt x="21585" y="10175"/>
                      </a:cubicBezTo>
                      <a:cubicBezTo>
                        <a:pt x="22141" y="10104"/>
                        <a:pt x="22685" y="9978"/>
                        <a:pt x="23216" y="9798"/>
                      </a:cubicBezTo>
                      <a:cubicBezTo>
                        <a:pt x="23216" y="10008"/>
                        <a:pt x="23216" y="10175"/>
                        <a:pt x="23467" y="10175"/>
                      </a:cubicBezTo>
                      <a:cubicBezTo>
                        <a:pt x="23839" y="10267"/>
                        <a:pt x="24215" y="10338"/>
                        <a:pt x="24596" y="10384"/>
                      </a:cubicBezTo>
                      <a:cubicBezTo>
                        <a:pt x="24805" y="10384"/>
                        <a:pt x="24972" y="10384"/>
                        <a:pt x="25223" y="10050"/>
                      </a:cubicBezTo>
                      <a:lnTo>
                        <a:pt x="25766" y="10050"/>
                      </a:lnTo>
                      <a:cubicBezTo>
                        <a:pt x="25766" y="10050"/>
                        <a:pt x="26017" y="10050"/>
                        <a:pt x="26101" y="9631"/>
                      </a:cubicBezTo>
                      <a:cubicBezTo>
                        <a:pt x="26452" y="9690"/>
                        <a:pt x="26783" y="9832"/>
                        <a:pt x="27063" y="10050"/>
                      </a:cubicBezTo>
                      <a:cubicBezTo>
                        <a:pt x="27318" y="10188"/>
                        <a:pt x="27606" y="10263"/>
                        <a:pt x="27899" y="10259"/>
                      </a:cubicBezTo>
                      <a:cubicBezTo>
                        <a:pt x="28275" y="10259"/>
                        <a:pt x="28610" y="10050"/>
                        <a:pt x="29112" y="10050"/>
                      </a:cubicBezTo>
                      <a:cubicBezTo>
                        <a:pt x="29613" y="10050"/>
                        <a:pt x="29697" y="9631"/>
                        <a:pt x="29906" y="9631"/>
                      </a:cubicBezTo>
                      <a:cubicBezTo>
                        <a:pt x="30337" y="9673"/>
                        <a:pt x="30751" y="9819"/>
                        <a:pt x="31119" y="10050"/>
                      </a:cubicBezTo>
                      <a:cubicBezTo>
                        <a:pt x="31411" y="10213"/>
                        <a:pt x="31746" y="10288"/>
                        <a:pt x="32081" y="10259"/>
                      </a:cubicBezTo>
                      <a:cubicBezTo>
                        <a:pt x="32624" y="10259"/>
                        <a:pt x="33042" y="10050"/>
                        <a:pt x="33586" y="10050"/>
                      </a:cubicBezTo>
                      <a:lnTo>
                        <a:pt x="35426" y="10050"/>
                      </a:lnTo>
                      <a:cubicBezTo>
                        <a:pt x="36178" y="9840"/>
                        <a:pt x="36053" y="9840"/>
                        <a:pt x="36513" y="8752"/>
                      </a:cubicBezTo>
                      <a:cubicBezTo>
                        <a:pt x="36513" y="8752"/>
                        <a:pt x="36513" y="8543"/>
                        <a:pt x="36513" y="8543"/>
                      </a:cubicBezTo>
                      <a:cubicBezTo>
                        <a:pt x="36513" y="8543"/>
                        <a:pt x="37726" y="10050"/>
                        <a:pt x="38855" y="10050"/>
                      </a:cubicBezTo>
                      <a:cubicBezTo>
                        <a:pt x="39189" y="10050"/>
                        <a:pt x="39775" y="9422"/>
                        <a:pt x="40067" y="9422"/>
                      </a:cubicBezTo>
                      <a:cubicBezTo>
                        <a:pt x="41740" y="9422"/>
                        <a:pt x="42200" y="10050"/>
                        <a:pt x="43622" y="10050"/>
                      </a:cubicBezTo>
                      <a:cubicBezTo>
                        <a:pt x="44249" y="10050"/>
                        <a:pt x="45002" y="9631"/>
                        <a:pt x="45712" y="9631"/>
                      </a:cubicBezTo>
                      <a:cubicBezTo>
                        <a:pt x="46281" y="9681"/>
                        <a:pt x="46841" y="9794"/>
                        <a:pt x="47385" y="9966"/>
                      </a:cubicBezTo>
                      <a:lnTo>
                        <a:pt x="47385" y="9966"/>
                      </a:lnTo>
                      <a:cubicBezTo>
                        <a:pt x="47757" y="10054"/>
                        <a:pt x="48133" y="10125"/>
                        <a:pt x="48514" y="10175"/>
                      </a:cubicBezTo>
                      <a:cubicBezTo>
                        <a:pt x="48765" y="10175"/>
                        <a:pt x="48974" y="9966"/>
                        <a:pt x="49267" y="9757"/>
                      </a:cubicBezTo>
                      <a:cubicBezTo>
                        <a:pt x="49467" y="9665"/>
                        <a:pt x="49693" y="9665"/>
                        <a:pt x="49894" y="9757"/>
                      </a:cubicBezTo>
                      <a:cubicBezTo>
                        <a:pt x="50287" y="9786"/>
                        <a:pt x="50668" y="9932"/>
                        <a:pt x="50981" y="10175"/>
                      </a:cubicBezTo>
                      <a:cubicBezTo>
                        <a:pt x="51249" y="10322"/>
                        <a:pt x="51554" y="10393"/>
                        <a:pt x="51859" y="10384"/>
                      </a:cubicBezTo>
                      <a:cubicBezTo>
                        <a:pt x="52194" y="10384"/>
                        <a:pt x="52528" y="10175"/>
                        <a:pt x="53030" y="10175"/>
                      </a:cubicBezTo>
                      <a:cubicBezTo>
                        <a:pt x="53532" y="10175"/>
                        <a:pt x="53616" y="9757"/>
                        <a:pt x="53825" y="9757"/>
                      </a:cubicBezTo>
                      <a:cubicBezTo>
                        <a:pt x="54255" y="9794"/>
                        <a:pt x="54673" y="9937"/>
                        <a:pt x="55037" y="10175"/>
                      </a:cubicBezTo>
                      <a:cubicBezTo>
                        <a:pt x="55330" y="10334"/>
                        <a:pt x="55664" y="10409"/>
                        <a:pt x="55999" y="10384"/>
                      </a:cubicBezTo>
                      <a:cubicBezTo>
                        <a:pt x="56543" y="10384"/>
                        <a:pt x="57003" y="10175"/>
                        <a:pt x="57546" y="10175"/>
                      </a:cubicBezTo>
                      <a:lnTo>
                        <a:pt x="59344" y="10175"/>
                      </a:lnTo>
                      <a:cubicBezTo>
                        <a:pt x="60097" y="9966"/>
                        <a:pt x="60013" y="9966"/>
                        <a:pt x="60431" y="8878"/>
                      </a:cubicBezTo>
                      <a:cubicBezTo>
                        <a:pt x="60431" y="8878"/>
                        <a:pt x="60431" y="8669"/>
                        <a:pt x="60431" y="8669"/>
                      </a:cubicBezTo>
                      <a:cubicBezTo>
                        <a:pt x="60431" y="8669"/>
                        <a:pt x="61644" y="10175"/>
                        <a:pt x="62815" y="10175"/>
                      </a:cubicBezTo>
                      <a:cubicBezTo>
                        <a:pt x="63108" y="10175"/>
                        <a:pt x="63693" y="9547"/>
                        <a:pt x="63986" y="9547"/>
                      </a:cubicBezTo>
                      <a:cubicBezTo>
                        <a:pt x="65658" y="9547"/>
                        <a:pt x="66118" y="10175"/>
                        <a:pt x="67540" y="10175"/>
                      </a:cubicBezTo>
                      <a:cubicBezTo>
                        <a:pt x="68209" y="10175"/>
                        <a:pt x="68920" y="9757"/>
                        <a:pt x="69631" y="9757"/>
                      </a:cubicBezTo>
                      <a:cubicBezTo>
                        <a:pt x="70350" y="9861"/>
                        <a:pt x="71061" y="9999"/>
                        <a:pt x="71763" y="10175"/>
                      </a:cubicBezTo>
                      <a:cubicBezTo>
                        <a:pt x="72182" y="10175"/>
                        <a:pt x="72725" y="7622"/>
                        <a:pt x="72725" y="5279"/>
                      </a:cubicBezTo>
                      <a:cubicBezTo>
                        <a:pt x="72754" y="3793"/>
                        <a:pt x="72654" y="2312"/>
                        <a:pt x="72433" y="843"/>
                      </a:cubicBezTo>
                      <a:cubicBezTo>
                        <a:pt x="72433" y="424"/>
                        <a:pt x="71722" y="215"/>
                        <a:pt x="71178" y="215"/>
                      </a:cubicBezTo>
                      <a:cubicBezTo>
                        <a:pt x="69631" y="215"/>
                        <a:pt x="68084" y="843"/>
                        <a:pt x="66662" y="843"/>
                      </a:cubicBezTo>
                      <a:cubicBezTo>
                        <a:pt x="65675" y="722"/>
                        <a:pt x="64684" y="650"/>
                        <a:pt x="63693" y="634"/>
                      </a:cubicBezTo>
                      <a:cubicBezTo>
                        <a:pt x="62940" y="634"/>
                        <a:pt x="62104" y="843"/>
                        <a:pt x="61268" y="843"/>
                      </a:cubicBezTo>
                      <a:cubicBezTo>
                        <a:pt x="60473" y="789"/>
                        <a:pt x="59679" y="789"/>
                        <a:pt x="58884" y="843"/>
                      </a:cubicBezTo>
                      <a:cubicBezTo>
                        <a:pt x="58592" y="843"/>
                        <a:pt x="58257" y="215"/>
                        <a:pt x="57839" y="215"/>
                      </a:cubicBezTo>
                      <a:cubicBezTo>
                        <a:pt x="57421" y="215"/>
                        <a:pt x="57295" y="634"/>
                        <a:pt x="56710" y="634"/>
                      </a:cubicBezTo>
                      <a:cubicBezTo>
                        <a:pt x="56124" y="634"/>
                        <a:pt x="55957" y="634"/>
                        <a:pt x="55664" y="634"/>
                      </a:cubicBezTo>
                      <a:cubicBezTo>
                        <a:pt x="55372" y="634"/>
                        <a:pt x="54410" y="634"/>
                        <a:pt x="53616" y="634"/>
                      </a:cubicBezTo>
                      <a:cubicBezTo>
                        <a:pt x="52938" y="537"/>
                        <a:pt x="52269" y="399"/>
                        <a:pt x="51608" y="215"/>
                      </a:cubicBezTo>
                      <a:cubicBezTo>
                        <a:pt x="51023" y="215"/>
                        <a:pt x="50437" y="634"/>
                        <a:pt x="49852" y="634"/>
                      </a:cubicBezTo>
                      <a:cubicBezTo>
                        <a:pt x="49267" y="634"/>
                        <a:pt x="48598" y="299"/>
                        <a:pt x="47887" y="215"/>
                      </a:cubicBezTo>
                      <a:cubicBezTo>
                        <a:pt x="47586" y="148"/>
                        <a:pt x="47268" y="148"/>
                        <a:pt x="46967" y="215"/>
                      </a:cubicBezTo>
                      <a:cubicBezTo>
                        <a:pt x="45462" y="215"/>
                        <a:pt x="43914" y="843"/>
                        <a:pt x="42493" y="843"/>
                      </a:cubicBezTo>
                      <a:cubicBezTo>
                        <a:pt x="41506" y="722"/>
                        <a:pt x="40515" y="650"/>
                        <a:pt x="39524" y="634"/>
                      </a:cubicBezTo>
                      <a:cubicBezTo>
                        <a:pt x="38771" y="634"/>
                        <a:pt x="37935" y="843"/>
                        <a:pt x="37098" y="843"/>
                      </a:cubicBezTo>
                      <a:cubicBezTo>
                        <a:pt x="36304" y="789"/>
                        <a:pt x="35509" y="789"/>
                        <a:pt x="34715" y="843"/>
                      </a:cubicBezTo>
                      <a:cubicBezTo>
                        <a:pt x="34422" y="843"/>
                        <a:pt x="34088" y="215"/>
                        <a:pt x="33670" y="215"/>
                      </a:cubicBezTo>
                      <a:cubicBezTo>
                        <a:pt x="33251" y="215"/>
                        <a:pt x="33126" y="634"/>
                        <a:pt x="32540" y="634"/>
                      </a:cubicBezTo>
                      <a:cubicBezTo>
                        <a:pt x="31955" y="634"/>
                        <a:pt x="31788" y="634"/>
                        <a:pt x="31495" y="634"/>
                      </a:cubicBezTo>
                      <a:cubicBezTo>
                        <a:pt x="31202" y="634"/>
                        <a:pt x="30199" y="634"/>
                        <a:pt x="29404" y="634"/>
                      </a:cubicBezTo>
                      <a:cubicBezTo>
                        <a:pt x="28739" y="537"/>
                        <a:pt x="28083" y="399"/>
                        <a:pt x="27439" y="215"/>
                      </a:cubicBezTo>
                      <a:cubicBezTo>
                        <a:pt x="26954" y="286"/>
                        <a:pt x="26477" y="412"/>
                        <a:pt x="26017" y="592"/>
                      </a:cubicBezTo>
                      <a:cubicBezTo>
                        <a:pt x="25733" y="186"/>
                        <a:pt x="25256" y="-40"/>
                        <a:pt x="24763" y="6"/>
                      </a:cubicBezTo>
                      <a:cubicBezTo>
                        <a:pt x="23257" y="6"/>
                        <a:pt x="21710" y="634"/>
                        <a:pt x="20289" y="634"/>
                      </a:cubicBezTo>
                      <a:cubicBezTo>
                        <a:pt x="19302" y="512"/>
                        <a:pt x="18311" y="441"/>
                        <a:pt x="17320" y="424"/>
                      </a:cubicBezTo>
                      <a:cubicBezTo>
                        <a:pt x="16567" y="424"/>
                        <a:pt x="15731" y="634"/>
                        <a:pt x="14894" y="634"/>
                      </a:cubicBezTo>
                      <a:cubicBezTo>
                        <a:pt x="14100" y="579"/>
                        <a:pt x="13305" y="579"/>
                        <a:pt x="12511" y="634"/>
                      </a:cubicBezTo>
                      <a:cubicBezTo>
                        <a:pt x="12218" y="634"/>
                        <a:pt x="11884" y="6"/>
                        <a:pt x="11465" y="6"/>
                      </a:cubicBezTo>
                      <a:cubicBezTo>
                        <a:pt x="11047" y="6"/>
                        <a:pt x="10922" y="424"/>
                        <a:pt x="10336" y="424"/>
                      </a:cubicBezTo>
                      <a:cubicBezTo>
                        <a:pt x="9751" y="424"/>
                        <a:pt x="9584" y="424"/>
                        <a:pt x="9291" y="424"/>
                      </a:cubicBezTo>
                      <a:cubicBezTo>
                        <a:pt x="8998" y="424"/>
                        <a:pt x="7995" y="424"/>
                        <a:pt x="7200" y="424"/>
                      </a:cubicBezTo>
                      <a:cubicBezTo>
                        <a:pt x="6535" y="328"/>
                        <a:pt x="5879" y="190"/>
                        <a:pt x="5235" y="6"/>
                      </a:cubicBezTo>
                      <a:cubicBezTo>
                        <a:pt x="4650" y="6"/>
                        <a:pt x="4064" y="424"/>
                        <a:pt x="3479" y="424"/>
                      </a:cubicBezTo>
                      <a:cubicBezTo>
                        <a:pt x="2893" y="424"/>
                        <a:pt x="1973" y="6"/>
                        <a:pt x="1304" y="6"/>
                      </a:cubicBezTo>
                      <a:cubicBezTo>
                        <a:pt x="635" y="6"/>
                        <a:pt x="635" y="215"/>
                        <a:pt x="301" y="1889"/>
                      </a:cubicBezTo>
                      <a:cubicBezTo>
                        <a:pt x="67" y="2647"/>
                        <a:pt x="-30" y="3442"/>
                        <a:pt x="8" y="4233"/>
                      </a:cubicBezTo>
                      <a:close/>
                    </a:path>
                  </a:pathLst>
                </a:custGeom>
                <a:solidFill>
                  <a:schemeClr val="bg1"/>
                </a:solidFill>
                <a:ln w="3805" cap="flat">
                  <a:noFill/>
                  <a:prstDash val="solid"/>
                  <a:miter/>
                </a:ln>
              </p:spPr>
              <p:txBody>
                <a:bodyPr wrap="none" rtlCol="0" anchor="ctr"/>
                <a:lstStyle/>
                <a:p>
                  <a:endParaRPr lang="en-CA"/>
                </a:p>
              </p:txBody>
            </p:sp>
            <p:sp>
              <p:nvSpPr>
                <p:cNvPr id="227" name="Freeform 226">
                  <a:extLst>
                    <a:ext uri="{FF2B5EF4-FFF2-40B4-BE49-F238E27FC236}">
                      <a16:creationId xmlns:a16="http://schemas.microsoft.com/office/drawing/2014/main" id="{909F3579-D5FE-C94E-97BD-984DF4A1D292}"/>
                    </a:ext>
                  </a:extLst>
                </p:cNvPr>
                <p:cNvSpPr/>
                <p:nvPr/>
              </p:nvSpPr>
              <p:spPr>
                <a:xfrm>
                  <a:off x="4895106" y="3287931"/>
                  <a:ext cx="9970" cy="102343"/>
                </a:xfrm>
                <a:custGeom>
                  <a:avLst/>
                  <a:gdLst>
                    <a:gd name="connsiteX0" fmla="*/ 6368 w 9970"/>
                    <a:gd name="connsiteY0" fmla="*/ 101651 h 102343"/>
                    <a:gd name="connsiteX1" fmla="*/ 9128 w 9970"/>
                    <a:gd name="connsiteY1" fmla="*/ 100563 h 102343"/>
                    <a:gd name="connsiteX2" fmla="*/ 9337 w 9970"/>
                    <a:gd name="connsiteY2" fmla="*/ 98973 h 102343"/>
                    <a:gd name="connsiteX3" fmla="*/ 8919 w 9970"/>
                    <a:gd name="connsiteY3" fmla="*/ 97927 h 102343"/>
                    <a:gd name="connsiteX4" fmla="*/ 8919 w 9970"/>
                    <a:gd name="connsiteY4" fmla="*/ 97006 h 102343"/>
                    <a:gd name="connsiteX5" fmla="*/ 9337 w 9970"/>
                    <a:gd name="connsiteY5" fmla="*/ 95500 h 102343"/>
                    <a:gd name="connsiteX6" fmla="*/ 9546 w 9970"/>
                    <a:gd name="connsiteY6" fmla="*/ 94286 h 102343"/>
                    <a:gd name="connsiteX7" fmla="*/ 9337 w 9970"/>
                    <a:gd name="connsiteY7" fmla="*/ 92654 h 102343"/>
                    <a:gd name="connsiteX8" fmla="*/ 8919 w 9970"/>
                    <a:gd name="connsiteY8" fmla="*/ 91524 h 102343"/>
                    <a:gd name="connsiteX9" fmla="*/ 9337 w 9970"/>
                    <a:gd name="connsiteY9" fmla="*/ 89766 h 102343"/>
                    <a:gd name="connsiteX10" fmla="*/ 9546 w 9970"/>
                    <a:gd name="connsiteY10" fmla="*/ 88469 h 102343"/>
                    <a:gd name="connsiteX11" fmla="*/ 9337 w 9970"/>
                    <a:gd name="connsiteY11" fmla="*/ 86293 h 102343"/>
                    <a:gd name="connsiteX12" fmla="*/ 9337 w 9970"/>
                    <a:gd name="connsiteY12" fmla="*/ 83740 h 102343"/>
                    <a:gd name="connsiteX13" fmla="*/ 8083 w 9970"/>
                    <a:gd name="connsiteY13" fmla="*/ 82192 h 102343"/>
                    <a:gd name="connsiteX14" fmla="*/ 8083 w 9970"/>
                    <a:gd name="connsiteY14" fmla="*/ 82192 h 102343"/>
                    <a:gd name="connsiteX15" fmla="*/ 9546 w 9970"/>
                    <a:gd name="connsiteY15" fmla="*/ 78886 h 102343"/>
                    <a:gd name="connsiteX16" fmla="*/ 8919 w 9970"/>
                    <a:gd name="connsiteY16" fmla="*/ 77212 h 102343"/>
                    <a:gd name="connsiteX17" fmla="*/ 9546 w 9970"/>
                    <a:gd name="connsiteY17" fmla="*/ 72190 h 102343"/>
                    <a:gd name="connsiteX18" fmla="*/ 9170 w 9970"/>
                    <a:gd name="connsiteY18" fmla="*/ 69930 h 102343"/>
                    <a:gd name="connsiteX19" fmla="*/ 9546 w 9970"/>
                    <a:gd name="connsiteY19" fmla="*/ 69553 h 102343"/>
                    <a:gd name="connsiteX20" fmla="*/ 9755 w 9970"/>
                    <a:gd name="connsiteY20" fmla="*/ 67963 h 102343"/>
                    <a:gd name="connsiteX21" fmla="*/ 9421 w 9970"/>
                    <a:gd name="connsiteY21" fmla="*/ 67084 h 102343"/>
                    <a:gd name="connsiteX22" fmla="*/ 9421 w 9970"/>
                    <a:gd name="connsiteY22" fmla="*/ 66289 h 102343"/>
                    <a:gd name="connsiteX23" fmla="*/ 9044 w 9970"/>
                    <a:gd name="connsiteY23" fmla="*/ 65829 h 102343"/>
                    <a:gd name="connsiteX24" fmla="*/ 9421 w 9970"/>
                    <a:gd name="connsiteY24" fmla="*/ 64490 h 102343"/>
                    <a:gd name="connsiteX25" fmla="*/ 9630 w 9970"/>
                    <a:gd name="connsiteY25" fmla="*/ 63318 h 102343"/>
                    <a:gd name="connsiteX26" fmla="*/ 9421 w 9970"/>
                    <a:gd name="connsiteY26" fmla="*/ 61644 h 102343"/>
                    <a:gd name="connsiteX27" fmla="*/ 9003 w 9970"/>
                    <a:gd name="connsiteY27" fmla="*/ 60514 h 102343"/>
                    <a:gd name="connsiteX28" fmla="*/ 9421 w 9970"/>
                    <a:gd name="connsiteY28" fmla="*/ 58798 h 102343"/>
                    <a:gd name="connsiteX29" fmla="*/ 9630 w 9970"/>
                    <a:gd name="connsiteY29" fmla="*/ 57459 h 102343"/>
                    <a:gd name="connsiteX30" fmla="*/ 9421 w 9970"/>
                    <a:gd name="connsiteY30" fmla="*/ 55283 h 102343"/>
                    <a:gd name="connsiteX31" fmla="*/ 9421 w 9970"/>
                    <a:gd name="connsiteY31" fmla="*/ 52730 h 102343"/>
                    <a:gd name="connsiteX32" fmla="*/ 8166 w 9970"/>
                    <a:gd name="connsiteY32" fmla="*/ 51182 h 102343"/>
                    <a:gd name="connsiteX33" fmla="*/ 8166 w 9970"/>
                    <a:gd name="connsiteY33" fmla="*/ 51182 h 102343"/>
                    <a:gd name="connsiteX34" fmla="*/ 9630 w 9970"/>
                    <a:gd name="connsiteY34" fmla="*/ 47876 h 102343"/>
                    <a:gd name="connsiteX35" fmla="*/ 9003 w 9970"/>
                    <a:gd name="connsiteY35" fmla="*/ 46202 h 102343"/>
                    <a:gd name="connsiteX36" fmla="*/ 9630 w 9970"/>
                    <a:gd name="connsiteY36" fmla="*/ 41180 h 102343"/>
                    <a:gd name="connsiteX37" fmla="*/ 9212 w 9970"/>
                    <a:gd name="connsiteY37" fmla="*/ 38251 h 102343"/>
                    <a:gd name="connsiteX38" fmla="*/ 9546 w 9970"/>
                    <a:gd name="connsiteY38" fmla="*/ 35907 h 102343"/>
                    <a:gd name="connsiteX39" fmla="*/ 9546 w 9970"/>
                    <a:gd name="connsiteY39" fmla="*/ 35907 h 102343"/>
                    <a:gd name="connsiteX40" fmla="*/ 9755 w 9970"/>
                    <a:gd name="connsiteY40" fmla="*/ 34275 h 102343"/>
                    <a:gd name="connsiteX41" fmla="*/ 9337 w 9970"/>
                    <a:gd name="connsiteY41" fmla="*/ 33271 h 102343"/>
                    <a:gd name="connsiteX42" fmla="*/ 9337 w 9970"/>
                    <a:gd name="connsiteY42" fmla="*/ 32350 h 102343"/>
                    <a:gd name="connsiteX43" fmla="*/ 9755 w 9970"/>
                    <a:gd name="connsiteY43" fmla="*/ 30802 h 102343"/>
                    <a:gd name="connsiteX44" fmla="*/ 9964 w 9970"/>
                    <a:gd name="connsiteY44" fmla="*/ 29630 h 102343"/>
                    <a:gd name="connsiteX45" fmla="*/ 9755 w 9970"/>
                    <a:gd name="connsiteY45" fmla="*/ 27956 h 102343"/>
                    <a:gd name="connsiteX46" fmla="*/ 9337 w 9970"/>
                    <a:gd name="connsiteY46" fmla="*/ 26868 h 102343"/>
                    <a:gd name="connsiteX47" fmla="*/ 9755 w 9970"/>
                    <a:gd name="connsiteY47" fmla="*/ 25110 h 102343"/>
                    <a:gd name="connsiteX48" fmla="*/ 9964 w 9970"/>
                    <a:gd name="connsiteY48" fmla="*/ 23813 h 102343"/>
                    <a:gd name="connsiteX49" fmla="*/ 9755 w 9970"/>
                    <a:gd name="connsiteY49" fmla="*/ 21637 h 102343"/>
                    <a:gd name="connsiteX50" fmla="*/ 9755 w 9970"/>
                    <a:gd name="connsiteY50" fmla="*/ 19084 h 102343"/>
                    <a:gd name="connsiteX51" fmla="*/ 8501 w 9970"/>
                    <a:gd name="connsiteY51" fmla="*/ 17536 h 102343"/>
                    <a:gd name="connsiteX52" fmla="*/ 8501 w 9970"/>
                    <a:gd name="connsiteY52" fmla="*/ 17327 h 102343"/>
                    <a:gd name="connsiteX53" fmla="*/ 9964 w 9970"/>
                    <a:gd name="connsiteY53" fmla="*/ 13979 h 102343"/>
                    <a:gd name="connsiteX54" fmla="*/ 9337 w 9970"/>
                    <a:gd name="connsiteY54" fmla="*/ 12347 h 102343"/>
                    <a:gd name="connsiteX55" fmla="*/ 9964 w 9970"/>
                    <a:gd name="connsiteY55" fmla="*/ 7325 h 102343"/>
                    <a:gd name="connsiteX56" fmla="*/ 9546 w 9970"/>
                    <a:gd name="connsiteY56" fmla="*/ 4395 h 102343"/>
                    <a:gd name="connsiteX57" fmla="*/ 9964 w 9970"/>
                    <a:gd name="connsiteY57" fmla="*/ 1424 h 102343"/>
                    <a:gd name="connsiteX58" fmla="*/ 5114 w 9970"/>
                    <a:gd name="connsiteY58" fmla="*/ 1 h 102343"/>
                    <a:gd name="connsiteX59" fmla="*/ 639 w 9970"/>
                    <a:gd name="connsiteY59" fmla="*/ 420 h 102343"/>
                    <a:gd name="connsiteX60" fmla="*/ 12 w 9970"/>
                    <a:gd name="connsiteY60" fmla="*/ 2261 h 102343"/>
                    <a:gd name="connsiteX61" fmla="*/ 639 w 9970"/>
                    <a:gd name="connsiteY61" fmla="*/ 8580 h 102343"/>
                    <a:gd name="connsiteX62" fmla="*/ 639 w 9970"/>
                    <a:gd name="connsiteY62" fmla="*/ 12765 h 102343"/>
                    <a:gd name="connsiteX63" fmla="*/ 639 w 9970"/>
                    <a:gd name="connsiteY63" fmla="*/ 16197 h 102343"/>
                    <a:gd name="connsiteX64" fmla="*/ 848 w 9970"/>
                    <a:gd name="connsiteY64" fmla="*/ 19545 h 102343"/>
                    <a:gd name="connsiteX65" fmla="*/ 221 w 9970"/>
                    <a:gd name="connsiteY65" fmla="*/ 21009 h 102343"/>
                    <a:gd name="connsiteX66" fmla="*/ 639 w 9970"/>
                    <a:gd name="connsiteY66" fmla="*/ 22599 h 102343"/>
                    <a:gd name="connsiteX67" fmla="*/ 848 w 9970"/>
                    <a:gd name="connsiteY67" fmla="*/ 24064 h 102343"/>
                    <a:gd name="connsiteX68" fmla="*/ 639 w 9970"/>
                    <a:gd name="connsiteY68" fmla="*/ 26952 h 102343"/>
                    <a:gd name="connsiteX69" fmla="*/ 221 w 9970"/>
                    <a:gd name="connsiteY69" fmla="*/ 29756 h 102343"/>
                    <a:gd name="connsiteX70" fmla="*/ 639 w 9970"/>
                    <a:gd name="connsiteY70" fmla="*/ 32266 h 102343"/>
                    <a:gd name="connsiteX71" fmla="*/ 263 w 9970"/>
                    <a:gd name="connsiteY71" fmla="*/ 34987 h 102343"/>
                    <a:gd name="connsiteX72" fmla="*/ 12 w 9970"/>
                    <a:gd name="connsiteY72" fmla="*/ 36284 h 102343"/>
                    <a:gd name="connsiteX73" fmla="*/ 639 w 9970"/>
                    <a:gd name="connsiteY73" fmla="*/ 42603 h 102343"/>
                    <a:gd name="connsiteX74" fmla="*/ 639 w 9970"/>
                    <a:gd name="connsiteY74" fmla="*/ 46788 h 102343"/>
                    <a:gd name="connsiteX75" fmla="*/ 639 w 9970"/>
                    <a:gd name="connsiteY75" fmla="*/ 50178 h 102343"/>
                    <a:gd name="connsiteX76" fmla="*/ 848 w 9970"/>
                    <a:gd name="connsiteY76" fmla="*/ 53526 h 102343"/>
                    <a:gd name="connsiteX77" fmla="*/ 221 w 9970"/>
                    <a:gd name="connsiteY77" fmla="*/ 54990 h 102343"/>
                    <a:gd name="connsiteX78" fmla="*/ 639 w 9970"/>
                    <a:gd name="connsiteY78" fmla="*/ 56580 h 102343"/>
                    <a:gd name="connsiteX79" fmla="*/ 848 w 9970"/>
                    <a:gd name="connsiteY79" fmla="*/ 58045 h 102343"/>
                    <a:gd name="connsiteX80" fmla="*/ 639 w 9970"/>
                    <a:gd name="connsiteY80" fmla="*/ 60975 h 102343"/>
                    <a:gd name="connsiteX81" fmla="*/ 221 w 9970"/>
                    <a:gd name="connsiteY81" fmla="*/ 63737 h 102343"/>
                    <a:gd name="connsiteX82" fmla="*/ 598 w 9970"/>
                    <a:gd name="connsiteY82" fmla="*/ 65745 h 102343"/>
                    <a:gd name="connsiteX83" fmla="*/ 12 w 9970"/>
                    <a:gd name="connsiteY83" fmla="*/ 67503 h 102343"/>
                    <a:gd name="connsiteX84" fmla="*/ 639 w 9970"/>
                    <a:gd name="connsiteY84" fmla="*/ 73822 h 102343"/>
                    <a:gd name="connsiteX85" fmla="*/ 639 w 9970"/>
                    <a:gd name="connsiteY85" fmla="*/ 78007 h 102343"/>
                    <a:gd name="connsiteX86" fmla="*/ 639 w 9970"/>
                    <a:gd name="connsiteY86" fmla="*/ 81397 h 102343"/>
                    <a:gd name="connsiteX87" fmla="*/ 848 w 9970"/>
                    <a:gd name="connsiteY87" fmla="*/ 84744 h 102343"/>
                    <a:gd name="connsiteX88" fmla="*/ 221 w 9970"/>
                    <a:gd name="connsiteY88" fmla="*/ 86209 h 102343"/>
                    <a:gd name="connsiteX89" fmla="*/ 639 w 9970"/>
                    <a:gd name="connsiteY89" fmla="*/ 87799 h 102343"/>
                    <a:gd name="connsiteX90" fmla="*/ 848 w 9970"/>
                    <a:gd name="connsiteY90" fmla="*/ 89264 h 102343"/>
                    <a:gd name="connsiteX91" fmla="*/ 639 w 9970"/>
                    <a:gd name="connsiteY91" fmla="*/ 92194 h 102343"/>
                    <a:gd name="connsiteX92" fmla="*/ 221 w 9970"/>
                    <a:gd name="connsiteY92" fmla="*/ 94956 h 102343"/>
                    <a:gd name="connsiteX93" fmla="*/ 639 w 9970"/>
                    <a:gd name="connsiteY93" fmla="*/ 97466 h 102343"/>
                    <a:gd name="connsiteX94" fmla="*/ 221 w 9970"/>
                    <a:gd name="connsiteY94" fmla="*/ 100521 h 102343"/>
                    <a:gd name="connsiteX95" fmla="*/ 2145 w 9970"/>
                    <a:gd name="connsiteY95" fmla="*/ 101902 h 102343"/>
                    <a:gd name="connsiteX96" fmla="*/ 4445 w 9970"/>
                    <a:gd name="connsiteY96" fmla="*/ 102321 h 1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970" h="102343">
                      <a:moveTo>
                        <a:pt x="6368" y="101651"/>
                      </a:moveTo>
                      <a:cubicBezTo>
                        <a:pt x="7455" y="101651"/>
                        <a:pt x="9128" y="100898"/>
                        <a:pt x="9128" y="100563"/>
                      </a:cubicBezTo>
                      <a:cubicBezTo>
                        <a:pt x="9128" y="100228"/>
                        <a:pt x="9337" y="99601"/>
                        <a:pt x="9337" y="98973"/>
                      </a:cubicBezTo>
                      <a:cubicBezTo>
                        <a:pt x="9283" y="98596"/>
                        <a:pt x="9140" y="98236"/>
                        <a:pt x="8919" y="97927"/>
                      </a:cubicBezTo>
                      <a:cubicBezTo>
                        <a:pt x="8819" y="97630"/>
                        <a:pt x="8819" y="97303"/>
                        <a:pt x="8919" y="97006"/>
                      </a:cubicBezTo>
                      <a:cubicBezTo>
                        <a:pt x="8948" y="96479"/>
                        <a:pt x="9090" y="95964"/>
                        <a:pt x="9337" y="95500"/>
                      </a:cubicBezTo>
                      <a:cubicBezTo>
                        <a:pt x="9483" y="95115"/>
                        <a:pt x="9554" y="94700"/>
                        <a:pt x="9546" y="94286"/>
                      </a:cubicBezTo>
                      <a:cubicBezTo>
                        <a:pt x="9546" y="93826"/>
                        <a:pt x="9337" y="93323"/>
                        <a:pt x="9337" y="92654"/>
                      </a:cubicBezTo>
                      <a:cubicBezTo>
                        <a:pt x="9337" y="91984"/>
                        <a:pt x="8919" y="91817"/>
                        <a:pt x="8919" y="91524"/>
                      </a:cubicBezTo>
                      <a:cubicBezTo>
                        <a:pt x="8956" y="90917"/>
                        <a:pt x="9099" y="90323"/>
                        <a:pt x="9337" y="89766"/>
                      </a:cubicBezTo>
                      <a:cubicBezTo>
                        <a:pt x="9504" y="89356"/>
                        <a:pt x="9575" y="88913"/>
                        <a:pt x="9546" y="88469"/>
                      </a:cubicBezTo>
                      <a:cubicBezTo>
                        <a:pt x="9546" y="87716"/>
                        <a:pt x="9337" y="87088"/>
                        <a:pt x="9337" y="86293"/>
                      </a:cubicBezTo>
                      <a:lnTo>
                        <a:pt x="9337" y="83740"/>
                      </a:lnTo>
                      <a:cubicBezTo>
                        <a:pt x="9128" y="82694"/>
                        <a:pt x="9128" y="82819"/>
                        <a:pt x="8083" y="82192"/>
                      </a:cubicBezTo>
                      <a:cubicBezTo>
                        <a:pt x="8083" y="82192"/>
                        <a:pt x="8083" y="82192"/>
                        <a:pt x="8083" y="82192"/>
                      </a:cubicBezTo>
                      <a:cubicBezTo>
                        <a:pt x="8083" y="82192"/>
                        <a:pt x="9546" y="80476"/>
                        <a:pt x="9546" y="78886"/>
                      </a:cubicBezTo>
                      <a:cubicBezTo>
                        <a:pt x="9546" y="78467"/>
                        <a:pt x="8919" y="77630"/>
                        <a:pt x="8919" y="77212"/>
                      </a:cubicBezTo>
                      <a:cubicBezTo>
                        <a:pt x="8919" y="74826"/>
                        <a:pt x="9546" y="74199"/>
                        <a:pt x="9546" y="72190"/>
                      </a:cubicBezTo>
                      <a:cubicBezTo>
                        <a:pt x="9479" y="71428"/>
                        <a:pt x="9354" y="70671"/>
                        <a:pt x="9170" y="69930"/>
                      </a:cubicBezTo>
                      <a:cubicBezTo>
                        <a:pt x="9421" y="69763"/>
                        <a:pt x="9546" y="69637"/>
                        <a:pt x="9546" y="69553"/>
                      </a:cubicBezTo>
                      <a:cubicBezTo>
                        <a:pt x="9546" y="69261"/>
                        <a:pt x="9755" y="68591"/>
                        <a:pt x="9755" y="67963"/>
                      </a:cubicBezTo>
                      <a:cubicBezTo>
                        <a:pt x="9713" y="67649"/>
                        <a:pt x="9596" y="67348"/>
                        <a:pt x="9421" y="67084"/>
                      </a:cubicBezTo>
                      <a:cubicBezTo>
                        <a:pt x="9450" y="66821"/>
                        <a:pt x="9450" y="66553"/>
                        <a:pt x="9421" y="66289"/>
                      </a:cubicBezTo>
                      <a:cubicBezTo>
                        <a:pt x="9421" y="66289"/>
                        <a:pt x="9421" y="65996"/>
                        <a:pt x="9044" y="65829"/>
                      </a:cubicBezTo>
                      <a:cubicBezTo>
                        <a:pt x="9086" y="65364"/>
                        <a:pt x="9212" y="64908"/>
                        <a:pt x="9421" y="64490"/>
                      </a:cubicBezTo>
                      <a:cubicBezTo>
                        <a:pt x="9567" y="64117"/>
                        <a:pt x="9638" y="63720"/>
                        <a:pt x="9630" y="63318"/>
                      </a:cubicBezTo>
                      <a:cubicBezTo>
                        <a:pt x="9630" y="62816"/>
                        <a:pt x="9421" y="62314"/>
                        <a:pt x="9421" y="61644"/>
                      </a:cubicBezTo>
                      <a:cubicBezTo>
                        <a:pt x="9421" y="60975"/>
                        <a:pt x="9003" y="60807"/>
                        <a:pt x="9003" y="60514"/>
                      </a:cubicBezTo>
                      <a:cubicBezTo>
                        <a:pt x="9036" y="59920"/>
                        <a:pt x="9178" y="59338"/>
                        <a:pt x="9421" y="58798"/>
                      </a:cubicBezTo>
                      <a:cubicBezTo>
                        <a:pt x="9584" y="58372"/>
                        <a:pt x="9659" y="57915"/>
                        <a:pt x="9630" y="57459"/>
                      </a:cubicBezTo>
                      <a:cubicBezTo>
                        <a:pt x="9630" y="56706"/>
                        <a:pt x="9421" y="56078"/>
                        <a:pt x="9421" y="55283"/>
                      </a:cubicBezTo>
                      <a:lnTo>
                        <a:pt x="9421" y="52730"/>
                      </a:lnTo>
                      <a:cubicBezTo>
                        <a:pt x="9212" y="51684"/>
                        <a:pt x="9212" y="51810"/>
                        <a:pt x="8166" y="51182"/>
                      </a:cubicBezTo>
                      <a:cubicBezTo>
                        <a:pt x="8166" y="51182"/>
                        <a:pt x="8166" y="51182"/>
                        <a:pt x="8166" y="51182"/>
                      </a:cubicBezTo>
                      <a:cubicBezTo>
                        <a:pt x="8166" y="51182"/>
                        <a:pt x="9630" y="49466"/>
                        <a:pt x="9630" y="47876"/>
                      </a:cubicBezTo>
                      <a:cubicBezTo>
                        <a:pt x="9630" y="47457"/>
                        <a:pt x="9003" y="46621"/>
                        <a:pt x="9003" y="46202"/>
                      </a:cubicBezTo>
                      <a:cubicBezTo>
                        <a:pt x="9003" y="43817"/>
                        <a:pt x="9630" y="43189"/>
                        <a:pt x="9630" y="41180"/>
                      </a:cubicBezTo>
                      <a:cubicBezTo>
                        <a:pt x="9630" y="40301"/>
                        <a:pt x="9212" y="39255"/>
                        <a:pt x="9212" y="38251"/>
                      </a:cubicBezTo>
                      <a:cubicBezTo>
                        <a:pt x="9257" y="37460"/>
                        <a:pt x="9370" y="36677"/>
                        <a:pt x="9546" y="35907"/>
                      </a:cubicBezTo>
                      <a:lnTo>
                        <a:pt x="9546" y="35907"/>
                      </a:lnTo>
                      <a:cubicBezTo>
                        <a:pt x="9546" y="35614"/>
                        <a:pt x="9755" y="34903"/>
                        <a:pt x="9755" y="34275"/>
                      </a:cubicBezTo>
                      <a:cubicBezTo>
                        <a:pt x="9692" y="33915"/>
                        <a:pt x="9550" y="33572"/>
                        <a:pt x="9337" y="33271"/>
                      </a:cubicBezTo>
                      <a:cubicBezTo>
                        <a:pt x="9237" y="32974"/>
                        <a:pt x="9237" y="32647"/>
                        <a:pt x="9337" y="32350"/>
                      </a:cubicBezTo>
                      <a:cubicBezTo>
                        <a:pt x="9375" y="31810"/>
                        <a:pt x="9517" y="31287"/>
                        <a:pt x="9755" y="30802"/>
                      </a:cubicBezTo>
                      <a:cubicBezTo>
                        <a:pt x="9914" y="30434"/>
                        <a:pt x="9985" y="30032"/>
                        <a:pt x="9964" y="29630"/>
                      </a:cubicBezTo>
                      <a:cubicBezTo>
                        <a:pt x="9964" y="29170"/>
                        <a:pt x="9755" y="28667"/>
                        <a:pt x="9755" y="27956"/>
                      </a:cubicBezTo>
                      <a:cubicBezTo>
                        <a:pt x="9755" y="27245"/>
                        <a:pt x="9337" y="27119"/>
                        <a:pt x="9337" y="26868"/>
                      </a:cubicBezTo>
                      <a:cubicBezTo>
                        <a:pt x="9375" y="26261"/>
                        <a:pt x="9517" y="25667"/>
                        <a:pt x="9755" y="25110"/>
                      </a:cubicBezTo>
                      <a:cubicBezTo>
                        <a:pt x="9922" y="24700"/>
                        <a:pt x="9994" y="24257"/>
                        <a:pt x="9964" y="23813"/>
                      </a:cubicBezTo>
                      <a:cubicBezTo>
                        <a:pt x="9964" y="23018"/>
                        <a:pt x="9755" y="22390"/>
                        <a:pt x="9755" y="21637"/>
                      </a:cubicBezTo>
                      <a:lnTo>
                        <a:pt x="9755" y="19084"/>
                      </a:lnTo>
                      <a:cubicBezTo>
                        <a:pt x="9546" y="18038"/>
                        <a:pt x="9546" y="18164"/>
                        <a:pt x="8501" y="17536"/>
                      </a:cubicBezTo>
                      <a:cubicBezTo>
                        <a:pt x="8501" y="17536"/>
                        <a:pt x="8501" y="17536"/>
                        <a:pt x="8501" y="17327"/>
                      </a:cubicBezTo>
                      <a:cubicBezTo>
                        <a:pt x="8501" y="17117"/>
                        <a:pt x="9964" y="15611"/>
                        <a:pt x="9964" y="13979"/>
                      </a:cubicBezTo>
                      <a:cubicBezTo>
                        <a:pt x="9964" y="13560"/>
                        <a:pt x="9337" y="12723"/>
                        <a:pt x="9337" y="12347"/>
                      </a:cubicBezTo>
                      <a:cubicBezTo>
                        <a:pt x="9337" y="9961"/>
                        <a:pt x="9964" y="9334"/>
                        <a:pt x="9964" y="7325"/>
                      </a:cubicBezTo>
                      <a:cubicBezTo>
                        <a:pt x="9964" y="6404"/>
                        <a:pt x="9546" y="5358"/>
                        <a:pt x="9546" y="4395"/>
                      </a:cubicBezTo>
                      <a:cubicBezTo>
                        <a:pt x="9546" y="3433"/>
                        <a:pt x="9964" y="1884"/>
                        <a:pt x="9964" y="1424"/>
                      </a:cubicBezTo>
                      <a:cubicBezTo>
                        <a:pt x="9964" y="964"/>
                        <a:pt x="7414" y="1"/>
                        <a:pt x="5114" y="1"/>
                      </a:cubicBezTo>
                      <a:cubicBezTo>
                        <a:pt x="3612" y="-15"/>
                        <a:pt x="2111" y="127"/>
                        <a:pt x="639" y="420"/>
                      </a:cubicBezTo>
                      <a:cubicBezTo>
                        <a:pt x="221" y="420"/>
                        <a:pt x="12" y="1466"/>
                        <a:pt x="12" y="2261"/>
                      </a:cubicBezTo>
                      <a:cubicBezTo>
                        <a:pt x="12" y="4395"/>
                        <a:pt x="639" y="6446"/>
                        <a:pt x="639" y="8580"/>
                      </a:cubicBezTo>
                      <a:cubicBezTo>
                        <a:pt x="639" y="9334"/>
                        <a:pt x="639" y="10087"/>
                        <a:pt x="639" y="12765"/>
                      </a:cubicBezTo>
                      <a:cubicBezTo>
                        <a:pt x="639" y="13811"/>
                        <a:pt x="639" y="15025"/>
                        <a:pt x="639" y="16197"/>
                      </a:cubicBezTo>
                      <a:cubicBezTo>
                        <a:pt x="639" y="18122"/>
                        <a:pt x="848" y="19126"/>
                        <a:pt x="848" y="19545"/>
                      </a:cubicBezTo>
                      <a:cubicBezTo>
                        <a:pt x="848" y="19963"/>
                        <a:pt x="221" y="20423"/>
                        <a:pt x="221" y="21009"/>
                      </a:cubicBezTo>
                      <a:cubicBezTo>
                        <a:pt x="439" y="21516"/>
                        <a:pt x="577" y="22051"/>
                        <a:pt x="639" y="22599"/>
                      </a:cubicBezTo>
                      <a:cubicBezTo>
                        <a:pt x="639" y="23144"/>
                        <a:pt x="848" y="23646"/>
                        <a:pt x="848" y="24064"/>
                      </a:cubicBezTo>
                      <a:cubicBezTo>
                        <a:pt x="848" y="24483"/>
                        <a:pt x="639" y="25864"/>
                        <a:pt x="639" y="26952"/>
                      </a:cubicBezTo>
                      <a:cubicBezTo>
                        <a:pt x="547" y="27893"/>
                        <a:pt x="409" y="28827"/>
                        <a:pt x="221" y="29756"/>
                      </a:cubicBezTo>
                      <a:cubicBezTo>
                        <a:pt x="221" y="30593"/>
                        <a:pt x="639" y="31430"/>
                        <a:pt x="639" y="32266"/>
                      </a:cubicBezTo>
                      <a:cubicBezTo>
                        <a:pt x="639" y="33103"/>
                        <a:pt x="305" y="34024"/>
                        <a:pt x="263" y="34987"/>
                      </a:cubicBezTo>
                      <a:cubicBezTo>
                        <a:pt x="92" y="35397"/>
                        <a:pt x="8" y="35840"/>
                        <a:pt x="12" y="36284"/>
                      </a:cubicBezTo>
                      <a:cubicBezTo>
                        <a:pt x="12" y="38418"/>
                        <a:pt x="639" y="40469"/>
                        <a:pt x="639" y="42603"/>
                      </a:cubicBezTo>
                      <a:cubicBezTo>
                        <a:pt x="639" y="43356"/>
                        <a:pt x="639" y="44151"/>
                        <a:pt x="639" y="46788"/>
                      </a:cubicBezTo>
                      <a:cubicBezTo>
                        <a:pt x="639" y="47834"/>
                        <a:pt x="639" y="49006"/>
                        <a:pt x="639" y="50178"/>
                      </a:cubicBezTo>
                      <a:cubicBezTo>
                        <a:pt x="639" y="52144"/>
                        <a:pt x="848" y="53107"/>
                        <a:pt x="848" y="53526"/>
                      </a:cubicBezTo>
                      <a:cubicBezTo>
                        <a:pt x="848" y="53944"/>
                        <a:pt x="221" y="54446"/>
                        <a:pt x="221" y="54990"/>
                      </a:cubicBezTo>
                      <a:cubicBezTo>
                        <a:pt x="439" y="55497"/>
                        <a:pt x="577" y="56032"/>
                        <a:pt x="639" y="56580"/>
                      </a:cubicBezTo>
                      <a:cubicBezTo>
                        <a:pt x="639" y="57124"/>
                        <a:pt x="848" y="57627"/>
                        <a:pt x="848" y="58045"/>
                      </a:cubicBezTo>
                      <a:cubicBezTo>
                        <a:pt x="848" y="58464"/>
                        <a:pt x="639" y="59845"/>
                        <a:pt x="639" y="60975"/>
                      </a:cubicBezTo>
                      <a:cubicBezTo>
                        <a:pt x="547" y="61904"/>
                        <a:pt x="409" y="62824"/>
                        <a:pt x="221" y="63737"/>
                      </a:cubicBezTo>
                      <a:cubicBezTo>
                        <a:pt x="284" y="64414"/>
                        <a:pt x="414" y="65088"/>
                        <a:pt x="598" y="65745"/>
                      </a:cubicBezTo>
                      <a:cubicBezTo>
                        <a:pt x="158" y="66222"/>
                        <a:pt x="-55" y="66858"/>
                        <a:pt x="12" y="67503"/>
                      </a:cubicBezTo>
                      <a:cubicBezTo>
                        <a:pt x="12" y="69637"/>
                        <a:pt x="639" y="71688"/>
                        <a:pt x="639" y="73822"/>
                      </a:cubicBezTo>
                      <a:cubicBezTo>
                        <a:pt x="639" y="74575"/>
                        <a:pt x="639" y="75370"/>
                        <a:pt x="639" y="78007"/>
                      </a:cubicBezTo>
                      <a:cubicBezTo>
                        <a:pt x="639" y="79053"/>
                        <a:pt x="639" y="80225"/>
                        <a:pt x="639" y="81397"/>
                      </a:cubicBezTo>
                      <a:cubicBezTo>
                        <a:pt x="639" y="83363"/>
                        <a:pt x="848" y="84326"/>
                        <a:pt x="848" y="84744"/>
                      </a:cubicBezTo>
                      <a:cubicBezTo>
                        <a:pt x="848" y="85163"/>
                        <a:pt x="221" y="85623"/>
                        <a:pt x="221" y="86209"/>
                      </a:cubicBezTo>
                      <a:cubicBezTo>
                        <a:pt x="439" y="86716"/>
                        <a:pt x="577" y="87251"/>
                        <a:pt x="639" y="87799"/>
                      </a:cubicBezTo>
                      <a:cubicBezTo>
                        <a:pt x="639" y="88343"/>
                        <a:pt x="848" y="88846"/>
                        <a:pt x="848" y="89264"/>
                      </a:cubicBezTo>
                      <a:cubicBezTo>
                        <a:pt x="848" y="89683"/>
                        <a:pt x="639" y="91064"/>
                        <a:pt x="639" y="92194"/>
                      </a:cubicBezTo>
                      <a:cubicBezTo>
                        <a:pt x="547" y="93123"/>
                        <a:pt x="409" y="94043"/>
                        <a:pt x="221" y="94956"/>
                      </a:cubicBezTo>
                      <a:cubicBezTo>
                        <a:pt x="221" y="95792"/>
                        <a:pt x="639" y="96629"/>
                        <a:pt x="639" y="97466"/>
                      </a:cubicBezTo>
                      <a:cubicBezTo>
                        <a:pt x="639" y="98303"/>
                        <a:pt x="221" y="99559"/>
                        <a:pt x="221" y="100521"/>
                      </a:cubicBezTo>
                      <a:cubicBezTo>
                        <a:pt x="221" y="101484"/>
                        <a:pt x="430" y="101442"/>
                        <a:pt x="2145" y="101902"/>
                      </a:cubicBezTo>
                      <a:cubicBezTo>
                        <a:pt x="2856" y="102258"/>
                        <a:pt x="3654" y="102405"/>
                        <a:pt x="4445" y="102321"/>
                      </a:cubicBezTo>
                      <a:close/>
                    </a:path>
                  </a:pathLst>
                </a:custGeom>
                <a:solidFill>
                  <a:schemeClr val="bg1"/>
                </a:solidFill>
                <a:ln w="3805" cap="flat">
                  <a:noFill/>
                  <a:prstDash val="solid"/>
                  <a:miter/>
                </a:ln>
              </p:spPr>
              <p:txBody>
                <a:bodyPr wrap="none" rtlCol="0" anchor="ctr"/>
                <a:lstStyle/>
                <a:p>
                  <a:endParaRPr lang="en-CA"/>
                </a:p>
              </p:txBody>
            </p:sp>
          </p:grpSp>
          <p:sp>
            <p:nvSpPr>
              <p:cNvPr id="228" name="Freeform 227">
                <a:extLst>
                  <a:ext uri="{FF2B5EF4-FFF2-40B4-BE49-F238E27FC236}">
                    <a16:creationId xmlns:a16="http://schemas.microsoft.com/office/drawing/2014/main" id="{6D7C2F97-1D9E-7348-AEA8-DC47E00271E8}"/>
                  </a:ext>
                </a:extLst>
              </p:cNvPr>
              <p:cNvSpPr/>
              <p:nvPr/>
            </p:nvSpPr>
            <p:spPr>
              <a:xfrm>
                <a:off x="5111773" y="3330528"/>
                <a:ext cx="62046" cy="112662"/>
              </a:xfrm>
              <a:custGeom>
                <a:avLst/>
                <a:gdLst>
                  <a:gd name="connsiteX0" fmla="*/ 59286 w 62046"/>
                  <a:gd name="connsiteY0" fmla="*/ 112663 h 112662"/>
                  <a:gd name="connsiteX1" fmla="*/ 62046 w 62046"/>
                  <a:gd name="connsiteY1" fmla="*/ 109273 h 112662"/>
                  <a:gd name="connsiteX2" fmla="*/ 62046 w 62046"/>
                  <a:gd name="connsiteY2" fmla="*/ 104418 h 112662"/>
                  <a:gd name="connsiteX3" fmla="*/ 61628 w 62046"/>
                  <a:gd name="connsiteY3" fmla="*/ 101238 h 112662"/>
                  <a:gd name="connsiteX4" fmla="*/ 61419 w 62046"/>
                  <a:gd name="connsiteY4" fmla="*/ 98476 h 112662"/>
                  <a:gd name="connsiteX5" fmla="*/ 61837 w 62046"/>
                  <a:gd name="connsiteY5" fmla="*/ 93831 h 112662"/>
                  <a:gd name="connsiteX6" fmla="*/ 61837 w 62046"/>
                  <a:gd name="connsiteY6" fmla="*/ 90232 h 112662"/>
                  <a:gd name="connsiteX7" fmla="*/ 61837 w 62046"/>
                  <a:gd name="connsiteY7" fmla="*/ 85126 h 112662"/>
                  <a:gd name="connsiteX8" fmla="*/ 61419 w 62046"/>
                  <a:gd name="connsiteY8" fmla="*/ 81737 h 112662"/>
                  <a:gd name="connsiteX9" fmla="*/ 61837 w 62046"/>
                  <a:gd name="connsiteY9" fmla="*/ 76464 h 112662"/>
                  <a:gd name="connsiteX10" fmla="*/ 61837 w 62046"/>
                  <a:gd name="connsiteY10" fmla="*/ 72279 h 112662"/>
                  <a:gd name="connsiteX11" fmla="*/ 61837 w 62046"/>
                  <a:gd name="connsiteY11" fmla="*/ 65709 h 112662"/>
                  <a:gd name="connsiteX12" fmla="*/ 61837 w 62046"/>
                  <a:gd name="connsiteY12" fmla="*/ 59264 h 112662"/>
                  <a:gd name="connsiteX13" fmla="*/ 60541 w 62046"/>
                  <a:gd name="connsiteY13" fmla="*/ 55665 h 112662"/>
                  <a:gd name="connsiteX14" fmla="*/ 60332 w 62046"/>
                  <a:gd name="connsiteY14" fmla="*/ 55163 h 112662"/>
                  <a:gd name="connsiteX15" fmla="*/ 61837 w 62046"/>
                  <a:gd name="connsiteY15" fmla="*/ 47337 h 112662"/>
                  <a:gd name="connsiteX16" fmla="*/ 61168 w 62046"/>
                  <a:gd name="connsiteY16" fmla="*/ 43403 h 112662"/>
                  <a:gd name="connsiteX17" fmla="*/ 61837 w 62046"/>
                  <a:gd name="connsiteY17" fmla="*/ 31644 h 112662"/>
                  <a:gd name="connsiteX18" fmla="*/ 61461 w 62046"/>
                  <a:gd name="connsiteY18" fmla="*/ 26245 h 112662"/>
                  <a:gd name="connsiteX19" fmla="*/ 61837 w 62046"/>
                  <a:gd name="connsiteY19" fmla="*/ 25408 h 112662"/>
                  <a:gd name="connsiteX20" fmla="*/ 61837 w 62046"/>
                  <a:gd name="connsiteY20" fmla="*/ 21642 h 112662"/>
                  <a:gd name="connsiteX21" fmla="*/ 61502 w 62046"/>
                  <a:gd name="connsiteY21" fmla="*/ 19633 h 112662"/>
                  <a:gd name="connsiteX22" fmla="*/ 61502 w 62046"/>
                  <a:gd name="connsiteY22" fmla="*/ 17708 h 112662"/>
                  <a:gd name="connsiteX23" fmla="*/ 61084 w 62046"/>
                  <a:gd name="connsiteY23" fmla="*/ 16662 h 112662"/>
                  <a:gd name="connsiteX24" fmla="*/ 61502 w 62046"/>
                  <a:gd name="connsiteY24" fmla="*/ 13482 h 112662"/>
                  <a:gd name="connsiteX25" fmla="*/ 61502 w 62046"/>
                  <a:gd name="connsiteY25" fmla="*/ 10720 h 112662"/>
                  <a:gd name="connsiteX26" fmla="*/ 61502 w 62046"/>
                  <a:gd name="connsiteY26" fmla="*/ 7539 h 112662"/>
                  <a:gd name="connsiteX27" fmla="*/ 61502 w 62046"/>
                  <a:gd name="connsiteY27" fmla="*/ 3354 h 112662"/>
                  <a:gd name="connsiteX28" fmla="*/ 61293 w 62046"/>
                  <a:gd name="connsiteY28" fmla="*/ 885 h 112662"/>
                  <a:gd name="connsiteX29" fmla="*/ 61293 w 62046"/>
                  <a:gd name="connsiteY29" fmla="*/ 634 h 112662"/>
                  <a:gd name="connsiteX30" fmla="*/ 60248 w 62046"/>
                  <a:gd name="connsiteY30" fmla="*/ 634 h 112662"/>
                  <a:gd name="connsiteX31" fmla="*/ 59119 w 62046"/>
                  <a:gd name="connsiteY31" fmla="*/ 634 h 112662"/>
                  <a:gd name="connsiteX32" fmla="*/ 51550 w 62046"/>
                  <a:gd name="connsiteY32" fmla="*/ 216 h 112662"/>
                  <a:gd name="connsiteX33" fmla="*/ 48414 w 62046"/>
                  <a:gd name="connsiteY33" fmla="*/ 6 h 112662"/>
                  <a:gd name="connsiteX34" fmla="*/ 43354 w 62046"/>
                  <a:gd name="connsiteY34" fmla="*/ 216 h 112662"/>
                  <a:gd name="connsiteX35" fmla="*/ 37333 w 62046"/>
                  <a:gd name="connsiteY35" fmla="*/ 216 h 112662"/>
                  <a:gd name="connsiteX36" fmla="*/ 33737 w 62046"/>
                  <a:gd name="connsiteY36" fmla="*/ 1471 h 112662"/>
                  <a:gd name="connsiteX37" fmla="*/ 33235 w 62046"/>
                  <a:gd name="connsiteY37" fmla="*/ 1680 h 112662"/>
                  <a:gd name="connsiteX38" fmla="*/ 25374 w 62046"/>
                  <a:gd name="connsiteY38" fmla="*/ 216 h 112662"/>
                  <a:gd name="connsiteX39" fmla="*/ 21443 w 62046"/>
                  <a:gd name="connsiteY39" fmla="*/ 843 h 112662"/>
                  <a:gd name="connsiteX40" fmla="*/ 9567 w 62046"/>
                  <a:gd name="connsiteY40" fmla="*/ 216 h 112662"/>
                  <a:gd name="connsiteX41" fmla="*/ 3128 w 62046"/>
                  <a:gd name="connsiteY41" fmla="*/ 216 h 112662"/>
                  <a:gd name="connsiteX42" fmla="*/ 1497 w 62046"/>
                  <a:gd name="connsiteY42" fmla="*/ 216 h 112662"/>
                  <a:gd name="connsiteX43" fmla="*/ 703 w 62046"/>
                  <a:gd name="connsiteY43" fmla="*/ 216 h 112662"/>
                  <a:gd name="connsiteX44" fmla="*/ 243 w 62046"/>
                  <a:gd name="connsiteY44" fmla="*/ 550 h 112662"/>
                  <a:gd name="connsiteX45" fmla="*/ 243 w 62046"/>
                  <a:gd name="connsiteY45" fmla="*/ 3898 h 112662"/>
                  <a:gd name="connsiteX46" fmla="*/ 243 w 62046"/>
                  <a:gd name="connsiteY46" fmla="*/ 9171 h 112662"/>
                  <a:gd name="connsiteX47" fmla="*/ 243 w 62046"/>
                  <a:gd name="connsiteY47" fmla="*/ 10217 h 112662"/>
                  <a:gd name="connsiteX48" fmla="*/ 243 w 62046"/>
                  <a:gd name="connsiteY48" fmla="*/ 10887 h 112662"/>
                  <a:gd name="connsiteX49" fmla="*/ 243 w 62046"/>
                  <a:gd name="connsiteY49" fmla="*/ 12184 h 112662"/>
                  <a:gd name="connsiteX50" fmla="*/ 243 w 62046"/>
                  <a:gd name="connsiteY50" fmla="*/ 12561 h 112662"/>
                  <a:gd name="connsiteX51" fmla="*/ 33 w 62046"/>
                  <a:gd name="connsiteY51" fmla="*/ 16285 h 112662"/>
                  <a:gd name="connsiteX52" fmla="*/ 452 w 62046"/>
                  <a:gd name="connsiteY52" fmla="*/ 18755 h 112662"/>
                  <a:gd name="connsiteX53" fmla="*/ 661 w 62046"/>
                  <a:gd name="connsiteY53" fmla="*/ 20889 h 112662"/>
                  <a:gd name="connsiteX54" fmla="*/ 243 w 62046"/>
                  <a:gd name="connsiteY54" fmla="*/ 24488 h 112662"/>
                  <a:gd name="connsiteX55" fmla="*/ 33 w 62046"/>
                  <a:gd name="connsiteY55" fmla="*/ 27250 h 112662"/>
                  <a:gd name="connsiteX56" fmla="*/ 243 w 62046"/>
                  <a:gd name="connsiteY56" fmla="*/ 31184 h 112662"/>
                  <a:gd name="connsiteX57" fmla="*/ 661 w 62046"/>
                  <a:gd name="connsiteY57" fmla="*/ 33820 h 112662"/>
                  <a:gd name="connsiteX58" fmla="*/ 243 w 62046"/>
                  <a:gd name="connsiteY58" fmla="*/ 38005 h 112662"/>
                  <a:gd name="connsiteX59" fmla="*/ 33 w 62046"/>
                  <a:gd name="connsiteY59" fmla="*/ 41143 h 112662"/>
                  <a:gd name="connsiteX60" fmla="*/ 33 w 62046"/>
                  <a:gd name="connsiteY60" fmla="*/ 43654 h 112662"/>
                  <a:gd name="connsiteX61" fmla="*/ 33 w 62046"/>
                  <a:gd name="connsiteY61" fmla="*/ 46458 h 112662"/>
                  <a:gd name="connsiteX62" fmla="*/ 33 w 62046"/>
                  <a:gd name="connsiteY62" fmla="*/ 54326 h 112662"/>
                  <a:gd name="connsiteX63" fmla="*/ 1330 w 62046"/>
                  <a:gd name="connsiteY63" fmla="*/ 58971 h 112662"/>
                  <a:gd name="connsiteX64" fmla="*/ 1539 w 62046"/>
                  <a:gd name="connsiteY64" fmla="*/ 59599 h 112662"/>
                  <a:gd name="connsiteX65" fmla="*/ 33 w 62046"/>
                  <a:gd name="connsiteY65" fmla="*/ 69768 h 112662"/>
                  <a:gd name="connsiteX66" fmla="*/ 661 w 62046"/>
                  <a:gd name="connsiteY66" fmla="*/ 74832 h 112662"/>
                  <a:gd name="connsiteX67" fmla="*/ 33 w 62046"/>
                  <a:gd name="connsiteY67" fmla="*/ 90106 h 112662"/>
                  <a:gd name="connsiteX68" fmla="*/ 452 w 62046"/>
                  <a:gd name="connsiteY68" fmla="*/ 98978 h 112662"/>
                  <a:gd name="connsiteX69" fmla="*/ 33 w 62046"/>
                  <a:gd name="connsiteY69" fmla="*/ 108101 h 112662"/>
                  <a:gd name="connsiteX70" fmla="*/ 4926 w 62046"/>
                  <a:gd name="connsiteY70" fmla="*/ 112286 h 112662"/>
                  <a:gd name="connsiteX71" fmla="*/ 9358 w 62046"/>
                  <a:gd name="connsiteY71" fmla="*/ 111030 h 112662"/>
                  <a:gd name="connsiteX72" fmla="*/ 9986 w 62046"/>
                  <a:gd name="connsiteY72" fmla="*/ 105506 h 112662"/>
                  <a:gd name="connsiteX73" fmla="*/ 9358 w 62046"/>
                  <a:gd name="connsiteY73" fmla="*/ 86256 h 112662"/>
                  <a:gd name="connsiteX74" fmla="*/ 9567 w 62046"/>
                  <a:gd name="connsiteY74" fmla="*/ 73702 h 112662"/>
                  <a:gd name="connsiteX75" fmla="*/ 9358 w 62046"/>
                  <a:gd name="connsiteY75" fmla="*/ 63323 h 112662"/>
                  <a:gd name="connsiteX76" fmla="*/ 9149 w 62046"/>
                  <a:gd name="connsiteY76" fmla="*/ 53154 h 112662"/>
                  <a:gd name="connsiteX77" fmla="*/ 9777 w 62046"/>
                  <a:gd name="connsiteY77" fmla="*/ 48718 h 112662"/>
                  <a:gd name="connsiteX78" fmla="*/ 9567 w 62046"/>
                  <a:gd name="connsiteY78" fmla="*/ 46919 h 112662"/>
                  <a:gd name="connsiteX79" fmla="*/ 9358 w 62046"/>
                  <a:gd name="connsiteY79" fmla="*/ 44198 h 112662"/>
                  <a:gd name="connsiteX80" fmla="*/ 9149 w 62046"/>
                  <a:gd name="connsiteY80" fmla="*/ 40767 h 112662"/>
                  <a:gd name="connsiteX81" fmla="*/ 9358 w 62046"/>
                  <a:gd name="connsiteY81" fmla="*/ 33904 h 112662"/>
                  <a:gd name="connsiteX82" fmla="*/ 9777 w 62046"/>
                  <a:gd name="connsiteY82" fmla="*/ 27333 h 112662"/>
                  <a:gd name="connsiteX83" fmla="*/ 9358 w 62046"/>
                  <a:gd name="connsiteY83" fmla="*/ 21475 h 112662"/>
                  <a:gd name="connsiteX84" fmla="*/ 9777 w 62046"/>
                  <a:gd name="connsiteY84" fmla="*/ 14988 h 112662"/>
                  <a:gd name="connsiteX85" fmla="*/ 9986 w 62046"/>
                  <a:gd name="connsiteY85" fmla="*/ 11975 h 112662"/>
                  <a:gd name="connsiteX86" fmla="*/ 9986 w 62046"/>
                  <a:gd name="connsiteY86" fmla="*/ 10385 h 112662"/>
                  <a:gd name="connsiteX87" fmla="*/ 9986 w 62046"/>
                  <a:gd name="connsiteY87" fmla="*/ 10092 h 112662"/>
                  <a:gd name="connsiteX88" fmla="*/ 9986 w 62046"/>
                  <a:gd name="connsiteY88" fmla="*/ 10092 h 112662"/>
                  <a:gd name="connsiteX89" fmla="*/ 9986 w 62046"/>
                  <a:gd name="connsiteY89" fmla="*/ 9715 h 112662"/>
                  <a:gd name="connsiteX90" fmla="*/ 10236 w 62046"/>
                  <a:gd name="connsiteY90" fmla="*/ 9715 h 112662"/>
                  <a:gd name="connsiteX91" fmla="*/ 13038 w 62046"/>
                  <a:gd name="connsiteY91" fmla="*/ 9715 h 112662"/>
                  <a:gd name="connsiteX92" fmla="*/ 22865 w 62046"/>
                  <a:gd name="connsiteY92" fmla="*/ 9715 h 112662"/>
                  <a:gd name="connsiteX93" fmla="*/ 30852 w 62046"/>
                  <a:gd name="connsiteY93" fmla="*/ 9715 h 112662"/>
                  <a:gd name="connsiteX94" fmla="*/ 38713 w 62046"/>
                  <a:gd name="connsiteY94" fmla="*/ 9506 h 112662"/>
                  <a:gd name="connsiteX95" fmla="*/ 42142 w 62046"/>
                  <a:gd name="connsiteY95" fmla="*/ 10176 h 112662"/>
                  <a:gd name="connsiteX96" fmla="*/ 45905 w 62046"/>
                  <a:gd name="connsiteY96" fmla="*/ 9715 h 112662"/>
                  <a:gd name="connsiteX97" fmla="*/ 49334 w 62046"/>
                  <a:gd name="connsiteY97" fmla="*/ 9506 h 112662"/>
                  <a:gd name="connsiteX98" fmla="*/ 51007 w 62046"/>
                  <a:gd name="connsiteY98" fmla="*/ 9506 h 112662"/>
                  <a:gd name="connsiteX99" fmla="*/ 52136 w 62046"/>
                  <a:gd name="connsiteY99" fmla="*/ 9506 h 112662"/>
                  <a:gd name="connsiteX100" fmla="*/ 52554 w 62046"/>
                  <a:gd name="connsiteY100" fmla="*/ 9506 h 112662"/>
                  <a:gd name="connsiteX101" fmla="*/ 52554 w 62046"/>
                  <a:gd name="connsiteY101" fmla="*/ 9966 h 112662"/>
                  <a:gd name="connsiteX102" fmla="*/ 52345 w 62046"/>
                  <a:gd name="connsiteY102" fmla="*/ 10678 h 112662"/>
                  <a:gd name="connsiteX103" fmla="*/ 52721 w 62046"/>
                  <a:gd name="connsiteY103" fmla="*/ 15365 h 112662"/>
                  <a:gd name="connsiteX104" fmla="*/ 52136 w 62046"/>
                  <a:gd name="connsiteY104" fmla="*/ 19550 h 112662"/>
                  <a:gd name="connsiteX105" fmla="*/ 52763 w 62046"/>
                  <a:gd name="connsiteY105" fmla="*/ 34448 h 112662"/>
                  <a:gd name="connsiteX106" fmla="*/ 52554 w 62046"/>
                  <a:gd name="connsiteY106" fmla="*/ 44282 h 112662"/>
                  <a:gd name="connsiteX107" fmla="*/ 52763 w 62046"/>
                  <a:gd name="connsiteY107" fmla="*/ 52275 h 112662"/>
                  <a:gd name="connsiteX108" fmla="*/ 52972 w 62046"/>
                  <a:gd name="connsiteY108" fmla="*/ 60143 h 112662"/>
                  <a:gd name="connsiteX109" fmla="*/ 52345 w 62046"/>
                  <a:gd name="connsiteY109" fmla="*/ 63574 h 112662"/>
                  <a:gd name="connsiteX110" fmla="*/ 52763 w 62046"/>
                  <a:gd name="connsiteY110" fmla="*/ 68345 h 112662"/>
                  <a:gd name="connsiteX111" fmla="*/ 52972 w 62046"/>
                  <a:gd name="connsiteY111" fmla="*/ 72781 h 112662"/>
                  <a:gd name="connsiteX112" fmla="*/ 52763 w 62046"/>
                  <a:gd name="connsiteY112" fmla="*/ 81653 h 112662"/>
                  <a:gd name="connsiteX113" fmla="*/ 52345 w 62046"/>
                  <a:gd name="connsiteY113" fmla="*/ 90023 h 112662"/>
                  <a:gd name="connsiteX114" fmla="*/ 52763 w 62046"/>
                  <a:gd name="connsiteY114" fmla="*/ 97639 h 112662"/>
                  <a:gd name="connsiteX115" fmla="*/ 52345 w 62046"/>
                  <a:gd name="connsiteY115" fmla="*/ 106971 h 112662"/>
                  <a:gd name="connsiteX116" fmla="*/ 54226 w 62046"/>
                  <a:gd name="connsiteY116" fmla="*/ 111156 h 112662"/>
                  <a:gd name="connsiteX117" fmla="*/ 56568 w 62046"/>
                  <a:gd name="connsiteY117" fmla="*/ 112411 h 112662"/>
                  <a:gd name="connsiteX118" fmla="*/ 59286 w 62046"/>
                  <a:gd name="connsiteY118" fmla="*/ 112663 h 11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2046" h="112662">
                    <a:moveTo>
                      <a:pt x="59286" y="112663"/>
                    </a:moveTo>
                    <a:cubicBezTo>
                      <a:pt x="60674" y="112014"/>
                      <a:pt x="61691" y="110767"/>
                      <a:pt x="62046" y="109273"/>
                    </a:cubicBezTo>
                    <a:cubicBezTo>
                      <a:pt x="62046" y="108436"/>
                      <a:pt x="62046" y="106302"/>
                      <a:pt x="62046" y="104418"/>
                    </a:cubicBezTo>
                    <a:cubicBezTo>
                      <a:pt x="62000" y="103347"/>
                      <a:pt x="61858" y="102284"/>
                      <a:pt x="61628" y="101238"/>
                    </a:cubicBezTo>
                    <a:cubicBezTo>
                      <a:pt x="61448" y="100330"/>
                      <a:pt x="61377" y="99401"/>
                      <a:pt x="61419" y="98476"/>
                    </a:cubicBezTo>
                    <a:cubicBezTo>
                      <a:pt x="61444" y="96919"/>
                      <a:pt x="61586" y="95367"/>
                      <a:pt x="61837" y="93831"/>
                    </a:cubicBezTo>
                    <a:cubicBezTo>
                      <a:pt x="61925" y="92634"/>
                      <a:pt x="61925" y="91429"/>
                      <a:pt x="61837" y="90232"/>
                    </a:cubicBezTo>
                    <a:cubicBezTo>
                      <a:pt x="61837" y="88725"/>
                      <a:pt x="61837" y="87261"/>
                      <a:pt x="61837" y="85126"/>
                    </a:cubicBezTo>
                    <a:cubicBezTo>
                      <a:pt x="61837" y="84080"/>
                      <a:pt x="61419" y="82615"/>
                      <a:pt x="61419" y="81737"/>
                    </a:cubicBezTo>
                    <a:cubicBezTo>
                      <a:pt x="61452" y="79971"/>
                      <a:pt x="61594" y="78213"/>
                      <a:pt x="61837" y="76464"/>
                    </a:cubicBezTo>
                    <a:cubicBezTo>
                      <a:pt x="61941" y="75070"/>
                      <a:pt x="61941" y="73672"/>
                      <a:pt x="61837" y="72279"/>
                    </a:cubicBezTo>
                    <a:lnTo>
                      <a:pt x="61837" y="65709"/>
                    </a:lnTo>
                    <a:lnTo>
                      <a:pt x="61837" y="59264"/>
                    </a:lnTo>
                    <a:cubicBezTo>
                      <a:pt x="61628" y="56837"/>
                      <a:pt x="61628" y="57130"/>
                      <a:pt x="60541" y="55665"/>
                    </a:cubicBezTo>
                    <a:cubicBezTo>
                      <a:pt x="60541" y="55665"/>
                      <a:pt x="60332" y="55330"/>
                      <a:pt x="60332" y="55163"/>
                    </a:cubicBezTo>
                    <a:cubicBezTo>
                      <a:pt x="61072" y="52606"/>
                      <a:pt x="61578" y="49986"/>
                      <a:pt x="61837" y="47337"/>
                    </a:cubicBezTo>
                    <a:cubicBezTo>
                      <a:pt x="61837" y="46333"/>
                      <a:pt x="61168" y="44408"/>
                      <a:pt x="61168" y="43403"/>
                    </a:cubicBezTo>
                    <a:cubicBezTo>
                      <a:pt x="61168" y="37837"/>
                      <a:pt x="61837" y="36373"/>
                      <a:pt x="61837" y="31644"/>
                    </a:cubicBezTo>
                    <a:cubicBezTo>
                      <a:pt x="61837" y="29970"/>
                      <a:pt x="61586" y="28087"/>
                      <a:pt x="61461" y="26245"/>
                    </a:cubicBezTo>
                    <a:cubicBezTo>
                      <a:pt x="61665" y="26007"/>
                      <a:pt x="61795" y="25718"/>
                      <a:pt x="61837" y="25408"/>
                    </a:cubicBezTo>
                    <a:cubicBezTo>
                      <a:pt x="61837" y="24781"/>
                      <a:pt x="61837" y="23149"/>
                      <a:pt x="61837" y="21642"/>
                    </a:cubicBezTo>
                    <a:cubicBezTo>
                      <a:pt x="61799" y="20964"/>
                      <a:pt x="61686" y="20290"/>
                      <a:pt x="61502" y="19633"/>
                    </a:cubicBezTo>
                    <a:cubicBezTo>
                      <a:pt x="61502" y="18796"/>
                      <a:pt x="61502" y="18127"/>
                      <a:pt x="61502" y="17708"/>
                    </a:cubicBezTo>
                    <a:cubicBezTo>
                      <a:pt x="61469" y="17328"/>
                      <a:pt x="61323" y="16963"/>
                      <a:pt x="61084" y="16662"/>
                    </a:cubicBezTo>
                    <a:cubicBezTo>
                      <a:pt x="61134" y="15591"/>
                      <a:pt x="61272" y="14528"/>
                      <a:pt x="61502" y="13482"/>
                    </a:cubicBezTo>
                    <a:cubicBezTo>
                      <a:pt x="61586" y="12561"/>
                      <a:pt x="61586" y="11640"/>
                      <a:pt x="61502" y="10720"/>
                    </a:cubicBezTo>
                    <a:lnTo>
                      <a:pt x="61502" y="7539"/>
                    </a:lnTo>
                    <a:cubicBezTo>
                      <a:pt x="61502" y="6284"/>
                      <a:pt x="61502" y="4986"/>
                      <a:pt x="61502" y="3354"/>
                    </a:cubicBezTo>
                    <a:cubicBezTo>
                      <a:pt x="61473" y="2530"/>
                      <a:pt x="61406" y="1705"/>
                      <a:pt x="61293" y="885"/>
                    </a:cubicBezTo>
                    <a:cubicBezTo>
                      <a:pt x="61293" y="885"/>
                      <a:pt x="61293" y="885"/>
                      <a:pt x="61293" y="634"/>
                    </a:cubicBezTo>
                    <a:lnTo>
                      <a:pt x="60248" y="634"/>
                    </a:lnTo>
                    <a:lnTo>
                      <a:pt x="59119" y="634"/>
                    </a:lnTo>
                    <a:cubicBezTo>
                      <a:pt x="56401" y="634"/>
                      <a:pt x="54226" y="425"/>
                      <a:pt x="51550" y="216"/>
                    </a:cubicBezTo>
                    <a:cubicBezTo>
                      <a:pt x="50513" y="48"/>
                      <a:pt x="49464" y="-23"/>
                      <a:pt x="48414" y="6"/>
                    </a:cubicBezTo>
                    <a:cubicBezTo>
                      <a:pt x="46616" y="6"/>
                      <a:pt x="45153" y="216"/>
                      <a:pt x="43354" y="216"/>
                    </a:cubicBezTo>
                    <a:lnTo>
                      <a:pt x="37333" y="216"/>
                    </a:lnTo>
                    <a:cubicBezTo>
                      <a:pt x="34866" y="216"/>
                      <a:pt x="35200" y="216"/>
                      <a:pt x="33737" y="1471"/>
                    </a:cubicBezTo>
                    <a:cubicBezTo>
                      <a:pt x="33737" y="1471"/>
                      <a:pt x="33402" y="1680"/>
                      <a:pt x="33235" y="1680"/>
                    </a:cubicBezTo>
                    <a:cubicBezTo>
                      <a:pt x="30663" y="961"/>
                      <a:pt x="28033" y="467"/>
                      <a:pt x="25374" y="216"/>
                    </a:cubicBezTo>
                    <a:cubicBezTo>
                      <a:pt x="24412" y="216"/>
                      <a:pt x="22447" y="843"/>
                      <a:pt x="21443" y="843"/>
                    </a:cubicBezTo>
                    <a:cubicBezTo>
                      <a:pt x="15840" y="843"/>
                      <a:pt x="14543" y="216"/>
                      <a:pt x="9567" y="216"/>
                    </a:cubicBezTo>
                    <a:cubicBezTo>
                      <a:pt x="7477" y="216"/>
                      <a:pt x="5386" y="216"/>
                      <a:pt x="3128" y="216"/>
                    </a:cubicBezTo>
                    <a:lnTo>
                      <a:pt x="1497" y="216"/>
                    </a:lnTo>
                    <a:lnTo>
                      <a:pt x="703" y="216"/>
                    </a:lnTo>
                    <a:cubicBezTo>
                      <a:pt x="410" y="216"/>
                      <a:pt x="117" y="216"/>
                      <a:pt x="243" y="550"/>
                    </a:cubicBezTo>
                    <a:lnTo>
                      <a:pt x="243" y="3898"/>
                    </a:lnTo>
                    <a:cubicBezTo>
                      <a:pt x="243" y="5530"/>
                      <a:pt x="243" y="7330"/>
                      <a:pt x="243" y="9171"/>
                    </a:cubicBezTo>
                    <a:lnTo>
                      <a:pt x="243" y="10217"/>
                    </a:lnTo>
                    <a:lnTo>
                      <a:pt x="243" y="10887"/>
                    </a:lnTo>
                    <a:lnTo>
                      <a:pt x="243" y="12184"/>
                    </a:lnTo>
                    <a:cubicBezTo>
                      <a:pt x="222" y="12310"/>
                      <a:pt x="222" y="12435"/>
                      <a:pt x="243" y="12561"/>
                    </a:cubicBezTo>
                    <a:cubicBezTo>
                      <a:pt x="243" y="13189"/>
                      <a:pt x="33" y="14821"/>
                      <a:pt x="33" y="16285"/>
                    </a:cubicBezTo>
                    <a:cubicBezTo>
                      <a:pt x="80" y="17122"/>
                      <a:pt x="222" y="17951"/>
                      <a:pt x="452" y="18755"/>
                    </a:cubicBezTo>
                    <a:cubicBezTo>
                      <a:pt x="631" y="19449"/>
                      <a:pt x="703" y="20169"/>
                      <a:pt x="661" y="20889"/>
                    </a:cubicBezTo>
                    <a:cubicBezTo>
                      <a:pt x="636" y="22098"/>
                      <a:pt x="494" y="23303"/>
                      <a:pt x="243" y="24488"/>
                    </a:cubicBezTo>
                    <a:cubicBezTo>
                      <a:pt x="88" y="25400"/>
                      <a:pt x="17" y="26325"/>
                      <a:pt x="33" y="27250"/>
                    </a:cubicBezTo>
                    <a:cubicBezTo>
                      <a:pt x="33" y="28422"/>
                      <a:pt x="243" y="29551"/>
                      <a:pt x="243" y="31184"/>
                    </a:cubicBezTo>
                    <a:cubicBezTo>
                      <a:pt x="243" y="32021"/>
                      <a:pt x="661" y="33150"/>
                      <a:pt x="661" y="33820"/>
                    </a:cubicBezTo>
                    <a:cubicBezTo>
                      <a:pt x="631" y="35222"/>
                      <a:pt x="494" y="36624"/>
                      <a:pt x="243" y="38005"/>
                    </a:cubicBezTo>
                    <a:cubicBezTo>
                      <a:pt x="75" y="39043"/>
                      <a:pt x="4" y="40093"/>
                      <a:pt x="33" y="41143"/>
                    </a:cubicBezTo>
                    <a:cubicBezTo>
                      <a:pt x="33" y="42022"/>
                      <a:pt x="33" y="42859"/>
                      <a:pt x="33" y="43654"/>
                    </a:cubicBezTo>
                    <a:cubicBezTo>
                      <a:pt x="33" y="44450"/>
                      <a:pt x="33" y="45203"/>
                      <a:pt x="33" y="46458"/>
                    </a:cubicBezTo>
                    <a:lnTo>
                      <a:pt x="33" y="54326"/>
                    </a:lnTo>
                    <a:cubicBezTo>
                      <a:pt x="-134" y="55983"/>
                      <a:pt x="330" y="57640"/>
                      <a:pt x="1330" y="58971"/>
                    </a:cubicBezTo>
                    <a:cubicBezTo>
                      <a:pt x="1330" y="59180"/>
                      <a:pt x="1539" y="59389"/>
                      <a:pt x="1539" y="59599"/>
                    </a:cubicBezTo>
                    <a:cubicBezTo>
                      <a:pt x="799" y="62947"/>
                      <a:pt x="297" y="66349"/>
                      <a:pt x="33" y="69768"/>
                    </a:cubicBezTo>
                    <a:cubicBezTo>
                      <a:pt x="33" y="71023"/>
                      <a:pt x="661" y="73576"/>
                      <a:pt x="661" y="74832"/>
                    </a:cubicBezTo>
                    <a:cubicBezTo>
                      <a:pt x="661" y="82071"/>
                      <a:pt x="33" y="83954"/>
                      <a:pt x="33" y="90106"/>
                    </a:cubicBezTo>
                    <a:cubicBezTo>
                      <a:pt x="33" y="92868"/>
                      <a:pt x="452" y="96007"/>
                      <a:pt x="452" y="98978"/>
                    </a:cubicBezTo>
                    <a:cubicBezTo>
                      <a:pt x="452" y="101949"/>
                      <a:pt x="33" y="106595"/>
                      <a:pt x="33" y="108101"/>
                    </a:cubicBezTo>
                    <a:cubicBezTo>
                      <a:pt x="523" y="110445"/>
                      <a:pt x="2534" y="112165"/>
                      <a:pt x="4926" y="112286"/>
                    </a:cubicBezTo>
                    <a:cubicBezTo>
                      <a:pt x="6498" y="112349"/>
                      <a:pt x="8054" y="111909"/>
                      <a:pt x="9358" y="111030"/>
                    </a:cubicBezTo>
                    <a:cubicBezTo>
                      <a:pt x="9885" y="109239"/>
                      <a:pt x="10094" y="107369"/>
                      <a:pt x="9986" y="105506"/>
                    </a:cubicBezTo>
                    <a:cubicBezTo>
                      <a:pt x="9986" y="98936"/>
                      <a:pt x="9358" y="92366"/>
                      <a:pt x="9358" y="86256"/>
                    </a:cubicBezTo>
                    <a:cubicBezTo>
                      <a:pt x="9358" y="83913"/>
                      <a:pt x="9567" y="81569"/>
                      <a:pt x="9567" y="73702"/>
                    </a:cubicBezTo>
                    <a:lnTo>
                      <a:pt x="9358" y="63323"/>
                    </a:lnTo>
                    <a:cubicBezTo>
                      <a:pt x="9358" y="57423"/>
                      <a:pt x="9149" y="54451"/>
                      <a:pt x="9149" y="53154"/>
                    </a:cubicBezTo>
                    <a:cubicBezTo>
                      <a:pt x="9149" y="51857"/>
                      <a:pt x="9777" y="50434"/>
                      <a:pt x="9777" y="48718"/>
                    </a:cubicBezTo>
                    <a:cubicBezTo>
                      <a:pt x="9747" y="48115"/>
                      <a:pt x="9680" y="47513"/>
                      <a:pt x="9567" y="46919"/>
                    </a:cubicBezTo>
                    <a:cubicBezTo>
                      <a:pt x="9434" y="46019"/>
                      <a:pt x="9363" y="45111"/>
                      <a:pt x="9358" y="44198"/>
                    </a:cubicBezTo>
                    <a:cubicBezTo>
                      <a:pt x="9358" y="42901"/>
                      <a:pt x="9149" y="41729"/>
                      <a:pt x="9149" y="40767"/>
                    </a:cubicBezTo>
                    <a:cubicBezTo>
                      <a:pt x="9149" y="38465"/>
                      <a:pt x="9358" y="36582"/>
                      <a:pt x="9358" y="33904"/>
                    </a:cubicBezTo>
                    <a:cubicBezTo>
                      <a:pt x="9358" y="31225"/>
                      <a:pt x="9777" y="28338"/>
                      <a:pt x="9777" y="27333"/>
                    </a:cubicBezTo>
                    <a:cubicBezTo>
                      <a:pt x="9777" y="25408"/>
                      <a:pt x="9358" y="23442"/>
                      <a:pt x="9358" y="21475"/>
                    </a:cubicBezTo>
                    <a:cubicBezTo>
                      <a:pt x="9358" y="20303"/>
                      <a:pt x="9693" y="17290"/>
                      <a:pt x="9777" y="14988"/>
                    </a:cubicBezTo>
                    <a:cubicBezTo>
                      <a:pt x="9919" y="13988"/>
                      <a:pt x="9986" y="12984"/>
                      <a:pt x="9986" y="11975"/>
                    </a:cubicBezTo>
                    <a:lnTo>
                      <a:pt x="9986" y="10385"/>
                    </a:lnTo>
                    <a:cubicBezTo>
                      <a:pt x="9986" y="10008"/>
                      <a:pt x="9986" y="10092"/>
                      <a:pt x="9986" y="10092"/>
                    </a:cubicBezTo>
                    <a:lnTo>
                      <a:pt x="9986" y="10092"/>
                    </a:lnTo>
                    <a:cubicBezTo>
                      <a:pt x="9986" y="10092"/>
                      <a:pt x="9693" y="9799"/>
                      <a:pt x="9986" y="9715"/>
                    </a:cubicBezTo>
                    <a:cubicBezTo>
                      <a:pt x="10065" y="9686"/>
                      <a:pt x="10157" y="9686"/>
                      <a:pt x="10236" y="9715"/>
                    </a:cubicBezTo>
                    <a:lnTo>
                      <a:pt x="13038" y="9715"/>
                    </a:lnTo>
                    <a:cubicBezTo>
                      <a:pt x="14836" y="9715"/>
                      <a:pt x="16634" y="9715"/>
                      <a:pt x="22865" y="9715"/>
                    </a:cubicBezTo>
                    <a:lnTo>
                      <a:pt x="30852" y="9715"/>
                    </a:lnTo>
                    <a:cubicBezTo>
                      <a:pt x="35451" y="9715"/>
                      <a:pt x="37751" y="9506"/>
                      <a:pt x="38713" y="9506"/>
                    </a:cubicBezTo>
                    <a:cubicBezTo>
                      <a:pt x="39675" y="9506"/>
                      <a:pt x="40846" y="10176"/>
                      <a:pt x="42142" y="10176"/>
                    </a:cubicBezTo>
                    <a:cubicBezTo>
                      <a:pt x="43384" y="9937"/>
                      <a:pt x="44642" y="9786"/>
                      <a:pt x="45905" y="9715"/>
                    </a:cubicBezTo>
                    <a:cubicBezTo>
                      <a:pt x="47201" y="9715"/>
                      <a:pt x="48372" y="9506"/>
                      <a:pt x="49334" y="9506"/>
                    </a:cubicBezTo>
                    <a:lnTo>
                      <a:pt x="51007" y="9506"/>
                    </a:lnTo>
                    <a:cubicBezTo>
                      <a:pt x="51383" y="9477"/>
                      <a:pt x="51759" y="9477"/>
                      <a:pt x="52136" y="9506"/>
                    </a:cubicBezTo>
                    <a:lnTo>
                      <a:pt x="52554" y="9506"/>
                    </a:lnTo>
                    <a:cubicBezTo>
                      <a:pt x="52805" y="9506"/>
                      <a:pt x="52554" y="9883"/>
                      <a:pt x="52554" y="9966"/>
                    </a:cubicBezTo>
                    <a:cubicBezTo>
                      <a:pt x="52554" y="10050"/>
                      <a:pt x="52345" y="9966"/>
                      <a:pt x="52345" y="10678"/>
                    </a:cubicBezTo>
                    <a:cubicBezTo>
                      <a:pt x="52345" y="12268"/>
                      <a:pt x="52596" y="13816"/>
                      <a:pt x="52721" y="15365"/>
                    </a:cubicBezTo>
                    <a:cubicBezTo>
                      <a:pt x="52228" y="16700"/>
                      <a:pt x="52031" y="18127"/>
                      <a:pt x="52136" y="19550"/>
                    </a:cubicBezTo>
                    <a:cubicBezTo>
                      <a:pt x="52136" y="24655"/>
                      <a:pt x="52763" y="29719"/>
                      <a:pt x="52763" y="34448"/>
                    </a:cubicBezTo>
                    <a:cubicBezTo>
                      <a:pt x="52763" y="36247"/>
                      <a:pt x="52554" y="38047"/>
                      <a:pt x="52554" y="44282"/>
                    </a:cubicBezTo>
                    <a:cubicBezTo>
                      <a:pt x="52554" y="46709"/>
                      <a:pt x="52554" y="49513"/>
                      <a:pt x="52763" y="52275"/>
                    </a:cubicBezTo>
                    <a:cubicBezTo>
                      <a:pt x="52763" y="56837"/>
                      <a:pt x="52972" y="59138"/>
                      <a:pt x="52972" y="60143"/>
                    </a:cubicBezTo>
                    <a:cubicBezTo>
                      <a:pt x="52972" y="61147"/>
                      <a:pt x="52345" y="62235"/>
                      <a:pt x="52345" y="63574"/>
                    </a:cubicBezTo>
                    <a:cubicBezTo>
                      <a:pt x="52575" y="65156"/>
                      <a:pt x="52713" y="66746"/>
                      <a:pt x="52763" y="68345"/>
                    </a:cubicBezTo>
                    <a:cubicBezTo>
                      <a:pt x="52763" y="70019"/>
                      <a:pt x="52972" y="71484"/>
                      <a:pt x="52972" y="72781"/>
                    </a:cubicBezTo>
                    <a:lnTo>
                      <a:pt x="52763" y="81653"/>
                    </a:lnTo>
                    <a:cubicBezTo>
                      <a:pt x="52763" y="84833"/>
                      <a:pt x="52345" y="88851"/>
                      <a:pt x="52345" y="90023"/>
                    </a:cubicBezTo>
                    <a:cubicBezTo>
                      <a:pt x="52345" y="92533"/>
                      <a:pt x="52763" y="95086"/>
                      <a:pt x="52763" y="97639"/>
                    </a:cubicBezTo>
                    <a:cubicBezTo>
                      <a:pt x="52763" y="99313"/>
                      <a:pt x="52345" y="104000"/>
                      <a:pt x="52345" y="106971"/>
                    </a:cubicBezTo>
                    <a:cubicBezTo>
                      <a:pt x="52085" y="108616"/>
                      <a:pt x="52821" y="110260"/>
                      <a:pt x="54226" y="111156"/>
                    </a:cubicBezTo>
                    <a:cubicBezTo>
                      <a:pt x="54703" y="111989"/>
                      <a:pt x="55611" y="112474"/>
                      <a:pt x="56568" y="112411"/>
                    </a:cubicBezTo>
                    <a:cubicBezTo>
                      <a:pt x="57463" y="112579"/>
                      <a:pt x="58375" y="112667"/>
                      <a:pt x="59286" y="112663"/>
                    </a:cubicBezTo>
                    <a:close/>
                  </a:path>
                </a:pathLst>
              </a:custGeom>
              <a:solidFill>
                <a:schemeClr val="bg1"/>
              </a:solidFill>
              <a:ln w="3805" cap="flat">
                <a:noFill/>
                <a:prstDash val="solid"/>
                <a:miter/>
              </a:ln>
            </p:spPr>
            <p:txBody>
              <a:bodyPr wrap="none" rtlCol="0" anchor="ctr"/>
              <a:lstStyle/>
              <a:p>
                <a:endParaRPr lang="en-CA"/>
              </a:p>
            </p:txBody>
          </p:sp>
          <p:sp>
            <p:nvSpPr>
              <p:cNvPr id="229" name="Freeform 228">
                <a:extLst>
                  <a:ext uri="{FF2B5EF4-FFF2-40B4-BE49-F238E27FC236}">
                    <a16:creationId xmlns:a16="http://schemas.microsoft.com/office/drawing/2014/main" id="{B32265CD-4303-8C4C-852A-5679AF807C49}"/>
                  </a:ext>
                </a:extLst>
              </p:cNvPr>
              <p:cNvSpPr/>
              <p:nvPr/>
            </p:nvSpPr>
            <p:spPr>
              <a:xfrm>
                <a:off x="5216730" y="3330528"/>
                <a:ext cx="61627" cy="112662"/>
              </a:xfrm>
              <a:custGeom>
                <a:avLst/>
                <a:gdLst>
                  <a:gd name="connsiteX0" fmla="*/ 58241 w 61627"/>
                  <a:gd name="connsiteY0" fmla="*/ 112663 h 112662"/>
                  <a:gd name="connsiteX1" fmla="*/ 61001 w 61627"/>
                  <a:gd name="connsiteY1" fmla="*/ 109273 h 112662"/>
                  <a:gd name="connsiteX2" fmla="*/ 61210 w 61627"/>
                  <a:gd name="connsiteY2" fmla="*/ 104418 h 112662"/>
                  <a:gd name="connsiteX3" fmla="*/ 60791 w 61627"/>
                  <a:gd name="connsiteY3" fmla="*/ 101238 h 112662"/>
                  <a:gd name="connsiteX4" fmla="*/ 60791 w 61627"/>
                  <a:gd name="connsiteY4" fmla="*/ 98476 h 112662"/>
                  <a:gd name="connsiteX5" fmla="*/ 61210 w 61627"/>
                  <a:gd name="connsiteY5" fmla="*/ 93831 h 112662"/>
                  <a:gd name="connsiteX6" fmla="*/ 61419 w 61627"/>
                  <a:gd name="connsiteY6" fmla="*/ 90232 h 112662"/>
                  <a:gd name="connsiteX7" fmla="*/ 61210 w 61627"/>
                  <a:gd name="connsiteY7" fmla="*/ 85126 h 112662"/>
                  <a:gd name="connsiteX8" fmla="*/ 60791 w 61627"/>
                  <a:gd name="connsiteY8" fmla="*/ 81737 h 112662"/>
                  <a:gd name="connsiteX9" fmla="*/ 61210 w 61627"/>
                  <a:gd name="connsiteY9" fmla="*/ 76464 h 112662"/>
                  <a:gd name="connsiteX10" fmla="*/ 61419 w 61627"/>
                  <a:gd name="connsiteY10" fmla="*/ 72279 h 112662"/>
                  <a:gd name="connsiteX11" fmla="*/ 61210 w 61627"/>
                  <a:gd name="connsiteY11" fmla="*/ 65709 h 112662"/>
                  <a:gd name="connsiteX12" fmla="*/ 61210 w 61627"/>
                  <a:gd name="connsiteY12" fmla="*/ 59264 h 112662"/>
                  <a:gd name="connsiteX13" fmla="*/ 59913 w 61627"/>
                  <a:gd name="connsiteY13" fmla="*/ 55665 h 112662"/>
                  <a:gd name="connsiteX14" fmla="*/ 59913 w 61627"/>
                  <a:gd name="connsiteY14" fmla="*/ 55163 h 112662"/>
                  <a:gd name="connsiteX15" fmla="*/ 61419 w 61627"/>
                  <a:gd name="connsiteY15" fmla="*/ 47337 h 112662"/>
                  <a:gd name="connsiteX16" fmla="*/ 60791 w 61627"/>
                  <a:gd name="connsiteY16" fmla="*/ 43403 h 112662"/>
                  <a:gd name="connsiteX17" fmla="*/ 61419 w 61627"/>
                  <a:gd name="connsiteY17" fmla="*/ 31644 h 112662"/>
                  <a:gd name="connsiteX18" fmla="*/ 61042 w 61627"/>
                  <a:gd name="connsiteY18" fmla="*/ 26245 h 112662"/>
                  <a:gd name="connsiteX19" fmla="*/ 61419 w 61627"/>
                  <a:gd name="connsiteY19" fmla="*/ 25408 h 112662"/>
                  <a:gd name="connsiteX20" fmla="*/ 61628 w 61627"/>
                  <a:gd name="connsiteY20" fmla="*/ 21642 h 112662"/>
                  <a:gd name="connsiteX21" fmla="*/ 61293 w 61627"/>
                  <a:gd name="connsiteY21" fmla="*/ 19633 h 112662"/>
                  <a:gd name="connsiteX22" fmla="*/ 61293 w 61627"/>
                  <a:gd name="connsiteY22" fmla="*/ 17708 h 112662"/>
                  <a:gd name="connsiteX23" fmla="*/ 60875 w 61627"/>
                  <a:gd name="connsiteY23" fmla="*/ 16662 h 112662"/>
                  <a:gd name="connsiteX24" fmla="*/ 61293 w 61627"/>
                  <a:gd name="connsiteY24" fmla="*/ 13482 h 112662"/>
                  <a:gd name="connsiteX25" fmla="*/ 61502 w 61627"/>
                  <a:gd name="connsiteY25" fmla="*/ 10720 h 112662"/>
                  <a:gd name="connsiteX26" fmla="*/ 61502 w 61627"/>
                  <a:gd name="connsiteY26" fmla="*/ 7539 h 112662"/>
                  <a:gd name="connsiteX27" fmla="*/ 61502 w 61627"/>
                  <a:gd name="connsiteY27" fmla="*/ 3354 h 112662"/>
                  <a:gd name="connsiteX28" fmla="*/ 61293 w 61627"/>
                  <a:gd name="connsiteY28" fmla="*/ 885 h 112662"/>
                  <a:gd name="connsiteX29" fmla="*/ 61293 w 61627"/>
                  <a:gd name="connsiteY29" fmla="*/ 634 h 112662"/>
                  <a:gd name="connsiteX30" fmla="*/ 60248 w 61627"/>
                  <a:gd name="connsiteY30" fmla="*/ 634 h 112662"/>
                  <a:gd name="connsiteX31" fmla="*/ 59119 w 61627"/>
                  <a:gd name="connsiteY31" fmla="*/ 634 h 112662"/>
                  <a:gd name="connsiteX32" fmla="*/ 51550 w 61627"/>
                  <a:gd name="connsiteY32" fmla="*/ 216 h 112662"/>
                  <a:gd name="connsiteX33" fmla="*/ 48414 w 61627"/>
                  <a:gd name="connsiteY33" fmla="*/ 6 h 112662"/>
                  <a:gd name="connsiteX34" fmla="*/ 43354 w 61627"/>
                  <a:gd name="connsiteY34" fmla="*/ 216 h 112662"/>
                  <a:gd name="connsiteX35" fmla="*/ 37333 w 61627"/>
                  <a:gd name="connsiteY35" fmla="*/ 216 h 112662"/>
                  <a:gd name="connsiteX36" fmla="*/ 33737 w 61627"/>
                  <a:gd name="connsiteY36" fmla="*/ 1471 h 112662"/>
                  <a:gd name="connsiteX37" fmla="*/ 33235 w 61627"/>
                  <a:gd name="connsiteY37" fmla="*/ 1680 h 112662"/>
                  <a:gd name="connsiteX38" fmla="*/ 25374 w 61627"/>
                  <a:gd name="connsiteY38" fmla="*/ 216 h 112662"/>
                  <a:gd name="connsiteX39" fmla="*/ 21485 w 61627"/>
                  <a:gd name="connsiteY39" fmla="*/ 843 h 112662"/>
                  <a:gd name="connsiteX40" fmla="*/ 9567 w 61627"/>
                  <a:gd name="connsiteY40" fmla="*/ 216 h 112662"/>
                  <a:gd name="connsiteX41" fmla="*/ 3128 w 61627"/>
                  <a:gd name="connsiteY41" fmla="*/ 216 h 112662"/>
                  <a:gd name="connsiteX42" fmla="*/ 1497 w 61627"/>
                  <a:gd name="connsiteY42" fmla="*/ 216 h 112662"/>
                  <a:gd name="connsiteX43" fmla="*/ 703 w 61627"/>
                  <a:gd name="connsiteY43" fmla="*/ 216 h 112662"/>
                  <a:gd name="connsiteX44" fmla="*/ 242 w 61627"/>
                  <a:gd name="connsiteY44" fmla="*/ 550 h 112662"/>
                  <a:gd name="connsiteX45" fmla="*/ 242 w 61627"/>
                  <a:gd name="connsiteY45" fmla="*/ 3898 h 112662"/>
                  <a:gd name="connsiteX46" fmla="*/ 242 w 61627"/>
                  <a:gd name="connsiteY46" fmla="*/ 9171 h 112662"/>
                  <a:gd name="connsiteX47" fmla="*/ 242 w 61627"/>
                  <a:gd name="connsiteY47" fmla="*/ 10217 h 112662"/>
                  <a:gd name="connsiteX48" fmla="*/ 242 w 61627"/>
                  <a:gd name="connsiteY48" fmla="*/ 10887 h 112662"/>
                  <a:gd name="connsiteX49" fmla="*/ 242 w 61627"/>
                  <a:gd name="connsiteY49" fmla="*/ 12184 h 112662"/>
                  <a:gd name="connsiteX50" fmla="*/ 242 w 61627"/>
                  <a:gd name="connsiteY50" fmla="*/ 12561 h 112662"/>
                  <a:gd name="connsiteX51" fmla="*/ 33 w 61627"/>
                  <a:gd name="connsiteY51" fmla="*/ 16285 h 112662"/>
                  <a:gd name="connsiteX52" fmla="*/ 452 w 61627"/>
                  <a:gd name="connsiteY52" fmla="*/ 18755 h 112662"/>
                  <a:gd name="connsiteX53" fmla="*/ 703 w 61627"/>
                  <a:gd name="connsiteY53" fmla="*/ 20889 h 112662"/>
                  <a:gd name="connsiteX54" fmla="*/ 242 w 61627"/>
                  <a:gd name="connsiteY54" fmla="*/ 24488 h 112662"/>
                  <a:gd name="connsiteX55" fmla="*/ 33 w 61627"/>
                  <a:gd name="connsiteY55" fmla="*/ 27250 h 112662"/>
                  <a:gd name="connsiteX56" fmla="*/ 242 w 61627"/>
                  <a:gd name="connsiteY56" fmla="*/ 31184 h 112662"/>
                  <a:gd name="connsiteX57" fmla="*/ 703 w 61627"/>
                  <a:gd name="connsiteY57" fmla="*/ 33820 h 112662"/>
                  <a:gd name="connsiteX58" fmla="*/ 242 w 61627"/>
                  <a:gd name="connsiteY58" fmla="*/ 38005 h 112662"/>
                  <a:gd name="connsiteX59" fmla="*/ 33 w 61627"/>
                  <a:gd name="connsiteY59" fmla="*/ 41143 h 112662"/>
                  <a:gd name="connsiteX60" fmla="*/ 33 w 61627"/>
                  <a:gd name="connsiteY60" fmla="*/ 43654 h 112662"/>
                  <a:gd name="connsiteX61" fmla="*/ 33 w 61627"/>
                  <a:gd name="connsiteY61" fmla="*/ 46458 h 112662"/>
                  <a:gd name="connsiteX62" fmla="*/ 33 w 61627"/>
                  <a:gd name="connsiteY62" fmla="*/ 54326 h 112662"/>
                  <a:gd name="connsiteX63" fmla="*/ 1330 w 61627"/>
                  <a:gd name="connsiteY63" fmla="*/ 58971 h 112662"/>
                  <a:gd name="connsiteX64" fmla="*/ 1539 w 61627"/>
                  <a:gd name="connsiteY64" fmla="*/ 59599 h 112662"/>
                  <a:gd name="connsiteX65" fmla="*/ 33 w 61627"/>
                  <a:gd name="connsiteY65" fmla="*/ 69768 h 112662"/>
                  <a:gd name="connsiteX66" fmla="*/ 703 w 61627"/>
                  <a:gd name="connsiteY66" fmla="*/ 74832 h 112662"/>
                  <a:gd name="connsiteX67" fmla="*/ 33 w 61627"/>
                  <a:gd name="connsiteY67" fmla="*/ 90106 h 112662"/>
                  <a:gd name="connsiteX68" fmla="*/ 493 w 61627"/>
                  <a:gd name="connsiteY68" fmla="*/ 98978 h 112662"/>
                  <a:gd name="connsiteX69" fmla="*/ 33 w 61627"/>
                  <a:gd name="connsiteY69" fmla="*/ 108101 h 112662"/>
                  <a:gd name="connsiteX70" fmla="*/ 4926 w 61627"/>
                  <a:gd name="connsiteY70" fmla="*/ 112286 h 112662"/>
                  <a:gd name="connsiteX71" fmla="*/ 9358 w 61627"/>
                  <a:gd name="connsiteY71" fmla="*/ 111030 h 112662"/>
                  <a:gd name="connsiteX72" fmla="*/ 9986 w 61627"/>
                  <a:gd name="connsiteY72" fmla="*/ 105506 h 112662"/>
                  <a:gd name="connsiteX73" fmla="*/ 9358 w 61627"/>
                  <a:gd name="connsiteY73" fmla="*/ 86256 h 112662"/>
                  <a:gd name="connsiteX74" fmla="*/ 9567 w 61627"/>
                  <a:gd name="connsiteY74" fmla="*/ 73702 h 112662"/>
                  <a:gd name="connsiteX75" fmla="*/ 9358 w 61627"/>
                  <a:gd name="connsiteY75" fmla="*/ 63323 h 112662"/>
                  <a:gd name="connsiteX76" fmla="*/ 9149 w 61627"/>
                  <a:gd name="connsiteY76" fmla="*/ 53154 h 112662"/>
                  <a:gd name="connsiteX77" fmla="*/ 9776 w 61627"/>
                  <a:gd name="connsiteY77" fmla="*/ 48718 h 112662"/>
                  <a:gd name="connsiteX78" fmla="*/ 9776 w 61627"/>
                  <a:gd name="connsiteY78" fmla="*/ 46919 h 112662"/>
                  <a:gd name="connsiteX79" fmla="*/ 9567 w 61627"/>
                  <a:gd name="connsiteY79" fmla="*/ 44198 h 112662"/>
                  <a:gd name="connsiteX80" fmla="*/ 9358 w 61627"/>
                  <a:gd name="connsiteY80" fmla="*/ 40767 h 112662"/>
                  <a:gd name="connsiteX81" fmla="*/ 9567 w 61627"/>
                  <a:gd name="connsiteY81" fmla="*/ 33904 h 112662"/>
                  <a:gd name="connsiteX82" fmla="*/ 9986 w 61627"/>
                  <a:gd name="connsiteY82" fmla="*/ 27333 h 112662"/>
                  <a:gd name="connsiteX83" fmla="*/ 9567 w 61627"/>
                  <a:gd name="connsiteY83" fmla="*/ 21475 h 112662"/>
                  <a:gd name="connsiteX84" fmla="*/ 9986 w 61627"/>
                  <a:gd name="connsiteY84" fmla="*/ 14988 h 112662"/>
                  <a:gd name="connsiteX85" fmla="*/ 10195 w 61627"/>
                  <a:gd name="connsiteY85" fmla="*/ 11975 h 112662"/>
                  <a:gd name="connsiteX86" fmla="*/ 10195 w 61627"/>
                  <a:gd name="connsiteY86" fmla="*/ 10385 h 112662"/>
                  <a:gd name="connsiteX87" fmla="*/ 10195 w 61627"/>
                  <a:gd name="connsiteY87" fmla="*/ 10092 h 112662"/>
                  <a:gd name="connsiteX88" fmla="*/ 10195 w 61627"/>
                  <a:gd name="connsiteY88" fmla="*/ 10092 h 112662"/>
                  <a:gd name="connsiteX89" fmla="*/ 10195 w 61627"/>
                  <a:gd name="connsiteY89" fmla="*/ 9715 h 112662"/>
                  <a:gd name="connsiteX90" fmla="*/ 10446 w 61627"/>
                  <a:gd name="connsiteY90" fmla="*/ 9715 h 112662"/>
                  <a:gd name="connsiteX91" fmla="*/ 13289 w 61627"/>
                  <a:gd name="connsiteY91" fmla="*/ 9715 h 112662"/>
                  <a:gd name="connsiteX92" fmla="*/ 23074 w 61627"/>
                  <a:gd name="connsiteY92" fmla="*/ 9715 h 112662"/>
                  <a:gd name="connsiteX93" fmla="*/ 31061 w 61627"/>
                  <a:gd name="connsiteY93" fmla="*/ 9715 h 112662"/>
                  <a:gd name="connsiteX94" fmla="*/ 38922 w 61627"/>
                  <a:gd name="connsiteY94" fmla="*/ 9506 h 112662"/>
                  <a:gd name="connsiteX95" fmla="*/ 42351 w 61627"/>
                  <a:gd name="connsiteY95" fmla="*/ 10176 h 112662"/>
                  <a:gd name="connsiteX96" fmla="*/ 46114 w 61627"/>
                  <a:gd name="connsiteY96" fmla="*/ 9715 h 112662"/>
                  <a:gd name="connsiteX97" fmla="*/ 49543 w 61627"/>
                  <a:gd name="connsiteY97" fmla="*/ 9506 h 112662"/>
                  <a:gd name="connsiteX98" fmla="*/ 51216 w 61627"/>
                  <a:gd name="connsiteY98" fmla="*/ 9506 h 112662"/>
                  <a:gd name="connsiteX99" fmla="*/ 52345 w 61627"/>
                  <a:gd name="connsiteY99" fmla="*/ 9506 h 112662"/>
                  <a:gd name="connsiteX100" fmla="*/ 52763 w 61627"/>
                  <a:gd name="connsiteY100" fmla="*/ 9506 h 112662"/>
                  <a:gd name="connsiteX101" fmla="*/ 52763 w 61627"/>
                  <a:gd name="connsiteY101" fmla="*/ 9966 h 112662"/>
                  <a:gd name="connsiteX102" fmla="*/ 52554 w 61627"/>
                  <a:gd name="connsiteY102" fmla="*/ 10678 h 112662"/>
                  <a:gd name="connsiteX103" fmla="*/ 52930 w 61627"/>
                  <a:gd name="connsiteY103" fmla="*/ 15365 h 112662"/>
                  <a:gd name="connsiteX104" fmla="*/ 52345 w 61627"/>
                  <a:gd name="connsiteY104" fmla="*/ 19550 h 112662"/>
                  <a:gd name="connsiteX105" fmla="*/ 52972 w 61627"/>
                  <a:gd name="connsiteY105" fmla="*/ 34448 h 112662"/>
                  <a:gd name="connsiteX106" fmla="*/ 52763 w 61627"/>
                  <a:gd name="connsiteY106" fmla="*/ 44282 h 112662"/>
                  <a:gd name="connsiteX107" fmla="*/ 52972 w 61627"/>
                  <a:gd name="connsiteY107" fmla="*/ 52275 h 112662"/>
                  <a:gd name="connsiteX108" fmla="*/ 52972 w 61627"/>
                  <a:gd name="connsiteY108" fmla="*/ 60143 h 112662"/>
                  <a:gd name="connsiteX109" fmla="*/ 52345 w 61627"/>
                  <a:gd name="connsiteY109" fmla="*/ 63574 h 112662"/>
                  <a:gd name="connsiteX110" fmla="*/ 52763 w 61627"/>
                  <a:gd name="connsiteY110" fmla="*/ 68345 h 112662"/>
                  <a:gd name="connsiteX111" fmla="*/ 52763 w 61627"/>
                  <a:gd name="connsiteY111" fmla="*/ 72781 h 112662"/>
                  <a:gd name="connsiteX112" fmla="*/ 52763 w 61627"/>
                  <a:gd name="connsiteY112" fmla="*/ 81653 h 112662"/>
                  <a:gd name="connsiteX113" fmla="*/ 52345 w 61627"/>
                  <a:gd name="connsiteY113" fmla="*/ 90023 h 112662"/>
                  <a:gd name="connsiteX114" fmla="*/ 52763 w 61627"/>
                  <a:gd name="connsiteY114" fmla="*/ 97639 h 112662"/>
                  <a:gd name="connsiteX115" fmla="*/ 52345 w 61627"/>
                  <a:gd name="connsiteY115" fmla="*/ 106971 h 112662"/>
                  <a:gd name="connsiteX116" fmla="*/ 54226 w 61627"/>
                  <a:gd name="connsiteY116" fmla="*/ 111156 h 112662"/>
                  <a:gd name="connsiteX117" fmla="*/ 56568 w 61627"/>
                  <a:gd name="connsiteY117" fmla="*/ 112411 h 112662"/>
                  <a:gd name="connsiteX118" fmla="*/ 58241 w 61627"/>
                  <a:gd name="connsiteY118" fmla="*/ 112663 h 11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1627" h="112662">
                    <a:moveTo>
                      <a:pt x="58241" y="112663"/>
                    </a:moveTo>
                    <a:cubicBezTo>
                      <a:pt x="59629" y="112014"/>
                      <a:pt x="60645" y="110767"/>
                      <a:pt x="61001" y="109273"/>
                    </a:cubicBezTo>
                    <a:cubicBezTo>
                      <a:pt x="61001" y="108436"/>
                      <a:pt x="61210" y="106302"/>
                      <a:pt x="61210" y="104418"/>
                    </a:cubicBezTo>
                    <a:cubicBezTo>
                      <a:pt x="61164" y="103347"/>
                      <a:pt x="61021" y="102284"/>
                      <a:pt x="60791" y="101238"/>
                    </a:cubicBezTo>
                    <a:cubicBezTo>
                      <a:pt x="60679" y="100321"/>
                      <a:pt x="60679" y="99392"/>
                      <a:pt x="60791" y="98476"/>
                    </a:cubicBezTo>
                    <a:cubicBezTo>
                      <a:pt x="60817" y="96919"/>
                      <a:pt x="60959" y="95367"/>
                      <a:pt x="61210" y="93831"/>
                    </a:cubicBezTo>
                    <a:cubicBezTo>
                      <a:pt x="61364" y="92638"/>
                      <a:pt x="61435" y="91433"/>
                      <a:pt x="61419" y="90232"/>
                    </a:cubicBezTo>
                    <a:cubicBezTo>
                      <a:pt x="61419" y="88725"/>
                      <a:pt x="61210" y="87261"/>
                      <a:pt x="61210" y="85126"/>
                    </a:cubicBezTo>
                    <a:cubicBezTo>
                      <a:pt x="61210" y="84080"/>
                      <a:pt x="60791" y="82615"/>
                      <a:pt x="60791" y="81737"/>
                    </a:cubicBezTo>
                    <a:cubicBezTo>
                      <a:pt x="60825" y="79971"/>
                      <a:pt x="60967" y="78213"/>
                      <a:pt x="61210" y="76464"/>
                    </a:cubicBezTo>
                    <a:cubicBezTo>
                      <a:pt x="61385" y="75074"/>
                      <a:pt x="61456" y="73677"/>
                      <a:pt x="61419" y="72279"/>
                    </a:cubicBezTo>
                    <a:lnTo>
                      <a:pt x="61210" y="65709"/>
                    </a:lnTo>
                    <a:lnTo>
                      <a:pt x="61210" y="59264"/>
                    </a:lnTo>
                    <a:cubicBezTo>
                      <a:pt x="61001" y="56837"/>
                      <a:pt x="61001" y="57130"/>
                      <a:pt x="59913" y="55665"/>
                    </a:cubicBezTo>
                    <a:cubicBezTo>
                      <a:pt x="59913" y="55665"/>
                      <a:pt x="59913" y="55330"/>
                      <a:pt x="59913" y="55163"/>
                    </a:cubicBezTo>
                    <a:cubicBezTo>
                      <a:pt x="60654" y="52606"/>
                      <a:pt x="61160" y="49986"/>
                      <a:pt x="61419" y="47337"/>
                    </a:cubicBezTo>
                    <a:cubicBezTo>
                      <a:pt x="61419" y="46333"/>
                      <a:pt x="60791" y="44408"/>
                      <a:pt x="60791" y="43403"/>
                    </a:cubicBezTo>
                    <a:cubicBezTo>
                      <a:pt x="60791" y="37837"/>
                      <a:pt x="61419" y="36373"/>
                      <a:pt x="61419" y="31644"/>
                    </a:cubicBezTo>
                    <a:cubicBezTo>
                      <a:pt x="61419" y="29970"/>
                      <a:pt x="61168" y="28087"/>
                      <a:pt x="61042" y="26245"/>
                    </a:cubicBezTo>
                    <a:cubicBezTo>
                      <a:pt x="61247" y="26007"/>
                      <a:pt x="61377" y="25718"/>
                      <a:pt x="61419" y="25408"/>
                    </a:cubicBezTo>
                    <a:cubicBezTo>
                      <a:pt x="61419" y="24781"/>
                      <a:pt x="61628" y="23149"/>
                      <a:pt x="61628" y="21642"/>
                    </a:cubicBezTo>
                    <a:cubicBezTo>
                      <a:pt x="61590" y="20964"/>
                      <a:pt x="61477" y="20290"/>
                      <a:pt x="61293" y="19633"/>
                    </a:cubicBezTo>
                    <a:cubicBezTo>
                      <a:pt x="61293" y="18796"/>
                      <a:pt x="61293" y="18127"/>
                      <a:pt x="61293" y="17708"/>
                    </a:cubicBezTo>
                    <a:cubicBezTo>
                      <a:pt x="61260" y="17328"/>
                      <a:pt x="61113" y="16963"/>
                      <a:pt x="60875" y="16662"/>
                    </a:cubicBezTo>
                    <a:cubicBezTo>
                      <a:pt x="60925" y="15591"/>
                      <a:pt x="61063" y="14528"/>
                      <a:pt x="61293" y="13482"/>
                    </a:cubicBezTo>
                    <a:cubicBezTo>
                      <a:pt x="61448" y="12569"/>
                      <a:pt x="61519" y="11645"/>
                      <a:pt x="61502" y="10720"/>
                    </a:cubicBezTo>
                    <a:lnTo>
                      <a:pt x="61502" y="7539"/>
                    </a:lnTo>
                    <a:cubicBezTo>
                      <a:pt x="61502" y="6284"/>
                      <a:pt x="61502" y="4986"/>
                      <a:pt x="61502" y="3354"/>
                    </a:cubicBezTo>
                    <a:cubicBezTo>
                      <a:pt x="61473" y="2530"/>
                      <a:pt x="61406" y="1705"/>
                      <a:pt x="61293" y="885"/>
                    </a:cubicBezTo>
                    <a:cubicBezTo>
                      <a:pt x="61293" y="885"/>
                      <a:pt x="61293" y="885"/>
                      <a:pt x="61293" y="634"/>
                    </a:cubicBezTo>
                    <a:lnTo>
                      <a:pt x="60248" y="634"/>
                    </a:lnTo>
                    <a:lnTo>
                      <a:pt x="59119" y="634"/>
                    </a:lnTo>
                    <a:cubicBezTo>
                      <a:pt x="56401" y="634"/>
                      <a:pt x="54226" y="425"/>
                      <a:pt x="51550" y="216"/>
                    </a:cubicBezTo>
                    <a:cubicBezTo>
                      <a:pt x="50513" y="48"/>
                      <a:pt x="49464" y="-23"/>
                      <a:pt x="48414" y="6"/>
                    </a:cubicBezTo>
                    <a:cubicBezTo>
                      <a:pt x="46616" y="6"/>
                      <a:pt x="45153" y="216"/>
                      <a:pt x="43354" y="216"/>
                    </a:cubicBezTo>
                    <a:lnTo>
                      <a:pt x="37333" y="216"/>
                    </a:lnTo>
                    <a:cubicBezTo>
                      <a:pt x="34866" y="216"/>
                      <a:pt x="35200" y="216"/>
                      <a:pt x="33737" y="1471"/>
                    </a:cubicBezTo>
                    <a:cubicBezTo>
                      <a:pt x="33737" y="1471"/>
                      <a:pt x="33402" y="1680"/>
                      <a:pt x="33235" y="1680"/>
                    </a:cubicBezTo>
                    <a:cubicBezTo>
                      <a:pt x="30663" y="961"/>
                      <a:pt x="28033" y="467"/>
                      <a:pt x="25374" y="216"/>
                    </a:cubicBezTo>
                    <a:cubicBezTo>
                      <a:pt x="24412" y="216"/>
                      <a:pt x="22447" y="843"/>
                      <a:pt x="21485" y="843"/>
                    </a:cubicBezTo>
                    <a:cubicBezTo>
                      <a:pt x="15840" y="843"/>
                      <a:pt x="14543" y="216"/>
                      <a:pt x="9567" y="216"/>
                    </a:cubicBezTo>
                    <a:cubicBezTo>
                      <a:pt x="7477" y="216"/>
                      <a:pt x="5386" y="216"/>
                      <a:pt x="3128" y="216"/>
                    </a:cubicBezTo>
                    <a:lnTo>
                      <a:pt x="1497" y="216"/>
                    </a:lnTo>
                    <a:lnTo>
                      <a:pt x="703" y="216"/>
                    </a:lnTo>
                    <a:cubicBezTo>
                      <a:pt x="410" y="216"/>
                      <a:pt x="117" y="216"/>
                      <a:pt x="242" y="550"/>
                    </a:cubicBezTo>
                    <a:lnTo>
                      <a:pt x="242" y="3898"/>
                    </a:lnTo>
                    <a:cubicBezTo>
                      <a:pt x="242" y="5530"/>
                      <a:pt x="242" y="7330"/>
                      <a:pt x="242" y="9171"/>
                    </a:cubicBezTo>
                    <a:lnTo>
                      <a:pt x="242" y="10217"/>
                    </a:lnTo>
                    <a:lnTo>
                      <a:pt x="242" y="10887"/>
                    </a:lnTo>
                    <a:lnTo>
                      <a:pt x="242" y="12184"/>
                    </a:lnTo>
                    <a:cubicBezTo>
                      <a:pt x="205" y="12306"/>
                      <a:pt x="205" y="12440"/>
                      <a:pt x="242" y="12561"/>
                    </a:cubicBezTo>
                    <a:cubicBezTo>
                      <a:pt x="242" y="13189"/>
                      <a:pt x="33" y="14821"/>
                      <a:pt x="33" y="16285"/>
                    </a:cubicBezTo>
                    <a:cubicBezTo>
                      <a:pt x="79" y="17122"/>
                      <a:pt x="222" y="17951"/>
                      <a:pt x="452" y="18755"/>
                    </a:cubicBezTo>
                    <a:cubicBezTo>
                      <a:pt x="669" y="19445"/>
                      <a:pt x="753" y="20169"/>
                      <a:pt x="703" y="20889"/>
                    </a:cubicBezTo>
                    <a:cubicBezTo>
                      <a:pt x="665" y="22098"/>
                      <a:pt x="510" y="23303"/>
                      <a:pt x="242" y="24488"/>
                    </a:cubicBezTo>
                    <a:cubicBezTo>
                      <a:pt x="88" y="25400"/>
                      <a:pt x="17" y="26325"/>
                      <a:pt x="33" y="27250"/>
                    </a:cubicBezTo>
                    <a:cubicBezTo>
                      <a:pt x="33" y="28422"/>
                      <a:pt x="242" y="29551"/>
                      <a:pt x="242" y="31184"/>
                    </a:cubicBezTo>
                    <a:cubicBezTo>
                      <a:pt x="242" y="32021"/>
                      <a:pt x="703" y="33150"/>
                      <a:pt x="703" y="33820"/>
                    </a:cubicBezTo>
                    <a:cubicBezTo>
                      <a:pt x="661" y="35226"/>
                      <a:pt x="506" y="36624"/>
                      <a:pt x="242" y="38005"/>
                    </a:cubicBezTo>
                    <a:cubicBezTo>
                      <a:pt x="75" y="39043"/>
                      <a:pt x="4" y="40093"/>
                      <a:pt x="33" y="41143"/>
                    </a:cubicBezTo>
                    <a:cubicBezTo>
                      <a:pt x="33" y="42022"/>
                      <a:pt x="33" y="42859"/>
                      <a:pt x="33" y="43654"/>
                    </a:cubicBezTo>
                    <a:cubicBezTo>
                      <a:pt x="33" y="44450"/>
                      <a:pt x="33" y="45203"/>
                      <a:pt x="33" y="46458"/>
                    </a:cubicBezTo>
                    <a:lnTo>
                      <a:pt x="33" y="54326"/>
                    </a:lnTo>
                    <a:cubicBezTo>
                      <a:pt x="-134" y="55983"/>
                      <a:pt x="330" y="57640"/>
                      <a:pt x="1330" y="58971"/>
                    </a:cubicBezTo>
                    <a:cubicBezTo>
                      <a:pt x="1330" y="59180"/>
                      <a:pt x="1539" y="59389"/>
                      <a:pt x="1539" y="59599"/>
                    </a:cubicBezTo>
                    <a:cubicBezTo>
                      <a:pt x="799" y="62947"/>
                      <a:pt x="297" y="66349"/>
                      <a:pt x="33" y="69768"/>
                    </a:cubicBezTo>
                    <a:cubicBezTo>
                      <a:pt x="33" y="71023"/>
                      <a:pt x="703" y="73576"/>
                      <a:pt x="703" y="74832"/>
                    </a:cubicBezTo>
                    <a:cubicBezTo>
                      <a:pt x="703" y="82071"/>
                      <a:pt x="33" y="83954"/>
                      <a:pt x="33" y="90106"/>
                    </a:cubicBezTo>
                    <a:cubicBezTo>
                      <a:pt x="33" y="92868"/>
                      <a:pt x="493" y="96007"/>
                      <a:pt x="493" y="98978"/>
                    </a:cubicBezTo>
                    <a:cubicBezTo>
                      <a:pt x="493" y="101949"/>
                      <a:pt x="33" y="106595"/>
                      <a:pt x="33" y="108101"/>
                    </a:cubicBezTo>
                    <a:cubicBezTo>
                      <a:pt x="523" y="110445"/>
                      <a:pt x="2534" y="112165"/>
                      <a:pt x="4926" y="112286"/>
                    </a:cubicBezTo>
                    <a:cubicBezTo>
                      <a:pt x="6498" y="112349"/>
                      <a:pt x="8054" y="111909"/>
                      <a:pt x="9358" y="111030"/>
                    </a:cubicBezTo>
                    <a:cubicBezTo>
                      <a:pt x="9885" y="109239"/>
                      <a:pt x="10094" y="107369"/>
                      <a:pt x="9986" y="105506"/>
                    </a:cubicBezTo>
                    <a:cubicBezTo>
                      <a:pt x="9986" y="98936"/>
                      <a:pt x="9358" y="92366"/>
                      <a:pt x="9358" y="86256"/>
                    </a:cubicBezTo>
                    <a:cubicBezTo>
                      <a:pt x="9358" y="83913"/>
                      <a:pt x="9567" y="81569"/>
                      <a:pt x="9567" y="73702"/>
                    </a:cubicBezTo>
                    <a:lnTo>
                      <a:pt x="9358" y="63323"/>
                    </a:lnTo>
                    <a:cubicBezTo>
                      <a:pt x="9358" y="57423"/>
                      <a:pt x="9149" y="54451"/>
                      <a:pt x="9149" y="53154"/>
                    </a:cubicBezTo>
                    <a:cubicBezTo>
                      <a:pt x="9149" y="51857"/>
                      <a:pt x="9776" y="50434"/>
                      <a:pt x="9776" y="48718"/>
                    </a:cubicBezTo>
                    <a:cubicBezTo>
                      <a:pt x="9818" y="48120"/>
                      <a:pt x="9818" y="47517"/>
                      <a:pt x="9776" y="46919"/>
                    </a:cubicBezTo>
                    <a:cubicBezTo>
                      <a:pt x="9776" y="46082"/>
                      <a:pt x="9567" y="45077"/>
                      <a:pt x="9567" y="44198"/>
                    </a:cubicBezTo>
                    <a:cubicBezTo>
                      <a:pt x="9567" y="43320"/>
                      <a:pt x="9358" y="41729"/>
                      <a:pt x="9358" y="40767"/>
                    </a:cubicBezTo>
                    <a:cubicBezTo>
                      <a:pt x="9358" y="38465"/>
                      <a:pt x="9567" y="36582"/>
                      <a:pt x="9567" y="33904"/>
                    </a:cubicBezTo>
                    <a:cubicBezTo>
                      <a:pt x="9567" y="31225"/>
                      <a:pt x="9986" y="28338"/>
                      <a:pt x="9986" y="27333"/>
                    </a:cubicBezTo>
                    <a:cubicBezTo>
                      <a:pt x="9986" y="25408"/>
                      <a:pt x="9567" y="23442"/>
                      <a:pt x="9567" y="21475"/>
                    </a:cubicBezTo>
                    <a:cubicBezTo>
                      <a:pt x="9567" y="20303"/>
                      <a:pt x="9902" y="17290"/>
                      <a:pt x="9986" y="14988"/>
                    </a:cubicBezTo>
                    <a:cubicBezTo>
                      <a:pt x="10128" y="13988"/>
                      <a:pt x="10195" y="12984"/>
                      <a:pt x="10195" y="11975"/>
                    </a:cubicBezTo>
                    <a:lnTo>
                      <a:pt x="10195" y="10385"/>
                    </a:lnTo>
                    <a:cubicBezTo>
                      <a:pt x="10195" y="10008"/>
                      <a:pt x="10195" y="10092"/>
                      <a:pt x="10195" y="10092"/>
                    </a:cubicBezTo>
                    <a:lnTo>
                      <a:pt x="10195" y="10092"/>
                    </a:lnTo>
                    <a:cubicBezTo>
                      <a:pt x="10195" y="10092"/>
                      <a:pt x="9902" y="9799"/>
                      <a:pt x="10195" y="9715"/>
                    </a:cubicBezTo>
                    <a:lnTo>
                      <a:pt x="10446" y="9715"/>
                    </a:lnTo>
                    <a:lnTo>
                      <a:pt x="13289" y="9715"/>
                    </a:lnTo>
                    <a:cubicBezTo>
                      <a:pt x="15045" y="9715"/>
                      <a:pt x="16843" y="9715"/>
                      <a:pt x="23074" y="9715"/>
                    </a:cubicBezTo>
                    <a:lnTo>
                      <a:pt x="31061" y="9715"/>
                    </a:lnTo>
                    <a:cubicBezTo>
                      <a:pt x="35660" y="9715"/>
                      <a:pt x="37960" y="9506"/>
                      <a:pt x="38922" y="9506"/>
                    </a:cubicBezTo>
                    <a:cubicBezTo>
                      <a:pt x="39884" y="9506"/>
                      <a:pt x="41055" y="10176"/>
                      <a:pt x="42351" y="10176"/>
                    </a:cubicBezTo>
                    <a:cubicBezTo>
                      <a:pt x="43593" y="9937"/>
                      <a:pt x="44851" y="9786"/>
                      <a:pt x="46114" y="9715"/>
                    </a:cubicBezTo>
                    <a:cubicBezTo>
                      <a:pt x="47410" y="9715"/>
                      <a:pt x="48581" y="9506"/>
                      <a:pt x="49543" y="9506"/>
                    </a:cubicBezTo>
                    <a:lnTo>
                      <a:pt x="51216" y="9506"/>
                    </a:lnTo>
                    <a:cubicBezTo>
                      <a:pt x="51592" y="9477"/>
                      <a:pt x="51968" y="9477"/>
                      <a:pt x="52345" y="9506"/>
                    </a:cubicBezTo>
                    <a:lnTo>
                      <a:pt x="52763" y="9506"/>
                    </a:lnTo>
                    <a:cubicBezTo>
                      <a:pt x="53014" y="9506"/>
                      <a:pt x="52763" y="9883"/>
                      <a:pt x="52763" y="9966"/>
                    </a:cubicBezTo>
                    <a:cubicBezTo>
                      <a:pt x="52763" y="10050"/>
                      <a:pt x="52554" y="9966"/>
                      <a:pt x="52554" y="10678"/>
                    </a:cubicBezTo>
                    <a:cubicBezTo>
                      <a:pt x="52554" y="12268"/>
                      <a:pt x="52805" y="13816"/>
                      <a:pt x="52930" y="15365"/>
                    </a:cubicBezTo>
                    <a:cubicBezTo>
                      <a:pt x="52458" y="16708"/>
                      <a:pt x="52261" y="18131"/>
                      <a:pt x="52345" y="19550"/>
                    </a:cubicBezTo>
                    <a:cubicBezTo>
                      <a:pt x="52345" y="24655"/>
                      <a:pt x="52972" y="29719"/>
                      <a:pt x="52972" y="34448"/>
                    </a:cubicBezTo>
                    <a:cubicBezTo>
                      <a:pt x="52972" y="36247"/>
                      <a:pt x="52763" y="38047"/>
                      <a:pt x="52763" y="44282"/>
                    </a:cubicBezTo>
                    <a:lnTo>
                      <a:pt x="52972" y="52275"/>
                    </a:lnTo>
                    <a:cubicBezTo>
                      <a:pt x="52972" y="56837"/>
                      <a:pt x="52972" y="59138"/>
                      <a:pt x="52972" y="60143"/>
                    </a:cubicBezTo>
                    <a:cubicBezTo>
                      <a:pt x="52972" y="61147"/>
                      <a:pt x="52345" y="62235"/>
                      <a:pt x="52345" y="63574"/>
                    </a:cubicBezTo>
                    <a:cubicBezTo>
                      <a:pt x="52575" y="65156"/>
                      <a:pt x="52713" y="66746"/>
                      <a:pt x="52763" y="68345"/>
                    </a:cubicBezTo>
                    <a:cubicBezTo>
                      <a:pt x="52763" y="70019"/>
                      <a:pt x="52763" y="71484"/>
                      <a:pt x="52763" y="72781"/>
                    </a:cubicBezTo>
                    <a:lnTo>
                      <a:pt x="52763" y="81653"/>
                    </a:lnTo>
                    <a:cubicBezTo>
                      <a:pt x="52763" y="84833"/>
                      <a:pt x="52345" y="88851"/>
                      <a:pt x="52345" y="90023"/>
                    </a:cubicBezTo>
                    <a:cubicBezTo>
                      <a:pt x="52345" y="92533"/>
                      <a:pt x="52763" y="95086"/>
                      <a:pt x="52763" y="97639"/>
                    </a:cubicBezTo>
                    <a:cubicBezTo>
                      <a:pt x="52763" y="99313"/>
                      <a:pt x="52345" y="104000"/>
                      <a:pt x="52345" y="106971"/>
                    </a:cubicBezTo>
                    <a:cubicBezTo>
                      <a:pt x="52085" y="108616"/>
                      <a:pt x="52821" y="110260"/>
                      <a:pt x="54226" y="111156"/>
                    </a:cubicBezTo>
                    <a:cubicBezTo>
                      <a:pt x="54711" y="111980"/>
                      <a:pt x="55615" y="112466"/>
                      <a:pt x="56568" y="112411"/>
                    </a:cubicBezTo>
                    <a:cubicBezTo>
                      <a:pt x="57120" y="112529"/>
                      <a:pt x="57680" y="112612"/>
                      <a:pt x="58241" y="112663"/>
                    </a:cubicBezTo>
                    <a:close/>
                  </a:path>
                </a:pathLst>
              </a:custGeom>
              <a:solidFill>
                <a:schemeClr val="bg1"/>
              </a:solidFill>
              <a:ln w="3805" cap="flat">
                <a:noFill/>
                <a:prstDash val="solid"/>
                <a:miter/>
              </a:ln>
            </p:spPr>
            <p:txBody>
              <a:bodyPr wrap="none" rtlCol="0" anchor="ctr"/>
              <a:lstStyle/>
              <a:p>
                <a:endParaRPr lang="en-CA"/>
              </a:p>
            </p:txBody>
          </p:sp>
          <p:grpSp>
            <p:nvGrpSpPr>
              <p:cNvPr id="230" name="Graphic 207">
                <a:extLst>
                  <a:ext uri="{FF2B5EF4-FFF2-40B4-BE49-F238E27FC236}">
                    <a16:creationId xmlns:a16="http://schemas.microsoft.com/office/drawing/2014/main" id="{94502E70-333D-FA45-888E-44FF02C143A5}"/>
                  </a:ext>
                </a:extLst>
              </p:cNvPr>
              <p:cNvGrpSpPr/>
              <p:nvPr/>
            </p:nvGrpSpPr>
            <p:grpSpPr>
              <a:xfrm>
                <a:off x="4999614" y="3282241"/>
                <a:ext cx="90688" cy="112649"/>
                <a:chOff x="4999614" y="3282241"/>
                <a:chExt cx="90688" cy="112649"/>
              </a:xfrm>
              <a:solidFill>
                <a:srgbClr val="FFFFFF"/>
              </a:solidFill>
            </p:grpSpPr>
            <p:sp>
              <p:nvSpPr>
                <p:cNvPr id="231" name="Freeform 230">
                  <a:extLst>
                    <a:ext uri="{FF2B5EF4-FFF2-40B4-BE49-F238E27FC236}">
                      <a16:creationId xmlns:a16="http://schemas.microsoft.com/office/drawing/2014/main" id="{DA1C59EF-45EB-F944-93E0-BA4A05A46D34}"/>
                    </a:ext>
                  </a:extLst>
                </p:cNvPr>
                <p:cNvSpPr/>
                <p:nvPr/>
              </p:nvSpPr>
              <p:spPr>
                <a:xfrm>
                  <a:off x="4999614" y="3282241"/>
                  <a:ext cx="82640" cy="112649"/>
                </a:xfrm>
                <a:custGeom>
                  <a:avLst/>
                  <a:gdLst>
                    <a:gd name="connsiteX0" fmla="*/ 79660 w 82640"/>
                    <a:gd name="connsiteY0" fmla="*/ 107090 h 112649"/>
                    <a:gd name="connsiteX1" fmla="*/ 82378 w 82640"/>
                    <a:gd name="connsiteY1" fmla="*/ 103701 h 112649"/>
                    <a:gd name="connsiteX2" fmla="*/ 82629 w 82640"/>
                    <a:gd name="connsiteY2" fmla="*/ 98846 h 112649"/>
                    <a:gd name="connsiteX3" fmla="*/ 82169 w 82640"/>
                    <a:gd name="connsiteY3" fmla="*/ 95666 h 112649"/>
                    <a:gd name="connsiteX4" fmla="*/ 81960 w 82640"/>
                    <a:gd name="connsiteY4" fmla="*/ 92904 h 112649"/>
                    <a:gd name="connsiteX5" fmla="*/ 82378 w 82640"/>
                    <a:gd name="connsiteY5" fmla="*/ 88258 h 112649"/>
                    <a:gd name="connsiteX6" fmla="*/ 82629 w 82640"/>
                    <a:gd name="connsiteY6" fmla="*/ 84659 h 112649"/>
                    <a:gd name="connsiteX7" fmla="*/ 82378 w 82640"/>
                    <a:gd name="connsiteY7" fmla="*/ 79554 h 112649"/>
                    <a:gd name="connsiteX8" fmla="*/ 81960 w 82640"/>
                    <a:gd name="connsiteY8" fmla="*/ 76164 h 112649"/>
                    <a:gd name="connsiteX9" fmla="*/ 82378 w 82640"/>
                    <a:gd name="connsiteY9" fmla="*/ 70891 h 112649"/>
                    <a:gd name="connsiteX10" fmla="*/ 82629 w 82640"/>
                    <a:gd name="connsiteY10" fmla="*/ 66706 h 112649"/>
                    <a:gd name="connsiteX11" fmla="*/ 82378 w 82640"/>
                    <a:gd name="connsiteY11" fmla="*/ 60136 h 112649"/>
                    <a:gd name="connsiteX12" fmla="*/ 82378 w 82640"/>
                    <a:gd name="connsiteY12" fmla="*/ 51055 h 112649"/>
                    <a:gd name="connsiteX13" fmla="*/ 81124 w 82640"/>
                    <a:gd name="connsiteY13" fmla="*/ 45489 h 112649"/>
                    <a:gd name="connsiteX14" fmla="*/ 80915 w 82640"/>
                    <a:gd name="connsiteY14" fmla="*/ 44736 h 112649"/>
                    <a:gd name="connsiteX15" fmla="*/ 82378 w 82640"/>
                    <a:gd name="connsiteY15" fmla="*/ 32558 h 112649"/>
                    <a:gd name="connsiteX16" fmla="*/ 81751 w 82640"/>
                    <a:gd name="connsiteY16" fmla="*/ 26490 h 112649"/>
                    <a:gd name="connsiteX17" fmla="*/ 82085 w 82640"/>
                    <a:gd name="connsiteY17" fmla="*/ 16865 h 112649"/>
                    <a:gd name="connsiteX18" fmla="*/ 82295 w 82640"/>
                    <a:gd name="connsiteY18" fmla="*/ 12973 h 112649"/>
                    <a:gd name="connsiteX19" fmla="*/ 82295 w 82640"/>
                    <a:gd name="connsiteY19" fmla="*/ 6570 h 112649"/>
                    <a:gd name="connsiteX20" fmla="*/ 82295 w 82640"/>
                    <a:gd name="connsiteY20" fmla="*/ 2678 h 112649"/>
                    <a:gd name="connsiteX21" fmla="*/ 80831 w 82640"/>
                    <a:gd name="connsiteY21" fmla="*/ 126 h 112649"/>
                    <a:gd name="connsiteX22" fmla="*/ 72468 w 82640"/>
                    <a:gd name="connsiteY22" fmla="*/ 377 h 112649"/>
                    <a:gd name="connsiteX23" fmla="*/ 71046 w 82640"/>
                    <a:gd name="connsiteY23" fmla="*/ 0 h 112649"/>
                    <a:gd name="connsiteX24" fmla="*/ 65234 w 82640"/>
                    <a:gd name="connsiteY24" fmla="*/ 0 h 112649"/>
                    <a:gd name="connsiteX25" fmla="*/ 62056 w 82640"/>
                    <a:gd name="connsiteY25" fmla="*/ 335 h 112649"/>
                    <a:gd name="connsiteX26" fmla="*/ 59129 w 82640"/>
                    <a:gd name="connsiteY26" fmla="*/ 335 h 112649"/>
                    <a:gd name="connsiteX27" fmla="*/ 57498 w 82640"/>
                    <a:gd name="connsiteY27" fmla="*/ 711 h 112649"/>
                    <a:gd name="connsiteX28" fmla="*/ 52564 w 82640"/>
                    <a:gd name="connsiteY28" fmla="*/ 335 h 112649"/>
                    <a:gd name="connsiteX29" fmla="*/ 48382 w 82640"/>
                    <a:gd name="connsiteY29" fmla="*/ 335 h 112649"/>
                    <a:gd name="connsiteX30" fmla="*/ 42277 w 82640"/>
                    <a:gd name="connsiteY30" fmla="*/ 335 h 112649"/>
                    <a:gd name="connsiteX31" fmla="*/ 38095 w 82640"/>
                    <a:gd name="connsiteY31" fmla="*/ 753 h 112649"/>
                    <a:gd name="connsiteX32" fmla="*/ 31781 w 82640"/>
                    <a:gd name="connsiteY32" fmla="*/ 335 h 112649"/>
                    <a:gd name="connsiteX33" fmla="*/ 26972 w 82640"/>
                    <a:gd name="connsiteY33" fmla="*/ 335 h 112649"/>
                    <a:gd name="connsiteX34" fmla="*/ 19111 w 82640"/>
                    <a:gd name="connsiteY34" fmla="*/ 335 h 112649"/>
                    <a:gd name="connsiteX35" fmla="*/ 10163 w 82640"/>
                    <a:gd name="connsiteY35" fmla="*/ 335 h 112649"/>
                    <a:gd name="connsiteX36" fmla="*/ 3848 w 82640"/>
                    <a:gd name="connsiteY36" fmla="*/ 670 h 112649"/>
                    <a:gd name="connsiteX37" fmla="*/ 2385 w 82640"/>
                    <a:gd name="connsiteY37" fmla="*/ 1004 h 112649"/>
                    <a:gd name="connsiteX38" fmla="*/ 1632 w 82640"/>
                    <a:gd name="connsiteY38" fmla="*/ 1255 h 112649"/>
                    <a:gd name="connsiteX39" fmla="*/ 1214 w 82640"/>
                    <a:gd name="connsiteY39" fmla="*/ 1465 h 112649"/>
                    <a:gd name="connsiteX40" fmla="*/ 1214 w 82640"/>
                    <a:gd name="connsiteY40" fmla="*/ 2344 h 112649"/>
                    <a:gd name="connsiteX41" fmla="*/ 1465 w 82640"/>
                    <a:gd name="connsiteY41" fmla="*/ 3808 h 112649"/>
                    <a:gd name="connsiteX42" fmla="*/ 921 w 82640"/>
                    <a:gd name="connsiteY42" fmla="*/ 9583 h 112649"/>
                    <a:gd name="connsiteX43" fmla="*/ 921 w 82640"/>
                    <a:gd name="connsiteY43" fmla="*/ 11090 h 112649"/>
                    <a:gd name="connsiteX44" fmla="*/ 671 w 82640"/>
                    <a:gd name="connsiteY44" fmla="*/ 12387 h 112649"/>
                    <a:gd name="connsiteX45" fmla="*/ 336 w 82640"/>
                    <a:gd name="connsiteY45" fmla="*/ 15358 h 112649"/>
                    <a:gd name="connsiteX46" fmla="*/ 336 w 82640"/>
                    <a:gd name="connsiteY46" fmla="*/ 18581 h 112649"/>
                    <a:gd name="connsiteX47" fmla="*/ 963 w 82640"/>
                    <a:gd name="connsiteY47" fmla="*/ 24649 h 112649"/>
                    <a:gd name="connsiteX48" fmla="*/ 336 w 82640"/>
                    <a:gd name="connsiteY48" fmla="*/ 42895 h 112649"/>
                    <a:gd name="connsiteX49" fmla="*/ 754 w 82640"/>
                    <a:gd name="connsiteY49" fmla="*/ 53566 h 112649"/>
                    <a:gd name="connsiteX50" fmla="*/ 420 w 82640"/>
                    <a:gd name="connsiteY50" fmla="*/ 61936 h 112649"/>
                    <a:gd name="connsiteX51" fmla="*/ 420 w 82640"/>
                    <a:gd name="connsiteY51" fmla="*/ 62522 h 112649"/>
                    <a:gd name="connsiteX52" fmla="*/ 211 w 82640"/>
                    <a:gd name="connsiteY52" fmla="*/ 68339 h 112649"/>
                    <a:gd name="connsiteX53" fmla="*/ 629 w 82640"/>
                    <a:gd name="connsiteY53" fmla="*/ 72147 h 112649"/>
                    <a:gd name="connsiteX54" fmla="*/ 629 w 82640"/>
                    <a:gd name="connsiteY54" fmla="*/ 75453 h 112649"/>
                    <a:gd name="connsiteX55" fmla="*/ 211 w 82640"/>
                    <a:gd name="connsiteY55" fmla="*/ 81019 h 112649"/>
                    <a:gd name="connsiteX56" fmla="*/ 1 w 82640"/>
                    <a:gd name="connsiteY56" fmla="*/ 85204 h 112649"/>
                    <a:gd name="connsiteX57" fmla="*/ 211 w 82640"/>
                    <a:gd name="connsiteY57" fmla="*/ 91272 h 112649"/>
                    <a:gd name="connsiteX58" fmla="*/ 629 w 82640"/>
                    <a:gd name="connsiteY58" fmla="*/ 95456 h 112649"/>
                    <a:gd name="connsiteX59" fmla="*/ 211 w 82640"/>
                    <a:gd name="connsiteY59" fmla="*/ 101817 h 112649"/>
                    <a:gd name="connsiteX60" fmla="*/ 211 w 82640"/>
                    <a:gd name="connsiteY60" fmla="*/ 103952 h 112649"/>
                    <a:gd name="connsiteX61" fmla="*/ 211 w 82640"/>
                    <a:gd name="connsiteY61" fmla="*/ 111275 h 112649"/>
                    <a:gd name="connsiteX62" fmla="*/ 2929 w 82640"/>
                    <a:gd name="connsiteY62" fmla="*/ 112614 h 112649"/>
                    <a:gd name="connsiteX63" fmla="*/ 6776 w 82640"/>
                    <a:gd name="connsiteY63" fmla="*/ 112614 h 112649"/>
                    <a:gd name="connsiteX64" fmla="*/ 12212 w 82640"/>
                    <a:gd name="connsiteY64" fmla="*/ 112614 h 112649"/>
                    <a:gd name="connsiteX65" fmla="*/ 20073 w 82640"/>
                    <a:gd name="connsiteY65" fmla="*/ 112614 h 112649"/>
                    <a:gd name="connsiteX66" fmla="*/ 24715 w 82640"/>
                    <a:gd name="connsiteY66" fmla="*/ 111317 h 112649"/>
                    <a:gd name="connsiteX67" fmla="*/ 25342 w 82640"/>
                    <a:gd name="connsiteY67" fmla="*/ 111108 h 112649"/>
                    <a:gd name="connsiteX68" fmla="*/ 35503 w 82640"/>
                    <a:gd name="connsiteY68" fmla="*/ 112614 h 112649"/>
                    <a:gd name="connsiteX69" fmla="*/ 40563 w 82640"/>
                    <a:gd name="connsiteY69" fmla="*/ 111945 h 112649"/>
                    <a:gd name="connsiteX70" fmla="*/ 55825 w 82640"/>
                    <a:gd name="connsiteY70" fmla="*/ 112614 h 112649"/>
                    <a:gd name="connsiteX71" fmla="*/ 64690 w 82640"/>
                    <a:gd name="connsiteY71" fmla="*/ 112154 h 112649"/>
                    <a:gd name="connsiteX72" fmla="*/ 73806 w 82640"/>
                    <a:gd name="connsiteY72" fmla="*/ 112614 h 112649"/>
                    <a:gd name="connsiteX73" fmla="*/ 77988 w 82640"/>
                    <a:gd name="connsiteY73" fmla="*/ 107718 h 112649"/>
                    <a:gd name="connsiteX74" fmla="*/ 76733 w 82640"/>
                    <a:gd name="connsiteY74" fmla="*/ 103282 h 112649"/>
                    <a:gd name="connsiteX75" fmla="*/ 71213 w 82640"/>
                    <a:gd name="connsiteY75" fmla="*/ 102654 h 112649"/>
                    <a:gd name="connsiteX76" fmla="*/ 51978 w 82640"/>
                    <a:gd name="connsiteY76" fmla="*/ 103282 h 112649"/>
                    <a:gd name="connsiteX77" fmla="*/ 39434 w 82640"/>
                    <a:gd name="connsiteY77" fmla="*/ 103073 h 112649"/>
                    <a:gd name="connsiteX78" fmla="*/ 29063 w 82640"/>
                    <a:gd name="connsiteY78" fmla="*/ 103282 h 112649"/>
                    <a:gd name="connsiteX79" fmla="*/ 18902 w 82640"/>
                    <a:gd name="connsiteY79" fmla="*/ 103282 h 112649"/>
                    <a:gd name="connsiteX80" fmla="*/ 14470 w 82640"/>
                    <a:gd name="connsiteY80" fmla="*/ 102654 h 112649"/>
                    <a:gd name="connsiteX81" fmla="*/ 12672 w 82640"/>
                    <a:gd name="connsiteY81" fmla="*/ 102864 h 112649"/>
                    <a:gd name="connsiteX82" fmla="*/ 11333 w 82640"/>
                    <a:gd name="connsiteY82" fmla="*/ 102864 h 112649"/>
                    <a:gd name="connsiteX83" fmla="*/ 10330 w 82640"/>
                    <a:gd name="connsiteY83" fmla="*/ 102864 h 112649"/>
                    <a:gd name="connsiteX84" fmla="*/ 9661 w 82640"/>
                    <a:gd name="connsiteY84" fmla="*/ 102864 h 112649"/>
                    <a:gd name="connsiteX85" fmla="*/ 9661 w 82640"/>
                    <a:gd name="connsiteY85" fmla="*/ 102445 h 112649"/>
                    <a:gd name="connsiteX86" fmla="*/ 9661 w 82640"/>
                    <a:gd name="connsiteY86" fmla="*/ 100771 h 112649"/>
                    <a:gd name="connsiteX87" fmla="*/ 9661 w 82640"/>
                    <a:gd name="connsiteY87" fmla="*/ 95247 h 112649"/>
                    <a:gd name="connsiteX88" fmla="*/ 10079 w 82640"/>
                    <a:gd name="connsiteY88" fmla="*/ 85120 h 112649"/>
                    <a:gd name="connsiteX89" fmla="*/ 9661 w 82640"/>
                    <a:gd name="connsiteY89" fmla="*/ 75997 h 112649"/>
                    <a:gd name="connsiteX90" fmla="*/ 10079 w 82640"/>
                    <a:gd name="connsiteY90" fmla="*/ 65995 h 112649"/>
                    <a:gd name="connsiteX91" fmla="*/ 10288 w 82640"/>
                    <a:gd name="connsiteY91" fmla="*/ 61308 h 112649"/>
                    <a:gd name="connsiteX92" fmla="*/ 9661 w 82640"/>
                    <a:gd name="connsiteY92" fmla="*/ 38208 h 112649"/>
                    <a:gd name="connsiteX93" fmla="*/ 9870 w 82640"/>
                    <a:gd name="connsiteY93" fmla="*/ 23017 h 112649"/>
                    <a:gd name="connsiteX94" fmla="*/ 9661 w 82640"/>
                    <a:gd name="connsiteY94" fmla="*/ 10462 h 112649"/>
                    <a:gd name="connsiteX95" fmla="*/ 9661 w 82640"/>
                    <a:gd name="connsiteY95" fmla="*/ 9458 h 112649"/>
                    <a:gd name="connsiteX96" fmla="*/ 9995 w 82640"/>
                    <a:gd name="connsiteY96" fmla="*/ 9458 h 112649"/>
                    <a:gd name="connsiteX97" fmla="*/ 10372 w 82640"/>
                    <a:gd name="connsiteY97" fmla="*/ 9458 h 112649"/>
                    <a:gd name="connsiteX98" fmla="*/ 11919 w 82640"/>
                    <a:gd name="connsiteY98" fmla="*/ 9458 h 112649"/>
                    <a:gd name="connsiteX99" fmla="*/ 17229 w 82640"/>
                    <a:gd name="connsiteY99" fmla="*/ 10085 h 112649"/>
                    <a:gd name="connsiteX100" fmla="*/ 23084 w 82640"/>
                    <a:gd name="connsiteY100" fmla="*/ 9667 h 112649"/>
                    <a:gd name="connsiteX101" fmla="*/ 28394 w 82640"/>
                    <a:gd name="connsiteY101" fmla="*/ 9458 h 112649"/>
                    <a:gd name="connsiteX102" fmla="*/ 39015 w 82640"/>
                    <a:gd name="connsiteY102" fmla="*/ 9667 h 112649"/>
                    <a:gd name="connsiteX103" fmla="*/ 49177 w 82640"/>
                    <a:gd name="connsiteY103" fmla="*/ 10085 h 112649"/>
                    <a:gd name="connsiteX104" fmla="*/ 56411 w 82640"/>
                    <a:gd name="connsiteY104" fmla="*/ 9709 h 112649"/>
                    <a:gd name="connsiteX105" fmla="*/ 62850 w 82640"/>
                    <a:gd name="connsiteY105" fmla="*/ 10295 h 112649"/>
                    <a:gd name="connsiteX106" fmla="*/ 68704 w 82640"/>
                    <a:gd name="connsiteY106" fmla="*/ 10295 h 112649"/>
                    <a:gd name="connsiteX107" fmla="*/ 71632 w 82640"/>
                    <a:gd name="connsiteY107" fmla="*/ 10295 h 112649"/>
                    <a:gd name="connsiteX108" fmla="*/ 72928 w 82640"/>
                    <a:gd name="connsiteY108" fmla="*/ 10295 h 112649"/>
                    <a:gd name="connsiteX109" fmla="*/ 72928 w 82640"/>
                    <a:gd name="connsiteY109" fmla="*/ 10295 h 112649"/>
                    <a:gd name="connsiteX110" fmla="*/ 73346 w 82640"/>
                    <a:gd name="connsiteY110" fmla="*/ 10295 h 112649"/>
                    <a:gd name="connsiteX111" fmla="*/ 73346 w 82640"/>
                    <a:gd name="connsiteY111" fmla="*/ 10629 h 112649"/>
                    <a:gd name="connsiteX112" fmla="*/ 73346 w 82640"/>
                    <a:gd name="connsiteY112" fmla="*/ 13433 h 112649"/>
                    <a:gd name="connsiteX113" fmla="*/ 73137 w 82640"/>
                    <a:gd name="connsiteY113" fmla="*/ 28624 h 112649"/>
                    <a:gd name="connsiteX114" fmla="*/ 73346 w 82640"/>
                    <a:gd name="connsiteY114" fmla="*/ 41179 h 112649"/>
                    <a:gd name="connsiteX115" fmla="*/ 73555 w 82640"/>
                    <a:gd name="connsiteY115" fmla="*/ 53357 h 112649"/>
                    <a:gd name="connsiteX116" fmla="*/ 72928 w 82640"/>
                    <a:gd name="connsiteY116" fmla="*/ 58672 h 112649"/>
                    <a:gd name="connsiteX117" fmla="*/ 73346 w 82640"/>
                    <a:gd name="connsiteY117" fmla="*/ 63652 h 112649"/>
                    <a:gd name="connsiteX118" fmla="*/ 73555 w 82640"/>
                    <a:gd name="connsiteY118" fmla="*/ 68087 h 112649"/>
                    <a:gd name="connsiteX119" fmla="*/ 73346 w 82640"/>
                    <a:gd name="connsiteY119" fmla="*/ 76959 h 112649"/>
                    <a:gd name="connsiteX120" fmla="*/ 72928 w 82640"/>
                    <a:gd name="connsiteY120" fmla="*/ 85329 h 112649"/>
                    <a:gd name="connsiteX121" fmla="*/ 73346 w 82640"/>
                    <a:gd name="connsiteY121" fmla="*/ 92945 h 112649"/>
                    <a:gd name="connsiteX122" fmla="*/ 72928 w 82640"/>
                    <a:gd name="connsiteY122" fmla="*/ 102278 h 112649"/>
                    <a:gd name="connsiteX123" fmla="*/ 74809 w 82640"/>
                    <a:gd name="connsiteY123" fmla="*/ 106463 h 112649"/>
                    <a:gd name="connsiteX124" fmla="*/ 77151 w 82640"/>
                    <a:gd name="connsiteY124" fmla="*/ 107718 h 112649"/>
                    <a:gd name="connsiteX125" fmla="*/ 79660 w 82640"/>
                    <a:gd name="connsiteY125" fmla="*/ 107090 h 1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82640" h="112649">
                      <a:moveTo>
                        <a:pt x="79660" y="107090"/>
                      </a:moveTo>
                      <a:cubicBezTo>
                        <a:pt x="81040" y="106442"/>
                        <a:pt x="82044" y="105190"/>
                        <a:pt x="82378" y="103701"/>
                      </a:cubicBezTo>
                      <a:cubicBezTo>
                        <a:pt x="82378" y="102864"/>
                        <a:pt x="82629" y="100729"/>
                        <a:pt x="82629" y="98846"/>
                      </a:cubicBezTo>
                      <a:cubicBezTo>
                        <a:pt x="82566" y="97775"/>
                        <a:pt x="82412" y="96712"/>
                        <a:pt x="82169" y="95666"/>
                      </a:cubicBezTo>
                      <a:cubicBezTo>
                        <a:pt x="81989" y="94757"/>
                        <a:pt x="81918" y="93828"/>
                        <a:pt x="81960" y="92904"/>
                      </a:cubicBezTo>
                      <a:cubicBezTo>
                        <a:pt x="81985" y="91347"/>
                        <a:pt x="82127" y="89794"/>
                        <a:pt x="82378" y="88258"/>
                      </a:cubicBezTo>
                      <a:cubicBezTo>
                        <a:pt x="82566" y="87070"/>
                        <a:pt x="82650" y="85865"/>
                        <a:pt x="82629" y="84659"/>
                      </a:cubicBezTo>
                      <a:cubicBezTo>
                        <a:pt x="82629" y="83153"/>
                        <a:pt x="82378" y="81688"/>
                        <a:pt x="82378" y="79554"/>
                      </a:cubicBezTo>
                      <a:cubicBezTo>
                        <a:pt x="82378" y="78508"/>
                        <a:pt x="81960" y="77043"/>
                        <a:pt x="81960" y="76164"/>
                      </a:cubicBezTo>
                      <a:cubicBezTo>
                        <a:pt x="81993" y="74398"/>
                        <a:pt x="82136" y="72641"/>
                        <a:pt x="82378" y="70891"/>
                      </a:cubicBezTo>
                      <a:cubicBezTo>
                        <a:pt x="82587" y="69506"/>
                        <a:pt x="82675" y="68104"/>
                        <a:pt x="82629" y="66706"/>
                      </a:cubicBezTo>
                      <a:lnTo>
                        <a:pt x="82378" y="60136"/>
                      </a:lnTo>
                      <a:lnTo>
                        <a:pt x="82378" y="51055"/>
                      </a:lnTo>
                      <a:cubicBezTo>
                        <a:pt x="82541" y="49113"/>
                        <a:pt x="82102" y="47172"/>
                        <a:pt x="81124" y="45489"/>
                      </a:cubicBezTo>
                      <a:cubicBezTo>
                        <a:pt x="81124" y="45238"/>
                        <a:pt x="80915" y="44987"/>
                        <a:pt x="80915" y="44736"/>
                      </a:cubicBezTo>
                      <a:cubicBezTo>
                        <a:pt x="81642" y="40710"/>
                        <a:pt x="82131" y="36643"/>
                        <a:pt x="82378" y="32558"/>
                      </a:cubicBezTo>
                      <a:cubicBezTo>
                        <a:pt x="82378" y="31052"/>
                        <a:pt x="81751" y="27997"/>
                        <a:pt x="81751" y="26490"/>
                      </a:cubicBezTo>
                      <a:cubicBezTo>
                        <a:pt x="81751" y="22305"/>
                        <a:pt x="81751" y="19460"/>
                        <a:pt x="82085" y="16865"/>
                      </a:cubicBezTo>
                      <a:lnTo>
                        <a:pt x="82295" y="12973"/>
                      </a:lnTo>
                      <a:cubicBezTo>
                        <a:pt x="82295" y="11383"/>
                        <a:pt x="82295" y="10839"/>
                        <a:pt x="82295" y="6570"/>
                      </a:cubicBezTo>
                      <a:lnTo>
                        <a:pt x="82295" y="2678"/>
                      </a:lnTo>
                      <a:cubicBezTo>
                        <a:pt x="82295" y="1507"/>
                        <a:pt x="82796" y="-502"/>
                        <a:pt x="80831" y="126"/>
                      </a:cubicBezTo>
                      <a:lnTo>
                        <a:pt x="72468" y="377"/>
                      </a:lnTo>
                      <a:cubicBezTo>
                        <a:pt x="72012" y="188"/>
                        <a:pt x="71535" y="63"/>
                        <a:pt x="71046" y="0"/>
                      </a:cubicBezTo>
                      <a:cubicBezTo>
                        <a:pt x="70043" y="0"/>
                        <a:pt x="67492" y="0"/>
                        <a:pt x="65234" y="0"/>
                      </a:cubicBezTo>
                      <a:cubicBezTo>
                        <a:pt x="64167" y="33"/>
                        <a:pt x="63105" y="146"/>
                        <a:pt x="62056" y="335"/>
                      </a:cubicBezTo>
                      <a:lnTo>
                        <a:pt x="59129" y="335"/>
                      </a:lnTo>
                      <a:cubicBezTo>
                        <a:pt x="58568" y="360"/>
                        <a:pt x="58012" y="485"/>
                        <a:pt x="57498" y="711"/>
                      </a:cubicBezTo>
                      <a:cubicBezTo>
                        <a:pt x="55846" y="699"/>
                        <a:pt x="54199" y="573"/>
                        <a:pt x="52564" y="335"/>
                      </a:cubicBezTo>
                      <a:cubicBezTo>
                        <a:pt x="51171" y="251"/>
                        <a:pt x="49775" y="251"/>
                        <a:pt x="48382" y="335"/>
                      </a:cubicBezTo>
                      <a:cubicBezTo>
                        <a:pt x="46584" y="335"/>
                        <a:pt x="44828" y="335"/>
                        <a:pt x="42277" y="335"/>
                      </a:cubicBezTo>
                      <a:cubicBezTo>
                        <a:pt x="41023" y="335"/>
                        <a:pt x="39266" y="753"/>
                        <a:pt x="38095" y="753"/>
                      </a:cubicBezTo>
                      <a:cubicBezTo>
                        <a:pt x="35837" y="753"/>
                        <a:pt x="33914" y="544"/>
                        <a:pt x="31781" y="335"/>
                      </a:cubicBezTo>
                      <a:cubicBezTo>
                        <a:pt x="30180" y="239"/>
                        <a:pt x="28574" y="239"/>
                        <a:pt x="26972" y="335"/>
                      </a:cubicBezTo>
                      <a:lnTo>
                        <a:pt x="19111" y="335"/>
                      </a:lnTo>
                      <a:lnTo>
                        <a:pt x="10163" y="335"/>
                      </a:lnTo>
                      <a:cubicBezTo>
                        <a:pt x="6567" y="335"/>
                        <a:pt x="4936" y="335"/>
                        <a:pt x="3848" y="670"/>
                      </a:cubicBezTo>
                      <a:cubicBezTo>
                        <a:pt x="3351" y="737"/>
                        <a:pt x="2862" y="850"/>
                        <a:pt x="2385" y="1004"/>
                      </a:cubicBezTo>
                      <a:lnTo>
                        <a:pt x="1632" y="1255"/>
                      </a:lnTo>
                      <a:cubicBezTo>
                        <a:pt x="1632" y="1255"/>
                        <a:pt x="1298" y="1255"/>
                        <a:pt x="1214" y="1465"/>
                      </a:cubicBezTo>
                      <a:lnTo>
                        <a:pt x="1214" y="2344"/>
                      </a:lnTo>
                      <a:cubicBezTo>
                        <a:pt x="1214" y="2762"/>
                        <a:pt x="1465" y="3390"/>
                        <a:pt x="1465" y="3808"/>
                      </a:cubicBezTo>
                      <a:cubicBezTo>
                        <a:pt x="1465" y="5147"/>
                        <a:pt x="1214" y="6947"/>
                        <a:pt x="921" y="9583"/>
                      </a:cubicBezTo>
                      <a:cubicBezTo>
                        <a:pt x="921" y="10420"/>
                        <a:pt x="921" y="10629"/>
                        <a:pt x="921" y="11090"/>
                      </a:cubicBezTo>
                      <a:lnTo>
                        <a:pt x="671" y="12387"/>
                      </a:lnTo>
                      <a:cubicBezTo>
                        <a:pt x="671" y="13308"/>
                        <a:pt x="420" y="14312"/>
                        <a:pt x="336" y="15358"/>
                      </a:cubicBezTo>
                      <a:cubicBezTo>
                        <a:pt x="269" y="16430"/>
                        <a:pt x="269" y="17509"/>
                        <a:pt x="336" y="18581"/>
                      </a:cubicBezTo>
                      <a:cubicBezTo>
                        <a:pt x="336" y="20087"/>
                        <a:pt x="963" y="23142"/>
                        <a:pt x="963" y="24649"/>
                      </a:cubicBezTo>
                      <a:cubicBezTo>
                        <a:pt x="963" y="33270"/>
                        <a:pt x="336" y="35571"/>
                        <a:pt x="336" y="42895"/>
                      </a:cubicBezTo>
                      <a:cubicBezTo>
                        <a:pt x="336" y="46201"/>
                        <a:pt x="754" y="50009"/>
                        <a:pt x="754" y="53566"/>
                      </a:cubicBezTo>
                      <a:cubicBezTo>
                        <a:pt x="754" y="56244"/>
                        <a:pt x="754" y="59676"/>
                        <a:pt x="420" y="61936"/>
                      </a:cubicBezTo>
                      <a:cubicBezTo>
                        <a:pt x="403" y="62132"/>
                        <a:pt x="403" y="62325"/>
                        <a:pt x="420" y="62522"/>
                      </a:cubicBezTo>
                      <a:cubicBezTo>
                        <a:pt x="420" y="63526"/>
                        <a:pt x="211" y="66079"/>
                        <a:pt x="211" y="68339"/>
                      </a:cubicBezTo>
                      <a:cubicBezTo>
                        <a:pt x="261" y="69615"/>
                        <a:pt x="399" y="70887"/>
                        <a:pt x="629" y="72147"/>
                      </a:cubicBezTo>
                      <a:cubicBezTo>
                        <a:pt x="742" y="73247"/>
                        <a:pt x="742" y="74352"/>
                        <a:pt x="629" y="75453"/>
                      </a:cubicBezTo>
                      <a:cubicBezTo>
                        <a:pt x="604" y="77315"/>
                        <a:pt x="461" y="79173"/>
                        <a:pt x="211" y="81019"/>
                      </a:cubicBezTo>
                      <a:cubicBezTo>
                        <a:pt x="56" y="82408"/>
                        <a:pt x="-11" y="83806"/>
                        <a:pt x="1" y="85204"/>
                      </a:cubicBezTo>
                      <a:cubicBezTo>
                        <a:pt x="1" y="86961"/>
                        <a:pt x="211" y="88761"/>
                        <a:pt x="211" y="91272"/>
                      </a:cubicBezTo>
                      <a:cubicBezTo>
                        <a:pt x="211" y="92569"/>
                        <a:pt x="629" y="94326"/>
                        <a:pt x="629" y="95456"/>
                      </a:cubicBezTo>
                      <a:cubicBezTo>
                        <a:pt x="629" y="97758"/>
                        <a:pt x="629" y="99641"/>
                        <a:pt x="211" y="101817"/>
                      </a:cubicBezTo>
                      <a:cubicBezTo>
                        <a:pt x="211" y="102068"/>
                        <a:pt x="211" y="103198"/>
                        <a:pt x="211" y="103952"/>
                      </a:cubicBezTo>
                      <a:lnTo>
                        <a:pt x="211" y="111275"/>
                      </a:lnTo>
                      <a:cubicBezTo>
                        <a:pt x="-375" y="113284"/>
                        <a:pt x="1800" y="112447"/>
                        <a:pt x="2929" y="112614"/>
                      </a:cubicBezTo>
                      <a:lnTo>
                        <a:pt x="6776" y="112614"/>
                      </a:lnTo>
                      <a:lnTo>
                        <a:pt x="12212" y="112614"/>
                      </a:lnTo>
                      <a:lnTo>
                        <a:pt x="20073" y="112614"/>
                      </a:lnTo>
                      <a:cubicBezTo>
                        <a:pt x="21725" y="112740"/>
                        <a:pt x="23368" y="112279"/>
                        <a:pt x="24715" y="111317"/>
                      </a:cubicBezTo>
                      <a:cubicBezTo>
                        <a:pt x="24924" y="111317"/>
                        <a:pt x="25133" y="111108"/>
                        <a:pt x="25342" y="111108"/>
                      </a:cubicBezTo>
                      <a:cubicBezTo>
                        <a:pt x="28691" y="111848"/>
                        <a:pt x="32087" y="112351"/>
                        <a:pt x="35503" y="112614"/>
                      </a:cubicBezTo>
                      <a:cubicBezTo>
                        <a:pt x="36757" y="112614"/>
                        <a:pt x="39308" y="111945"/>
                        <a:pt x="40563" y="111945"/>
                      </a:cubicBezTo>
                      <a:cubicBezTo>
                        <a:pt x="47755" y="111945"/>
                        <a:pt x="49678" y="112614"/>
                        <a:pt x="55825" y="112614"/>
                      </a:cubicBezTo>
                      <a:cubicBezTo>
                        <a:pt x="58585" y="112614"/>
                        <a:pt x="61721" y="112154"/>
                        <a:pt x="64690" y="112154"/>
                      </a:cubicBezTo>
                      <a:cubicBezTo>
                        <a:pt x="67659" y="112154"/>
                        <a:pt x="72301" y="112614"/>
                        <a:pt x="73806" y="112614"/>
                      </a:cubicBezTo>
                      <a:cubicBezTo>
                        <a:pt x="76148" y="112125"/>
                        <a:pt x="77866" y="110112"/>
                        <a:pt x="77988" y="107718"/>
                      </a:cubicBezTo>
                      <a:cubicBezTo>
                        <a:pt x="78050" y="106144"/>
                        <a:pt x="77611" y="104588"/>
                        <a:pt x="76733" y="103282"/>
                      </a:cubicBezTo>
                      <a:cubicBezTo>
                        <a:pt x="74943" y="102755"/>
                        <a:pt x="73074" y="102546"/>
                        <a:pt x="71213" y="102654"/>
                      </a:cubicBezTo>
                      <a:cubicBezTo>
                        <a:pt x="64648" y="102654"/>
                        <a:pt x="58083" y="103282"/>
                        <a:pt x="51978" y="103282"/>
                      </a:cubicBezTo>
                      <a:cubicBezTo>
                        <a:pt x="49637" y="103282"/>
                        <a:pt x="47295" y="103073"/>
                        <a:pt x="39434" y="103073"/>
                      </a:cubicBezTo>
                      <a:lnTo>
                        <a:pt x="29063" y="103282"/>
                      </a:lnTo>
                      <a:cubicBezTo>
                        <a:pt x="23126" y="103282"/>
                        <a:pt x="20198" y="103282"/>
                        <a:pt x="18902" y="103282"/>
                      </a:cubicBezTo>
                      <a:cubicBezTo>
                        <a:pt x="17606" y="103282"/>
                        <a:pt x="16142" y="102654"/>
                        <a:pt x="14470" y="102654"/>
                      </a:cubicBezTo>
                      <a:cubicBezTo>
                        <a:pt x="13867" y="102684"/>
                        <a:pt x="13265" y="102751"/>
                        <a:pt x="12672" y="102864"/>
                      </a:cubicBezTo>
                      <a:lnTo>
                        <a:pt x="11333" y="102864"/>
                      </a:lnTo>
                      <a:lnTo>
                        <a:pt x="10330" y="102864"/>
                      </a:lnTo>
                      <a:cubicBezTo>
                        <a:pt x="10330" y="102864"/>
                        <a:pt x="9535" y="103240"/>
                        <a:pt x="9661" y="102864"/>
                      </a:cubicBezTo>
                      <a:cubicBezTo>
                        <a:pt x="9640" y="102725"/>
                        <a:pt x="9640" y="102583"/>
                        <a:pt x="9661" y="102445"/>
                      </a:cubicBezTo>
                      <a:lnTo>
                        <a:pt x="9661" y="100771"/>
                      </a:lnTo>
                      <a:lnTo>
                        <a:pt x="9661" y="95247"/>
                      </a:lnTo>
                      <a:cubicBezTo>
                        <a:pt x="9661" y="91439"/>
                        <a:pt x="10079" y="86626"/>
                        <a:pt x="10079" y="85120"/>
                      </a:cubicBezTo>
                      <a:cubicBezTo>
                        <a:pt x="10079" y="82065"/>
                        <a:pt x="9661" y="79052"/>
                        <a:pt x="9661" y="75997"/>
                      </a:cubicBezTo>
                      <a:lnTo>
                        <a:pt x="10079" y="65995"/>
                      </a:lnTo>
                      <a:cubicBezTo>
                        <a:pt x="10079" y="64698"/>
                        <a:pt x="10288" y="62940"/>
                        <a:pt x="10288" y="61308"/>
                      </a:cubicBezTo>
                      <a:cubicBezTo>
                        <a:pt x="10288" y="53440"/>
                        <a:pt x="9661" y="45573"/>
                        <a:pt x="9661" y="38208"/>
                      </a:cubicBezTo>
                      <a:cubicBezTo>
                        <a:pt x="9661" y="35446"/>
                        <a:pt x="9870" y="32642"/>
                        <a:pt x="9870" y="23017"/>
                      </a:cubicBezTo>
                      <a:lnTo>
                        <a:pt x="9661" y="10462"/>
                      </a:lnTo>
                      <a:lnTo>
                        <a:pt x="9661" y="9458"/>
                      </a:lnTo>
                      <a:cubicBezTo>
                        <a:pt x="9661" y="9248"/>
                        <a:pt x="9912" y="9458"/>
                        <a:pt x="9995" y="9458"/>
                      </a:cubicBezTo>
                      <a:lnTo>
                        <a:pt x="10372" y="9458"/>
                      </a:lnTo>
                      <a:lnTo>
                        <a:pt x="11919" y="9458"/>
                      </a:lnTo>
                      <a:cubicBezTo>
                        <a:pt x="13424" y="9458"/>
                        <a:pt x="15222" y="10085"/>
                        <a:pt x="17229" y="10085"/>
                      </a:cubicBezTo>
                      <a:cubicBezTo>
                        <a:pt x="18275" y="10085"/>
                        <a:pt x="20031" y="9667"/>
                        <a:pt x="23084" y="9667"/>
                      </a:cubicBezTo>
                      <a:cubicBezTo>
                        <a:pt x="25091" y="9667"/>
                        <a:pt x="26889" y="9458"/>
                        <a:pt x="28394" y="9458"/>
                      </a:cubicBezTo>
                      <a:lnTo>
                        <a:pt x="39015" y="9667"/>
                      </a:lnTo>
                      <a:cubicBezTo>
                        <a:pt x="42821" y="9667"/>
                        <a:pt x="47629" y="10085"/>
                        <a:pt x="49177" y="10085"/>
                      </a:cubicBezTo>
                      <a:cubicBezTo>
                        <a:pt x="51560" y="10085"/>
                        <a:pt x="53985" y="9834"/>
                        <a:pt x="56411" y="9709"/>
                      </a:cubicBezTo>
                      <a:cubicBezTo>
                        <a:pt x="58522" y="10182"/>
                        <a:pt x="60688" y="10378"/>
                        <a:pt x="62850" y="10295"/>
                      </a:cubicBezTo>
                      <a:lnTo>
                        <a:pt x="68704" y="10295"/>
                      </a:lnTo>
                      <a:lnTo>
                        <a:pt x="71632" y="10295"/>
                      </a:lnTo>
                      <a:lnTo>
                        <a:pt x="72928" y="10295"/>
                      </a:lnTo>
                      <a:lnTo>
                        <a:pt x="72928" y="10295"/>
                      </a:lnTo>
                      <a:cubicBezTo>
                        <a:pt x="72928" y="10295"/>
                        <a:pt x="73388" y="10085"/>
                        <a:pt x="73346" y="10295"/>
                      </a:cubicBezTo>
                      <a:cubicBezTo>
                        <a:pt x="73379" y="10404"/>
                        <a:pt x="73379" y="10521"/>
                        <a:pt x="73346" y="10629"/>
                      </a:cubicBezTo>
                      <a:lnTo>
                        <a:pt x="73346" y="13433"/>
                      </a:lnTo>
                      <a:cubicBezTo>
                        <a:pt x="73346" y="16195"/>
                        <a:pt x="73137" y="18999"/>
                        <a:pt x="73137" y="28624"/>
                      </a:cubicBezTo>
                      <a:cubicBezTo>
                        <a:pt x="73137" y="32433"/>
                        <a:pt x="73137" y="36743"/>
                        <a:pt x="73346" y="41179"/>
                      </a:cubicBezTo>
                      <a:cubicBezTo>
                        <a:pt x="73346" y="48293"/>
                        <a:pt x="73555" y="51808"/>
                        <a:pt x="73555" y="53357"/>
                      </a:cubicBezTo>
                      <a:cubicBezTo>
                        <a:pt x="73555" y="54905"/>
                        <a:pt x="72928" y="56663"/>
                        <a:pt x="72928" y="58672"/>
                      </a:cubicBezTo>
                      <a:cubicBezTo>
                        <a:pt x="72928" y="59718"/>
                        <a:pt x="73346" y="61057"/>
                        <a:pt x="73346" y="63652"/>
                      </a:cubicBezTo>
                      <a:cubicBezTo>
                        <a:pt x="73346" y="65325"/>
                        <a:pt x="73555" y="66832"/>
                        <a:pt x="73555" y="68087"/>
                      </a:cubicBezTo>
                      <a:lnTo>
                        <a:pt x="73346" y="76959"/>
                      </a:lnTo>
                      <a:cubicBezTo>
                        <a:pt x="73346" y="80140"/>
                        <a:pt x="72928" y="84157"/>
                        <a:pt x="72928" y="85329"/>
                      </a:cubicBezTo>
                      <a:cubicBezTo>
                        <a:pt x="72928" y="87882"/>
                        <a:pt x="73346" y="90393"/>
                        <a:pt x="73346" y="92945"/>
                      </a:cubicBezTo>
                      <a:cubicBezTo>
                        <a:pt x="73346" y="94619"/>
                        <a:pt x="72928" y="99306"/>
                        <a:pt x="72928" y="102278"/>
                      </a:cubicBezTo>
                      <a:cubicBezTo>
                        <a:pt x="72669" y="103922"/>
                        <a:pt x="73404" y="105567"/>
                        <a:pt x="74809" y="106463"/>
                      </a:cubicBezTo>
                      <a:cubicBezTo>
                        <a:pt x="75270" y="107308"/>
                        <a:pt x="76189" y="107802"/>
                        <a:pt x="77151" y="107718"/>
                      </a:cubicBezTo>
                      <a:cubicBezTo>
                        <a:pt x="78004" y="107584"/>
                        <a:pt x="78845" y="107375"/>
                        <a:pt x="79660" y="107090"/>
                      </a:cubicBezTo>
                      <a:close/>
                    </a:path>
                  </a:pathLst>
                </a:custGeom>
                <a:solidFill>
                  <a:schemeClr val="bg1"/>
                </a:solidFill>
                <a:ln w="3805" cap="flat">
                  <a:noFill/>
                  <a:prstDash val="solid"/>
                  <a:miter/>
                </a:ln>
              </p:spPr>
              <p:txBody>
                <a:bodyPr wrap="none" rtlCol="0" anchor="ctr"/>
                <a:lstStyle/>
                <a:p>
                  <a:endParaRPr lang="en-CA"/>
                </a:p>
              </p:txBody>
            </p:sp>
            <p:sp>
              <p:nvSpPr>
                <p:cNvPr id="232" name="Freeform 231">
                  <a:extLst>
                    <a:ext uri="{FF2B5EF4-FFF2-40B4-BE49-F238E27FC236}">
                      <a16:creationId xmlns:a16="http://schemas.microsoft.com/office/drawing/2014/main" id="{C7F37820-5ECD-AB41-867D-CF105E37131C}"/>
                    </a:ext>
                  </a:extLst>
                </p:cNvPr>
                <p:cNvSpPr/>
                <p:nvPr/>
              </p:nvSpPr>
              <p:spPr>
                <a:xfrm>
                  <a:off x="5003862" y="3333461"/>
                  <a:ext cx="72740" cy="10387"/>
                </a:xfrm>
                <a:custGeom>
                  <a:avLst/>
                  <a:gdLst>
                    <a:gd name="connsiteX0" fmla="*/ 604 w 72740"/>
                    <a:gd name="connsiteY0" fmla="*/ 7201 h 10387"/>
                    <a:gd name="connsiteX1" fmla="*/ 1398 w 72740"/>
                    <a:gd name="connsiteY1" fmla="*/ 9963 h 10387"/>
                    <a:gd name="connsiteX2" fmla="*/ 2527 w 72740"/>
                    <a:gd name="connsiteY2" fmla="*/ 10173 h 10387"/>
                    <a:gd name="connsiteX3" fmla="*/ 3280 w 72740"/>
                    <a:gd name="connsiteY3" fmla="*/ 9754 h 10387"/>
                    <a:gd name="connsiteX4" fmla="*/ 3907 w 72740"/>
                    <a:gd name="connsiteY4" fmla="*/ 9754 h 10387"/>
                    <a:gd name="connsiteX5" fmla="*/ 4994 w 72740"/>
                    <a:gd name="connsiteY5" fmla="*/ 10173 h 10387"/>
                    <a:gd name="connsiteX6" fmla="*/ 5831 w 72740"/>
                    <a:gd name="connsiteY6" fmla="*/ 10382 h 10387"/>
                    <a:gd name="connsiteX7" fmla="*/ 7001 w 72740"/>
                    <a:gd name="connsiteY7" fmla="*/ 10173 h 10387"/>
                    <a:gd name="connsiteX8" fmla="*/ 7796 w 72740"/>
                    <a:gd name="connsiteY8" fmla="*/ 9754 h 10387"/>
                    <a:gd name="connsiteX9" fmla="*/ 9050 w 72740"/>
                    <a:gd name="connsiteY9" fmla="*/ 10173 h 10387"/>
                    <a:gd name="connsiteX10" fmla="*/ 9970 w 72740"/>
                    <a:gd name="connsiteY10" fmla="*/ 10382 h 10387"/>
                    <a:gd name="connsiteX11" fmla="*/ 11517 w 72740"/>
                    <a:gd name="connsiteY11" fmla="*/ 10173 h 10387"/>
                    <a:gd name="connsiteX12" fmla="*/ 13357 w 72740"/>
                    <a:gd name="connsiteY12" fmla="*/ 10173 h 10387"/>
                    <a:gd name="connsiteX13" fmla="*/ 14445 w 72740"/>
                    <a:gd name="connsiteY13" fmla="*/ 8875 h 10387"/>
                    <a:gd name="connsiteX14" fmla="*/ 14445 w 72740"/>
                    <a:gd name="connsiteY14" fmla="*/ 8666 h 10387"/>
                    <a:gd name="connsiteX15" fmla="*/ 16828 w 72740"/>
                    <a:gd name="connsiteY15" fmla="*/ 10173 h 10387"/>
                    <a:gd name="connsiteX16" fmla="*/ 18041 w 72740"/>
                    <a:gd name="connsiteY16" fmla="*/ 9545 h 10387"/>
                    <a:gd name="connsiteX17" fmla="*/ 21595 w 72740"/>
                    <a:gd name="connsiteY17" fmla="*/ 10173 h 10387"/>
                    <a:gd name="connsiteX18" fmla="*/ 23184 w 72740"/>
                    <a:gd name="connsiteY18" fmla="*/ 9796 h 10387"/>
                    <a:gd name="connsiteX19" fmla="*/ 23477 w 72740"/>
                    <a:gd name="connsiteY19" fmla="*/ 10173 h 10387"/>
                    <a:gd name="connsiteX20" fmla="*/ 24606 w 72740"/>
                    <a:gd name="connsiteY20" fmla="*/ 10382 h 10387"/>
                    <a:gd name="connsiteX21" fmla="*/ 25233 w 72740"/>
                    <a:gd name="connsiteY21" fmla="*/ 10047 h 10387"/>
                    <a:gd name="connsiteX22" fmla="*/ 25777 w 72740"/>
                    <a:gd name="connsiteY22" fmla="*/ 10047 h 10387"/>
                    <a:gd name="connsiteX23" fmla="*/ 26111 w 72740"/>
                    <a:gd name="connsiteY23" fmla="*/ 9628 h 10387"/>
                    <a:gd name="connsiteX24" fmla="*/ 27073 w 72740"/>
                    <a:gd name="connsiteY24" fmla="*/ 10047 h 10387"/>
                    <a:gd name="connsiteX25" fmla="*/ 27909 w 72740"/>
                    <a:gd name="connsiteY25" fmla="*/ 10256 h 10387"/>
                    <a:gd name="connsiteX26" fmla="*/ 29080 w 72740"/>
                    <a:gd name="connsiteY26" fmla="*/ 10047 h 10387"/>
                    <a:gd name="connsiteX27" fmla="*/ 29875 w 72740"/>
                    <a:gd name="connsiteY27" fmla="*/ 9628 h 10387"/>
                    <a:gd name="connsiteX28" fmla="*/ 31129 w 72740"/>
                    <a:gd name="connsiteY28" fmla="*/ 10047 h 10387"/>
                    <a:gd name="connsiteX29" fmla="*/ 32049 w 72740"/>
                    <a:gd name="connsiteY29" fmla="*/ 10256 h 10387"/>
                    <a:gd name="connsiteX30" fmla="*/ 33596 w 72740"/>
                    <a:gd name="connsiteY30" fmla="*/ 10047 h 10387"/>
                    <a:gd name="connsiteX31" fmla="*/ 35436 w 72740"/>
                    <a:gd name="connsiteY31" fmla="*/ 10047 h 10387"/>
                    <a:gd name="connsiteX32" fmla="*/ 36523 w 72740"/>
                    <a:gd name="connsiteY32" fmla="*/ 8750 h 10387"/>
                    <a:gd name="connsiteX33" fmla="*/ 36523 w 72740"/>
                    <a:gd name="connsiteY33" fmla="*/ 8540 h 10387"/>
                    <a:gd name="connsiteX34" fmla="*/ 38907 w 72740"/>
                    <a:gd name="connsiteY34" fmla="*/ 10047 h 10387"/>
                    <a:gd name="connsiteX35" fmla="*/ 40078 w 72740"/>
                    <a:gd name="connsiteY35" fmla="*/ 9419 h 10387"/>
                    <a:gd name="connsiteX36" fmla="*/ 43674 w 72740"/>
                    <a:gd name="connsiteY36" fmla="*/ 10047 h 10387"/>
                    <a:gd name="connsiteX37" fmla="*/ 45723 w 72740"/>
                    <a:gd name="connsiteY37" fmla="*/ 9628 h 10387"/>
                    <a:gd name="connsiteX38" fmla="*/ 47395 w 72740"/>
                    <a:gd name="connsiteY38" fmla="*/ 9963 h 10387"/>
                    <a:gd name="connsiteX39" fmla="*/ 47395 w 72740"/>
                    <a:gd name="connsiteY39" fmla="*/ 9963 h 10387"/>
                    <a:gd name="connsiteX40" fmla="*/ 48524 w 72740"/>
                    <a:gd name="connsiteY40" fmla="*/ 10173 h 10387"/>
                    <a:gd name="connsiteX41" fmla="*/ 49277 w 72740"/>
                    <a:gd name="connsiteY41" fmla="*/ 9754 h 10387"/>
                    <a:gd name="connsiteX42" fmla="*/ 49904 w 72740"/>
                    <a:gd name="connsiteY42" fmla="*/ 9754 h 10387"/>
                    <a:gd name="connsiteX43" fmla="*/ 50991 w 72740"/>
                    <a:gd name="connsiteY43" fmla="*/ 10173 h 10387"/>
                    <a:gd name="connsiteX44" fmla="*/ 51828 w 72740"/>
                    <a:gd name="connsiteY44" fmla="*/ 10382 h 10387"/>
                    <a:gd name="connsiteX45" fmla="*/ 53040 w 72740"/>
                    <a:gd name="connsiteY45" fmla="*/ 10173 h 10387"/>
                    <a:gd name="connsiteX46" fmla="*/ 53835 w 72740"/>
                    <a:gd name="connsiteY46" fmla="*/ 9754 h 10387"/>
                    <a:gd name="connsiteX47" fmla="*/ 55047 w 72740"/>
                    <a:gd name="connsiteY47" fmla="*/ 10173 h 10387"/>
                    <a:gd name="connsiteX48" fmla="*/ 56009 w 72740"/>
                    <a:gd name="connsiteY48" fmla="*/ 10382 h 10387"/>
                    <a:gd name="connsiteX49" fmla="*/ 57515 w 72740"/>
                    <a:gd name="connsiteY49" fmla="*/ 10173 h 10387"/>
                    <a:gd name="connsiteX50" fmla="*/ 59354 w 72740"/>
                    <a:gd name="connsiteY50" fmla="*/ 10173 h 10387"/>
                    <a:gd name="connsiteX51" fmla="*/ 60442 w 72740"/>
                    <a:gd name="connsiteY51" fmla="*/ 8875 h 10387"/>
                    <a:gd name="connsiteX52" fmla="*/ 60442 w 72740"/>
                    <a:gd name="connsiteY52" fmla="*/ 8666 h 10387"/>
                    <a:gd name="connsiteX53" fmla="*/ 62783 w 72740"/>
                    <a:gd name="connsiteY53" fmla="*/ 10173 h 10387"/>
                    <a:gd name="connsiteX54" fmla="*/ 63996 w 72740"/>
                    <a:gd name="connsiteY54" fmla="*/ 9545 h 10387"/>
                    <a:gd name="connsiteX55" fmla="*/ 67550 w 72740"/>
                    <a:gd name="connsiteY55" fmla="*/ 10173 h 10387"/>
                    <a:gd name="connsiteX56" fmla="*/ 69641 w 72740"/>
                    <a:gd name="connsiteY56" fmla="*/ 9754 h 10387"/>
                    <a:gd name="connsiteX57" fmla="*/ 71732 w 72740"/>
                    <a:gd name="connsiteY57" fmla="*/ 10173 h 10387"/>
                    <a:gd name="connsiteX58" fmla="*/ 72735 w 72740"/>
                    <a:gd name="connsiteY58" fmla="*/ 5276 h 10387"/>
                    <a:gd name="connsiteX59" fmla="*/ 72443 w 72740"/>
                    <a:gd name="connsiteY59" fmla="*/ 840 h 10387"/>
                    <a:gd name="connsiteX60" fmla="*/ 71146 w 72740"/>
                    <a:gd name="connsiteY60" fmla="*/ 213 h 10387"/>
                    <a:gd name="connsiteX61" fmla="*/ 66672 w 72740"/>
                    <a:gd name="connsiteY61" fmla="*/ 840 h 10387"/>
                    <a:gd name="connsiteX62" fmla="*/ 63703 w 72740"/>
                    <a:gd name="connsiteY62" fmla="*/ 631 h 10387"/>
                    <a:gd name="connsiteX63" fmla="*/ 61278 w 72740"/>
                    <a:gd name="connsiteY63" fmla="*/ 840 h 10387"/>
                    <a:gd name="connsiteX64" fmla="*/ 58895 w 72740"/>
                    <a:gd name="connsiteY64" fmla="*/ 840 h 10387"/>
                    <a:gd name="connsiteX65" fmla="*/ 57849 w 72740"/>
                    <a:gd name="connsiteY65" fmla="*/ 213 h 10387"/>
                    <a:gd name="connsiteX66" fmla="*/ 56720 w 72740"/>
                    <a:gd name="connsiteY66" fmla="*/ 631 h 10387"/>
                    <a:gd name="connsiteX67" fmla="*/ 55675 w 72740"/>
                    <a:gd name="connsiteY67" fmla="*/ 631 h 10387"/>
                    <a:gd name="connsiteX68" fmla="*/ 53584 w 72740"/>
                    <a:gd name="connsiteY68" fmla="*/ 631 h 10387"/>
                    <a:gd name="connsiteX69" fmla="*/ 51619 w 72740"/>
                    <a:gd name="connsiteY69" fmla="*/ 213 h 10387"/>
                    <a:gd name="connsiteX70" fmla="*/ 49862 w 72740"/>
                    <a:gd name="connsiteY70" fmla="*/ 631 h 10387"/>
                    <a:gd name="connsiteX71" fmla="*/ 47897 w 72740"/>
                    <a:gd name="connsiteY71" fmla="*/ 213 h 10387"/>
                    <a:gd name="connsiteX72" fmla="*/ 46977 w 72740"/>
                    <a:gd name="connsiteY72" fmla="*/ 213 h 10387"/>
                    <a:gd name="connsiteX73" fmla="*/ 42461 w 72740"/>
                    <a:gd name="connsiteY73" fmla="*/ 840 h 10387"/>
                    <a:gd name="connsiteX74" fmla="*/ 39492 w 72740"/>
                    <a:gd name="connsiteY74" fmla="*/ 631 h 10387"/>
                    <a:gd name="connsiteX75" fmla="*/ 37067 w 72740"/>
                    <a:gd name="connsiteY75" fmla="*/ 840 h 10387"/>
                    <a:gd name="connsiteX76" fmla="*/ 34725 w 72740"/>
                    <a:gd name="connsiteY76" fmla="*/ 840 h 10387"/>
                    <a:gd name="connsiteX77" fmla="*/ 33680 w 72740"/>
                    <a:gd name="connsiteY77" fmla="*/ 213 h 10387"/>
                    <a:gd name="connsiteX78" fmla="*/ 32551 w 72740"/>
                    <a:gd name="connsiteY78" fmla="*/ 631 h 10387"/>
                    <a:gd name="connsiteX79" fmla="*/ 31505 w 72740"/>
                    <a:gd name="connsiteY79" fmla="*/ 631 h 10387"/>
                    <a:gd name="connsiteX80" fmla="*/ 29414 w 72740"/>
                    <a:gd name="connsiteY80" fmla="*/ 631 h 10387"/>
                    <a:gd name="connsiteX81" fmla="*/ 27449 w 72740"/>
                    <a:gd name="connsiteY81" fmla="*/ 213 h 10387"/>
                    <a:gd name="connsiteX82" fmla="*/ 26027 w 72740"/>
                    <a:gd name="connsiteY82" fmla="*/ 589 h 10387"/>
                    <a:gd name="connsiteX83" fmla="*/ 24773 w 72740"/>
                    <a:gd name="connsiteY83" fmla="*/ 3 h 10387"/>
                    <a:gd name="connsiteX84" fmla="*/ 20257 w 72740"/>
                    <a:gd name="connsiteY84" fmla="*/ 631 h 10387"/>
                    <a:gd name="connsiteX85" fmla="*/ 17288 w 72740"/>
                    <a:gd name="connsiteY85" fmla="*/ 422 h 10387"/>
                    <a:gd name="connsiteX86" fmla="*/ 14863 w 72740"/>
                    <a:gd name="connsiteY86" fmla="*/ 631 h 10387"/>
                    <a:gd name="connsiteX87" fmla="*/ 12521 w 72740"/>
                    <a:gd name="connsiteY87" fmla="*/ 631 h 10387"/>
                    <a:gd name="connsiteX88" fmla="*/ 11476 w 72740"/>
                    <a:gd name="connsiteY88" fmla="*/ 3 h 10387"/>
                    <a:gd name="connsiteX89" fmla="*/ 10347 w 72740"/>
                    <a:gd name="connsiteY89" fmla="*/ 422 h 10387"/>
                    <a:gd name="connsiteX90" fmla="*/ 9301 w 72740"/>
                    <a:gd name="connsiteY90" fmla="*/ 422 h 10387"/>
                    <a:gd name="connsiteX91" fmla="*/ 7210 w 72740"/>
                    <a:gd name="connsiteY91" fmla="*/ 422 h 10387"/>
                    <a:gd name="connsiteX92" fmla="*/ 5245 w 72740"/>
                    <a:gd name="connsiteY92" fmla="*/ 3 h 10387"/>
                    <a:gd name="connsiteX93" fmla="*/ 3447 w 72740"/>
                    <a:gd name="connsiteY93" fmla="*/ 422 h 10387"/>
                    <a:gd name="connsiteX94" fmla="*/ 1273 w 72740"/>
                    <a:gd name="connsiteY94" fmla="*/ 3 h 10387"/>
                    <a:gd name="connsiteX95" fmla="*/ 311 w 72740"/>
                    <a:gd name="connsiteY95" fmla="*/ 1887 h 10387"/>
                    <a:gd name="connsiteX96" fmla="*/ 18 w 72740"/>
                    <a:gd name="connsiteY96" fmla="*/ 4230 h 1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2740" h="10387">
                      <a:moveTo>
                        <a:pt x="604" y="7201"/>
                      </a:moveTo>
                      <a:cubicBezTo>
                        <a:pt x="604" y="8247"/>
                        <a:pt x="1147" y="9963"/>
                        <a:pt x="1398" y="9963"/>
                      </a:cubicBezTo>
                      <a:cubicBezTo>
                        <a:pt x="1770" y="10060"/>
                        <a:pt x="2147" y="10131"/>
                        <a:pt x="2527" y="10173"/>
                      </a:cubicBezTo>
                      <a:cubicBezTo>
                        <a:pt x="2778" y="10173"/>
                        <a:pt x="2945" y="9963"/>
                        <a:pt x="3280" y="9754"/>
                      </a:cubicBezTo>
                      <a:cubicBezTo>
                        <a:pt x="3476" y="9658"/>
                        <a:pt x="3710" y="9658"/>
                        <a:pt x="3907" y="9754"/>
                      </a:cubicBezTo>
                      <a:cubicBezTo>
                        <a:pt x="4300" y="9792"/>
                        <a:pt x="4676" y="9938"/>
                        <a:pt x="4994" y="10173"/>
                      </a:cubicBezTo>
                      <a:cubicBezTo>
                        <a:pt x="5245" y="10323"/>
                        <a:pt x="5538" y="10394"/>
                        <a:pt x="5831" y="10382"/>
                      </a:cubicBezTo>
                      <a:cubicBezTo>
                        <a:pt x="6165" y="10382"/>
                        <a:pt x="6541" y="10173"/>
                        <a:pt x="7001" y="10173"/>
                      </a:cubicBezTo>
                      <a:cubicBezTo>
                        <a:pt x="7461" y="10173"/>
                        <a:pt x="7629" y="9754"/>
                        <a:pt x="7796" y="9754"/>
                      </a:cubicBezTo>
                      <a:cubicBezTo>
                        <a:pt x="8239" y="9796"/>
                        <a:pt x="8670" y="9942"/>
                        <a:pt x="9050" y="10173"/>
                      </a:cubicBezTo>
                      <a:cubicBezTo>
                        <a:pt x="9326" y="10336"/>
                        <a:pt x="9648" y="10411"/>
                        <a:pt x="9970" y="10382"/>
                      </a:cubicBezTo>
                      <a:cubicBezTo>
                        <a:pt x="10514" y="10382"/>
                        <a:pt x="10974" y="10173"/>
                        <a:pt x="11517" y="10173"/>
                      </a:cubicBezTo>
                      <a:lnTo>
                        <a:pt x="13357" y="10173"/>
                      </a:lnTo>
                      <a:cubicBezTo>
                        <a:pt x="14110" y="9963"/>
                        <a:pt x="13985" y="9963"/>
                        <a:pt x="14445" y="8875"/>
                      </a:cubicBezTo>
                      <a:cubicBezTo>
                        <a:pt x="14445" y="8875"/>
                        <a:pt x="14445" y="8666"/>
                        <a:pt x="14445" y="8666"/>
                      </a:cubicBezTo>
                      <a:cubicBezTo>
                        <a:pt x="14445" y="8666"/>
                        <a:pt x="15699" y="10173"/>
                        <a:pt x="16828" y="10173"/>
                      </a:cubicBezTo>
                      <a:cubicBezTo>
                        <a:pt x="17121" y="10173"/>
                        <a:pt x="17706" y="9545"/>
                        <a:pt x="18041" y="9545"/>
                      </a:cubicBezTo>
                      <a:cubicBezTo>
                        <a:pt x="19713" y="9545"/>
                        <a:pt x="20131" y="10173"/>
                        <a:pt x="21595" y="10173"/>
                      </a:cubicBezTo>
                      <a:cubicBezTo>
                        <a:pt x="22134" y="10101"/>
                        <a:pt x="22670" y="9976"/>
                        <a:pt x="23184" y="9796"/>
                      </a:cubicBezTo>
                      <a:cubicBezTo>
                        <a:pt x="23184" y="10005"/>
                        <a:pt x="23184" y="10173"/>
                        <a:pt x="23477" y="10173"/>
                      </a:cubicBezTo>
                      <a:cubicBezTo>
                        <a:pt x="23849" y="10269"/>
                        <a:pt x="24225" y="10340"/>
                        <a:pt x="24606" y="10382"/>
                      </a:cubicBezTo>
                      <a:cubicBezTo>
                        <a:pt x="24815" y="10382"/>
                        <a:pt x="24982" y="10382"/>
                        <a:pt x="25233" y="10047"/>
                      </a:cubicBezTo>
                      <a:lnTo>
                        <a:pt x="25777" y="10047"/>
                      </a:lnTo>
                      <a:cubicBezTo>
                        <a:pt x="25777" y="10047"/>
                        <a:pt x="25986" y="10047"/>
                        <a:pt x="26111" y="9628"/>
                      </a:cubicBezTo>
                      <a:cubicBezTo>
                        <a:pt x="26462" y="9687"/>
                        <a:pt x="26793" y="9829"/>
                        <a:pt x="27073" y="10047"/>
                      </a:cubicBezTo>
                      <a:cubicBezTo>
                        <a:pt x="27324" y="10198"/>
                        <a:pt x="27616" y="10269"/>
                        <a:pt x="27909" y="10256"/>
                      </a:cubicBezTo>
                      <a:cubicBezTo>
                        <a:pt x="28244" y="10256"/>
                        <a:pt x="28620" y="10047"/>
                        <a:pt x="29080" y="10047"/>
                      </a:cubicBezTo>
                      <a:cubicBezTo>
                        <a:pt x="29540" y="10047"/>
                        <a:pt x="29707" y="9628"/>
                        <a:pt x="29875" y="9628"/>
                      </a:cubicBezTo>
                      <a:cubicBezTo>
                        <a:pt x="30318" y="9670"/>
                        <a:pt x="30748" y="9817"/>
                        <a:pt x="31129" y="10047"/>
                      </a:cubicBezTo>
                      <a:cubicBezTo>
                        <a:pt x="31405" y="10210"/>
                        <a:pt x="31727" y="10285"/>
                        <a:pt x="32049" y="10256"/>
                      </a:cubicBezTo>
                      <a:cubicBezTo>
                        <a:pt x="32592" y="10256"/>
                        <a:pt x="33052" y="10047"/>
                        <a:pt x="33596" y="10047"/>
                      </a:cubicBezTo>
                      <a:lnTo>
                        <a:pt x="35436" y="10047"/>
                      </a:lnTo>
                      <a:cubicBezTo>
                        <a:pt x="36189" y="9838"/>
                        <a:pt x="36063" y="9838"/>
                        <a:pt x="36523" y="8750"/>
                      </a:cubicBezTo>
                      <a:cubicBezTo>
                        <a:pt x="36523" y="8750"/>
                        <a:pt x="36523" y="8540"/>
                        <a:pt x="36523" y="8540"/>
                      </a:cubicBezTo>
                      <a:cubicBezTo>
                        <a:pt x="36523" y="8540"/>
                        <a:pt x="37778" y="10047"/>
                        <a:pt x="38907" y="10047"/>
                      </a:cubicBezTo>
                      <a:cubicBezTo>
                        <a:pt x="39199" y="10047"/>
                        <a:pt x="39785" y="9419"/>
                        <a:pt x="40078" y="9419"/>
                      </a:cubicBezTo>
                      <a:cubicBezTo>
                        <a:pt x="41792" y="9419"/>
                        <a:pt x="42210" y="10047"/>
                        <a:pt x="43674" y="10047"/>
                      </a:cubicBezTo>
                      <a:cubicBezTo>
                        <a:pt x="44301" y="10047"/>
                        <a:pt x="45053" y="9628"/>
                        <a:pt x="45723" y="9628"/>
                      </a:cubicBezTo>
                      <a:cubicBezTo>
                        <a:pt x="46291" y="9670"/>
                        <a:pt x="46852" y="9783"/>
                        <a:pt x="47395" y="9963"/>
                      </a:cubicBezTo>
                      <a:lnTo>
                        <a:pt x="47395" y="9963"/>
                      </a:lnTo>
                      <a:cubicBezTo>
                        <a:pt x="47767" y="10055"/>
                        <a:pt x="48144" y="10126"/>
                        <a:pt x="48524" y="10173"/>
                      </a:cubicBezTo>
                      <a:cubicBezTo>
                        <a:pt x="48775" y="10173"/>
                        <a:pt x="48984" y="9963"/>
                        <a:pt x="49277" y="9754"/>
                      </a:cubicBezTo>
                      <a:cubicBezTo>
                        <a:pt x="49473" y="9658"/>
                        <a:pt x="49708" y="9658"/>
                        <a:pt x="49904" y="9754"/>
                      </a:cubicBezTo>
                      <a:cubicBezTo>
                        <a:pt x="50301" y="9783"/>
                        <a:pt x="50678" y="9930"/>
                        <a:pt x="50991" y="10173"/>
                      </a:cubicBezTo>
                      <a:cubicBezTo>
                        <a:pt x="51246" y="10311"/>
                        <a:pt x="51535" y="10386"/>
                        <a:pt x="51828" y="10382"/>
                      </a:cubicBezTo>
                      <a:cubicBezTo>
                        <a:pt x="52204" y="10382"/>
                        <a:pt x="52538" y="10173"/>
                        <a:pt x="53040" y="10173"/>
                      </a:cubicBezTo>
                      <a:cubicBezTo>
                        <a:pt x="53542" y="10173"/>
                        <a:pt x="53626" y="9754"/>
                        <a:pt x="53835" y="9754"/>
                      </a:cubicBezTo>
                      <a:cubicBezTo>
                        <a:pt x="54265" y="9796"/>
                        <a:pt x="54679" y="9942"/>
                        <a:pt x="55047" y="10173"/>
                      </a:cubicBezTo>
                      <a:cubicBezTo>
                        <a:pt x="55340" y="10336"/>
                        <a:pt x="55675" y="10411"/>
                        <a:pt x="56009" y="10382"/>
                      </a:cubicBezTo>
                      <a:cubicBezTo>
                        <a:pt x="56553" y="10382"/>
                        <a:pt x="56971" y="10173"/>
                        <a:pt x="57515" y="10173"/>
                      </a:cubicBezTo>
                      <a:lnTo>
                        <a:pt x="59354" y="10173"/>
                      </a:lnTo>
                      <a:cubicBezTo>
                        <a:pt x="60107" y="9963"/>
                        <a:pt x="59982" y="9963"/>
                        <a:pt x="60442" y="8875"/>
                      </a:cubicBezTo>
                      <a:cubicBezTo>
                        <a:pt x="60442" y="8875"/>
                        <a:pt x="60442" y="8666"/>
                        <a:pt x="60442" y="8666"/>
                      </a:cubicBezTo>
                      <a:cubicBezTo>
                        <a:pt x="60442" y="8666"/>
                        <a:pt x="61654" y="10173"/>
                        <a:pt x="62783" y="10173"/>
                      </a:cubicBezTo>
                      <a:cubicBezTo>
                        <a:pt x="63076" y="10173"/>
                        <a:pt x="63703" y="9545"/>
                        <a:pt x="63996" y="9545"/>
                      </a:cubicBezTo>
                      <a:cubicBezTo>
                        <a:pt x="65669" y="9545"/>
                        <a:pt x="66129" y="10173"/>
                        <a:pt x="67550" y="10173"/>
                      </a:cubicBezTo>
                      <a:cubicBezTo>
                        <a:pt x="68178" y="10173"/>
                        <a:pt x="68930" y="9754"/>
                        <a:pt x="69641" y="9754"/>
                      </a:cubicBezTo>
                      <a:cubicBezTo>
                        <a:pt x="70344" y="9859"/>
                        <a:pt x="71042" y="9997"/>
                        <a:pt x="71732" y="10173"/>
                      </a:cubicBezTo>
                      <a:cubicBezTo>
                        <a:pt x="72192" y="10173"/>
                        <a:pt x="72735" y="7620"/>
                        <a:pt x="72735" y="5276"/>
                      </a:cubicBezTo>
                      <a:cubicBezTo>
                        <a:pt x="72765" y="3791"/>
                        <a:pt x="72664" y="2309"/>
                        <a:pt x="72443" y="840"/>
                      </a:cubicBezTo>
                      <a:cubicBezTo>
                        <a:pt x="72162" y="405"/>
                        <a:pt x="71661" y="162"/>
                        <a:pt x="71146" y="213"/>
                      </a:cubicBezTo>
                      <a:cubicBezTo>
                        <a:pt x="69641" y="213"/>
                        <a:pt x="68094" y="840"/>
                        <a:pt x="66672" y="840"/>
                      </a:cubicBezTo>
                      <a:cubicBezTo>
                        <a:pt x="65685" y="719"/>
                        <a:pt x="64694" y="648"/>
                        <a:pt x="63703" y="631"/>
                      </a:cubicBezTo>
                      <a:cubicBezTo>
                        <a:pt x="62951" y="631"/>
                        <a:pt x="62114" y="840"/>
                        <a:pt x="61278" y="840"/>
                      </a:cubicBezTo>
                      <a:cubicBezTo>
                        <a:pt x="60483" y="786"/>
                        <a:pt x="59689" y="786"/>
                        <a:pt x="58895" y="840"/>
                      </a:cubicBezTo>
                      <a:cubicBezTo>
                        <a:pt x="58602" y="840"/>
                        <a:pt x="58267" y="213"/>
                        <a:pt x="57849" y="213"/>
                      </a:cubicBezTo>
                      <a:cubicBezTo>
                        <a:pt x="57431" y="213"/>
                        <a:pt x="57306" y="631"/>
                        <a:pt x="56720" y="631"/>
                      </a:cubicBezTo>
                      <a:cubicBezTo>
                        <a:pt x="56135" y="631"/>
                        <a:pt x="55967" y="631"/>
                        <a:pt x="55675" y="631"/>
                      </a:cubicBezTo>
                      <a:cubicBezTo>
                        <a:pt x="55382" y="631"/>
                        <a:pt x="54378" y="631"/>
                        <a:pt x="53584" y="631"/>
                      </a:cubicBezTo>
                      <a:cubicBezTo>
                        <a:pt x="52919" y="535"/>
                        <a:pt x="52263" y="397"/>
                        <a:pt x="51619" y="213"/>
                      </a:cubicBezTo>
                      <a:cubicBezTo>
                        <a:pt x="51033" y="213"/>
                        <a:pt x="50448" y="631"/>
                        <a:pt x="49862" y="631"/>
                      </a:cubicBezTo>
                      <a:cubicBezTo>
                        <a:pt x="49277" y="631"/>
                        <a:pt x="48566" y="296"/>
                        <a:pt x="47897" y="213"/>
                      </a:cubicBezTo>
                      <a:cubicBezTo>
                        <a:pt x="47596" y="146"/>
                        <a:pt x="47278" y="146"/>
                        <a:pt x="46977" y="213"/>
                      </a:cubicBezTo>
                      <a:cubicBezTo>
                        <a:pt x="45430" y="213"/>
                        <a:pt x="43924" y="840"/>
                        <a:pt x="42461" y="840"/>
                      </a:cubicBezTo>
                      <a:cubicBezTo>
                        <a:pt x="41474" y="719"/>
                        <a:pt x="40483" y="648"/>
                        <a:pt x="39492" y="631"/>
                      </a:cubicBezTo>
                      <a:cubicBezTo>
                        <a:pt x="38781" y="631"/>
                        <a:pt x="37945" y="840"/>
                        <a:pt x="37067" y="840"/>
                      </a:cubicBezTo>
                      <a:cubicBezTo>
                        <a:pt x="36289" y="786"/>
                        <a:pt x="35503" y="786"/>
                        <a:pt x="34725" y="840"/>
                      </a:cubicBezTo>
                      <a:cubicBezTo>
                        <a:pt x="34432" y="840"/>
                        <a:pt x="34056" y="213"/>
                        <a:pt x="33680" y="213"/>
                      </a:cubicBezTo>
                      <a:cubicBezTo>
                        <a:pt x="33303" y="213"/>
                        <a:pt x="33136" y="631"/>
                        <a:pt x="32551" y="631"/>
                      </a:cubicBezTo>
                      <a:cubicBezTo>
                        <a:pt x="31965" y="631"/>
                        <a:pt x="31798" y="631"/>
                        <a:pt x="31505" y="631"/>
                      </a:cubicBezTo>
                      <a:cubicBezTo>
                        <a:pt x="31213" y="631"/>
                        <a:pt x="30209" y="631"/>
                        <a:pt x="29414" y="631"/>
                      </a:cubicBezTo>
                      <a:cubicBezTo>
                        <a:pt x="28750" y="539"/>
                        <a:pt x="28093" y="401"/>
                        <a:pt x="27449" y="213"/>
                      </a:cubicBezTo>
                      <a:cubicBezTo>
                        <a:pt x="26960" y="280"/>
                        <a:pt x="26483" y="405"/>
                        <a:pt x="26027" y="589"/>
                      </a:cubicBezTo>
                      <a:cubicBezTo>
                        <a:pt x="25739" y="192"/>
                        <a:pt x="25266" y="-30"/>
                        <a:pt x="24773" y="3"/>
                      </a:cubicBezTo>
                      <a:cubicBezTo>
                        <a:pt x="23226" y="3"/>
                        <a:pt x="21720" y="631"/>
                        <a:pt x="20257" y="631"/>
                      </a:cubicBezTo>
                      <a:cubicBezTo>
                        <a:pt x="19270" y="510"/>
                        <a:pt x="18279" y="439"/>
                        <a:pt x="17288" y="422"/>
                      </a:cubicBezTo>
                      <a:cubicBezTo>
                        <a:pt x="16577" y="422"/>
                        <a:pt x="15741" y="631"/>
                        <a:pt x="14863" y="631"/>
                      </a:cubicBezTo>
                      <a:cubicBezTo>
                        <a:pt x="14085" y="577"/>
                        <a:pt x="13299" y="577"/>
                        <a:pt x="12521" y="631"/>
                      </a:cubicBezTo>
                      <a:cubicBezTo>
                        <a:pt x="12228" y="631"/>
                        <a:pt x="11852" y="3"/>
                        <a:pt x="11476" y="3"/>
                      </a:cubicBezTo>
                      <a:cubicBezTo>
                        <a:pt x="11099" y="3"/>
                        <a:pt x="10932" y="422"/>
                        <a:pt x="10347" y="422"/>
                      </a:cubicBezTo>
                      <a:cubicBezTo>
                        <a:pt x="9761" y="422"/>
                        <a:pt x="9594" y="422"/>
                        <a:pt x="9301" y="422"/>
                      </a:cubicBezTo>
                      <a:cubicBezTo>
                        <a:pt x="9008" y="422"/>
                        <a:pt x="8005" y="422"/>
                        <a:pt x="7210" y="422"/>
                      </a:cubicBezTo>
                      <a:cubicBezTo>
                        <a:pt x="6546" y="330"/>
                        <a:pt x="5889" y="192"/>
                        <a:pt x="5245" y="3"/>
                      </a:cubicBezTo>
                      <a:cubicBezTo>
                        <a:pt x="4660" y="3"/>
                        <a:pt x="4032" y="422"/>
                        <a:pt x="3447" y="422"/>
                      </a:cubicBezTo>
                      <a:cubicBezTo>
                        <a:pt x="2862" y="422"/>
                        <a:pt x="1983" y="3"/>
                        <a:pt x="1273" y="3"/>
                      </a:cubicBezTo>
                      <a:cubicBezTo>
                        <a:pt x="562" y="3"/>
                        <a:pt x="645" y="213"/>
                        <a:pt x="311" y="1887"/>
                      </a:cubicBezTo>
                      <a:cubicBezTo>
                        <a:pt x="56" y="2640"/>
                        <a:pt x="-45" y="3439"/>
                        <a:pt x="18" y="4230"/>
                      </a:cubicBezTo>
                      <a:close/>
                    </a:path>
                  </a:pathLst>
                </a:custGeom>
                <a:solidFill>
                  <a:schemeClr val="bg1"/>
                </a:solidFill>
                <a:ln w="3805" cap="flat">
                  <a:noFill/>
                  <a:prstDash val="solid"/>
                  <a:miter/>
                </a:ln>
              </p:spPr>
              <p:txBody>
                <a:bodyPr wrap="none" rtlCol="0" anchor="ctr"/>
                <a:lstStyle/>
                <a:p>
                  <a:endParaRPr lang="en-CA"/>
                </a:p>
              </p:txBody>
            </p:sp>
            <p:sp>
              <p:nvSpPr>
                <p:cNvPr id="233" name="Freeform 232">
                  <a:extLst>
                    <a:ext uri="{FF2B5EF4-FFF2-40B4-BE49-F238E27FC236}">
                      <a16:creationId xmlns:a16="http://schemas.microsoft.com/office/drawing/2014/main" id="{3790539D-9E45-E94F-AF28-2527B58D1148}"/>
                    </a:ext>
                  </a:extLst>
                </p:cNvPr>
                <p:cNvSpPr/>
                <p:nvPr/>
              </p:nvSpPr>
              <p:spPr>
                <a:xfrm>
                  <a:off x="5036108" y="3287931"/>
                  <a:ext cx="10388" cy="102340"/>
                </a:xfrm>
                <a:custGeom>
                  <a:avLst/>
                  <a:gdLst>
                    <a:gd name="connsiteX0" fmla="*/ 6786 w 10388"/>
                    <a:gd name="connsiteY0" fmla="*/ 101651 h 102340"/>
                    <a:gd name="connsiteX1" fmla="*/ 9546 w 10388"/>
                    <a:gd name="connsiteY1" fmla="*/ 100563 h 102340"/>
                    <a:gd name="connsiteX2" fmla="*/ 9755 w 10388"/>
                    <a:gd name="connsiteY2" fmla="*/ 98973 h 102340"/>
                    <a:gd name="connsiteX3" fmla="*/ 9337 w 10388"/>
                    <a:gd name="connsiteY3" fmla="*/ 97927 h 102340"/>
                    <a:gd name="connsiteX4" fmla="*/ 9337 w 10388"/>
                    <a:gd name="connsiteY4" fmla="*/ 97006 h 102340"/>
                    <a:gd name="connsiteX5" fmla="*/ 9755 w 10388"/>
                    <a:gd name="connsiteY5" fmla="*/ 95500 h 102340"/>
                    <a:gd name="connsiteX6" fmla="*/ 9964 w 10388"/>
                    <a:gd name="connsiteY6" fmla="*/ 94286 h 102340"/>
                    <a:gd name="connsiteX7" fmla="*/ 9755 w 10388"/>
                    <a:gd name="connsiteY7" fmla="*/ 92654 h 102340"/>
                    <a:gd name="connsiteX8" fmla="*/ 9337 w 10388"/>
                    <a:gd name="connsiteY8" fmla="*/ 91524 h 102340"/>
                    <a:gd name="connsiteX9" fmla="*/ 9755 w 10388"/>
                    <a:gd name="connsiteY9" fmla="*/ 89766 h 102340"/>
                    <a:gd name="connsiteX10" fmla="*/ 9964 w 10388"/>
                    <a:gd name="connsiteY10" fmla="*/ 88469 h 102340"/>
                    <a:gd name="connsiteX11" fmla="*/ 9755 w 10388"/>
                    <a:gd name="connsiteY11" fmla="*/ 86293 h 102340"/>
                    <a:gd name="connsiteX12" fmla="*/ 9755 w 10388"/>
                    <a:gd name="connsiteY12" fmla="*/ 83740 h 102340"/>
                    <a:gd name="connsiteX13" fmla="*/ 8459 w 10388"/>
                    <a:gd name="connsiteY13" fmla="*/ 82192 h 102340"/>
                    <a:gd name="connsiteX14" fmla="*/ 8459 w 10388"/>
                    <a:gd name="connsiteY14" fmla="*/ 82192 h 102340"/>
                    <a:gd name="connsiteX15" fmla="*/ 9964 w 10388"/>
                    <a:gd name="connsiteY15" fmla="*/ 78886 h 102340"/>
                    <a:gd name="connsiteX16" fmla="*/ 9337 w 10388"/>
                    <a:gd name="connsiteY16" fmla="*/ 77212 h 102340"/>
                    <a:gd name="connsiteX17" fmla="*/ 9964 w 10388"/>
                    <a:gd name="connsiteY17" fmla="*/ 72190 h 102340"/>
                    <a:gd name="connsiteX18" fmla="*/ 9588 w 10388"/>
                    <a:gd name="connsiteY18" fmla="*/ 69930 h 102340"/>
                    <a:gd name="connsiteX19" fmla="*/ 9964 w 10388"/>
                    <a:gd name="connsiteY19" fmla="*/ 69553 h 102340"/>
                    <a:gd name="connsiteX20" fmla="*/ 10173 w 10388"/>
                    <a:gd name="connsiteY20" fmla="*/ 67963 h 102340"/>
                    <a:gd name="connsiteX21" fmla="*/ 9839 w 10388"/>
                    <a:gd name="connsiteY21" fmla="*/ 67084 h 102340"/>
                    <a:gd name="connsiteX22" fmla="*/ 9839 w 10388"/>
                    <a:gd name="connsiteY22" fmla="*/ 66289 h 102340"/>
                    <a:gd name="connsiteX23" fmla="*/ 9421 w 10388"/>
                    <a:gd name="connsiteY23" fmla="*/ 65829 h 102340"/>
                    <a:gd name="connsiteX24" fmla="*/ 9839 w 10388"/>
                    <a:gd name="connsiteY24" fmla="*/ 64490 h 102340"/>
                    <a:gd name="connsiteX25" fmla="*/ 10048 w 10388"/>
                    <a:gd name="connsiteY25" fmla="*/ 63318 h 102340"/>
                    <a:gd name="connsiteX26" fmla="*/ 9839 w 10388"/>
                    <a:gd name="connsiteY26" fmla="*/ 61644 h 102340"/>
                    <a:gd name="connsiteX27" fmla="*/ 9421 w 10388"/>
                    <a:gd name="connsiteY27" fmla="*/ 60514 h 102340"/>
                    <a:gd name="connsiteX28" fmla="*/ 9839 w 10388"/>
                    <a:gd name="connsiteY28" fmla="*/ 58798 h 102340"/>
                    <a:gd name="connsiteX29" fmla="*/ 10048 w 10388"/>
                    <a:gd name="connsiteY29" fmla="*/ 57459 h 102340"/>
                    <a:gd name="connsiteX30" fmla="*/ 9839 w 10388"/>
                    <a:gd name="connsiteY30" fmla="*/ 55283 h 102340"/>
                    <a:gd name="connsiteX31" fmla="*/ 9839 w 10388"/>
                    <a:gd name="connsiteY31" fmla="*/ 52730 h 102340"/>
                    <a:gd name="connsiteX32" fmla="*/ 8542 w 10388"/>
                    <a:gd name="connsiteY32" fmla="*/ 51182 h 102340"/>
                    <a:gd name="connsiteX33" fmla="*/ 8542 w 10388"/>
                    <a:gd name="connsiteY33" fmla="*/ 51182 h 102340"/>
                    <a:gd name="connsiteX34" fmla="*/ 10048 w 10388"/>
                    <a:gd name="connsiteY34" fmla="*/ 47876 h 102340"/>
                    <a:gd name="connsiteX35" fmla="*/ 9421 w 10388"/>
                    <a:gd name="connsiteY35" fmla="*/ 46202 h 102340"/>
                    <a:gd name="connsiteX36" fmla="*/ 10048 w 10388"/>
                    <a:gd name="connsiteY36" fmla="*/ 41180 h 102340"/>
                    <a:gd name="connsiteX37" fmla="*/ 9630 w 10388"/>
                    <a:gd name="connsiteY37" fmla="*/ 38251 h 102340"/>
                    <a:gd name="connsiteX38" fmla="*/ 9964 w 10388"/>
                    <a:gd name="connsiteY38" fmla="*/ 35907 h 102340"/>
                    <a:gd name="connsiteX39" fmla="*/ 9964 w 10388"/>
                    <a:gd name="connsiteY39" fmla="*/ 35907 h 102340"/>
                    <a:gd name="connsiteX40" fmla="*/ 10173 w 10388"/>
                    <a:gd name="connsiteY40" fmla="*/ 34275 h 102340"/>
                    <a:gd name="connsiteX41" fmla="*/ 9755 w 10388"/>
                    <a:gd name="connsiteY41" fmla="*/ 33271 h 102340"/>
                    <a:gd name="connsiteX42" fmla="*/ 9755 w 10388"/>
                    <a:gd name="connsiteY42" fmla="*/ 32350 h 102340"/>
                    <a:gd name="connsiteX43" fmla="*/ 10173 w 10388"/>
                    <a:gd name="connsiteY43" fmla="*/ 30802 h 102340"/>
                    <a:gd name="connsiteX44" fmla="*/ 10382 w 10388"/>
                    <a:gd name="connsiteY44" fmla="*/ 29630 h 102340"/>
                    <a:gd name="connsiteX45" fmla="*/ 10173 w 10388"/>
                    <a:gd name="connsiteY45" fmla="*/ 27956 h 102340"/>
                    <a:gd name="connsiteX46" fmla="*/ 9755 w 10388"/>
                    <a:gd name="connsiteY46" fmla="*/ 26868 h 102340"/>
                    <a:gd name="connsiteX47" fmla="*/ 10173 w 10388"/>
                    <a:gd name="connsiteY47" fmla="*/ 25110 h 102340"/>
                    <a:gd name="connsiteX48" fmla="*/ 10382 w 10388"/>
                    <a:gd name="connsiteY48" fmla="*/ 23813 h 102340"/>
                    <a:gd name="connsiteX49" fmla="*/ 10173 w 10388"/>
                    <a:gd name="connsiteY49" fmla="*/ 21637 h 102340"/>
                    <a:gd name="connsiteX50" fmla="*/ 10173 w 10388"/>
                    <a:gd name="connsiteY50" fmla="*/ 19084 h 102340"/>
                    <a:gd name="connsiteX51" fmla="*/ 8877 w 10388"/>
                    <a:gd name="connsiteY51" fmla="*/ 17536 h 102340"/>
                    <a:gd name="connsiteX52" fmla="*/ 8877 w 10388"/>
                    <a:gd name="connsiteY52" fmla="*/ 17327 h 102340"/>
                    <a:gd name="connsiteX53" fmla="*/ 10382 w 10388"/>
                    <a:gd name="connsiteY53" fmla="*/ 13979 h 102340"/>
                    <a:gd name="connsiteX54" fmla="*/ 9755 w 10388"/>
                    <a:gd name="connsiteY54" fmla="*/ 12347 h 102340"/>
                    <a:gd name="connsiteX55" fmla="*/ 10382 w 10388"/>
                    <a:gd name="connsiteY55" fmla="*/ 7325 h 102340"/>
                    <a:gd name="connsiteX56" fmla="*/ 9964 w 10388"/>
                    <a:gd name="connsiteY56" fmla="*/ 4395 h 102340"/>
                    <a:gd name="connsiteX57" fmla="*/ 10382 w 10388"/>
                    <a:gd name="connsiteY57" fmla="*/ 1424 h 102340"/>
                    <a:gd name="connsiteX58" fmla="*/ 5490 w 10388"/>
                    <a:gd name="connsiteY58" fmla="*/ 1 h 102340"/>
                    <a:gd name="connsiteX59" fmla="*/ 1057 w 10388"/>
                    <a:gd name="connsiteY59" fmla="*/ 420 h 102340"/>
                    <a:gd name="connsiteX60" fmla="*/ 430 w 10388"/>
                    <a:gd name="connsiteY60" fmla="*/ 2261 h 102340"/>
                    <a:gd name="connsiteX61" fmla="*/ 1057 w 10388"/>
                    <a:gd name="connsiteY61" fmla="*/ 8580 h 102340"/>
                    <a:gd name="connsiteX62" fmla="*/ 848 w 10388"/>
                    <a:gd name="connsiteY62" fmla="*/ 12765 h 102340"/>
                    <a:gd name="connsiteX63" fmla="*/ 1057 w 10388"/>
                    <a:gd name="connsiteY63" fmla="*/ 16197 h 102340"/>
                    <a:gd name="connsiteX64" fmla="*/ 1057 w 10388"/>
                    <a:gd name="connsiteY64" fmla="*/ 19545 h 102340"/>
                    <a:gd name="connsiteX65" fmla="*/ 430 w 10388"/>
                    <a:gd name="connsiteY65" fmla="*/ 21009 h 102340"/>
                    <a:gd name="connsiteX66" fmla="*/ 848 w 10388"/>
                    <a:gd name="connsiteY66" fmla="*/ 22599 h 102340"/>
                    <a:gd name="connsiteX67" fmla="*/ 848 w 10388"/>
                    <a:gd name="connsiteY67" fmla="*/ 24064 h 102340"/>
                    <a:gd name="connsiteX68" fmla="*/ 848 w 10388"/>
                    <a:gd name="connsiteY68" fmla="*/ 26952 h 102340"/>
                    <a:gd name="connsiteX69" fmla="*/ 430 w 10388"/>
                    <a:gd name="connsiteY69" fmla="*/ 29756 h 102340"/>
                    <a:gd name="connsiteX70" fmla="*/ 848 w 10388"/>
                    <a:gd name="connsiteY70" fmla="*/ 32266 h 102340"/>
                    <a:gd name="connsiteX71" fmla="*/ 430 w 10388"/>
                    <a:gd name="connsiteY71" fmla="*/ 34987 h 102340"/>
                    <a:gd name="connsiteX72" fmla="*/ 221 w 10388"/>
                    <a:gd name="connsiteY72" fmla="*/ 36284 h 102340"/>
                    <a:gd name="connsiteX73" fmla="*/ 848 w 10388"/>
                    <a:gd name="connsiteY73" fmla="*/ 42603 h 102340"/>
                    <a:gd name="connsiteX74" fmla="*/ 639 w 10388"/>
                    <a:gd name="connsiteY74" fmla="*/ 46788 h 102340"/>
                    <a:gd name="connsiteX75" fmla="*/ 848 w 10388"/>
                    <a:gd name="connsiteY75" fmla="*/ 50178 h 102340"/>
                    <a:gd name="connsiteX76" fmla="*/ 848 w 10388"/>
                    <a:gd name="connsiteY76" fmla="*/ 53526 h 102340"/>
                    <a:gd name="connsiteX77" fmla="*/ 221 w 10388"/>
                    <a:gd name="connsiteY77" fmla="*/ 54990 h 102340"/>
                    <a:gd name="connsiteX78" fmla="*/ 639 w 10388"/>
                    <a:gd name="connsiteY78" fmla="*/ 56580 h 102340"/>
                    <a:gd name="connsiteX79" fmla="*/ 639 w 10388"/>
                    <a:gd name="connsiteY79" fmla="*/ 58045 h 102340"/>
                    <a:gd name="connsiteX80" fmla="*/ 639 w 10388"/>
                    <a:gd name="connsiteY80" fmla="*/ 60975 h 102340"/>
                    <a:gd name="connsiteX81" fmla="*/ 221 w 10388"/>
                    <a:gd name="connsiteY81" fmla="*/ 63737 h 102340"/>
                    <a:gd name="connsiteX82" fmla="*/ 598 w 10388"/>
                    <a:gd name="connsiteY82" fmla="*/ 65745 h 102340"/>
                    <a:gd name="connsiteX83" fmla="*/ 12 w 10388"/>
                    <a:gd name="connsiteY83" fmla="*/ 67503 h 102340"/>
                    <a:gd name="connsiteX84" fmla="*/ 639 w 10388"/>
                    <a:gd name="connsiteY84" fmla="*/ 73822 h 102340"/>
                    <a:gd name="connsiteX85" fmla="*/ 430 w 10388"/>
                    <a:gd name="connsiteY85" fmla="*/ 78007 h 102340"/>
                    <a:gd name="connsiteX86" fmla="*/ 639 w 10388"/>
                    <a:gd name="connsiteY86" fmla="*/ 81397 h 102340"/>
                    <a:gd name="connsiteX87" fmla="*/ 639 w 10388"/>
                    <a:gd name="connsiteY87" fmla="*/ 84744 h 102340"/>
                    <a:gd name="connsiteX88" fmla="*/ 12 w 10388"/>
                    <a:gd name="connsiteY88" fmla="*/ 86209 h 102340"/>
                    <a:gd name="connsiteX89" fmla="*/ 430 w 10388"/>
                    <a:gd name="connsiteY89" fmla="*/ 87799 h 102340"/>
                    <a:gd name="connsiteX90" fmla="*/ 430 w 10388"/>
                    <a:gd name="connsiteY90" fmla="*/ 89264 h 102340"/>
                    <a:gd name="connsiteX91" fmla="*/ 430 w 10388"/>
                    <a:gd name="connsiteY91" fmla="*/ 92194 h 102340"/>
                    <a:gd name="connsiteX92" fmla="*/ 12 w 10388"/>
                    <a:gd name="connsiteY92" fmla="*/ 94956 h 102340"/>
                    <a:gd name="connsiteX93" fmla="*/ 430 w 10388"/>
                    <a:gd name="connsiteY93" fmla="*/ 97466 h 102340"/>
                    <a:gd name="connsiteX94" fmla="*/ 12 w 10388"/>
                    <a:gd name="connsiteY94" fmla="*/ 100521 h 102340"/>
                    <a:gd name="connsiteX95" fmla="*/ 1894 w 10388"/>
                    <a:gd name="connsiteY95" fmla="*/ 101902 h 102340"/>
                    <a:gd name="connsiteX96" fmla="*/ 4235 w 10388"/>
                    <a:gd name="connsiteY96" fmla="*/ 102321 h 1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8" h="102340">
                      <a:moveTo>
                        <a:pt x="6786" y="101651"/>
                      </a:moveTo>
                      <a:cubicBezTo>
                        <a:pt x="7832" y="101651"/>
                        <a:pt x="9546" y="100898"/>
                        <a:pt x="9546" y="100563"/>
                      </a:cubicBezTo>
                      <a:cubicBezTo>
                        <a:pt x="9546" y="100228"/>
                        <a:pt x="9755" y="99601"/>
                        <a:pt x="9755" y="98973"/>
                      </a:cubicBezTo>
                      <a:cubicBezTo>
                        <a:pt x="9701" y="98596"/>
                        <a:pt x="9559" y="98236"/>
                        <a:pt x="9337" y="97927"/>
                      </a:cubicBezTo>
                      <a:cubicBezTo>
                        <a:pt x="9237" y="97630"/>
                        <a:pt x="9237" y="97303"/>
                        <a:pt x="9337" y="97006"/>
                      </a:cubicBezTo>
                      <a:cubicBezTo>
                        <a:pt x="9366" y="96479"/>
                        <a:pt x="9508" y="95964"/>
                        <a:pt x="9755" y="95500"/>
                      </a:cubicBezTo>
                      <a:cubicBezTo>
                        <a:pt x="9902" y="95115"/>
                        <a:pt x="9973" y="94700"/>
                        <a:pt x="9964" y="94286"/>
                      </a:cubicBezTo>
                      <a:cubicBezTo>
                        <a:pt x="9964" y="93826"/>
                        <a:pt x="9755" y="93323"/>
                        <a:pt x="9755" y="92654"/>
                      </a:cubicBezTo>
                      <a:cubicBezTo>
                        <a:pt x="9755" y="91984"/>
                        <a:pt x="9337" y="91817"/>
                        <a:pt x="9337" y="91524"/>
                      </a:cubicBezTo>
                      <a:cubicBezTo>
                        <a:pt x="9375" y="90917"/>
                        <a:pt x="9517" y="90323"/>
                        <a:pt x="9755" y="89766"/>
                      </a:cubicBezTo>
                      <a:cubicBezTo>
                        <a:pt x="9922" y="89356"/>
                        <a:pt x="9994" y="88913"/>
                        <a:pt x="9964" y="88469"/>
                      </a:cubicBezTo>
                      <a:cubicBezTo>
                        <a:pt x="9964" y="87716"/>
                        <a:pt x="9755" y="87088"/>
                        <a:pt x="9755" y="86293"/>
                      </a:cubicBezTo>
                      <a:lnTo>
                        <a:pt x="9755" y="83740"/>
                      </a:lnTo>
                      <a:cubicBezTo>
                        <a:pt x="9546" y="82694"/>
                        <a:pt x="9546" y="82819"/>
                        <a:pt x="8459" y="82192"/>
                      </a:cubicBezTo>
                      <a:cubicBezTo>
                        <a:pt x="8459" y="82192"/>
                        <a:pt x="8459" y="82192"/>
                        <a:pt x="8459" y="82192"/>
                      </a:cubicBezTo>
                      <a:cubicBezTo>
                        <a:pt x="8459" y="82192"/>
                        <a:pt x="9964" y="80476"/>
                        <a:pt x="9964" y="78886"/>
                      </a:cubicBezTo>
                      <a:cubicBezTo>
                        <a:pt x="9964" y="78467"/>
                        <a:pt x="9337" y="77630"/>
                        <a:pt x="9337" y="77212"/>
                      </a:cubicBezTo>
                      <a:cubicBezTo>
                        <a:pt x="9337" y="74826"/>
                        <a:pt x="9964" y="74199"/>
                        <a:pt x="9964" y="72190"/>
                      </a:cubicBezTo>
                      <a:cubicBezTo>
                        <a:pt x="9897" y="71428"/>
                        <a:pt x="9772" y="70671"/>
                        <a:pt x="9588" y="69930"/>
                      </a:cubicBezTo>
                      <a:cubicBezTo>
                        <a:pt x="9797" y="69930"/>
                        <a:pt x="9964" y="69637"/>
                        <a:pt x="9964" y="69553"/>
                      </a:cubicBezTo>
                      <a:cubicBezTo>
                        <a:pt x="9964" y="69470"/>
                        <a:pt x="10173" y="68591"/>
                        <a:pt x="10173" y="67963"/>
                      </a:cubicBezTo>
                      <a:cubicBezTo>
                        <a:pt x="10131" y="67649"/>
                        <a:pt x="10014" y="67348"/>
                        <a:pt x="9839" y="67084"/>
                      </a:cubicBezTo>
                      <a:cubicBezTo>
                        <a:pt x="9839" y="66750"/>
                        <a:pt x="9839" y="66457"/>
                        <a:pt x="9839" y="66289"/>
                      </a:cubicBezTo>
                      <a:cubicBezTo>
                        <a:pt x="9839" y="66122"/>
                        <a:pt x="9839" y="65996"/>
                        <a:pt x="9421" y="65829"/>
                      </a:cubicBezTo>
                      <a:cubicBezTo>
                        <a:pt x="9475" y="65360"/>
                        <a:pt x="9617" y="64908"/>
                        <a:pt x="9839" y="64490"/>
                      </a:cubicBezTo>
                      <a:cubicBezTo>
                        <a:pt x="9985" y="64117"/>
                        <a:pt x="10056" y="63720"/>
                        <a:pt x="10048" y="63318"/>
                      </a:cubicBezTo>
                      <a:cubicBezTo>
                        <a:pt x="10048" y="62816"/>
                        <a:pt x="9839" y="62314"/>
                        <a:pt x="9839" y="61644"/>
                      </a:cubicBezTo>
                      <a:cubicBezTo>
                        <a:pt x="9839" y="60975"/>
                        <a:pt x="9421" y="60807"/>
                        <a:pt x="9421" y="60514"/>
                      </a:cubicBezTo>
                      <a:cubicBezTo>
                        <a:pt x="9454" y="59920"/>
                        <a:pt x="9596" y="59338"/>
                        <a:pt x="9839" y="58798"/>
                      </a:cubicBezTo>
                      <a:cubicBezTo>
                        <a:pt x="10002" y="58372"/>
                        <a:pt x="10077" y="57915"/>
                        <a:pt x="10048" y="57459"/>
                      </a:cubicBezTo>
                      <a:cubicBezTo>
                        <a:pt x="10048" y="56706"/>
                        <a:pt x="9839" y="56078"/>
                        <a:pt x="9839" y="55283"/>
                      </a:cubicBezTo>
                      <a:lnTo>
                        <a:pt x="9839" y="52730"/>
                      </a:lnTo>
                      <a:cubicBezTo>
                        <a:pt x="9630" y="51684"/>
                        <a:pt x="9630" y="51810"/>
                        <a:pt x="8542" y="51182"/>
                      </a:cubicBezTo>
                      <a:cubicBezTo>
                        <a:pt x="8542" y="51182"/>
                        <a:pt x="8542" y="51182"/>
                        <a:pt x="8542" y="51182"/>
                      </a:cubicBezTo>
                      <a:cubicBezTo>
                        <a:pt x="8542" y="51182"/>
                        <a:pt x="10048" y="49466"/>
                        <a:pt x="10048" y="47876"/>
                      </a:cubicBezTo>
                      <a:cubicBezTo>
                        <a:pt x="10048" y="47457"/>
                        <a:pt x="9421" y="46621"/>
                        <a:pt x="9421" y="46202"/>
                      </a:cubicBezTo>
                      <a:cubicBezTo>
                        <a:pt x="9421" y="43817"/>
                        <a:pt x="10048" y="43189"/>
                        <a:pt x="10048" y="41180"/>
                      </a:cubicBezTo>
                      <a:cubicBezTo>
                        <a:pt x="10048" y="40301"/>
                        <a:pt x="9630" y="39255"/>
                        <a:pt x="9630" y="38251"/>
                      </a:cubicBezTo>
                      <a:cubicBezTo>
                        <a:pt x="9676" y="37460"/>
                        <a:pt x="9789" y="36677"/>
                        <a:pt x="9964" y="35907"/>
                      </a:cubicBezTo>
                      <a:lnTo>
                        <a:pt x="9964" y="35907"/>
                      </a:lnTo>
                      <a:cubicBezTo>
                        <a:pt x="9964" y="35614"/>
                        <a:pt x="10173" y="34903"/>
                        <a:pt x="10173" y="34275"/>
                      </a:cubicBezTo>
                      <a:cubicBezTo>
                        <a:pt x="10111" y="33915"/>
                        <a:pt x="9968" y="33572"/>
                        <a:pt x="9755" y="33271"/>
                      </a:cubicBezTo>
                      <a:cubicBezTo>
                        <a:pt x="9655" y="32974"/>
                        <a:pt x="9655" y="32647"/>
                        <a:pt x="9755" y="32350"/>
                      </a:cubicBezTo>
                      <a:cubicBezTo>
                        <a:pt x="9793" y="31810"/>
                        <a:pt x="9935" y="31287"/>
                        <a:pt x="10173" y="30802"/>
                      </a:cubicBezTo>
                      <a:cubicBezTo>
                        <a:pt x="10332" y="30434"/>
                        <a:pt x="10403" y="30032"/>
                        <a:pt x="10382" y="29630"/>
                      </a:cubicBezTo>
                      <a:cubicBezTo>
                        <a:pt x="10382" y="29170"/>
                        <a:pt x="10173" y="28667"/>
                        <a:pt x="10173" y="27956"/>
                      </a:cubicBezTo>
                      <a:cubicBezTo>
                        <a:pt x="10173" y="27245"/>
                        <a:pt x="9755" y="27119"/>
                        <a:pt x="9755" y="26868"/>
                      </a:cubicBezTo>
                      <a:cubicBezTo>
                        <a:pt x="9793" y="26261"/>
                        <a:pt x="9935" y="25667"/>
                        <a:pt x="10173" y="25110"/>
                      </a:cubicBezTo>
                      <a:cubicBezTo>
                        <a:pt x="10341" y="24700"/>
                        <a:pt x="10412" y="24257"/>
                        <a:pt x="10382" y="23813"/>
                      </a:cubicBezTo>
                      <a:cubicBezTo>
                        <a:pt x="10382" y="23018"/>
                        <a:pt x="10173" y="22390"/>
                        <a:pt x="10173" y="21637"/>
                      </a:cubicBezTo>
                      <a:lnTo>
                        <a:pt x="10173" y="19084"/>
                      </a:lnTo>
                      <a:cubicBezTo>
                        <a:pt x="9964" y="18038"/>
                        <a:pt x="9964" y="18164"/>
                        <a:pt x="8877" y="17536"/>
                      </a:cubicBezTo>
                      <a:cubicBezTo>
                        <a:pt x="8877" y="17536"/>
                        <a:pt x="8877" y="17536"/>
                        <a:pt x="8877" y="17327"/>
                      </a:cubicBezTo>
                      <a:cubicBezTo>
                        <a:pt x="8877" y="17117"/>
                        <a:pt x="10382" y="15611"/>
                        <a:pt x="10382" y="13979"/>
                      </a:cubicBezTo>
                      <a:cubicBezTo>
                        <a:pt x="10382" y="13560"/>
                        <a:pt x="9755" y="12723"/>
                        <a:pt x="9755" y="12347"/>
                      </a:cubicBezTo>
                      <a:cubicBezTo>
                        <a:pt x="9755" y="9961"/>
                        <a:pt x="10382" y="9334"/>
                        <a:pt x="10382" y="7325"/>
                      </a:cubicBezTo>
                      <a:cubicBezTo>
                        <a:pt x="10382" y="6404"/>
                        <a:pt x="9964" y="5358"/>
                        <a:pt x="9964" y="4395"/>
                      </a:cubicBezTo>
                      <a:cubicBezTo>
                        <a:pt x="9964" y="3433"/>
                        <a:pt x="10382" y="1884"/>
                        <a:pt x="10382" y="1424"/>
                      </a:cubicBezTo>
                      <a:cubicBezTo>
                        <a:pt x="10382" y="964"/>
                        <a:pt x="7832" y="1"/>
                        <a:pt x="5490" y="1"/>
                      </a:cubicBezTo>
                      <a:cubicBezTo>
                        <a:pt x="4001" y="-15"/>
                        <a:pt x="2517" y="127"/>
                        <a:pt x="1057" y="420"/>
                      </a:cubicBezTo>
                      <a:cubicBezTo>
                        <a:pt x="639" y="420"/>
                        <a:pt x="430" y="1466"/>
                        <a:pt x="430" y="2261"/>
                      </a:cubicBezTo>
                      <a:cubicBezTo>
                        <a:pt x="430" y="4395"/>
                        <a:pt x="1057" y="6446"/>
                        <a:pt x="1057" y="8580"/>
                      </a:cubicBezTo>
                      <a:cubicBezTo>
                        <a:pt x="1057" y="9334"/>
                        <a:pt x="848" y="10087"/>
                        <a:pt x="848" y="12765"/>
                      </a:cubicBezTo>
                      <a:cubicBezTo>
                        <a:pt x="848" y="13811"/>
                        <a:pt x="1057" y="15025"/>
                        <a:pt x="1057" y="16197"/>
                      </a:cubicBezTo>
                      <a:cubicBezTo>
                        <a:pt x="1057" y="18122"/>
                        <a:pt x="1057" y="19126"/>
                        <a:pt x="1057" y="19545"/>
                      </a:cubicBezTo>
                      <a:cubicBezTo>
                        <a:pt x="1057" y="19963"/>
                        <a:pt x="430" y="20423"/>
                        <a:pt x="430" y="21009"/>
                      </a:cubicBezTo>
                      <a:cubicBezTo>
                        <a:pt x="648" y="21516"/>
                        <a:pt x="786" y="22051"/>
                        <a:pt x="848" y="22599"/>
                      </a:cubicBezTo>
                      <a:cubicBezTo>
                        <a:pt x="848" y="23144"/>
                        <a:pt x="848" y="23646"/>
                        <a:pt x="848" y="24064"/>
                      </a:cubicBezTo>
                      <a:cubicBezTo>
                        <a:pt x="848" y="24483"/>
                        <a:pt x="848" y="25864"/>
                        <a:pt x="848" y="26952"/>
                      </a:cubicBezTo>
                      <a:cubicBezTo>
                        <a:pt x="756" y="27893"/>
                        <a:pt x="618" y="28827"/>
                        <a:pt x="430" y="29756"/>
                      </a:cubicBezTo>
                      <a:cubicBezTo>
                        <a:pt x="430" y="30593"/>
                        <a:pt x="848" y="31430"/>
                        <a:pt x="848" y="32266"/>
                      </a:cubicBezTo>
                      <a:cubicBezTo>
                        <a:pt x="848" y="33103"/>
                        <a:pt x="514" y="34024"/>
                        <a:pt x="430" y="34987"/>
                      </a:cubicBezTo>
                      <a:cubicBezTo>
                        <a:pt x="292" y="35405"/>
                        <a:pt x="221" y="35845"/>
                        <a:pt x="221" y="36284"/>
                      </a:cubicBezTo>
                      <a:cubicBezTo>
                        <a:pt x="221" y="38418"/>
                        <a:pt x="848" y="40469"/>
                        <a:pt x="848" y="42603"/>
                      </a:cubicBezTo>
                      <a:cubicBezTo>
                        <a:pt x="848" y="43356"/>
                        <a:pt x="639" y="44151"/>
                        <a:pt x="639" y="46788"/>
                      </a:cubicBezTo>
                      <a:cubicBezTo>
                        <a:pt x="639" y="47834"/>
                        <a:pt x="848" y="49006"/>
                        <a:pt x="848" y="50178"/>
                      </a:cubicBezTo>
                      <a:cubicBezTo>
                        <a:pt x="848" y="52144"/>
                        <a:pt x="848" y="53107"/>
                        <a:pt x="848" y="53526"/>
                      </a:cubicBezTo>
                      <a:cubicBezTo>
                        <a:pt x="848" y="53944"/>
                        <a:pt x="221" y="54446"/>
                        <a:pt x="221" y="54990"/>
                      </a:cubicBezTo>
                      <a:cubicBezTo>
                        <a:pt x="439" y="55497"/>
                        <a:pt x="577" y="56032"/>
                        <a:pt x="639" y="56580"/>
                      </a:cubicBezTo>
                      <a:cubicBezTo>
                        <a:pt x="639" y="57124"/>
                        <a:pt x="639" y="57627"/>
                        <a:pt x="639" y="58045"/>
                      </a:cubicBezTo>
                      <a:cubicBezTo>
                        <a:pt x="639" y="58464"/>
                        <a:pt x="639" y="59845"/>
                        <a:pt x="639" y="60975"/>
                      </a:cubicBezTo>
                      <a:cubicBezTo>
                        <a:pt x="547" y="61904"/>
                        <a:pt x="409" y="62824"/>
                        <a:pt x="221" y="63737"/>
                      </a:cubicBezTo>
                      <a:cubicBezTo>
                        <a:pt x="284" y="64414"/>
                        <a:pt x="414" y="65088"/>
                        <a:pt x="598" y="65745"/>
                      </a:cubicBezTo>
                      <a:cubicBezTo>
                        <a:pt x="158" y="66222"/>
                        <a:pt x="-55" y="66858"/>
                        <a:pt x="12" y="67503"/>
                      </a:cubicBezTo>
                      <a:cubicBezTo>
                        <a:pt x="12" y="69637"/>
                        <a:pt x="639" y="71688"/>
                        <a:pt x="639" y="73822"/>
                      </a:cubicBezTo>
                      <a:cubicBezTo>
                        <a:pt x="639" y="74575"/>
                        <a:pt x="430" y="75370"/>
                        <a:pt x="430" y="78007"/>
                      </a:cubicBezTo>
                      <a:cubicBezTo>
                        <a:pt x="430" y="79053"/>
                        <a:pt x="639" y="80225"/>
                        <a:pt x="639" y="81397"/>
                      </a:cubicBezTo>
                      <a:cubicBezTo>
                        <a:pt x="639" y="83363"/>
                        <a:pt x="639" y="84326"/>
                        <a:pt x="639" y="84744"/>
                      </a:cubicBezTo>
                      <a:cubicBezTo>
                        <a:pt x="639" y="85163"/>
                        <a:pt x="12" y="85623"/>
                        <a:pt x="12" y="86209"/>
                      </a:cubicBezTo>
                      <a:cubicBezTo>
                        <a:pt x="230" y="86716"/>
                        <a:pt x="368" y="87251"/>
                        <a:pt x="430" y="87799"/>
                      </a:cubicBezTo>
                      <a:cubicBezTo>
                        <a:pt x="430" y="88343"/>
                        <a:pt x="430" y="88846"/>
                        <a:pt x="430" y="89264"/>
                      </a:cubicBezTo>
                      <a:cubicBezTo>
                        <a:pt x="430" y="89683"/>
                        <a:pt x="430" y="91064"/>
                        <a:pt x="430" y="92194"/>
                      </a:cubicBezTo>
                      <a:cubicBezTo>
                        <a:pt x="338" y="93123"/>
                        <a:pt x="200" y="94043"/>
                        <a:pt x="12" y="94956"/>
                      </a:cubicBezTo>
                      <a:cubicBezTo>
                        <a:pt x="12" y="95792"/>
                        <a:pt x="430" y="96629"/>
                        <a:pt x="430" y="97466"/>
                      </a:cubicBezTo>
                      <a:cubicBezTo>
                        <a:pt x="430" y="98303"/>
                        <a:pt x="12" y="99559"/>
                        <a:pt x="12" y="100521"/>
                      </a:cubicBezTo>
                      <a:cubicBezTo>
                        <a:pt x="12" y="101484"/>
                        <a:pt x="221" y="101442"/>
                        <a:pt x="1894" y="101902"/>
                      </a:cubicBezTo>
                      <a:cubicBezTo>
                        <a:pt x="2621" y="102254"/>
                        <a:pt x="3433" y="102396"/>
                        <a:pt x="4235" y="102321"/>
                      </a:cubicBezTo>
                      <a:close/>
                    </a:path>
                  </a:pathLst>
                </a:custGeom>
                <a:solidFill>
                  <a:schemeClr val="bg1"/>
                </a:solidFill>
                <a:ln w="3805" cap="flat">
                  <a:noFill/>
                  <a:prstDash val="solid"/>
                  <a:miter/>
                </a:ln>
              </p:spPr>
              <p:txBody>
                <a:bodyPr wrap="none" rtlCol="0" anchor="ctr"/>
                <a:lstStyle/>
                <a:p>
                  <a:endParaRPr lang="en-CA"/>
                </a:p>
              </p:txBody>
            </p:sp>
          </p:grpSp>
          <p:grpSp>
            <p:nvGrpSpPr>
              <p:cNvPr id="234" name="Graphic 207">
                <a:extLst>
                  <a:ext uri="{FF2B5EF4-FFF2-40B4-BE49-F238E27FC236}">
                    <a16:creationId xmlns:a16="http://schemas.microsoft.com/office/drawing/2014/main" id="{94502E70-333D-FA45-888E-44FF02C143A5}"/>
                  </a:ext>
                </a:extLst>
              </p:cNvPr>
              <p:cNvGrpSpPr/>
              <p:nvPr/>
            </p:nvGrpSpPr>
            <p:grpSpPr>
              <a:xfrm>
                <a:off x="5319754" y="3282241"/>
                <a:ext cx="90961" cy="112649"/>
                <a:chOff x="5319754" y="3282241"/>
                <a:chExt cx="90961" cy="112649"/>
              </a:xfrm>
              <a:solidFill>
                <a:srgbClr val="FFFFFF"/>
              </a:solidFill>
            </p:grpSpPr>
            <p:sp>
              <p:nvSpPr>
                <p:cNvPr id="235" name="Freeform 234">
                  <a:extLst>
                    <a:ext uri="{FF2B5EF4-FFF2-40B4-BE49-F238E27FC236}">
                      <a16:creationId xmlns:a16="http://schemas.microsoft.com/office/drawing/2014/main" id="{926931E3-D0A5-B046-BAE7-466B121D1DE2}"/>
                    </a:ext>
                  </a:extLst>
                </p:cNvPr>
                <p:cNvSpPr/>
                <p:nvPr/>
              </p:nvSpPr>
              <p:spPr>
                <a:xfrm>
                  <a:off x="5319754" y="3282241"/>
                  <a:ext cx="82889" cy="112649"/>
                </a:xfrm>
                <a:custGeom>
                  <a:avLst/>
                  <a:gdLst>
                    <a:gd name="connsiteX0" fmla="*/ 79911 w 82889"/>
                    <a:gd name="connsiteY0" fmla="*/ 107090 h 112649"/>
                    <a:gd name="connsiteX1" fmla="*/ 82671 w 82889"/>
                    <a:gd name="connsiteY1" fmla="*/ 103701 h 112649"/>
                    <a:gd name="connsiteX2" fmla="*/ 82880 w 82889"/>
                    <a:gd name="connsiteY2" fmla="*/ 98846 h 112649"/>
                    <a:gd name="connsiteX3" fmla="*/ 82462 w 82889"/>
                    <a:gd name="connsiteY3" fmla="*/ 95666 h 112649"/>
                    <a:gd name="connsiteX4" fmla="*/ 82253 w 82889"/>
                    <a:gd name="connsiteY4" fmla="*/ 92904 h 112649"/>
                    <a:gd name="connsiteX5" fmla="*/ 82671 w 82889"/>
                    <a:gd name="connsiteY5" fmla="*/ 88258 h 112649"/>
                    <a:gd name="connsiteX6" fmla="*/ 82880 w 82889"/>
                    <a:gd name="connsiteY6" fmla="*/ 84659 h 112649"/>
                    <a:gd name="connsiteX7" fmla="*/ 82671 w 82889"/>
                    <a:gd name="connsiteY7" fmla="*/ 79554 h 112649"/>
                    <a:gd name="connsiteX8" fmla="*/ 82253 w 82889"/>
                    <a:gd name="connsiteY8" fmla="*/ 76164 h 112649"/>
                    <a:gd name="connsiteX9" fmla="*/ 82671 w 82889"/>
                    <a:gd name="connsiteY9" fmla="*/ 70891 h 112649"/>
                    <a:gd name="connsiteX10" fmla="*/ 82880 w 82889"/>
                    <a:gd name="connsiteY10" fmla="*/ 66706 h 112649"/>
                    <a:gd name="connsiteX11" fmla="*/ 82671 w 82889"/>
                    <a:gd name="connsiteY11" fmla="*/ 60136 h 112649"/>
                    <a:gd name="connsiteX12" fmla="*/ 82671 w 82889"/>
                    <a:gd name="connsiteY12" fmla="*/ 51055 h 112649"/>
                    <a:gd name="connsiteX13" fmla="*/ 81375 w 82889"/>
                    <a:gd name="connsiteY13" fmla="*/ 45489 h 112649"/>
                    <a:gd name="connsiteX14" fmla="*/ 81375 w 82889"/>
                    <a:gd name="connsiteY14" fmla="*/ 44736 h 112649"/>
                    <a:gd name="connsiteX15" fmla="*/ 82880 w 82889"/>
                    <a:gd name="connsiteY15" fmla="*/ 32558 h 112649"/>
                    <a:gd name="connsiteX16" fmla="*/ 82253 w 82889"/>
                    <a:gd name="connsiteY16" fmla="*/ 26490 h 112649"/>
                    <a:gd name="connsiteX17" fmla="*/ 82545 w 82889"/>
                    <a:gd name="connsiteY17" fmla="*/ 16865 h 112649"/>
                    <a:gd name="connsiteX18" fmla="*/ 82755 w 82889"/>
                    <a:gd name="connsiteY18" fmla="*/ 12973 h 112649"/>
                    <a:gd name="connsiteX19" fmla="*/ 82755 w 82889"/>
                    <a:gd name="connsiteY19" fmla="*/ 6570 h 112649"/>
                    <a:gd name="connsiteX20" fmla="*/ 82755 w 82889"/>
                    <a:gd name="connsiteY20" fmla="*/ 2678 h 112649"/>
                    <a:gd name="connsiteX21" fmla="*/ 81249 w 82889"/>
                    <a:gd name="connsiteY21" fmla="*/ 126 h 112649"/>
                    <a:gd name="connsiteX22" fmla="*/ 72886 w 82889"/>
                    <a:gd name="connsiteY22" fmla="*/ 377 h 112649"/>
                    <a:gd name="connsiteX23" fmla="*/ 71464 w 82889"/>
                    <a:gd name="connsiteY23" fmla="*/ 0 h 112649"/>
                    <a:gd name="connsiteX24" fmla="*/ 65652 w 82889"/>
                    <a:gd name="connsiteY24" fmla="*/ 0 h 112649"/>
                    <a:gd name="connsiteX25" fmla="*/ 62474 w 82889"/>
                    <a:gd name="connsiteY25" fmla="*/ 335 h 112649"/>
                    <a:gd name="connsiteX26" fmla="*/ 59547 w 82889"/>
                    <a:gd name="connsiteY26" fmla="*/ 335 h 112649"/>
                    <a:gd name="connsiteX27" fmla="*/ 57916 w 82889"/>
                    <a:gd name="connsiteY27" fmla="*/ 711 h 112649"/>
                    <a:gd name="connsiteX28" fmla="*/ 52982 w 82889"/>
                    <a:gd name="connsiteY28" fmla="*/ 335 h 112649"/>
                    <a:gd name="connsiteX29" fmla="*/ 48800 w 82889"/>
                    <a:gd name="connsiteY29" fmla="*/ 335 h 112649"/>
                    <a:gd name="connsiteX30" fmla="*/ 42737 w 82889"/>
                    <a:gd name="connsiteY30" fmla="*/ 335 h 112649"/>
                    <a:gd name="connsiteX31" fmla="*/ 38555 w 82889"/>
                    <a:gd name="connsiteY31" fmla="*/ 753 h 112649"/>
                    <a:gd name="connsiteX32" fmla="*/ 32199 w 82889"/>
                    <a:gd name="connsiteY32" fmla="*/ 335 h 112649"/>
                    <a:gd name="connsiteX33" fmla="*/ 27391 w 82889"/>
                    <a:gd name="connsiteY33" fmla="*/ 335 h 112649"/>
                    <a:gd name="connsiteX34" fmla="*/ 19529 w 82889"/>
                    <a:gd name="connsiteY34" fmla="*/ 335 h 112649"/>
                    <a:gd name="connsiteX35" fmla="*/ 10163 w 82889"/>
                    <a:gd name="connsiteY35" fmla="*/ 335 h 112649"/>
                    <a:gd name="connsiteX36" fmla="*/ 3848 w 82889"/>
                    <a:gd name="connsiteY36" fmla="*/ 670 h 112649"/>
                    <a:gd name="connsiteX37" fmla="*/ 2427 w 82889"/>
                    <a:gd name="connsiteY37" fmla="*/ 1004 h 112649"/>
                    <a:gd name="connsiteX38" fmla="*/ 1632 w 82889"/>
                    <a:gd name="connsiteY38" fmla="*/ 1255 h 112649"/>
                    <a:gd name="connsiteX39" fmla="*/ 1214 w 82889"/>
                    <a:gd name="connsiteY39" fmla="*/ 1465 h 112649"/>
                    <a:gd name="connsiteX40" fmla="*/ 1423 w 82889"/>
                    <a:gd name="connsiteY40" fmla="*/ 2344 h 112649"/>
                    <a:gd name="connsiteX41" fmla="*/ 1423 w 82889"/>
                    <a:gd name="connsiteY41" fmla="*/ 3808 h 112649"/>
                    <a:gd name="connsiteX42" fmla="*/ 880 w 82889"/>
                    <a:gd name="connsiteY42" fmla="*/ 9583 h 112649"/>
                    <a:gd name="connsiteX43" fmla="*/ 880 w 82889"/>
                    <a:gd name="connsiteY43" fmla="*/ 11090 h 112649"/>
                    <a:gd name="connsiteX44" fmla="*/ 671 w 82889"/>
                    <a:gd name="connsiteY44" fmla="*/ 12387 h 112649"/>
                    <a:gd name="connsiteX45" fmla="*/ 294 w 82889"/>
                    <a:gd name="connsiteY45" fmla="*/ 15358 h 112649"/>
                    <a:gd name="connsiteX46" fmla="*/ 294 w 82889"/>
                    <a:gd name="connsiteY46" fmla="*/ 18581 h 112649"/>
                    <a:gd name="connsiteX47" fmla="*/ 963 w 82889"/>
                    <a:gd name="connsiteY47" fmla="*/ 24649 h 112649"/>
                    <a:gd name="connsiteX48" fmla="*/ 294 w 82889"/>
                    <a:gd name="connsiteY48" fmla="*/ 42895 h 112649"/>
                    <a:gd name="connsiteX49" fmla="*/ 754 w 82889"/>
                    <a:gd name="connsiteY49" fmla="*/ 53566 h 112649"/>
                    <a:gd name="connsiteX50" fmla="*/ 420 w 82889"/>
                    <a:gd name="connsiteY50" fmla="*/ 61936 h 112649"/>
                    <a:gd name="connsiteX51" fmla="*/ 420 w 82889"/>
                    <a:gd name="connsiteY51" fmla="*/ 62522 h 112649"/>
                    <a:gd name="connsiteX52" fmla="*/ 211 w 82889"/>
                    <a:gd name="connsiteY52" fmla="*/ 68339 h 112649"/>
                    <a:gd name="connsiteX53" fmla="*/ 671 w 82889"/>
                    <a:gd name="connsiteY53" fmla="*/ 72147 h 112649"/>
                    <a:gd name="connsiteX54" fmla="*/ 671 w 82889"/>
                    <a:gd name="connsiteY54" fmla="*/ 75453 h 112649"/>
                    <a:gd name="connsiteX55" fmla="*/ 211 w 82889"/>
                    <a:gd name="connsiteY55" fmla="*/ 81019 h 112649"/>
                    <a:gd name="connsiteX56" fmla="*/ 1 w 82889"/>
                    <a:gd name="connsiteY56" fmla="*/ 85204 h 112649"/>
                    <a:gd name="connsiteX57" fmla="*/ 211 w 82889"/>
                    <a:gd name="connsiteY57" fmla="*/ 91272 h 112649"/>
                    <a:gd name="connsiteX58" fmla="*/ 671 w 82889"/>
                    <a:gd name="connsiteY58" fmla="*/ 95456 h 112649"/>
                    <a:gd name="connsiteX59" fmla="*/ 211 w 82889"/>
                    <a:gd name="connsiteY59" fmla="*/ 101817 h 112649"/>
                    <a:gd name="connsiteX60" fmla="*/ 211 w 82889"/>
                    <a:gd name="connsiteY60" fmla="*/ 103952 h 112649"/>
                    <a:gd name="connsiteX61" fmla="*/ 211 w 82889"/>
                    <a:gd name="connsiteY61" fmla="*/ 106379 h 112649"/>
                    <a:gd name="connsiteX62" fmla="*/ 211 w 82889"/>
                    <a:gd name="connsiteY62" fmla="*/ 111275 h 112649"/>
                    <a:gd name="connsiteX63" fmla="*/ 2928 w 82889"/>
                    <a:gd name="connsiteY63" fmla="*/ 112614 h 112649"/>
                    <a:gd name="connsiteX64" fmla="*/ 6776 w 82889"/>
                    <a:gd name="connsiteY64" fmla="*/ 112614 h 112649"/>
                    <a:gd name="connsiteX65" fmla="*/ 12253 w 82889"/>
                    <a:gd name="connsiteY65" fmla="*/ 112614 h 112649"/>
                    <a:gd name="connsiteX66" fmla="*/ 20073 w 82889"/>
                    <a:gd name="connsiteY66" fmla="*/ 112614 h 112649"/>
                    <a:gd name="connsiteX67" fmla="*/ 24714 w 82889"/>
                    <a:gd name="connsiteY67" fmla="*/ 111317 h 112649"/>
                    <a:gd name="connsiteX68" fmla="*/ 25384 w 82889"/>
                    <a:gd name="connsiteY68" fmla="*/ 111108 h 112649"/>
                    <a:gd name="connsiteX69" fmla="*/ 35503 w 82889"/>
                    <a:gd name="connsiteY69" fmla="*/ 112614 h 112649"/>
                    <a:gd name="connsiteX70" fmla="*/ 40604 w 82889"/>
                    <a:gd name="connsiteY70" fmla="*/ 111945 h 112649"/>
                    <a:gd name="connsiteX71" fmla="*/ 55825 w 82889"/>
                    <a:gd name="connsiteY71" fmla="*/ 112614 h 112649"/>
                    <a:gd name="connsiteX72" fmla="*/ 64732 w 82889"/>
                    <a:gd name="connsiteY72" fmla="*/ 112154 h 112649"/>
                    <a:gd name="connsiteX73" fmla="*/ 73806 w 82889"/>
                    <a:gd name="connsiteY73" fmla="*/ 112614 h 112649"/>
                    <a:gd name="connsiteX74" fmla="*/ 77987 w 82889"/>
                    <a:gd name="connsiteY74" fmla="*/ 107718 h 112649"/>
                    <a:gd name="connsiteX75" fmla="*/ 76733 w 82889"/>
                    <a:gd name="connsiteY75" fmla="*/ 103282 h 112649"/>
                    <a:gd name="connsiteX76" fmla="*/ 71255 w 82889"/>
                    <a:gd name="connsiteY76" fmla="*/ 102654 h 112649"/>
                    <a:gd name="connsiteX77" fmla="*/ 51978 w 82889"/>
                    <a:gd name="connsiteY77" fmla="*/ 103282 h 112649"/>
                    <a:gd name="connsiteX78" fmla="*/ 39434 w 82889"/>
                    <a:gd name="connsiteY78" fmla="*/ 103073 h 112649"/>
                    <a:gd name="connsiteX79" fmla="*/ 28729 w 82889"/>
                    <a:gd name="connsiteY79" fmla="*/ 102905 h 112649"/>
                    <a:gd name="connsiteX80" fmla="*/ 18568 w 82889"/>
                    <a:gd name="connsiteY80" fmla="*/ 102905 h 112649"/>
                    <a:gd name="connsiteX81" fmla="*/ 14093 w 82889"/>
                    <a:gd name="connsiteY81" fmla="*/ 102278 h 112649"/>
                    <a:gd name="connsiteX82" fmla="*/ 12295 w 82889"/>
                    <a:gd name="connsiteY82" fmla="*/ 102487 h 112649"/>
                    <a:gd name="connsiteX83" fmla="*/ 10957 w 82889"/>
                    <a:gd name="connsiteY83" fmla="*/ 102487 h 112649"/>
                    <a:gd name="connsiteX84" fmla="*/ 9995 w 82889"/>
                    <a:gd name="connsiteY84" fmla="*/ 102487 h 112649"/>
                    <a:gd name="connsiteX85" fmla="*/ 9285 w 82889"/>
                    <a:gd name="connsiteY85" fmla="*/ 102487 h 112649"/>
                    <a:gd name="connsiteX86" fmla="*/ 9285 w 82889"/>
                    <a:gd name="connsiteY86" fmla="*/ 102068 h 112649"/>
                    <a:gd name="connsiteX87" fmla="*/ 9285 w 82889"/>
                    <a:gd name="connsiteY87" fmla="*/ 101692 h 112649"/>
                    <a:gd name="connsiteX88" fmla="*/ 9285 w 82889"/>
                    <a:gd name="connsiteY88" fmla="*/ 100394 h 112649"/>
                    <a:gd name="connsiteX89" fmla="*/ 9285 w 82889"/>
                    <a:gd name="connsiteY89" fmla="*/ 94871 h 112649"/>
                    <a:gd name="connsiteX90" fmla="*/ 9703 w 82889"/>
                    <a:gd name="connsiteY90" fmla="*/ 84743 h 112649"/>
                    <a:gd name="connsiteX91" fmla="*/ 9285 w 82889"/>
                    <a:gd name="connsiteY91" fmla="*/ 75620 h 112649"/>
                    <a:gd name="connsiteX92" fmla="*/ 9703 w 82889"/>
                    <a:gd name="connsiteY92" fmla="*/ 65618 h 112649"/>
                    <a:gd name="connsiteX93" fmla="*/ 9912 w 82889"/>
                    <a:gd name="connsiteY93" fmla="*/ 60931 h 112649"/>
                    <a:gd name="connsiteX94" fmla="*/ 9285 w 82889"/>
                    <a:gd name="connsiteY94" fmla="*/ 37831 h 112649"/>
                    <a:gd name="connsiteX95" fmla="*/ 9494 w 82889"/>
                    <a:gd name="connsiteY95" fmla="*/ 22640 h 112649"/>
                    <a:gd name="connsiteX96" fmla="*/ 9285 w 82889"/>
                    <a:gd name="connsiteY96" fmla="*/ 10085 h 112649"/>
                    <a:gd name="connsiteX97" fmla="*/ 9285 w 82889"/>
                    <a:gd name="connsiteY97" fmla="*/ 9081 h 112649"/>
                    <a:gd name="connsiteX98" fmla="*/ 9619 w 82889"/>
                    <a:gd name="connsiteY98" fmla="*/ 9081 h 112649"/>
                    <a:gd name="connsiteX99" fmla="*/ 10037 w 82889"/>
                    <a:gd name="connsiteY99" fmla="*/ 9081 h 112649"/>
                    <a:gd name="connsiteX100" fmla="*/ 11543 w 82889"/>
                    <a:gd name="connsiteY100" fmla="*/ 9081 h 112649"/>
                    <a:gd name="connsiteX101" fmla="*/ 16895 w 82889"/>
                    <a:gd name="connsiteY101" fmla="*/ 9709 h 112649"/>
                    <a:gd name="connsiteX102" fmla="*/ 22707 w 82889"/>
                    <a:gd name="connsiteY102" fmla="*/ 9290 h 112649"/>
                    <a:gd name="connsiteX103" fmla="*/ 28018 w 82889"/>
                    <a:gd name="connsiteY103" fmla="*/ 9081 h 112649"/>
                    <a:gd name="connsiteX104" fmla="*/ 38681 w 82889"/>
                    <a:gd name="connsiteY104" fmla="*/ 9290 h 112649"/>
                    <a:gd name="connsiteX105" fmla="*/ 48800 w 82889"/>
                    <a:gd name="connsiteY105" fmla="*/ 9709 h 112649"/>
                    <a:gd name="connsiteX106" fmla="*/ 56034 w 82889"/>
                    <a:gd name="connsiteY106" fmla="*/ 9332 h 112649"/>
                    <a:gd name="connsiteX107" fmla="*/ 62474 w 82889"/>
                    <a:gd name="connsiteY107" fmla="*/ 9918 h 112649"/>
                    <a:gd name="connsiteX108" fmla="*/ 68370 w 82889"/>
                    <a:gd name="connsiteY108" fmla="*/ 9918 h 112649"/>
                    <a:gd name="connsiteX109" fmla="*/ 71297 w 82889"/>
                    <a:gd name="connsiteY109" fmla="*/ 9918 h 112649"/>
                    <a:gd name="connsiteX110" fmla="*/ 72552 w 82889"/>
                    <a:gd name="connsiteY110" fmla="*/ 9918 h 112649"/>
                    <a:gd name="connsiteX111" fmla="*/ 72552 w 82889"/>
                    <a:gd name="connsiteY111" fmla="*/ 9918 h 112649"/>
                    <a:gd name="connsiteX112" fmla="*/ 73011 w 82889"/>
                    <a:gd name="connsiteY112" fmla="*/ 9918 h 112649"/>
                    <a:gd name="connsiteX113" fmla="*/ 73011 w 82889"/>
                    <a:gd name="connsiteY113" fmla="*/ 10253 h 112649"/>
                    <a:gd name="connsiteX114" fmla="*/ 73011 w 82889"/>
                    <a:gd name="connsiteY114" fmla="*/ 13057 h 112649"/>
                    <a:gd name="connsiteX115" fmla="*/ 72802 w 82889"/>
                    <a:gd name="connsiteY115" fmla="*/ 28248 h 112649"/>
                    <a:gd name="connsiteX116" fmla="*/ 73011 w 82889"/>
                    <a:gd name="connsiteY116" fmla="*/ 40802 h 112649"/>
                    <a:gd name="connsiteX117" fmla="*/ 73221 w 82889"/>
                    <a:gd name="connsiteY117" fmla="*/ 52980 h 112649"/>
                    <a:gd name="connsiteX118" fmla="*/ 72593 w 82889"/>
                    <a:gd name="connsiteY118" fmla="*/ 58295 h 112649"/>
                    <a:gd name="connsiteX119" fmla="*/ 73011 w 82889"/>
                    <a:gd name="connsiteY119" fmla="*/ 63275 h 112649"/>
                    <a:gd name="connsiteX120" fmla="*/ 73221 w 82889"/>
                    <a:gd name="connsiteY120" fmla="*/ 67711 h 112649"/>
                    <a:gd name="connsiteX121" fmla="*/ 73011 w 82889"/>
                    <a:gd name="connsiteY121" fmla="*/ 76583 h 112649"/>
                    <a:gd name="connsiteX122" fmla="*/ 72593 w 82889"/>
                    <a:gd name="connsiteY122" fmla="*/ 84952 h 112649"/>
                    <a:gd name="connsiteX123" fmla="*/ 73011 w 82889"/>
                    <a:gd name="connsiteY123" fmla="*/ 92569 h 112649"/>
                    <a:gd name="connsiteX124" fmla="*/ 72593 w 82889"/>
                    <a:gd name="connsiteY124" fmla="*/ 101901 h 112649"/>
                    <a:gd name="connsiteX125" fmla="*/ 74517 w 82889"/>
                    <a:gd name="connsiteY125" fmla="*/ 106086 h 112649"/>
                    <a:gd name="connsiteX126" fmla="*/ 76817 w 82889"/>
                    <a:gd name="connsiteY126" fmla="*/ 107341 h 112649"/>
                    <a:gd name="connsiteX127" fmla="*/ 79911 w 82889"/>
                    <a:gd name="connsiteY127" fmla="*/ 107090 h 1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2889" h="112649">
                      <a:moveTo>
                        <a:pt x="79911" y="107090"/>
                      </a:moveTo>
                      <a:cubicBezTo>
                        <a:pt x="81299" y="106442"/>
                        <a:pt x="82315" y="105195"/>
                        <a:pt x="82671" y="103701"/>
                      </a:cubicBezTo>
                      <a:cubicBezTo>
                        <a:pt x="82671" y="102864"/>
                        <a:pt x="82880" y="100729"/>
                        <a:pt x="82880" y="98846"/>
                      </a:cubicBezTo>
                      <a:cubicBezTo>
                        <a:pt x="82834" y="97775"/>
                        <a:pt x="82692" y="96712"/>
                        <a:pt x="82462" y="95666"/>
                      </a:cubicBezTo>
                      <a:cubicBezTo>
                        <a:pt x="82282" y="94757"/>
                        <a:pt x="82211" y="93828"/>
                        <a:pt x="82253" y="92904"/>
                      </a:cubicBezTo>
                      <a:cubicBezTo>
                        <a:pt x="82278" y="91347"/>
                        <a:pt x="82420" y="89794"/>
                        <a:pt x="82671" y="88258"/>
                      </a:cubicBezTo>
                      <a:cubicBezTo>
                        <a:pt x="82830" y="87066"/>
                        <a:pt x="82901" y="85865"/>
                        <a:pt x="82880" y="84659"/>
                      </a:cubicBezTo>
                      <a:cubicBezTo>
                        <a:pt x="82880" y="83153"/>
                        <a:pt x="82671" y="81688"/>
                        <a:pt x="82671" y="79554"/>
                      </a:cubicBezTo>
                      <a:cubicBezTo>
                        <a:pt x="82671" y="78508"/>
                        <a:pt x="82253" y="77043"/>
                        <a:pt x="82253" y="76164"/>
                      </a:cubicBezTo>
                      <a:cubicBezTo>
                        <a:pt x="82286" y="74398"/>
                        <a:pt x="82428" y="72641"/>
                        <a:pt x="82671" y="70891"/>
                      </a:cubicBezTo>
                      <a:cubicBezTo>
                        <a:pt x="82846" y="69502"/>
                        <a:pt x="82918" y="68104"/>
                        <a:pt x="82880" y="66706"/>
                      </a:cubicBezTo>
                      <a:lnTo>
                        <a:pt x="82671" y="60136"/>
                      </a:lnTo>
                      <a:lnTo>
                        <a:pt x="82671" y="51055"/>
                      </a:lnTo>
                      <a:cubicBezTo>
                        <a:pt x="82842" y="49109"/>
                        <a:pt x="82386" y="47159"/>
                        <a:pt x="81375" y="45489"/>
                      </a:cubicBezTo>
                      <a:cubicBezTo>
                        <a:pt x="81375" y="45238"/>
                        <a:pt x="81375" y="44987"/>
                        <a:pt x="81375" y="44736"/>
                      </a:cubicBezTo>
                      <a:cubicBezTo>
                        <a:pt x="82123" y="40710"/>
                        <a:pt x="82625" y="36643"/>
                        <a:pt x="82880" y="32558"/>
                      </a:cubicBezTo>
                      <a:cubicBezTo>
                        <a:pt x="82880" y="31052"/>
                        <a:pt x="82253" y="27997"/>
                        <a:pt x="82253" y="26490"/>
                      </a:cubicBezTo>
                      <a:cubicBezTo>
                        <a:pt x="82253" y="22305"/>
                        <a:pt x="82253" y="19460"/>
                        <a:pt x="82545" y="16865"/>
                      </a:cubicBezTo>
                      <a:lnTo>
                        <a:pt x="82755" y="12973"/>
                      </a:lnTo>
                      <a:cubicBezTo>
                        <a:pt x="82755" y="11383"/>
                        <a:pt x="82755" y="10839"/>
                        <a:pt x="82755" y="6570"/>
                      </a:cubicBezTo>
                      <a:lnTo>
                        <a:pt x="82755" y="2678"/>
                      </a:lnTo>
                      <a:cubicBezTo>
                        <a:pt x="82755" y="1507"/>
                        <a:pt x="83256" y="-502"/>
                        <a:pt x="81249" y="126"/>
                      </a:cubicBezTo>
                      <a:lnTo>
                        <a:pt x="72886" y="377"/>
                      </a:lnTo>
                      <a:cubicBezTo>
                        <a:pt x="72434" y="184"/>
                        <a:pt x="71954" y="59"/>
                        <a:pt x="71464" y="0"/>
                      </a:cubicBezTo>
                      <a:cubicBezTo>
                        <a:pt x="70461" y="0"/>
                        <a:pt x="67952" y="0"/>
                        <a:pt x="65652" y="0"/>
                      </a:cubicBezTo>
                      <a:cubicBezTo>
                        <a:pt x="64586" y="33"/>
                        <a:pt x="63524" y="146"/>
                        <a:pt x="62474" y="335"/>
                      </a:cubicBezTo>
                      <a:lnTo>
                        <a:pt x="59547" y="335"/>
                      </a:lnTo>
                      <a:cubicBezTo>
                        <a:pt x="58986" y="364"/>
                        <a:pt x="58435" y="494"/>
                        <a:pt x="57916" y="711"/>
                      </a:cubicBezTo>
                      <a:cubicBezTo>
                        <a:pt x="56264" y="695"/>
                        <a:pt x="54617" y="569"/>
                        <a:pt x="52982" y="335"/>
                      </a:cubicBezTo>
                      <a:cubicBezTo>
                        <a:pt x="51589" y="251"/>
                        <a:pt x="50193" y="251"/>
                        <a:pt x="48800" y="335"/>
                      </a:cubicBezTo>
                      <a:cubicBezTo>
                        <a:pt x="47044" y="335"/>
                        <a:pt x="45246" y="335"/>
                        <a:pt x="42737" y="335"/>
                      </a:cubicBezTo>
                      <a:cubicBezTo>
                        <a:pt x="41441" y="335"/>
                        <a:pt x="39684" y="753"/>
                        <a:pt x="38555" y="753"/>
                      </a:cubicBezTo>
                      <a:cubicBezTo>
                        <a:pt x="36256" y="753"/>
                        <a:pt x="34374" y="544"/>
                        <a:pt x="32199" y="335"/>
                      </a:cubicBezTo>
                      <a:cubicBezTo>
                        <a:pt x="30598" y="234"/>
                        <a:pt x="28992" y="234"/>
                        <a:pt x="27391" y="335"/>
                      </a:cubicBezTo>
                      <a:lnTo>
                        <a:pt x="19529" y="335"/>
                      </a:lnTo>
                      <a:lnTo>
                        <a:pt x="10163" y="335"/>
                      </a:lnTo>
                      <a:cubicBezTo>
                        <a:pt x="6608" y="335"/>
                        <a:pt x="4936" y="335"/>
                        <a:pt x="3848" y="670"/>
                      </a:cubicBezTo>
                      <a:cubicBezTo>
                        <a:pt x="3363" y="732"/>
                        <a:pt x="2887" y="845"/>
                        <a:pt x="2427" y="1004"/>
                      </a:cubicBezTo>
                      <a:lnTo>
                        <a:pt x="1632" y="1255"/>
                      </a:lnTo>
                      <a:cubicBezTo>
                        <a:pt x="1632" y="1255"/>
                        <a:pt x="1298" y="1255"/>
                        <a:pt x="1214" y="1465"/>
                      </a:cubicBezTo>
                      <a:lnTo>
                        <a:pt x="1423" y="2344"/>
                      </a:lnTo>
                      <a:cubicBezTo>
                        <a:pt x="1423" y="2762"/>
                        <a:pt x="1423" y="3390"/>
                        <a:pt x="1423" y="3808"/>
                      </a:cubicBezTo>
                      <a:cubicBezTo>
                        <a:pt x="1423" y="5147"/>
                        <a:pt x="1172" y="6947"/>
                        <a:pt x="880" y="9583"/>
                      </a:cubicBezTo>
                      <a:cubicBezTo>
                        <a:pt x="926" y="10085"/>
                        <a:pt x="926" y="10588"/>
                        <a:pt x="880" y="11090"/>
                      </a:cubicBezTo>
                      <a:lnTo>
                        <a:pt x="671" y="12387"/>
                      </a:lnTo>
                      <a:cubicBezTo>
                        <a:pt x="671" y="13308"/>
                        <a:pt x="378" y="14312"/>
                        <a:pt x="294" y="15358"/>
                      </a:cubicBezTo>
                      <a:cubicBezTo>
                        <a:pt x="211" y="16405"/>
                        <a:pt x="294" y="17409"/>
                        <a:pt x="294" y="18581"/>
                      </a:cubicBezTo>
                      <a:cubicBezTo>
                        <a:pt x="294" y="19752"/>
                        <a:pt x="963" y="23142"/>
                        <a:pt x="963" y="24649"/>
                      </a:cubicBezTo>
                      <a:cubicBezTo>
                        <a:pt x="963" y="33270"/>
                        <a:pt x="294" y="35571"/>
                        <a:pt x="294" y="42895"/>
                      </a:cubicBezTo>
                      <a:cubicBezTo>
                        <a:pt x="294" y="46201"/>
                        <a:pt x="754" y="50009"/>
                        <a:pt x="754" y="53566"/>
                      </a:cubicBezTo>
                      <a:cubicBezTo>
                        <a:pt x="754" y="56244"/>
                        <a:pt x="754" y="59676"/>
                        <a:pt x="420" y="61936"/>
                      </a:cubicBezTo>
                      <a:cubicBezTo>
                        <a:pt x="386" y="62128"/>
                        <a:pt x="386" y="62329"/>
                        <a:pt x="420" y="62522"/>
                      </a:cubicBezTo>
                      <a:cubicBezTo>
                        <a:pt x="420" y="63526"/>
                        <a:pt x="211" y="66079"/>
                        <a:pt x="211" y="68339"/>
                      </a:cubicBezTo>
                      <a:cubicBezTo>
                        <a:pt x="257" y="69619"/>
                        <a:pt x="407" y="70891"/>
                        <a:pt x="671" y="72147"/>
                      </a:cubicBezTo>
                      <a:cubicBezTo>
                        <a:pt x="783" y="73247"/>
                        <a:pt x="783" y="74352"/>
                        <a:pt x="671" y="75453"/>
                      </a:cubicBezTo>
                      <a:cubicBezTo>
                        <a:pt x="654" y="77315"/>
                        <a:pt x="499" y="79177"/>
                        <a:pt x="211" y="81019"/>
                      </a:cubicBezTo>
                      <a:cubicBezTo>
                        <a:pt x="56" y="82408"/>
                        <a:pt x="-11" y="83806"/>
                        <a:pt x="1" y="85204"/>
                      </a:cubicBezTo>
                      <a:cubicBezTo>
                        <a:pt x="1" y="86961"/>
                        <a:pt x="211" y="88761"/>
                        <a:pt x="211" y="91272"/>
                      </a:cubicBezTo>
                      <a:cubicBezTo>
                        <a:pt x="211" y="92569"/>
                        <a:pt x="671" y="94326"/>
                        <a:pt x="671" y="95456"/>
                      </a:cubicBezTo>
                      <a:cubicBezTo>
                        <a:pt x="641" y="97582"/>
                        <a:pt x="487" y="99708"/>
                        <a:pt x="211" y="101817"/>
                      </a:cubicBezTo>
                      <a:cubicBezTo>
                        <a:pt x="211" y="102068"/>
                        <a:pt x="211" y="103198"/>
                        <a:pt x="211" y="103952"/>
                      </a:cubicBezTo>
                      <a:lnTo>
                        <a:pt x="211" y="106379"/>
                      </a:lnTo>
                      <a:lnTo>
                        <a:pt x="211" y="111275"/>
                      </a:lnTo>
                      <a:cubicBezTo>
                        <a:pt x="-375" y="113284"/>
                        <a:pt x="1800" y="112447"/>
                        <a:pt x="2928" y="112614"/>
                      </a:cubicBezTo>
                      <a:lnTo>
                        <a:pt x="6776" y="112614"/>
                      </a:lnTo>
                      <a:lnTo>
                        <a:pt x="12253" y="112614"/>
                      </a:lnTo>
                      <a:lnTo>
                        <a:pt x="20073" y="112614"/>
                      </a:lnTo>
                      <a:cubicBezTo>
                        <a:pt x="21725" y="112748"/>
                        <a:pt x="23372" y="112288"/>
                        <a:pt x="24714" y="111317"/>
                      </a:cubicBezTo>
                      <a:cubicBezTo>
                        <a:pt x="24714" y="111317"/>
                        <a:pt x="25133" y="111108"/>
                        <a:pt x="25384" y="111108"/>
                      </a:cubicBezTo>
                      <a:cubicBezTo>
                        <a:pt x="28716" y="111853"/>
                        <a:pt x="32099" y="112359"/>
                        <a:pt x="35503" y="112614"/>
                      </a:cubicBezTo>
                      <a:cubicBezTo>
                        <a:pt x="36799" y="112614"/>
                        <a:pt x="39308" y="111945"/>
                        <a:pt x="40604" y="111945"/>
                      </a:cubicBezTo>
                      <a:cubicBezTo>
                        <a:pt x="47797" y="111945"/>
                        <a:pt x="49678" y="112614"/>
                        <a:pt x="55825" y="112614"/>
                      </a:cubicBezTo>
                      <a:cubicBezTo>
                        <a:pt x="58585" y="112614"/>
                        <a:pt x="61763" y="112154"/>
                        <a:pt x="64732" y="112154"/>
                      </a:cubicBezTo>
                      <a:cubicBezTo>
                        <a:pt x="67701" y="112154"/>
                        <a:pt x="72342" y="112614"/>
                        <a:pt x="73806" y="112614"/>
                      </a:cubicBezTo>
                      <a:cubicBezTo>
                        <a:pt x="76156" y="112137"/>
                        <a:pt x="77883" y="110116"/>
                        <a:pt x="77987" y="107718"/>
                      </a:cubicBezTo>
                      <a:cubicBezTo>
                        <a:pt x="78050" y="106144"/>
                        <a:pt x="77611" y="104588"/>
                        <a:pt x="76733" y="103282"/>
                      </a:cubicBezTo>
                      <a:cubicBezTo>
                        <a:pt x="74956" y="102759"/>
                        <a:pt x="73103" y="102546"/>
                        <a:pt x="71255" y="102654"/>
                      </a:cubicBezTo>
                      <a:cubicBezTo>
                        <a:pt x="64690" y="102654"/>
                        <a:pt x="58125" y="103282"/>
                        <a:pt x="51978" y="103282"/>
                      </a:cubicBezTo>
                      <a:cubicBezTo>
                        <a:pt x="49637" y="103282"/>
                        <a:pt x="47337" y="103073"/>
                        <a:pt x="39434" y="103073"/>
                      </a:cubicBezTo>
                      <a:lnTo>
                        <a:pt x="28729" y="102905"/>
                      </a:lnTo>
                      <a:cubicBezTo>
                        <a:pt x="22791" y="102905"/>
                        <a:pt x="19822" y="102905"/>
                        <a:pt x="18568" y="102905"/>
                      </a:cubicBezTo>
                      <a:cubicBezTo>
                        <a:pt x="17313" y="102905"/>
                        <a:pt x="15808" y="102278"/>
                        <a:pt x="14093" y="102278"/>
                      </a:cubicBezTo>
                      <a:cubicBezTo>
                        <a:pt x="13491" y="102307"/>
                        <a:pt x="12889" y="102374"/>
                        <a:pt x="12295" y="102487"/>
                      </a:cubicBezTo>
                      <a:lnTo>
                        <a:pt x="10957" y="102487"/>
                      </a:lnTo>
                      <a:lnTo>
                        <a:pt x="9995" y="102487"/>
                      </a:lnTo>
                      <a:cubicBezTo>
                        <a:pt x="9995" y="102487"/>
                        <a:pt x="9201" y="102864"/>
                        <a:pt x="9285" y="102487"/>
                      </a:cubicBezTo>
                      <a:cubicBezTo>
                        <a:pt x="9264" y="102349"/>
                        <a:pt x="9264" y="102207"/>
                        <a:pt x="9285" y="102068"/>
                      </a:cubicBezTo>
                      <a:cubicBezTo>
                        <a:pt x="9276" y="101943"/>
                        <a:pt x="9276" y="101817"/>
                        <a:pt x="9285" y="101692"/>
                      </a:cubicBezTo>
                      <a:lnTo>
                        <a:pt x="9285" y="100394"/>
                      </a:lnTo>
                      <a:lnTo>
                        <a:pt x="9285" y="94871"/>
                      </a:lnTo>
                      <a:cubicBezTo>
                        <a:pt x="9285" y="91062"/>
                        <a:pt x="9703" y="86250"/>
                        <a:pt x="9703" y="84743"/>
                      </a:cubicBezTo>
                      <a:cubicBezTo>
                        <a:pt x="9703" y="81688"/>
                        <a:pt x="9285" y="78675"/>
                        <a:pt x="9285" y="75620"/>
                      </a:cubicBezTo>
                      <a:lnTo>
                        <a:pt x="9703" y="65618"/>
                      </a:lnTo>
                      <a:cubicBezTo>
                        <a:pt x="9703" y="64321"/>
                        <a:pt x="9912" y="62563"/>
                        <a:pt x="9912" y="60931"/>
                      </a:cubicBezTo>
                      <a:cubicBezTo>
                        <a:pt x="9912" y="53064"/>
                        <a:pt x="9285" y="45196"/>
                        <a:pt x="9285" y="37831"/>
                      </a:cubicBezTo>
                      <a:cubicBezTo>
                        <a:pt x="9285" y="35069"/>
                        <a:pt x="9494" y="32265"/>
                        <a:pt x="9494" y="22640"/>
                      </a:cubicBezTo>
                      <a:lnTo>
                        <a:pt x="9285" y="10085"/>
                      </a:lnTo>
                      <a:lnTo>
                        <a:pt x="9285" y="9081"/>
                      </a:lnTo>
                      <a:cubicBezTo>
                        <a:pt x="9285" y="8872"/>
                        <a:pt x="9535" y="9081"/>
                        <a:pt x="9619" y="9081"/>
                      </a:cubicBezTo>
                      <a:lnTo>
                        <a:pt x="10037" y="9081"/>
                      </a:lnTo>
                      <a:lnTo>
                        <a:pt x="11543" y="9081"/>
                      </a:lnTo>
                      <a:cubicBezTo>
                        <a:pt x="13090" y="9081"/>
                        <a:pt x="14846" y="9709"/>
                        <a:pt x="16895" y="9709"/>
                      </a:cubicBezTo>
                      <a:cubicBezTo>
                        <a:pt x="17899" y="9709"/>
                        <a:pt x="19655" y="9290"/>
                        <a:pt x="22707" y="9290"/>
                      </a:cubicBezTo>
                      <a:cubicBezTo>
                        <a:pt x="24756" y="9290"/>
                        <a:pt x="26513" y="9081"/>
                        <a:pt x="28018" y="9081"/>
                      </a:cubicBezTo>
                      <a:lnTo>
                        <a:pt x="38681" y="9290"/>
                      </a:lnTo>
                      <a:cubicBezTo>
                        <a:pt x="42486" y="9290"/>
                        <a:pt x="47295" y="9709"/>
                        <a:pt x="48800" y="9709"/>
                      </a:cubicBezTo>
                      <a:cubicBezTo>
                        <a:pt x="51226" y="9709"/>
                        <a:pt x="53609" y="9458"/>
                        <a:pt x="56034" y="9332"/>
                      </a:cubicBezTo>
                      <a:cubicBezTo>
                        <a:pt x="58146" y="9801"/>
                        <a:pt x="60312" y="9998"/>
                        <a:pt x="62474" y="9918"/>
                      </a:cubicBezTo>
                      <a:lnTo>
                        <a:pt x="68370" y="9918"/>
                      </a:lnTo>
                      <a:lnTo>
                        <a:pt x="71297" y="9918"/>
                      </a:lnTo>
                      <a:lnTo>
                        <a:pt x="72552" y="9918"/>
                      </a:lnTo>
                      <a:lnTo>
                        <a:pt x="72552" y="9918"/>
                      </a:lnTo>
                      <a:cubicBezTo>
                        <a:pt x="72552" y="9918"/>
                        <a:pt x="73011" y="9709"/>
                        <a:pt x="73011" y="9918"/>
                      </a:cubicBezTo>
                      <a:cubicBezTo>
                        <a:pt x="73028" y="10031"/>
                        <a:pt x="73028" y="10140"/>
                        <a:pt x="73011" y="10253"/>
                      </a:cubicBezTo>
                      <a:lnTo>
                        <a:pt x="73011" y="13057"/>
                      </a:lnTo>
                      <a:cubicBezTo>
                        <a:pt x="73011" y="15819"/>
                        <a:pt x="72802" y="18623"/>
                        <a:pt x="72802" y="28248"/>
                      </a:cubicBezTo>
                      <a:lnTo>
                        <a:pt x="73011" y="40802"/>
                      </a:lnTo>
                      <a:cubicBezTo>
                        <a:pt x="73011" y="47916"/>
                        <a:pt x="73221" y="51432"/>
                        <a:pt x="73221" y="52980"/>
                      </a:cubicBezTo>
                      <a:cubicBezTo>
                        <a:pt x="73221" y="54529"/>
                        <a:pt x="72593" y="56286"/>
                        <a:pt x="72593" y="58295"/>
                      </a:cubicBezTo>
                      <a:cubicBezTo>
                        <a:pt x="72593" y="59341"/>
                        <a:pt x="73011" y="60680"/>
                        <a:pt x="73011" y="63275"/>
                      </a:cubicBezTo>
                      <a:cubicBezTo>
                        <a:pt x="73011" y="64949"/>
                        <a:pt x="73221" y="66455"/>
                        <a:pt x="73221" y="67711"/>
                      </a:cubicBezTo>
                      <a:lnTo>
                        <a:pt x="73011" y="76583"/>
                      </a:lnTo>
                      <a:cubicBezTo>
                        <a:pt x="73011" y="79763"/>
                        <a:pt x="72593" y="83781"/>
                        <a:pt x="72593" y="84952"/>
                      </a:cubicBezTo>
                      <a:cubicBezTo>
                        <a:pt x="72593" y="87505"/>
                        <a:pt x="73011" y="90016"/>
                        <a:pt x="73011" y="92569"/>
                      </a:cubicBezTo>
                      <a:cubicBezTo>
                        <a:pt x="73011" y="94243"/>
                        <a:pt x="72593" y="98930"/>
                        <a:pt x="72593" y="101901"/>
                      </a:cubicBezTo>
                      <a:cubicBezTo>
                        <a:pt x="72342" y="103554"/>
                        <a:pt x="73099" y="105203"/>
                        <a:pt x="74517" y="106086"/>
                      </a:cubicBezTo>
                      <a:cubicBezTo>
                        <a:pt x="74973" y="106919"/>
                        <a:pt x="75872" y="107408"/>
                        <a:pt x="76817" y="107341"/>
                      </a:cubicBezTo>
                      <a:cubicBezTo>
                        <a:pt x="77854" y="107371"/>
                        <a:pt x="78891" y="107287"/>
                        <a:pt x="79911" y="107090"/>
                      </a:cubicBezTo>
                      <a:close/>
                    </a:path>
                  </a:pathLst>
                </a:custGeom>
                <a:solidFill>
                  <a:schemeClr val="bg1"/>
                </a:solidFill>
                <a:ln w="3805" cap="flat">
                  <a:noFill/>
                  <a:prstDash val="solid"/>
                  <a:miter/>
                </a:ln>
              </p:spPr>
              <p:txBody>
                <a:bodyPr wrap="none" rtlCol="0" anchor="ctr"/>
                <a:lstStyle/>
                <a:p>
                  <a:endParaRPr lang="en-CA"/>
                </a:p>
              </p:txBody>
            </p:sp>
            <p:sp>
              <p:nvSpPr>
                <p:cNvPr id="236" name="Freeform 235">
                  <a:extLst>
                    <a:ext uri="{FF2B5EF4-FFF2-40B4-BE49-F238E27FC236}">
                      <a16:creationId xmlns:a16="http://schemas.microsoft.com/office/drawing/2014/main" id="{78E9D85A-0884-104D-BF21-899072FA5C72}"/>
                    </a:ext>
                  </a:extLst>
                </p:cNvPr>
                <p:cNvSpPr/>
                <p:nvPr/>
              </p:nvSpPr>
              <p:spPr>
                <a:xfrm>
                  <a:off x="5324222" y="3333458"/>
                  <a:ext cx="72730" cy="10390"/>
                </a:xfrm>
                <a:custGeom>
                  <a:avLst/>
                  <a:gdLst>
                    <a:gd name="connsiteX0" fmla="*/ 635 w 72730"/>
                    <a:gd name="connsiteY0" fmla="*/ 7204 h 10390"/>
                    <a:gd name="connsiteX1" fmla="*/ 1430 w 72730"/>
                    <a:gd name="connsiteY1" fmla="*/ 9966 h 10390"/>
                    <a:gd name="connsiteX2" fmla="*/ 2559 w 72730"/>
                    <a:gd name="connsiteY2" fmla="*/ 10175 h 10390"/>
                    <a:gd name="connsiteX3" fmla="*/ 3311 w 72730"/>
                    <a:gd name="connsiteY3" fmla="*/ 9757 h 10390"/>
                    <a:gd name="connsiteX4" fmla="*/ 3939 w 72730"/>
                    <a:gd name="connsiteY4" fmla="*/ 9757 h 10390"/>
                    <a:gd name="connsiteX5" fmla="*/ 5026 w 72730"/>
                    <a:gd name="connsiteY5" fmla="*/ 10175 h 10390"/>
                    <a:gd name="connsiteX6" fmla="*/ 5862 w 72730"/>
                    <a:gd name="connsiteY6" fmla="*/ 10384 h 10390"/>
                    <a:gd name="connsiteX7" fmla="*/ 7075 w 72730"/>
                    <a:gd name="connsiteY7" fmla="*/ 10175 h 10390"/>
                    <a:gd name="connsiteX8" fmla="*/ 7869 w 72730"/>
                    <a:gd name="connsiteY8" fmla="*/ 9757 h 10390"/>
                    <a:gd name="connsiteX9" fmla="*/ 9082 w 72730"/>
                    <a:gd name="connsiteY9" fmla="*/ 10175 h 10390"/>
                    <a:gd name="connsiteX10" fmla="*/ 10044 w 72730"/>
                    <a:gd name="connsiteY10" fmla="*/ 10384 h 10390"/>
                    <a:gd name="connsiteX11" fmla="*/ 11549 w 72730"/>
                    <a:gd name="connsiteY11" fmla="*/ 10175 h 10390"/>
                    <a:gd name="connsiteX12" fmla="*/ 13389 w 72730"/>
                    <a:gd name="connsiteY12" fmla="*/ 10175 h 10390"/>
                    <a:gd name="connsiteX13" fmla="*/ 14476 w 72730"/>
                    <a:gd name="connsiteY13" fmla="*/ 8878 h 10390"/>
                    <a:gd name="connsiteX14" fmla="*/ 14476 w 72730"/>
                    <a:gd name="connsiteY14" fmla="*/ 8669 h 10390"/>
                    <a:gd name="connsiteX15" fmla="*/ 16860 w 72730"/>
                    <a:gd name="connsiteY15" fmla="*/ 10175 h 10390"/>
                    <a:gd name="connsiteX16" fmla="*/ 18030 w 72730"/>
                    <a:gd name="connsiteY16" fmla="*/ 9547 h 10390"/>
                    <a:gd name="connsiteX17" fmla="*/ 21585 w 72730"/>
                    <a:gd name="connsiteY17" fmla="*/ 10175 h 10390"/>
                    <a:gd name="connsiteX18" fmla="*/ 23216 w 72730"/>
                    <a:gd name="connsiteY18" fmla="*/ 9798 h 10390"/>
                    <a:gd name="connsiteX19" fmla="*/ 23466 w 72730"/>
                    <a:gd name="connsiteY19" fmla="*/ 10175 h 10390"/>
                    <a:gd name="connsiteX20" fmla="*/ 24595 w 72730"/>
                    <a:gd name="connsiteY20" fmla="*/ 10384 h 10390"/>
                    <a:gd name="connsiteX21" fmla="*/ 25223 w 72730"/>
                    <a:gd name="connsiteY21" fmla="*/ 10050 h 10390"/>
                    <a:gd name="connsiteX22" fmla="*/ 25808 w 72730"/>
                    <a:gd name="connsiteY22" fmla="*/ 10050 h 10390"/>
                    <a:gd name="connsiteX23" fmla="*/ 26101 w 72730"/>
                    <a:gd name="connsiteY23" fmla="*/ 9631 h 10390"/>
                    <a:gd name="connsiteX24" fmla="*/ 27063 w 72730"/>
                    <a:gd name="connsiteY24" fmla="*/ 10050 h 10390"/>
                    <a:gd name="connsiteX25" fmla="*/ 27899 w 72730"/>
                    <a:gd name="connsiteY25" fmla="*/ 10259 h 10390"/>
                    <a:gd name="connsiteX26" fmla="*/ 29112 w 72730"/>
                    <a:gd name="connsiteY26" fmla="*/ 10050 h 10390"/>
                    <a:gd name="connsiteX27" fmla="*/ 29906 w 72730"/>
                    <a:gd name="connsiteY27" fmla="*/ 9631 h 10390"/>
                    <a:gd name="connsiteX28" fmla="*/ 31119 w 72730"/>
                    <a:gd name="connsiteY28" fmla="*/ 10050 h 10390"/>
                    <a:gd name="connsiteX29" fmla="*/ 32080 w 72730"/>
                    <a:gd name="connsiteY29" fmla="*/ 10259 h 10390"/>
                    <a:gd name="connsiteX30" fmla="*/ 33586 w 72730"/>
                    <a:gd name="connsiteY30" fmla="*/ 10050 h 10390"/>
                    <a:gd name="connsiteX31" fmla="*/ 35426 w 72730"/>
                    <a:gd name="connsiteY31" fmla="*/ 10050 h 10390"/>
                    <a:gd name="connsiteX32" fmla="*/ 36513 w 72730"/>
                    <a:gd name="connsiteY32" fmla="*/ 8752 h 10390"/>
                    <a:gd name="connsiteX33" fmla="*/ 36513 w 72730"/>
                    <a:gd name="connsiteY33" fmla="*/ 8543 h 10390"/>
                    <a:gd name="connsiteX34" fmla="*/ 38855 w 72730"/>
                    <a:gd name="connsiteY34" fmla="*/ 10050 h 10390"/>
                    <a:gd name="connsiteX35" fmla="*/ 40067 w 72730"/>
                    <a:gd name="connsiteY35" fmla="*/ 9422 h 10390"/>
                    <a:gd name="connsiteX36" fmla="*/ 43622 w 72730"/>
                    <a:gd name="connsiteY36" fmla="*/ 10050 h 10390"/>
                    <a:gd name="connsiteX37" fmla="*/ 45712 w 72730"/>
                    <a:gd name="connsiteY37" fmla="*/ 9631 h 10390"/>
                    <a:gd name="connsiteX38" fmla="*/ 47385 w 72730"/>
                    <a:gd name="connsiteY38" fmla="*/ 9966 h 10390"/>
                    <a:gd name="connsiteX39" fmla="*/ 47385 w 72730"/>
                    <a:gd name="connsiteY39" fmla="*/ 9966 h 10390"/>
                    <a:gd name="connsiteX40" fmla="*/ 48514 w 72730"/>
                    <a:gd name="connsiteY40" fmla="*/ 10175 h 10390"/>
                    <a:gd name="connsiteX41" fmla="*/ 49267 w 72730"/>
                    <a:gd name="connsiteY41" fmla="*/ 9757 h 10390"/>
                    <a:gd name="connsiteX42" fmla="*/ 49936 w 72730"/>
                    <a:gd name="connsiteY42" fmla="*/ 9757 h 10390"/>
                    <a:gd name="connsiteX43" fmla="*/ 51023 w 72730"/>
                    <a:gd name="connsiteY43" fmla="*/ 10175 h 10390"/>
                    <a:gd name="connsiteX44" fmla="*/ 51859 w 72730"/>
                    <a:gd name="connsiteY44" fmla="*/ 10384 h 10390"/>
                    <a:gd name="connsiteX45" fmla="*/ 53030 w 72730"/>
                    <a:gd name="connsiteY45" fmla="*/ 10175 h 10390"/>
                    <a:gd name="connsiteX46" fmla="*/ 53825 w 72730"/>
                    <a:gd name="connsiteY46" fmla="*/ 9757 h 10390"/>
                    <a:gd name="connsiteX47" fmla="*/ 55079 w 72730"/>
                    <a:gd name="connsiteY47" fmla="*/ 10175 h 10390"/>
                    <a:gd name="connsiteX48" fmla="*/ 55999 w 72730"/>
                    <a:gd name="connsiteY48" fmla="*/ 10384 h 10390"/>
                    <a:gd name="connsiteX49" fmla="*/ 57546 w 72730"/>
                    <a:gd name="connsiteY49" fmla="*/ 10175 h 10390"/>
                    <a:gd name="connsiteX50" fmla="*/ 59344 w 72730"/>
                    <a:gd name="connsiteY50" fmla="*/ 10175 h 10390"/>
                    <a:gd name="connsiteX51" fmla="*/ 60431 w 72730"/>
                    <a:gd name="connsiteY51" fmla="*/ 8878 h 10390"/>
                    <a:gd name="connsiteX52" fmla="*/ 60431 w 72730"/>
                    <a:gd name="connsiteY52" fmla="*/ 8669 h 10390"/>
                    <a:gd name="connsiteX53" fmla="*/ 62815 w 72730"/>
                    <a:gd name="connsiteY53" fmla="*/ 10175 h 10390"/>
                    <a:gd name="connsiteX54" fmla="*/ 63986 w 72730"/>
                    <a:gd name="connsiteY54" fmla="*/ 9547 h 10390"/>
                    <a:gd name="connsiteX55" fmla="*/ 67540 w 72730"/>
                    <a:gd name="connsiteY55" fmla="*/ 10175 h 10390"/>
                    <a:gd name="connsiteX56" fmla="*/ 69631 w 72730"/>
                    <a:gd name="connsiteY56" fmla="*/ 9757 h 10390"/>
                    <a:gd name="connsiteX57" fmla="*/ 71763 w 72730"/>
                    <a:gd name="connsiteY57" fmla="*/ 10175 h 10390"/>
                    <a:gd name="connsiteX58" fmla="*/ 72725 w 72730"/>
                    <a:gd name="connsiteY58" fmla="*/ 5279 h 10390"/>
                    <a:gd name="connsiteX59" fmla="*/ 72432 w 72730"/>
                    <a:gd name="connsiteY59" fmla="*/ 843 h 10390"/>
                    <a:gd name="connsiteX60" fmla="*/ 71178 w 72730"/>
                    <a:gd name="connsiteY60" fmla="*/ 215 h 10390"/>
                    <a:gd name="connsiteX61" fmla="*/ 66662 w 72730"/>
                    <a:gd name="connsiteY61" fmla="*/ 843 h 10390"/>
                    <a:gd name="connsiteX62" fmla="*/ 63693 w 72730"/>
                    <a:gd name="connsiteY62" fmla="*/ 634 h 10390"/>
                    <a:gd name="connsiteX63" fmla="*/ 61268 w 72730"/>
                    <a:gd name="connsiteY63" fmla="*/ 843 h 10390"/>
                    <a:gd name="connsiteX64" fmla="*/ 58884 w 72730"/>
                    <a:gd name="connsiteY64" fmla="*/ 843 h 10390"/>
                    <a:gd name="connsiteX65" fmla="*/ 57839 w 72730"/>
                    <a:gd name="connsiteY65" fmla="*/ 215 h 10390"/>
                    <a:gd name="connsiteX66" fmla="*/ 56710 w 72730"/>
                    <a:gd name="connsiteY66" fmla="*/ 634 h 10390"/>
                    <a:gd name="connsiteX67" fmla="*/ 55664 w 72730"/>
                    <a:gd name="connsiteY67" fmla="*/ 634 h 10390"/>
                    <a:gd name="connsiteX68" fmla="*/ 53615 w 72730"/>
                    <a:gd name="connsiteY68" fmla="*/ 634 h 10390"/>
                    <a:gd name="connsiteX69" fmla="*/ 51608 w 72730"/>
                    <a:gd name="connsiteY69" fmla="*/ 215 h 10390"/>
                    <a:gd name="connsiteX70" fmla="*/ 49852 w 72730"/>
                    <a:gd name="connsiteY70" fmla="*/ 634 h 10390"/>
                    <a:gd name="connsiteX71" fmla="*/ 47887 w 72730"/>
                    <a:gd name="connsiteY71" fmla="*/ 215 h 10390"/>
                    <a:gd name="connsiteX72" fmla="*/ 46967 w 72730"/>
                    <a:gd name="connsiteY72" fmla="*/ 215 h 10390"/>
                    <a:gd name="connsiteX73" fmla="*/ 42492 w 72730"/>
                    <a:gd name="connsiteY73" fmla="*/ 843 h 10390"/>
                    <a:gd name="connsiteX74" fmla="*/ 39524 w 72730"/>
                    <a:gd name="connsiteY74" fmla="*/ 634 h 10390"/>
                    <a:gd name="connsiteX75" fmla="*/ 37098 w 72730"/>
                    <a:gd name="connsiteY75" fmla="*/ 843 h 10390"/>
                    <a:gd name="connsiteX76" fmla="*/ 34715 w 72730"/>
                    <a:gd name="connsiteY76" fmla="*/ 843 h 10390"/>
                    <a:gd name="connsiteX77" fmla="*/ 33669 w 72730"/>
                    <a:gd name="connsiteY77" fmla="*/ 215 h 10390"/>
                    <a:gd name="connsiteX78" fmla="*/ 32540 w 72730"/>
                    <a:gd name="connsiteY78" fmla="*/ 634 h 10390"/>
                    <a:gd name="connsiteX79" fmla="*/ 31495 w 72730"/>
                    <a:gd name="connsiteY79" fmla="*/ 634 h 10390"/>
                    <a:gd name="connsiteX80" fmla="*/ 29446 w 72730"/>
                    <a:gd name="connsiteY80" fmla="*/ 634 h 10390"/>
                    <a:gd name="connsiteX81" fmla="*/ 27439 w 72730"/>
                    <a:gd name="connsiteY81" fmla="*/ 215 h 10390"/>
                    <a:gd name="connsiteX82" fmla="*/ 26017 w 72730"/>
                    <a:gd name="connsiteY82" fmla="*/ 592 h 10390"/>
                    <a:gd name="connsiteX83" fmla="*/ 24763 w 72730"/>
                    <a:gd name="connsiteY83" fmla="*/ 6 h 10390"/>
                    <a:gd name="connsiteX84" fmla="*/ 20288 w 72730"/>
                    <a:gd name="connsiteY84" fmla="*/ 634 h 10390"/>
                    <a:gd name="connsiteX85" fmla="*/ 17320 w 72730"/>
                    <a:gd name="connsiteY85" fmla="*/ 424 h 10390"/>
                    <a:gd name="connsiteX86" fmla="*/ 14894 w 72730"/>
                    <a:gd name="connsiteY86" fmla="*/ 634 h 10390"/>
                    <a:gd name="connsiteX87" fmla="*/ 12511 w 72730"/>
                    <a:gd name="connsiteY87" fmla="*/ 634 h 10390"/>
                    <a:gd name="connsiteX88" fmla="*/ 11465 w 72730"/>
                    <a:gd name="connsiteY88" fmla="*/ 6 h 10390"/>
                    <a:gd name="connsiteX89" fmla="*/ 10336 w 72730"/>
                    <a:gd name="connsiteY89" fmla="*/ 424 h 10390"/>
                    <a:gd name="connsiteX90" fmla="*/ 9291 w 72730"/>
                    <a:gd name="connsiteY90" fmla="*/ 424 h 10390"/>
                    <a:gd name="connsiteX91" fmla="*/ 7242 w 72730"/>
                    <a:gd name="connsiteY91" fmla="*/ 424 h 10390"/>
                    <a:gd name="connsiteX92" fmla="*/ 5235 w 72730"/>
                    <a:gd name="connsiteY92" fmla="*/ 6 h 10390"/>
                    <a:gd name="connsiteX93" fmla="*/ 3479 w 72730"/>
                    <a:gd name="connsiteY93" fmla="*/ 424 h 10390"/>
                    <a:gd name="connsiteX94" fmla="*/ 1304 w 72730"/>
                    <a:gd name="connsiteY94" fmla="*/ 6 h 10390"/>
                    <a:gd name="connsiteX95" fmla="*/ 301 w 72730"/>
                    <a:gd name="connsiteY95" fmla="*/ 1889 h 10390"/>
                    <a:gd name="connsiteX96" fmla="*/ 8 w 72730"/>
                    <a:gd name="connsiteY96" fmla="*/ 4233 h 1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2730" h="10390">
                      <a:moveTo>
                        <a:pt x="635" y="7204"/>
                      </a:moveTo>
                      <a:cubicBezTo>
                        <a:pt x="635" y="8250"/>
                        <a:pt x="1179" y="9966"/>
                        <a:pt x="1430" y="9966"/>
                      </a:cubicBezTo>
                      <a:cubicBezTo>
                        <a:pt x="1802" y="10054"/>
                        <a:pt x="2178" y="10125"/>
                        <a:pt x="2559" y="10175"/>
                      </a:cubicBezTo>
                      <a:cubicBezTo>
                        <a:pt x="2810" y="10175"/>
                        <a:pt x="3019" y="9966"/>
                        <a:pt x="3311" y="9757"/>
                      </a:cubicBezTo>
                      <a:cubicBezTo>
                        <a:pt x="3508" y="9660"/>
                        <a:pt x="3742" y="9660"/>
                        <a:pt x="3939" y="9757"/>
                      </a:cubicBezTo>
                      <a:cubicBezTo>
                        <a:pt x="4332" y="9786"/>
                        <a:pt x="4712" y="9932"/>
                        <a:pt x="5026" y="10175"/>
                      </a:cubicBezTo>
                      <a:cubicBezTo>
                        <a:pt x="5281" y="10313"/>
                        <a:pt x="5569" y="10389"/>
                        <a:pt x="5862" y="10384"/>
                      </a:cubicBezTo>
                      <a:cubicBezTo>
                        <a:pt x="6238" y="10384"/>
                        <a:pt x="6573" y="10175"/>
                        <a:pt x="7075" y="10175"/>
                      </a:cubicBezTo>
                      <a:cubicBezTo>
                        <a:pt x="7577" y="10175"/>
                        <a:pt x="7660" y="9757"/>
                        <a:pt x="7869" y="9757"/>
                      </a:cubicBezTo>
                      <a:cubicBezTo>
                        <a:pt x="8300" y="9798"/>
                        <a:pt x="8714" y="9945"/>
                        <a:pt x="9082" y="10175"/>
                      </a:cubicBezTo>
                      <a:cubicBezTo>
                        <a:pt x="9375" y="10334"/>
                        <a:pt x="9709" y="10409"/>
                        <a:pt x="10044" y="10384"/>
                      </a:cubicBezTo>
                      <a:cubicBezTo>
                        <a:pt x="10587" y="10384"/>
                        <a:pt x="11005" y="10175"/>
                        <a:pt x="11549" y="10175"/>
                      </a:cubicBezTo>
                      <a:lnTo>
                        <a:pt x="13389" y="10175"/>
                      </a:lnTo>
                      <a:cubicBezTo>
                        <a:pt x="14141" y="9966"/>
                        <a:pt x="14058" y="9966"/>
                        <a:pt x="14476" y="8878"/>
                      </a:cubicBezTo>
                      <a:cubicBezTo>
                        <a:pt x="14476" y="8878"/>
                        <a:pt x="14476" y="8669"/>
                        <a:pt x="14476" y="8669"/>
                      </a:cubicBezTo>
                      <a:cubicBezTo>
                        <a:pt x="14476" y="8669"/>
                        <a:pt x="15689" y="10175"/>
                        <a:pt x="16860" y="10175"/>
                      </a:cubicBezTo>
                      <a:cubicBezTo>
                        <a:pt x="17152" y="10175"/>
                        <a:pt x="17738" y="9547"/>
                        <a:pt x="18030" y="9547"/>
                      </a:cubicBezTo>
                      <a:cubicBezTo>
                        <a:pt x="19703" y="9547"/>
                        <a:pt x="20163" y="10175"/>
                        <a:pt x="21585" y="10175"/>
                      </a:cubicBezTo>
                      <a:cubicBezTo>
                        <a:pt x="22141" y="10104"/>
                        <a:pt x="22684" y="9978"/>
                        <a:pt x="23216" y="9798"/>
                      </a:cubicBezTo>
                      <a:cubicBezTo>
                        <a:pt x="23216" y="10008"/>
                        <a:pt x="23216" y="10175"/>
                        <a:pt x="23466" y="10175"/>
                      </a:cubicBezTo>
                      <a:cubicBezTo>
                        <a:pt x="23839" y="10263"/>
                        <a:pt x="24215" y="10334"/>
                        <a:pt x="24595" y="10384"/>
                      </a:cubicBezTo>
                      <a:cubicBezTo>
                        <a:pt x="24805" y="10384"/>
                        <a:pt x="24972" y="10384"/>
                        <a:pt x="25223" y="10050"/>
                      </a:cubicBezTo>
                      <a:lnTo>
                        <a:pt x="25808" y="10050"/>
                      </a:lnTo>
                      <a:cubicBezTo>
                        <a:pt x="25808" y="10050"/>
                        <a:pt x="25808" y="10050"/>
                        <a:pt x="26101" y="9631"/>
                      </a:cubicBezTo>
                      <a:cubicBezTo>
                        <a:pt x="26452" y="9690"/>
                        <a:pt x="26782" y="9832"/>
                        <a:pt x="27063" y="10050"/>
                      </a:cubicBezTo>
                      <a:cubicBezTo>
                        <a:pt x="27318" y="10188"/>
                        <a:pt x="27606" y="10263"/>
                        <a:pt x="27899" y="10259"/>
                      </a:cubicBezTo>
                      <a:cubicBezTo>
                        <a:pt x="28275" y="10259"/>
                        <a:pt x="28610" y="10050"/>
                        <a:pt x="29112" y="10050"/>
                      </a:cubicBezTo>
                      <a:cubicBezTo>
                        <a:pt x="29613" y="10050"/>
                        <a:pt x="29697" y="9631"/>
                        <a:pt x="29906" y="9631"/>
                      </a:cubicBezTo>
                      <a:cubicBezTo>
                        <a:pt x="30337" y="9673"/>
                        <a:pt x="30751" y="9819"/>
                        <a:pt x="31119" y="10050"/>
                      </a:cubicBezTo>
                      <a:cubicBezTo>
                        <a:pt x="31411" y="10209"/>
                        <a:pt x="31746" y="10284"/>
                        <a:pt x="32080" y="10259"/>
                      </a:cubicBezTo>
                      <a:cubicBezTo>
                        <a:pt x="32624" y="10259"/>
                        <a:pt x="33042" y="10050"/>
                        <a:pt x="33586" y="10050"/>
                      </a:cubicBezTo>
                      <a:lnTo>
                        <a:pt x="35426" y="10050"/>
                      </a:lnTo>
                      <a:cubicBezTo>
                        <a:pt x="36178" y="9840"/>
                        <a:pt x="36095" y="9840"/>
                        <a:pt x="36513" y="8752"/>
                      </a:cubicBezTo>
                      <a:cubicBezTo>
                        <a:pt x="36513" y="8752"/>
                        <a:pt x="36513" y="8543"/>
                        <a:pt x="36513" y="8543"/>
                      </a:cubicBezTo>
                      <a:cubicBezTo>
                        <a:pt x="36513" y="8543"/>
                        <a:pt x="37726" y="10050"/>
                        <a:pt x="38855" y="10050"/>
                      </a:cubicBezTo>
                      <a:cubicBezTo>
                        <a:pt x="39189" y="10050"/>
                        <a:pt x="39774" y="9422"/>
                        <a:pt x="40067" y="9422"/>
                      </a:cubicBezTo>
                      <a:cubicBezTo>
                        <a:pt x="41740" y="9422"/>
                        <a:pt x="42200" y="10050"/>
                        <a:pt x="43622" y="10050"/>
                      </a:cubicBezTo>
                      <a:cubicBezTo>
                        <a:pt x="44249" y="10050"/>
                        <a:pt x="45001" y="9631"/>
                        <a:pt x="45712" y="9631"/>
                      </a:cubicBezTo>
                      <a:cubicBezTo>
                        <a:pt x="46281" y="9681"/>
                        <a:pt x="46841" y="9794"/>
                        <a:pt x="47385" y="9966"/>
                      </a:cubicBezTo>
                      <a:cubicBezTo>
                        <a:pt x="47385" y="9966"/>
                        <a:pt x="47385" y="9966"/>
                        <a:pt x="47385" y="9966"/>
                      </a:cubicBezTo>
                      <a:cubicBezTo>
                        <a:pt x="47757" y="10054"/>
                        <a:pt x="48133" y="10125"/>
                        <a:pt x="48514" y="10175"/>
                      </a:cubicBezTo>
                      <a:cubicBezTo>
                        <a:pt x="48765" y="10175"/>
                        <a:pt x="48974" y="9966"/>
                        <a:pt x="49267" y="9757"/>
                      </a:cubicBezTo>
                      <a:cubicBezTo>
                        <a:pt x="49480" y="9656"/>
                        <a:pt x="49722" y="9656"/>
                        <a:pt x="49936" y="9757"/>
                      </a:cubicBezTo>
                      <a:cubicBezTo>
                        <a:pt x="50329" y="9803"/>
                        <a:pt x="50701" y="9945"/>
                        <a:pt x="51023" y="10175"/>
                      </a:cubicBezTo>
                      <a:cubicBezTo>
                        <a:pt x="51274" y="10334"/>
                        <a:pt x="51566" y="10405"/>
                        <a:pt x="51859" y="10384"/>
                      </a:cubicBezTo>
                      <a:cubicBezTo>
                        <a:pt x="52194" y="10384"/>
                        <a:pt x="52528" y="10175"/>
                        <a:pt x="53030" y="10175"/>
                      </a:cubicBezTo>
                      <a:cubicBezTo>
                        <a:pt x="53532" y="10175"/>
                        <a:pt x="53615" y="9757"/>
                        <a:pt x="53825" y="9757"/>
                      </a:cubicBezTo>
                      <a:cubicBezTo>
                        <a:pt x="54268" y="9798"/>
                        <a:pt x="54698" y="9945"/>
                        <a:pt x="55079" y="10175"/>
                      </a:cubicBezTo>
                      <a:cubicBezTo>
                        <a:pt x="55355" y="10338"/>
                        <a:pt x="55677" y="10414"/>
                        <a:pt x="55999" y="10384"/>
                      </a:cubicBezTo>
                      <a:cubicBezTo>
                        <a:pt x="56543" y="10384"/>
                        <a:pt x="57002" y="10175"/>
                        <a:pt x="57546" y="10175"/>
                      </a:cubicBezTo>
                      <a:lnTo>
                        <a:pt x="59344" y="10175"/>
                      </a:lnTo>
                      <a:cubicBezTo>
                        <a:pt x="60097" y="9966"/>
                        <a:pt x="60013" y="9966"/>
                        <a:pt x="60431" y="8878"/>
                      </a:cubicBezTo>
                      <a:cubicBezTo>
                        <a:pt x="60431" y="8878"/>
                        <a:pt x="60431" y="8669"/>
                        <a:pt x="60431" y="8669"/>
                      </a:cubicBezTo>
                      <a:cubicBezTo>
                        <a:pt x="60431" y="8669"/>
                        <a:pt x="61686" y="10175"/>
                        <a:pt x="62815" y="10175"/>
                      </a:cubicBezTo>
                      <a:cubicBezTo>
                        <a:pt x="63108" y="10175"/>
                        <a:pt x="63693" y="9547"/>
                        <a:pt x="63986" y="9547"/>
                      </a:cubicBezTo>
                      <a:cubicBezTo>
                        <a:pt x="65658" y="9547"/>
                        <a:pt x="66118" y="10175"/>
                        <a:pt x="67540" y="10175"/>
                      </a:cubicBezTo>
                      <a:cubicBezTo>
                        <a:pt x="68209" y="10175"/>
                        <a:pt x="68920" y="9757"/>
                        <a:pt x="69631" y="9757"/>
                      </a:cubicBezTo>
                      <a:cubicBezTo>
                        <a:pt x="70350" y="9857"/>
                        <a:pt x="71061" y="9995"/>
                        <a:pt x="71763" y="10175"/>
                      </a:cubicBezTo>
                      <a:cubicBezTo>
                        <a:pt x="72182" y="10175"/>
                        <a:pt x="72725" y="7622"/>
                        <a:pt x="72725" y="5279"/>
                      </a:cubicBezTo>
                      <a:cubicBezTo>
                        <a:pt x="72754" y="3793"/>
                        <a:pt x="72654" y="2312"/>
                        <a:pt x="72432" y="843"/>
                      </a:cubicBezTo>
                      <a:cubicBezTo>
                        <a:pt x="72432" y="424"/>
                        <a:pt x="71722" y="215"/>
                        <a:pt x="71178" y="215"/>
                      </a:cubicBezTo>
                      <a:cubicBezTo>
                        <a:pt x="69631" y="215"/>
                        <a:pt x="68084" y="843"/>
                        <a:pt x="66662" y="843"/>
                      </a:cubicBezTo>
                      <a:cubicBezTo>
                        <a:pt x="65675" y="722"/>
                        <a:pt x="64684" y="650"/>
                        <a:pt x="63693" y="634"/>
                      </a:cubicBezTo>
                      <a:cubicBezTo>
                        <a:pt x="62940" y="634"/>
                        <a:pt x="62104" y="843"/>
                        <a:pt x="61268" y="843"/>
                      </a:cubicBezTo>
                      <a:cubicBezTo>
                        <a:pt x="60473" y="789"/>
                        <a:pt x="59679" y="789"/>
                        <a:pt x="58884" y="843"/>
                      </a:cubicBezTo>
                      <a:cubicBezTo>
                        <a:pt x="58591" y="843"/>
                        <a:pt x="58257" y="215"/>
                        <a:pt x="57839" y="215"/>
                      </a:cubicBezTo>
                      <a:cubicBezTo>
                        <a:pt x="57421" y="215"/>
                        <a:pt x="57295" y="634"/>
                        <a:pt x="56710" y="634"/>
                      </a:cubicBezTo>
                      <a:cubicBezTo>
                        <a:pt x="56124" y="634"/>
                        <a:pt x="55999" y="634"/>
                        <a:pt x="55664" y="634"/>
                      </a:cubicBezTo>
                      <a:cubicBezTo>
                        <a:pt x="55330" y="634"/>
                        <a:pt x="54410" y="634"/>
                        <a:pt x="53615" y="634"/>
                      </a:cubicBezTo>
                      <a:cubicBezTo>
                        <a:pt x="52938" y="537"/>
                        <a:pt x="52269" y="399"/>
                        <a:pt x="51608" y="215"/>
                      </a:cubicBezTo>
                      <a:cubicBezTo>
                        <a:pt x="51023" y="215"/>
                        <a:pt x="50438" y="634"/>
                        <a:pt x="49852" y="634"/>
                      </a:cubicBezTo>
                      <a:cubicBezTo>
                        <a:pt x="49267" y="634"/>
                        <a:pt x="48598" y="299"/>
                        <a:pt x="47887" y="215"/>
                      </a:cubicBezTo>
                      <a:cubicBezTo>
                        <a:pt x="47586" y="148"/>
                        <a:pt x="47268" y="148"/>
                        <a:pt x="46967" y="215"/>
                      </a:cubicBezTo>
                      <a:cubicBezTo>
                        <a:pt x="45461" y="215"/>
                        <a:pt x="43914" y="843"/>
                        <a:pt x="42492" y="843"/>
                      </a:cubicBezTo>
                      <a:cubicBezTo>
                        <a:pt x="41506" y="722"/>
                        <a:pt x="40515" y="650"/>
                        <a:pt x="39524" y="634"/>
                      </a:cubicBezTo>
                      <a:cubicBezTo>
                        <a:pt x="38771" y="634"/>
                        <a:pt x="37935" y="843"/>
                        <a:pt x="37098" y="843"/>
                      </a:cubicBezTo>
                      <a:cubicBezTo>
                        <a:pt x="36304" y="789"/>
                        <a:pt x="35509" y="789"/>
                        <a:pt x="34715" y="843"/>
                      </a:cubicBezTo>
                      <a:cubicBezTo>
                        <a:pt x="34422" y="843"/>
                        <a:pt x="34088" y="215"/>
                        <a:pt x="33669" y="215"/>
                      </a:cubicBezTo>
                      <a:cubicBezTo>
                        <a:pt x="33251" y="215"/>
                        <a:pt x="33126" y="634"/>
                        <a:pt x="32540" y="634"/>
                      </a:cubicBezTo>
                      <a:cubicBezTo>
                        <a:pt x="31955" y="634"/>
                        <a:pt x="31788" y="634"/>
                        <a:pt x="31495" y="634"/>
                      </a:cubicBezTo>
                      <a:cubicBezTo>
                        <a:pt x="31202" y="634"/>
                        <a:pt x="30199" y="634"/>
                        <a:pt x="29446" y="634"/>
                      </a:cubicBezTo>
                      <a:cubicBezTo>
                        <a:pt x="28769" y="542"/>
                        <a:pt x="28095" y="403"/>
                        <a:pt x="27439" y="215"/>
                      </a:cubicBezTo>
                      <a:cubicBezTo>
                        <a:pt x="26954" y="286"/>
                        <a:pt x="26477" y="412"/>
                        <a:pt x="26017" y="592"/>
                      </a:cubicBezTo>
                      <a:cubicBezTo>
                        <a:pt x="25733" y="186"/>
                        <a:pt x="25256" y="-40"/>
                        <a:pt x="24763" y="6"/>
                      </a:cubicBezTo>
                      <a:cubicBezTo>
                        <a:pt x="23257" y="6"/>
                        <a:pt x="21710" y="634"/>
                        <a:pt x="20288" y="634"/>
                      </a:cubicBezTo>
                      <a:cubicBezTo>
                        <a:pt x="19302" y="512"/>
                        <a:pt x="18311" y="441"/>
                        <a:pt x="17320" y="424"/>
                      </a:cubicBezTo>
                      <a:cubicBezTo>
                        <a:pt x="16567" y="424"/>
                        <a:pt x="15731" y="634"/>
                        <a:pt x="14894" y="634"/>
                      </a:cubicBezTo>
                      <a:cubicBezTo>
                        <a:pt x="14100" y="579"/>
                        <a:pt x="13305" y="579"/>
                        <a:pt x="12511" y="634"/>
                      </a:cubicBezTo>
                      <a:cubicBezTo>
                        <a:pt x="12218" y="634"/>
                        <a:pt x="11884" y="6"/>
                        <a:pt x="11465" y="6"/>
                      </a:cubicBezTo>
                      <a:cubicBezTo>
                        <a:pt x="11047" y="6"/>
                        <a:pt x="10922" y="424"/>
                        <a:pt x="10336" y="424"/>
                      </a:cubicBezTo>
                      <a:cubicBezTo>
                        <a:pt x="9751" y="424"/>
                        <a:pt x="9584" y="424"/>
                        <a:pt x="9291" y="424"/>
                      </a:cubicBezTo>
                      <a:cubicBezTo>
                        <a:pt x="8998" y="424"/>
                        <a:pt x="7995" y="424"/>
                        <a:pt x="7242" y="424"/>
                      </a:cubicBezTo>
                      <a:cubicBezTo>
                        <a:pt x="6565" y="332"/>
                        <a:pt x="5891" y="194"/>
                        <a:pt x="5235" y="6"/>
                      </a:cubicBezTo>
                      <a:cubicBezTo>
                        <a:pt x="4649" y="6"/>
                        <a:pt x="4064" y="424"/>
                        <a:pt x="3479" y="424"/>
                      </a:cubicBezTo>
                      <a:cubicBezTo>
                        <a:pt x="2893" y="424"/>
                        <a:pt x="1973" y="6"/>
                        <a:pt x="1304" y="6"/>
                      </a:cubicBezTo>
                      <a:cubicBezTo>
                        <a:pt x="635" y="6"/>
                        <a:pt x="635" y="215"/>
                        <a:pt x="301" y="1889"/>
                      </a:cubicBezTo>
                      <a:cubicBezTo>
                        <a:pt x="66" y="2647"/>
                        <a:pt x="-30" y="3442"/>
                        <a:pt x="8" y="4233"/>
                      </a:cubicBezTo>
                      <a:close/>
                    </a:path>
                  </a:pathLst>
                </a:custGeom>
                <a:solidFill>
                  <a:schemeClr val="bg1"/>
                </a:solidFill>
                <a:ln w="3805" cap="flat">
                  <a:noFill/>
                  <a:prstDash val="solid"/>
                  <a:miter/>
                </a:ln>
              </p:spPr>
              <p:txBody>
                <a:bodyPr wrap="none" rtlCol="0" anchor="ctr"/>
                <a:lstStyle/>
                <a:p>
                  <a:endParaRPr lang="en-CA"/>
                </a:p>
              </p:txBody>
            </p:sp>
            <p:sp>
              <p:nvSpPr>
                <p:cNvPr id="237" name="Freeform 236">
                  <a:extLst>
                    <a:ext uri="{FF2B5EF4-FFF2-40B4-BE49-F238E27FC236}">
                      <a16:creationId xmlns:a16="http://schemas.microsoft.com/office/drawing/2014/main" id="{FD0CF0DF-6394-F24A-9C18-45273998C153}"/>
                    </a:ext>
                  </a:extLst>
                </p:cNvPr>
                <p:cNvSpPr/>
                <p:nvPr/>
              </p:nvSpPr>
              <p:spPr>
                <a:xfrm>
                  <a:off x="5356499" y="3287931"/>
                  <a:ext cx="10388" cy="102343"/>
                </a:xfrm>
                <a:custGeom>
                  <a:avLst/>
                  <a:gdLst>
                    <a:gd name="connsiteX0" fmla="*/ 6786 w 10388"/>
                    <a:gd name="connsiteY0" fmla="*/ 101651 h 102343"/>
                    <a:gd name="connsiteX1" fmla="*/ 9546 w 10388"/>
                    <a:gd name="connsiteY1" fmla="*/ 100563 h 102343"/>
                    <a:gd name="connsiteX2" fmla="*/ 9755 w 10388"/>
                    <a:gd name="connsiteY2" fmla="*/ 98973 h 102343"/>
                    <a:gd name="connsiteX3" fmla="*/ 9337 w 10388"/>
                    <a:gd name="connsiteY3" fmla="*/ 97927 h 102343"/>
                    <a:gd name="connsiteX4" fmla="*/ 9337 w 10388"/>
                    <a:gd name="connsiteY4" fmla="*/ 97006 h 102343"/>
                    <a:gd name="connsiteX5" fmla="*/ 9755 w 10388"/>
                    <a:gd name="connsiteY5" fmla="*/ 95500 h 102343"/>
                    <a:gd name="connsiteX6" fmla="*/ 9964 w 10388"/>
                    <a:gd name="connsiteY6" fmla="*/ 94286 h 102343"/>
                    <a:gd name="connsiteX7" fmla="*/ 9755 w 10388"/>
                    <a:gd name="connsiteY7" fmla="*/ 92654 h 102343"/>
                    <a:gd name="connsiteX8" fmla="*/ 9337 w 10388"/>
                    <a:gd name="connsiteY8" fmla="*/ 91524 h 102343"/>
                    <a:gd name="connsiteX9" fmla="*/ 9755 w 10388"/>
                    <a:gd name="connsiteY9" fmla="*/ 89766 h 102343"/>
                    <a:gd name="connsiteX10" fmla="*/ 9964 w 10388"/>
                    <a:gd name="connsiteY10" fmla="*/ 88469 h 102343"/>
                    <a:gd name="connsiteX11" fmla="*/ 9755 w 10388"/>
                    <a:gd name="connsiteY11" fmla="*/ 86293 h 102343"/>
                    <a:gd name="connsiteX12" fmla="*/ 9755 w 10388"/>
                    <a:gd name="connsiteY12" fmla="*/ 83740 h 102343"/>
                    <a:gd name="connsiteX13" fmla="*/ 8501 w 10388"/>
                    <a:gd name="connsiteY13" fmla="*/ 82192 h 102343"/>
                    <a:gd name="connsiteX14" fmla="*/ 8501 w 10388"/>
                    <a:gd name="connsiteY14" fmla="*/ 82192 h 102343"/>
                    <a:gd name="connsiteX15" fmla="*/ 9964 w 10388"/>
                    <a:gd name="connsiteY15" fmla="*/ 78886 h 102343"/>
                    <a:gd name="connsiteX16" fmla="*/ 9337 w 10388"/>
                    <a:gd name="connsiteY16" fmla="*/ 77212 h 102343"/>
                    <a:gd name="connsiteX17" fmla="*/ 9964 w 10388"/>
                    <a:gd name="connsiteY17" fmla="*/ 72190 h 102343"/>
                    <a:gd name="connsiteX18" fmla="*/ 9588 w 10388"/>
                    <a:gd name="connsiteY18" fmla="*/ 69930 h 102343"/>
                    <a:gd name="connsiteX19" fmla="*/ 9964 w 10388"/>
                    <a:gd name="connsiteY19" fmla="*/ 69553 h 102343"/>
                    <a:gd name="connsiteX20" fmla="*/ 10173 w 10388"/>
                    <a:gd name="connsiteY20" fmla="*/ 67963 h 102343"/>
                    <a:gd name="connsiteX21" fmla="*/ 9839 w 10388"/>
                    <a:gd name="connsiteY21" fmla="*/ 67084 h 102343"/>
                    <a:gd name="connsiteX22" fmla="*/ 9839 w 10388"/>
                    <a:gd name="connsiteY22" fmla="*/ 66289 h 102343"/>
                    <a:gd name="connsiteX23" fmla="*/ 9462 w 10388"/>
                    <a:gd name="connsiteY23" fmla="*/ 65829 h 102343"/>
                    <a:gd name="connsiteX24" fmla="*/ 9839 w 10388"/>
                    <a:gd name="connsiteY24" fmla="*/ 64490 h 102343"/>
                    <a:gd name="connsiteX25" fmla="*/ 10048 w 10388"/>
                    <a:gd name="connsiteY25" fmla="*/ 63318 h 102343"/>
                    <a:gd name="connsiteX26" fmla="*/ 9839 w 10388"/>
                    <a:gd name="connsiteY26" fmla="*/ 61644 h 102343"/>
                    <a:gd name="connsiteX27" fmla="*/ 9421 w 10388"/>
                    <a:gd name="connsiteY27" fmla="*/ 60514 h 102343"/>
                    <a:gd name="connsiteX28" fmla="*/ 9839 w 10388"/>
                    <a:gd name="connsiteY28" fmla="*/ 58798 h 102343"/>
                    <a:gd name="connsiteX29" fmla="*/ 10048 w 10388"/>
                    <a:gd name="connsiteY29" fmla="*/ 57459 h 102343"/>
                    <a:gd name="connsiteX30" fmla="*/ 9839 w 10388"/>
                    <a:gd name="connsiteY30" fmla="*/ 55283 h 102343"/>
                    <a:gd name="connsiteX31" fmla="*/ 9839 w 10388"/>
                    <a:gd name="connsiteY31" fmla="*/ 52730 h 102343"/>
                    <a:gd name="connsiteX32" fmla="*/ 8584 w 10388"/>
                    <a:gd name="connsiteY32" fmla="*/ 51182 h 102343"/>
                    <a:gd name="connsiteX33" fmla="*/ 8584 w 10388"/>
                    <a:gd name="connsiteY33" fmla="*/ 51182 h 102343"/>
                    <a:gd name="connsiteX34" fmla="*/ 10048 w 10388"/>
                    <a:gd name="connsiteY34" fmla="*/ 47876 h 102343"/>
                    <a:gd name="connsiteX35" fmla="*/ 9421 w 10388"/>
                    <a:gd name="connsiteY35" fmla="*/ 46202 h 102343"/>
                    <a:gd name="connsiteX36" fmla="*/ 10048 w 10388"/>
                    <a:gd name="connsiteY36" fmla="*/ 41180 h 102343"/>
                    <a:gd name="connsiteX37" fmla="*/ 9630 w 10388"/>
                    <a:gd name="connsiteY37" fmla="*/ 38251 h 102343"/>
                    <a:gd name="connsiteX38" fmla="*/ 9964 w 10388"/>
                    <a:gd name="connsiteY38" fmla="*/ 35907 h 102343"/>
                    <a:gd name="connsiteX39" fmla="*/ 9964 w 10388"/>
                    <a:gd name="connsiteY39" fmla="*/ 35907 h 102343"/>
                    <a:gd name="connsiteX40" fmla="*/ 10173 w 10388"/>
                    <a:gd name="connsiteY40" fmla="*/ 34275 h 102343"/>
                    <a:gd name="connsiteX41" fmla="*/ 9755 w 10388"/>
                    <a:gd name="connsiteY41" fmla="*/ 33271 h 102343"/>
                    <a:gd name="connsiteX42" fmla="*/ 9755 w 10388"/>
                    <a:gd name="connsiteY42" fmla="*/ 32350 h 102343"/>
                    <a:gd name="connsiteX43" fmla="*/ 10173 w 10388"/>
                    <a:gd name="connsiteY43" fmla="*/ 30802 h 102343"/>
                    <a:gd name="connsiteX44" fmla="*/ 10382 w 10388"/>
                    <a:gd name="connsiteY44" fmla="*/ 29630 h 102343"/>
                    <a:gd name="connsiteX45" fmla="*/ 10173 w 10388"/>
                    <a:gd name="connsiteY45" fmla="*/ 27956 h 102343"/>
                    <a:gd name="connsiteX46" fmla="*/ 9755 w 10388"/>
                    <a:gd name="connsiteY46" fmla="*/ 26868 h 102343"/>
                    <a:gd name="connsiteX47" fmla="*/ 10173 w 10388"/>
                    <a:gd name="connsiteY47" fmla="*/ 25110 h 102343"/>
                    <a:gd name="connsiteX48" fmla="*/ 10382 w 10388"/>
                    <a:gd name="connsiteY48" fmla="*/ 23813 h 102343"/>
                    <a:gd name="connsiteX49" fmla="*/ 10173 w 10388"/>
                    <a:gd name="connsiteY49" fmla="*/ 21637 h 102343"/>
                    <a:gd name="connsiteX50" fmla="*/ 10173 w 10388"/>
                    <a:gd name="connsiteY50" fmla="*/ 19084 h 102343"/>
                    <a:gd name="connsiteX51" fmla="*/ 8919 w 10388"/>
                    <a:gd name="connsiteY51" fmla="*/ 17536 h 102343"/>
                    <a:gd name="connsiteX52" fmla="*/ 8919 w 10388"/>
                    <a:gd name="connsiteY52" fmla="*/ 17327 h 102343"/>
                    <a:gd name="connsiteX53" fmla="*/ 10382 w 10388"/>
                    <a:gd name="connsiteY53" fmla="*/ 13979 h 102343"/>
                    <a:gd name="connsiteX54" fmla="*/ 9755 w 10388"/>
                    <a:gd name="connsiteY54" fmla="*/ 12347 h 102343"/>
                    <a:gd name="connsiteX55" fmla="*/ 10382 w 10388"/>
                    <a:gd name="connsiteY55" fmla="*/ 7325 h 102343"/>
                    <a:gd name="connsiteX56" fmla="*/ 9964 w 10388"/>
                    <a:gd name="connsiteY56" fmla="*/ 4395 h 102343"/>
                    <a:gd name="connsiteX57" fmla="*/ 10382 w 10388"/>
                    <a:gd name="connsiteY57" fmla="*/ 1424 h 102343"/>
                    <a:gd name="connsiteX58" fmla="*/ 5532 w 10388"/>
                    <a:gd name="connsiteY58" fmla="*/ 1 h 102343"/>
                    <a:gd name="connsiteX59" fmla="*/ 1057 w 10388"/>
                    <a:gd name="connsiteY59" fmla="*/ 420 h 102343"/>
                    <a:gd name="connsiteX60" fmla="*/ 430 w 10388"/>
                    <a:gd name="connsiteY60" fmla="*/ 2261 h 102343"/>
                    <a:gd name="connsiteX61" fmla="*/ 1057 w 10388"/>
                    <a:gd name="connsiteY61" fmla="*/ 8580 h 102343"/>
                    <a:gd name="connsiteX62" fmla="*/ 848 w 10388"/>
                    <a:gd name="connsiteY62" fmla="*/ 12765 h 102343"/>
                    <a:gd name="connsiteX63" fmla="*/ 1057 w 10388"/>
                    <a:gd name="connsiteY63" fmla="*/ 16197 h 102343"/>
                    <a:gd name="connsiteX64" fmla="*/ 1057 w 10388"/>
                    <a:gd name="connsiteY64" fmla="*/ 19545 h 102343"/>
                    <a:gd name="connsiteX65" fmla="*/ 430 w 10388"/>
                    <a:gd name="connsiteY65" fmla="*/ 21009 h 102343"/>
                    <a:gd name="connsiteX66" fmla="*/ 848 w 10388"/>
                    <a:gd name="connsiteY66" fmla="*/ 22599 h 102343"/>
                    <a:gd name="connsiteX67" fmla="*/ 848 w 10388"/>
                    <a:gd name="connsiteY67" fmla="*/ 24064 h 102343"/>
                    <a:gd name="connsiteX68" fmla="*/ 848 w 10388"/>
                    <a:gd name="connsiteY68" fmla="*/ 26952 h 102343"/>
                    <a:gd name="connsiteX69" fmla="*/ 430 w 10388"/>
                    <a:gd name="connsiteY69" fmla="*/ 29756 h 102343"/>
                    <a:gd name="connsiteX70" fmla="*/ 848 w 10388"/>
                    <a:gd name="connsiteY70" fmla="*/ 32266 h 102343"/>
                    <a:gd name="connsiteX71" fmla="*/ 472 w 10388"/>
                    <a:gd name="connsiteY71" fmla="*/ 34987 h 102343"/>
                    <a:gd name="connsiteX72" fmla="*/ 221 w 10388"/>
                    <a:gd name="connsiteY72" fmla="*/ 36284 h 102343"/>
                    <a:gd name="connsiteX73" fmla="*/ 848 w 10388"/>
                    <a:gd name="connsiteY73" fmla="*/ 42603 h 102343"/>
                    <a:gd name="connsiteX74" fmla="*/ 639 w 10388"/>
                    <a:gd name="connsiteY74" fmla="*/ 46788 h 102343"/>
                    <a:gd name="connsiteX75" fmla="*/ 848 w 10388"/>
                    <a:gd name="connsiteY75" fmla="*/ 50178 h 102343"/>
                    <a:gd name="connsiteX76" fmla="*/ 848 w 10388"/>
                    <a:gd name="connsiteY76" fmla="*/ 53526 h 102343"/>
                    <a:gd name="connsiteX77" fmla="*/ 221 w 10388"/>
                    <a:gd name="connsiteY77" fmla="*/ 54990 h 102343"/>
                    <a:gd name="connsiteX78" fmla="*/ 639 w 10388"/>
                    <a:gd name="connsiteY78" fmla="*/ 56580 h 102343"/>
                    <a:gd name="connsiteX79" fmla="*/ 639 w 10388"/>
                    <a:gd name="connsiteY79" fmla="*/ 58045 h 102343"/>
                    <a:gd name="connsiteX80" fmla="*/ 639 w 10388"/>
                    <a:gd name="connsiteY80" fmla="*/ 60975 h 102343"/>
                    <a:gd name="connsiteX81" fmla="*/ 221 w 10388"/>
                    <a:gd name="connsiteY81" fmla="*/ 63737 h 102343"/>
                    <a:gd name="connsiteX82" fmla="*/ 597 w 10388"/>
                    <a:gd name="connsiteY82" fmla="*/ 65745 h 102343"/>
                    <a:gd name="connsiteX83" fmla="*/ 12 w 10388"/>
                    <a:gd name="connsiteY83" fmla="*/ 67503 h 102343"/>
                    <a:gd name="connsiteX84" fmla="*/ 639 w 10388"/>
                    <a:gd name="connsiteY84" fmla="*/ 73822 h 102343"/>
                    <a:gd name="connsiteX85" fmla="*/ 430 w 10388"/>
                    <a:gd name="connsiteY85" fmla="*/ 78007 h 102343"/>
                    <a:gd name="connsiteX86" fmla="*/ 639 w 10388"/>
                    <a:gd name="connsiteY86" fmla="*/ 81397 h 102343"/>
                    <a:gd name="connsiteX87" fmla="*/ 639 w 10388"/>
                    <a:gd name="connsiteY87" fmla="*/ 84744 h 102343"/>
                    <a:gd name="connsiteX88" fmla="*/ 12 w 10388"/>
                    <a:gd name="connsiteY88" fmla="*/ 86209 h 102343"/>
                    <a:gd name="connsiteX89" fmla="*/ 430 w 10388"/>
                    <a:gd name="connsiteY89" fmla="*/ 87799 h 102343"/>
                    <a:gd name="connsiteX90" fmla="*/ 430 w 10388"/>
                    <a:gd name="connsiteY90" fmla="*/ 89264 h 102343"/>
                    <a:gd name="connsiteX91" fmla="*/ 430 w 10388"/>
                    <a:gd name="connsiteY91" fmla="*/ 92194 h 102343"/>
                    <a:gd name="connsiteX92" fmla="*/ 12 w 10388"/>
                    <a:gd name="connsiteY92" fmla="*/ 94956 h 102343"/>
                    <a:gd name="connsiteX93" fmla="*/ 430 w 10388"/>
                    <a:gd name="connsiteY93" fmla="*/ 97466 h 102343"/>
                    <a:gd name="connsiteX94" fmla="*/ 12 w 10388"/>
                    <a:gd name="connsiteY94" fmla="*/ 100521 h 102343"/>
                    <a:gd name="connsiteX95" fmla="*/ 1936 w 10388"/>
                    <a:gd name="connsiteY95" fmla="*/ 101902 h 102343"/>
                    <a:gd name="connsiteX96" fmla="*/ 4235 w 10388"/>
                    <a:gd name="connsiteY96" fmla="*/ 102321 h 1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8" h="102343">
                      <a:moveTo>
                        <a:pt x="6786" y="101651"/>
                      </a:moveTo>
                      <a:cubicBezTo>
                        <a:pt x="7873" y="101651"/>
                        <a:pt x="9546" y="100898"/>
                        <a:pt x="9546" y="100563"/>
                      </a:cubicBezTo>
                      <a:cubicBezTo>
                        <a:pt x="9546" y="100228"/>
                        <a:pt x="9755" y="99601"/>
                        <a:pt x="9755" y="98973"/>
                      </a:cubicBezTo>
                      <a:cubicBezTo>
                        <a:pt x="9701" y="98596"/>
                        <a:pt x="9559" y="98236"/>
                        <a:pt x="9337" y="97927"/>
                      </a:cubicBezTo>
                      <a:cubicBezTo>
                        <a:pt x="9237" y="97630"/>
                        <a:pt x="9237" y="97303"/>
                        <a:pt x="9337" y="97006"/>
                      </a:cubicBezTo>
                      <a:cubicBezTo>
                        <a:pt x="9366" y="96479"/>
                        <a:pt x="9508" y="95964"/>
                        <a:pt x="9755" y="95500"/>
                      </a:cubicBezTo>
                      <a:cubicBezTo>
                        <a:pt x="9901" y="95115"/>
                        <a:pt x="9973" y="94700"/>
                        <a:pt x="9964" y="94286"/>
                      </a:cubicBezTo>
                      <a:cubicBezTo>
                        <a:pt x="9964" y="93826"/>
                        <a:pt x="9755" y="93323"/>
                        <a:pt x="9755" y="92654"/>
                      </a:cubicBezTo>
                      <a:cubicBezTo>
                        <a:pt x="9755" y="91984"/>
                        <a:pt x="9337" y="91817"/>
                        <a:pt x="9337" y="91524"/>
                      </a:cubicBezTo>
                      <a:cubicBezTo>
                        <a:pt x="9375" y="90917"/>
                        <a:pt x="9517" y="90323"/>
                        <a:pt x="9755" y="89766"/>
                      </a:cubicBezTo>
                      <a:cubicBezTo>
                        <a:pt x="9922" y="89356"/>
                        <a:pt x="9993" y="88913"/>
                        <a:pt x="9964" y="88469"/>
                      </a:cubicBezTo>
                      <a:cubicBezTo>
                        <a:pt x="9964" y="87716"/>
                        <a:pt x="9755" y="87088"/>
                        <a:pt x="9755" y="86293"/>
                      </a:cubicBezTo>
                      <a:lnTo>
                        <a:pt x="9755" y="83740"/>
                      </a:lnTo>
                      <a:cubicBezTo>
                        <a:pt x="9546" y="82694"/>
                        <a:pt x="9546" y="82819"/>
                        <a:pt x="8501" y="82192"/>
                      </a:cubicBezTo>
                      <a:cubicBezTo>
                        <a:pt x="8501" y="82192"/>
                        <a:pt x="8501" y="82192"/>
                        <a:pt x="8501" y="82192"/>
                      </a:cubicBezTo>
                      <a:cubicBezTo>
                        <a:pt x="8501" y="82192"/>
                        <a:pt x="9964" y="80476"/>
                        <a:pt x="9964" y="78886"/>
                      </a:cubicBezTo>
                      <a:cubicBezTo>
                        <a:pt x="9964" y="78467"/>
                        <a:pt x="9337" y="77630"/>
                        <a:pt x="9337" y="77212"/>
                      </a:cubicBezTo>
                      <a:cubicBezTo>
                        <a:pt x="9337" y="74826"/>
                        <a:pt x="9964" y="74199"/>
                        <a:pt x="9964" y="72190"/>
                      </a:cubicBezTo>
                      <a:cubicBezTo>
                        <a:pt x="9897" y="71428"/>
                        <a:pt x="9772" y="70671"/>
                        <a:pt x="9588" y="69930"/>
                      </a:cubicBezTo>
                      <a:cubicBezTo>
                        <a:pt x="9839" y="69763"/>
                        <a:pt x="9964" y="69637"/>
                        <a:pt x="9964" y="69553"/>
                      </a:cubicBezTo>
                      <a:cubicBezTo>
                        <a:pt x="9964" y="69261"/>
                        <a:pt x="10173" y="68591"/>
                        <a:pt x="10173" y="67963"/>
                      </a:cubicBezTo>
                      <a:cubicBezTo>
                        <a:pt x="10131" y="67649"/>
                        <a:pt x="10014" y="67348"/>
                        <a:pt x="9839" y="67084"/>
                      </a:cubicBezTo>
                      <a:cubicBezTo>
                        <a:pt x="9868" y="66821"/>
                        <a:pt x="9868" y="66553"/>
                        <a:pt x="9839" y="66289"/>
                      </a:cubicBezTo>
                      <a:cubicBezTo>
                        <a:pt x="9839" y="66289"/>
                        <a:pt x="9839" y="65996"/>
                        <a:pt x="9462" y="65829"/>
                      </a:cubicBezTo>
                      <a:cubicBezTo>
                        <a:pt x="9525" y="65369"/>
                        <a:pt x="9651" y="64917"/>
                        <a:pt x="9839" y="64490"/>
                      </a:cubicBezTo>
                      <a:cubicBezTo>
                        <a:pt x="9985" y="64117"/>
                        <a:pt x="10056" y="63720"/>
                        <a:pt x="10048" y="63318"/>
                      </a:cubicBezTo>
                      <a:cubicBezTo>
                        <a:pt x="10048" y="62816"/>
                        <a:pt x="9839" y="62314"/>
                        <a:pt x="9839" y="61644"/>
                      </a:cubicBezTo>
                      <a:cubicBezTo>
                        <a:pt x="9839" y="60975"/>
                        <a:pt x="9421" y="60807"/>
                        <a:pt x="9421" y="60514"/>
                      </a:cubicBezTo>
                      <a:cubicBezTo>
                        <a:pt x="9454" y="59920"/>
                        <a:pt x="9596" y="59338"/>
                        <a:pt x="9839" y="58798"/>
                      </a:cubicBezTo>
                      <a:cubicBezTo>
                        <a:pt x="10002" y="58372"/>
                        <a:pt x="10077" y="57915"/>
                        <a:pt x="10048" y="57459"/>
                      </a:cubicBezTo>
                      <a:cubicBezTo>
                        <a:pt x="10048" y="56706"/>
                        <a:pt x="9839" y="56078"/>
                        <a:pt x="9839" y="55283"/>
                      </a:cubicBezTo>
                      <a:lnTo>
                        <a:pt x="9839" y="52730"/>
                      </a:lnTo>
                      <a:cubicBezTo>
                        <a:pt x="9630" y="51684"/>
                        <a:pt x="9630" y="51810"/>
                        <a:pt x="8584" y="51182"/>
                      </a:cubicBezTo>
                      <a:cubicBezTo>
                        <a:pt x="8584" y="51182"/>
                        <a:pt x="8584" y="51182"/>
                        <a:pt x="8584" y="51182"/>
                      </a:cubicBezTo>
                      <a:cubicBezTo>
                        <a:pt x="8584" y="51182"/>
                        <a:pt x="10048" y="49466"/>
                        <a:pt x="10048" y="47876"/>
                      </a:cubicBezTo>
                      <a:cubicBezTo>
                        <a:pt x="10048" y="47457"/>
                        <a:pt x="9421" y="46621"/>
                        <a:pt x="9421" y="46202"/>
                      </a:cubicBezTo>
                      <a:cubicBezTo>
                        <a:pt x="9421" y="43817"/>
                        <a:pt x="10048" y="43189"/>
                        <a:pt x="10048" y="41180"/>
                      </a:cubicBezTo>
                      <a:cubicBezTo>
                        <a:pt x="10048" y="40301"/>
                        <a:pt x="9630" y="39255"/>
                        <a:pt x="9630" y="38251"/>
                      </a:cubicBezTo>
                      <a:cubicBezTo>
                        <a:pt x="9676" y="37460"/>
                        <a:pt x="9789" y="36677"/>
                        <a:pt x="9964" y="35907"/>
                      </a:cubicBezTo>
                      <a:lnTo>
                        <a:pt x="9964" y="35907"/>
                      </a:lnTo>
                      <a:cubicBezTo>
                        <a:pt x="9964" y="35614"/>
                        <a:pt x="10173" y="34903"/>
                        <a:pt x="10173" y="34275"/>
                      </a:cubicBezTo>
                      <a:cubicBezTo>
                        <a:pt x="10110" y="33915"/>
                        <a:pt x="9968" y="33572"/>
                        <a:pt x="9755" y="33271"/>
                      </a:cubicBezTo>
                      <a:cubicBezTo>
                        <a:pt x="9655" y="32974"/>
                        <a:pt x="9655" y="32647"/>
                        <a:pt x="9755" y="32350"/>
                      </a:cubicBezTo>
                      <a:cubicBezTo>
                        <a:pt x="9793" y="31810"/>
                        <a:pt x="9935" y="31287"/>
                        <a:pt x="10173" y="30802"/>
                      </a:cubicBezTo>
                      <a:cubicBezTo>
                        <a:pt x="10332" y="30434"/>
                        <a:pt x="10403" y="30032"/>
                        <a:pt x="10382" y="29630"/>
                      </a:cubicBezTo>
                      <a:cubicBezTo>
                        <a:pt x="10382" y="29170"/>
                        <a:pt x="10173" y="28667"/>
                        <a:pt x="10173" y="27956"/>
                      </a:cubicBezTo>
                      <a:cubicBezTo>
                        <a:pt x="10173" y="27245"/>
                        <a:pt x="9755" y="27119"/>
                        <a:pt x="9755" y="26868"/>
                      </a:cubicBezTo>
                      <a:cubicBezTo>
                        <a:pt x="9793" y="26261"/>
                        <a:pt x="9935" y="25667"/>
                        <a:pt x="10173" y="25110"/>
                      </a:cubicBezTo>
                      <a:cubicBezTo>
                        <a:pt x="10341" y="24700"/>
                        <a:pt x="10412" y="24257"/>
                        <a:pt x="10382" y="23813"/>
                      </a:cubicBezTo>
                      <a:cubicBezTo>
                        <a:pt x="10382" y="23018"/>
                        <a:pt x="10173" y="22390"/>
                        <a:pt x="10173" y="21637"/>
                      </a:cubicBezTo>
                      <a:lnTo>
                        <a:pt x="10173" y="19084"/>
                      </a:lnTo>
                      <a:cubicBezTo>
                        <a:pt x="9964" y="18038"/>
                        <a:pt x="9964" y="18164"/>
                        <a:pt x="8919" y="17536"/>
                      </a:cubicBezTo>
                      <a:cubicBezTo>
                        <a:pt x="8919" y="17536"/>
                        <a:pt x="8919" y="17536"/>
                        <a:pt x="8919" y="17327"/>
                      </a:cubicBezTo>
                      <a:cubicBezTo>
                        <a:pt x="8919" y="17117"/>
                        <a:pt x="10382" y="15611"/>
                        <a:pt x="10382" y="13979"/>
                      </a:cubicBezTo>
                      <a:cubicBezTo>
                        <a:pt x="10382" y="13560"/>
                        <a:pt x="9755" y="12723"/>
                        <a:pt x="9755" y="12347"/>
                      </a:cubicBezTo>
                      <a:cubicBezTo>
                        <a:pt x="9755" y="9961"/>
                        <a:pt x="10382" y="9334"/>
                        <a:pt x="10382" y="7325"/>
                      </a:cubicBezTo>
                      <a:cubicBezTo>
                        <a:pt x="10382" y="6404"/>
                        <a:pt x="9964" y="5358"/>
                        <a:pt x="9964" y="4395"/>
                      </a:cubicBezTo>
                      <a:cubicBezTo>
                        <a:pt x="9964" y="3433"/>
                        <a:pt x="10382" y="1884"/>
                        <a:pt x="10382" y="1424"/>
                      </a:cubicBezTo>
                      <a:cubicBezTo>
                        <a:pt x="10382" y="964"/>
                        <a:pt x="7832" y="1"/>
                        <a:pt x="5532" y="1"/>
                      </a:cubicBezTo>
                      <a:cubicBezTo>
                        <a:pt x="4031" y="-15"/>
                        <a:pt x="2529" y="127"/>
                        <a:pt x="1057" y="420"/>
                      </a:cubicBezTo>
                      <a:cubicBezTo>
                        <a:pt x="639" y="420"/>
                        <a:pt x="430" y="1466"/>
                        <a:pt x="430" y="2261"/>
                      </a:cubicBezTo>
                      <a:cubicBezTo>
                        <a:pt x="430" y="4395"/>
                        <a:pt x="1057" y="6446"/>
                        <a:pt x="1057" y="8580"/>
                      </a:cubicBezTo>
                      <a:cubicBezTo>
                        <a:pt x="1057" y="9334"/>
                        <a:pt x="848" y="10087"/>
                        <a:pt x="848" y="12765"/>
                      </a:cubicBezTo>
                      <a:cubicBezTo>
                        <a:pt x="848" y="13811"/>
                        <a:pt x="1057" y="15025"/>
                        <a:pt x="1057" y="16197"/>
                      </a:cubicBezTo>
                      <a:cubicBezTo>
                        <a:pt x="1057" y="18122"/>
                        <a:pt x="1057" y="19126"/>
                        <a:pt x="1057" y="19545"/>
                      </a:cubicBezTo>
                      <a:cubicBezTo>
                        <a:pt x="1057" y="19963"/>
                        <a:pt x="430" y="20423"/>
                        <a:pt x="430" y="21009"/>
                      </a:cubicBezTo>
                      <a:cubicBezTo>
                        <a:pt x="648" y="21516"/>
                        <a:pt x="786" y="22051"/>
                        <a:pt x="848" y="22599"/>
                      </a:cubicBezTo>
                      <a:cubicBezTo>
                        <a:pt x="848" y="23144"/>
                        <a:pt x="848" y="23646"/>
                        <a:pt x="848" y="24064"/>
                      </a:cubicBezTo>
                      <a:cubicBezTo>
                        <a:pt x="848" y="24483"/>
                        <a:pt x="848" y="25864"/>
                        <a:pt x="848" y="26952"/>
                      </a:cubicBezTo>
                      <a:cubicBezTo>
                        <a:pt x="756" y="27893"/>
                        <a:pt x="618" y="28827"/>
                        <a:pt x="430" y="29756"/>
                      </a:cubicBezTo>
                      <a:cubicBezTo>
                        <a:pt x="430" y="30593"/>
                        <a:pt x="848" y="31430"/>
                        <a:pt x="848" y="32266"/>
                      </a:cubicBezTo>
                      <a:cubicBezTo>
                        <a:pt x="848" y="33103"/>
                        <a:pt x="514" y="34024"/>
                        <a:pt x="472" y="34987"/>
                      </a:cubicBezTo>
                      <a:cubicBezTo>
                        <a:pt x="301" y="35397"/>
                        <a:pt x="217" y="35840"/>
                        <a:pt x="221" y="36284"/>
                      </a:cubicBezTo>
                      <a:cubicBezTo>
                        <a:pt x="221" y="38418"/>
                        <a:pt x="848" y="40469"/>
                        <a:pt x="848" y="42603"/>
                      </a:cubicBezTo>
                      <a:cubicBezTo>
                        <a:pt x="848" y="43356"/>
                        <a:pt x="639" y="44151"/>
                        <a:pt x="639" y="46788"/>
                      </a:cubicBezTo>
                      <a:cubicBezTo>
                        <a:pt x="639" y="47834"/>
                        <a:pt x="848" y="49006"/>
                        <a:pt x="848" y="50178"/>
                      </a:cubicBezTo>
                      <a:cubicBezTo>
                        <a:pt x="848" y="52144"/>
                        <a:pt x="848" y="53107"/>
                        <a:pt x="848" y="53526"/>
                      </a:cubicBezTo>
                      <a:cubicBezTo>
                        <a:pt x="848" y="53944"/>
                        <a:pt x="221" y="54446"/>
                        <a:pt x="221" y="54990"/>
                      </a:cubicBezTo>
                      <a:cubicBezTo>
                        <a:pt x="439" y="55497"/>
                        <a:pt x="577" y="56032"/>
                        <a:pt x="639" y="56580"/>
                      </a:cubicBezTo>
                      <a:cubicBezTo>
                        <a:pt x="639" y="57124"/>
                        <a:pt x="639" y="57627"/>
                        <a:pt x="639" y="58045"/>
                      </a:cubicBezTo>
                      <a:cubicBezTo>
                        <a:pt x="639" y="58464"/>
                        <a:pt x="639" y="59845"/>
                        <a:pt x="639" y="60975"/>
                      </a:cubicBezTo>
                      <a:cubicBezTo>
                        <a:pt x="547" y="61904"/>
                        <a:pt x="409" y="62824"/>
                        <a:pt x="221" y="63737"/>
                      </a:cubicBezTo>
                      <a:cubicBezTo>
                        <a:pt x="284" y="64414"/>
                        <a:pt x="413" y="65088"/>
                        <a:pt x="597" y="65745"/>
                      </a:cubicBezTo>
                      <a:cubicBezTo>
                        <a:pt x="158" y="66222"/>
                        <a:pt x="-55" y="66858"/>
                        <a:pt x="12" y="67503"/>
                      </a:cubicBezTo>
                      <a:cubicBezTo>
                        <a:pt x="12" y="69637"/>
                        <a:pt x="639" y="71688"/>
                        <a:pt x="639" y="73822"/>
                      </a:cubicBezTo>
                      <a:cubicBezTo>
                        <a:pt x="639" y="74575"/>
                        <a:pt x="430" y="75370"/>
                        <a:pt x="430" y="78007"/>
                      </a:cubicBezTo>
                      <a:cubicBezTo>
                        <a:pt x="430" y="79053"/>
                        <a:pt x="639" y="80225"/>
                        <a:pt x="639" y="81397"/>
                      </a:cubicBezTo>
                      <a:cubicBezTo>
                        <a:pt x="639" y="83363"/>
                        <a:pt x="639" y="84326"/>
                        <a:pt x="639" y="84744"/>
                      </a:cubicBezTo>
                      <a:cubicBezTo>
                        <a:pt x="639" y="85163"/>
                        <a:pt x="12" y="85623"/>
                        <a:pt x="12" y="86209"/>
                      </a:cubicBezTo>
                      <a:cubicBezTo>
                        <a:pt x="229" y="86716"/>
                        <a:pt x="368" y="87251"/>
                        <a:pt x="430" y="87799"/>
                      </a:cubicBezTo>
                      <a:cubicBezTo>
                        <a:pt x="430" y="88343"/>
                        <a:pt x="430" y="88846"/>
                        <a:pt x="430" y="89264"/>
                      </a:cubicBezTo>
                      <a:cubicBezTo>
                        <a:pt x="430" y="89683"/>
                        <a:pt x="430" y="91064"/>
                        <a:pt x="430" y="92194"/>
                      </a:cubicBezTo>
                      <a:cubicBezTo>
                        <a:pt x="338" y="93123"/>
                        <a:pt x="200" y="94043"/>
                        <a:pt x="12" y="94956"/>
                      </a:cubicBezTo>
                      <a:cubicBezTo>
                        <a:pt x="12" y="95792"/>
                        <a:pt x="430" y="96629"/>
                        <a:pt x="430" y="97466"/>
                      </a:cubicBezTo>
                      <a:cubicBezTo>
                        <a:pt x="430" y="98303"/>
                        <a:pt x="12" y="99559"/>
                        <a:pt x="12" y="100521"/>
                      </a:cubicBezTo>
                      <a:cubicBezTo>
                        <a:pt x="12" y="101484"/>
                        <a:pt x="221" y="101442"/>
                        <a:pt x="1936" y="101902"/>
                      </a:cubicBezTo>
                      <a:cubicBezTo>
                        <a:pt x="2646" y="102258"/>
                        <a:pt x="3445" y="102405"/>
                        <a:pt x="4235" y="102321"/>
                      </a:cubicBezTo>
                      <a:close/>
                    </a:path>
                  </a:pathLst>
                </a:custGeom>
                <a:solidFill>
                  <a:schemeClr val="bg1"/>
                </a:solidFill>
                <a:ln w="3805" cap="flat">
                  <a:noFill/>
                  <a:prstDash val="solid"/>
                  <a:miter/>
                </a:ln>
              </p:spPr>
              <p:txBody>
                <a:bodyPr wrap="none" rtlCol="0" anchor="ctr"/>
                <a:lstStyle/>
                <a:p>
                  <a:endParaRPr lang="en-CA"/>
                </a:p>
              </p:txBody>
            </p:sp>
          </p:grpSp>
        </p:grpSp>
        <p:grpSp>
          <p:nvGrpSpPr>
            <p:cNvPr id="238" name="Graphic 207">
              <a:extLst>
                <a:ext uri="{FF2B5EF4-FFF2-40B4-BE49-F238E27FC236}">
                  <a16:creationId xmlns:a16="http://schemas.microsoft.com/office/drawing/2014/main" id="{94502E70-333D-FA45-888E-44FF02C143A5}"/>
                </a:ext>
              </a:extLst>
            </p:cNvPr>
            <p:cNvGrpSpPr/>
            <p:nvPr/>
          </p:nvGrpSpPr>
          <p:grpSpPr>
            <a:xfrm>
              <a:off x="5541330" y="2694605"/>
              <a:ext cx="2015229" cy="754199"/>
              <a:chOff x="5541330" y="2694605"/>
              <a:chExt cx="2015229" cy="754199"/>
            </a:xfrm>
            <a:solidFill>
              <a:srgbClr val="FFFFFF"/>
            </a:solidFill>
          </p:grpSpPr>
          <p:sp>
            <p:nvSpPr>
              <p:cNvPr id="239" name="Freeform 238">
                <a:extLst>
                  <a:ext uri="{FF2B5EF4-FFF2-40B4-BE49-F238E27FC236}">
                    <a16:creationId xmlns:a16="http://schemas.microsoft.com/office/drawing/2014/main" id="{A1AB2D20-BCD6-B641-84BD-83F4EA012FE7}"/>
                  </a:ext>
                </a:extLst>
              </p:cNvPr>
              <p:cNvSpPr/>
              <p:nvPr/>
            </p:nvSpPr>
            <p:spPr>
              <a:xfrm>
                <a:off x="7061314" y="3096698"/>
                <a:ext cx="40170" cy="42003"/>
              </a:xfrm>
              <a:custGeom>
                <a:avLst/>
                <a:gdLst>
                  <a:gd name="connsiteX0" fmla="*/ 31714 w 40170"/>
                  <a:gd name="connsiteY0" fmla="*/ 5470 h 42003"/>
                  <a:gd name="connsiteX1" fmla="*/ 28954 w 40170"/>
                  <a:gd name="connsiteY1" fmla="*/ 8859 h 42003"/>
                  <a:gd name="connsiteX2" fmla="*/ 28954 w 40170"/>
                  <a:gd name="connsiteY2" fmla="*/ 13714 h 42003"/>
                  <a:gd name="connsiteX3" fmla="*/ 29372 w 40170"/>
                  <a:gd name="connsiteY3" fmla="*/ 16894 h 42003"/>
                  <a:gd name="connsiteX4" fmla="*/ 29623 w 40170"/>
                  <a:gd name="connsiteY4" fmla="*/ 19656 h 42003"/>
                  <a:gd name="connsiteX5" fmla="*/ 29163 w 40170"/>
                  <a:gd name="connsiteY5" fmla="*/ 24302 h 42003"/>
                  <a:gd name="connsiteX6" fmla="*/ 29163 w 40170"/>
                  <a:gd name="connsiteY6" fmla="*/ 27900 h 42003"/>
                  <a:gd name="connsiteX7" fmla="*/ 29163 w 40170"/>
                  <a:gd name="connsiteY7" fmla="*/ 30202 h 42003"/>
                  <a:gd name="connsiteX8" fmla="*/ 29163 w 40170"/>
                  <a:gd name="connsiteY8" fmla="*/ 31416 h 42003"/>
                  <a:gd name="connsiteX9" fmla="*/ 29163 w 40170"/>
                  <a:gd name="connsiteY9" fmla="*/ 31416 h 42003"/>
                  <a:gd name="connsiteX10" fmla="*/ 29623 w 40170"/>
                  <a:gd name="connsiteY10" fmla="*/ 32002 h 42003"/>
                  <a:gd name="connsiteX11" fmla="*/ 28871 w 40170"/>
                  <a:gd name="connsiteY11" fmla="*/ 31583 h 42003"/>
                  <a:gd name="connsiteX12" fmla="*/ 24689 w 40170"/>
                  <a:gd name="connsiteY12" fmla="*/ 31583 h 42003"/>
                  <a:gd name="connsiteX13" fmla="*/ 18124 w 40170"/>
                  <a:gd name="connsiteY13" fmla="*/ 31583 h 42003"/>
                  <a:gd name="connsiteX14" fmla="*/ 16158 w 40170"/>
                  <a:gd name="connsiteY14" fmla="*/ 31583 h 42003"/>
                  <a:gd name="connsiteX15" fmla="*/ 15949 w 40170"/>
                  <a:gd name="connsiteY15" fmla="*/ 32839 h 42003"/>
                  <a:gd name="connsiteX16" fmla="*/ 15949 w 40170"/>
                  <a:gd name="connsiteY16" fmla="*/ 32839 h 42003"/>
                  <a:gd name="connsiteX17" fmla="*/ 15489 w 40170"/>
                  <a:gd name="connsiteY17" fmla="*/ 31374 h 42003"/>
                  <a:gd name="connsiteX18" fmla="*/ 15239 w 40170"/>
                  <a:gd name="connsiteY18" fmla="*/ 32002 h 42003"/>
                  <a:gd name="connsiteX19" fmla="*/ 14528 w 40170"/>
                  <a:gd name="connsiteY19" fmla="*/ 31374 h 42003"/>
                  <a:gd name="connsiteX20" fmla="*/ 14193 w 40170"/>
                  <a:gd name="connsiteY20" fmla="*/ 31751 h 42003"/>
                  <a:gd name="connsiteX21" fmla="*/ 14193 w 40170"/>
                  <a:gd name="connsiteY21" fmla="*/ 31374 h 42003"/>
                  <a:gd name="connsiteX22" fmla="*/ 13984 w 40170"/>
                  <a:gd name="connsiteY22" fmla="*/ 31374 h 42003"/>
                  <a:gd name="connsiteX23" fmla="*/ 13984 w 40170"/>
                  <a:gd name="connsiteY23" fmla="*/ 31709 h 42003"/>
                  <a:gd name="connsiteX24" fmla="*/ 13984 w 40170"/>
                  <a:gd name="connsiteY24" fmla="*/ 31709 h 42003"/>
                  <a:gd name="connsiteX25" fmla="*/ 13984 w 40170"/>
                  <a:gd name="connsiteY25" fmla="*/ 32085 h 42003"/>
                  <a:gd name="connsiteX26" fmla="*/ 13984 w 40170"/>
                  <a:gd name="connsiteY26" fmla="*/ 31709 h 42003"/>
                  <a:gd name="connsiteX27" fmla="*/ 13984 w 40170"/>
                  <a:gd name="connsiteY27" fmla="*/ 31709 h 42003"/>
                  <a:gd name="connsiteX28" fmla="*/ 13733 w 40170"/>
                  <a:gd name="connsiteY28" fmla="*/ 31709 h 42003"/>
                  <a:gd name="connsiteX29" fmla="*/ 13733 w 40170"/>
                  <a:gd name="connsiteY29" fmla="*/ 32127 h 42003"/>
                  <a:gd name="connsiteX30" fmla="*/ 13482 w 40170"/>
                  <a:gd name="connsiteY30" fmla="*/ 31709 h 42003"/>
                  <a:gd name="connsiteX31" fmla="*/ 13482 w 40170"/>
                  <a:gd name="connsiteY31" fmla="*/ 31709 h 42003"/>
                  <a:gd name="connsiteX32" fmla="*/ 13148 w 40170"/>
                  <a:gd name="connsiteY32" fmla="*/ 31709 h 42003"/>
                  <a:gd name="connsiteX33" fmla="*/ 12813 w 40170"/>
                  <a:gd name="connsiteY33" fmla="*/ 31709 h 42003"/>
                  <a:gd name="connsiteX34" fmla="*/ 12562 w 40170"/>
                  <a:gd name="connsiteY34" fmla="*/ 32964 h 42003"/>
                  <a:gd name="connsiteX35" fmla="*/ 12562 w 40170"/>
                  <a:gd name="connsiteY35" fmla="*/ 32964 h 42003"/>
                  <a:gd name="connsiteX36" fmla="*/ 12061 w 40170"/>
                  <a:gd name="connsiteY36" fmla="*/ 31499 h 42003"/>
                  <a:gd name="connsiteX37" fmla="*/ 11852 w 40170"/>
                  <a:gd name="connsiteY37" fmla="*/ 32127 h 42003"/>
                  <a:gd name="connsiteX38" fmla="*/ 11099 w 40170"/>
                  <a:gd name="connsiteY38" fmla="*/ 31499 h 42003"/>
                  <a:gd name="connsiteX39" fmla="*/ 10681 w 40170"/>
                  <a:gd name="connsiteY39" fmla="*/ 31918 h 42003"/>
                  <a:gd name="connsiteX40" fmla="*/ 10346 w 40170"/>
                  <a:gd name="connsiteY40" fmla="*/ 31583 h 42003"/>
                  <a:gd name="connsiteX41" fmla="*/ 10346 w 40170"/>
                  <a:gd name="connsiteY41" fmla="*/ 31583 h 42003"/>
                  <a:gd name="connsiteX42" fmla="*/ 10095 w 40170"/>
                  <a:gd name="connsiteY42" fmla="*/ 31583 h 42003"/>
                  <a:gd name="connsiteX43" fmla="*/ 10095 w 40170"/>
                  <a:gd name="connsiteY43" fmla="*/ 32002 h 42003"/>
                  <a:gd name="connsiteX44" fmla="*/ 10095 w 40170"/>
                  <a:gd name="connsiteY44" fmla="*/ 32002 h 42003"/>
                  <a:gd name="connsiteX45" fmla="*/ 9844 w 40170"/>
                  <a:gd name="connsiteY45" fmla="*/ 31583 h 42003"/>
                  <a:gd name="connsiteX46" fmla="*/ 9844 w 40170"/>
                  <a:gd name="connsiteY46" fmla="*/ 31583 h 42003"/>
                  <a:gd name="connsiteX47" fmla="*/ 9635 w 40170"/>
                  <a:gd name="connsiteY47" fmla="*/ 31583 h 42003"/>
                  <a:gd name="connsiteX48" fmla="*/ 9635 w 40170"/>
                  <a:gd name="connsiteY48" fmla="*/ 32002 h 42003"/>
                  <a:gd name="connsiteX49" fmla="*/ 9635 w 40170"/>
                  <a:gd name="connsiteY49" fmla="*/ 31583 h 42003"/>
                  <a:gd name="connsiteX50" fmla="*/ 9635 w 40170"/>
                  <a:gd name="connsiteY50" fmla="*/ 31583 h 42003"/>
                  <a:gd name="connsiteX51" fmla="*/ 9635 w 40170"/>
                  <a:gd name="connsiteY51" fmla="*/ 31583 h 42003"/>
                  <a:gd name="connsiteX52" fmla="*/ 9635 w 40170"/>
                  <a:gd name="connsiteY52" fmla="*/ 31583 h 42003"/>
                  <a:gd name="connsiteX53" fmla="*/ 9635 w 40170"/>
                  <a:gd name="connsiteY53" fmla="*/ 31583 h 42003"/>
                  <a:gd name="connsiteX54" fmla="*/ 9635 w 40170"/>
                  <a:gd name="connsiteY54" fmla="*/ 31165 h 42003"/>
                  <a:gd name="connsiteX55" fmla="*/ 9635 w 40170"/>
                  <a:gd name="connsiteY55" fmla="*/ 30411 h 42003"/>
                  <a:gd name="connsiteX56" fmla="*/ 9635 w 40170"/>
                  <a:gd name="connsiteY56" fmla="*/ 29407 h 42003"/>
                  <a:gd name="connsiteX57" fmla="*/ 8674 w 40170"/>
                  <a:gd name="connsiteY57" fmla="*/ 27524 h 42003"/>
                  <a:gd name="connsiteX58" fmla="*/ 8465 w 40170"/>
                  <a:gd name="connsiteY58" fmla="*/ 26896 h 42003"/>
                  <a:gd name="connsiteX59" fmla="*/ 9970 w 40170"/>
                  <a:gd name="connsiteY59" fmla="*/ 16727 h 42003"/>
                  <a:gd name="connsiteX60" fmla="*/ 9342 w 40170"/>
                  <a:gd name="connsiteY60" fmla="*/ 11663 h 42003"/>
                  <a:gd name="connsiteX61" fmla="*/ 9342 w 40170"/>
                  <a:gd name="connsiteY61" fmla="*/ 10282 h 42003"/>
                  <a:gd name="connsiteX62" fmla="*/ 9342 w 40170"/>
                  <a:gd name="connsiteY62" fmla="*/ 9989 h 42003"/>
                  <a:gd name="connsiteX63" fmla="*/ 9761 w 40170"/>
                  <a:gd name="connsiteY63" fmla="*/ 9989 h 42003"/>
                  <a:gd name="connsiteX64" fmla="*/ 10095 w 40170"/>
                  <a:gd name="connsiteY64" fmla="*/ 9989 h 42003"/>
                  <a:gd name="connsiteX65" fmla="*/ 14026 w 40170"/>
                  <a:gd name="connsiteY65" fmla="*/ 9989 h 42003"/>
                  <a:gd name="connsiteX66" fmla="*/ 22891 w 40170"/>
                  <a:gd name="connsiteY66" fmla="*/ 9571 h 42003"/>
                  <a:gd name="connsiteX67" fmla="*/ 32007 w 40170"/>
                  <a:gd name="connsiteY67" fmla="*/ 9989 h 42003"/>
                  <a:gd name="connsiteX68" fmla="*/ 36188 w 40170"/>
                  <a:gd name="connsiteY68" fmla="*/ 5135 h 42003"/>
                  <a:gd name="connsiteX69" fmla="*/ 34892 w 40170"/>
                  <a:gd name="connsiteY69" fmla="*/ 657 h 42003"/>
                  <a:gd name="connsiteX70" fmla="*/ 29414 w 40170"/>
                  <a:gd name="connsiteY70" fmla="*/ 29 h 42003"/>
                  <a:gd name="connsiteX71" fmla="*/ 10137 w 40170"/>
                  <a:gd name="connsiteY71" fmla="*/ 657 h 42003"/>
                  <a:gd name="connsiteX72" fmla="*/ 2276 w 40170"/>
                  <a:gd name="connsiteY72" fmla="*/ 657 h 42003"/>
                  <a:gd name="connsiteX73" fmla="*/ 352 w 40170"/>
                  <a:gd name="connsiteY73" fmla="*/ 5302 h 42003"/>
                  <a:gd name="connsiteX74" fmla="*/ 352 w 40170"/>
                  <a:gd name="connsiteY74" fmla="*/ 12709 h 42003"/>
                  <a:gd name="connsiteX75" fmla="*/ 352 w 40170"/>
                  <a:gd name="connsiteY75" fmla="*/ 23088 h 42003"/>
                  <a:gd name="connsiteX76" fmla="*/ 352 w 40170"/>
                  <a:gd name="connsiteY76" fmla="*/ 29909 h 42003"/>
                  <a:gd name="connsiteX77" fmla="*/ 352 w 40170"/>
                  <a:gd name="connsiteY77" fmla="*/ 34847 h 42003"/>
                  <a:gd name="connsiteX78" fmla="*/ 60 w 40170"/>
                  <a:gd name="connsiteY78" fmla="*/ 39032 h 42003"/>
                  <a:gd name="connsiteX79" fmla="*/ 60 w 40170"/>
                  <a:gd name="connsiteY79" fmla="*/ 41376 h 42003"/>
                  <a:gd name="connsiteX80" fmla="*/ 2359 w 40170"/>
                  <a:gd name="connsiteY80" fmla="*/ 41376 h 42003"/>
                  <a:gd name="connsiteX81" fmla="*/ 5955 w 40170"/>
                  <a:gd name="connsiteY81" fmla="*/ 41125 h 42003"/>
                  <a:gd name="connsiteX82" fmla="*/ 8590 w 40170"/>
                  <a:gd name="connsiteY82" fmla="*/ 41125 h 42003"/>
                  <a:gd name="connsiteX83" fmla="*/ 9092 w 40170"/>
                  <a:gd name="connsiteY83" fmla="*/ 41125 h 42003"/>
                  <a:gd name="connsiteX84" fmla="*/ 9468 w 40170"/>
                  <a:gd name="connsiteY84" fmla="*/ 41125 h 42003"/>
                  <a:gd name="connsiteX85" fmla="*/ 10054 w 40170"/>
                  <a:gd name="connsiteY85" fmla="*/ 41125 h 42003"/>
                  <a:gd name="connsiteX86" fmla="*/ 10472 w 40170"/>
                  <a:gd name="connsiteY86" fmla="*/ 41585 h 42003"/>
                  <a:gd name="connsiteX87" fmla="*/ 10806 w 40170"/>
                  <a:gd name="connsiteY87" fmla="*/ 41125 h 42003"/>
                  <a:gd name="connsiteX88" fmla="*/ 11224 w 40170"/>
                  <a:gd name="connsiteY88" fmla="*/ 41543 h 42003"/>
                  <a:gd name="connsiteX89" fmla="*/ 11224 w 40170"/>
                  <a:gd name="connsiteY89" fmla="*/ 41794 h 42003"/>
                  <a:gd name="connsiteX90" fmla="*/ 12144 w 40170"/>
                  <a:gd name="connsiteY90" fmla="*/ 41125 h 42003"/>
                  <a:gd name="connsiteX91" fmla="*/ 12730 w 40170"/>
                  <a:gd name="connsiteY91" fmla="*/ 41334 h 42003"/>
                  <a:gd name="connsiteX92" fmla="*/ 13232 w 40170"/>
                  <a:gd name="connsiteY92" fmla="*/ 41125 h 42003"/>
                  <a:gd name="connsiteX93" fmla="*/ 13691 w 40170"/>
                  <a:gd name="connsiteY93" fmla="*/ 41125 h 42003"/>
                  <a:gd name="connsiteX94" fmla="*/ 13900 w 40170"/>
                  <a:gd name="connsiteY94" fmla="*/ 41794 h 42003"/>
                  <a:gd name="connsiteX95" fmla="*/ 13900 w 40170"/>
                  <a:gd name="connsiteY95" fmla="*/ 41334 h 42003"/>
                  <a:gd name="connsiteX96" fmla="*/ 14110 w 40170"/>
                  <a:gd name="connsiteY96" fmla="*/ 41334 h 42003"/>
                  <a:gd name="connsiteX97" fmla="*/ 14528 w 40170"/>
                  <a:gd name="connsiteY97" fmla="*/ 41334 h 42003"/>
                  <a:gd name="connsiteX98" fmla="*/ 14946 w 40170"/>
                  <a:gd name="connsiteY98" fmla="*/ 41794 h 42003"/>
                  <a:gd name="connsiteX99" fmla="*/ 15239 w 40170"/>
                  <a:gd name="connsiteY99" fmla="*/ 41418 h 42003"/>
                  <a:gd name="connsiteX100" fmla="*/ 15489 w 40170"/>
                  <a:gd name="connsiteY100" fmla="*/ 42003 h 42003"/>
                  <a:gd name="connsiteX101" fmla="*/ 16368 w 40170"/>
                  <a:gd name="connsiteY101" fmla="*/ 41334 h 42003"/>
                  <a:gd name="connsiteX102" fmla="*/ 16995 w 40170"/>
                  <a:gd name="connsiteY102" fmla="*/ 41543 h 42003"/>
                  <a:gd name="connsiteX103" fmla="*/ 17455 w 40170"/>
                  <a:gd name="connsiteY103" fmla="*/ 41334 h 42003"/>
                  <a:gd name="connsiteX104" fmla="*/ 17956 w 40170"/>
                  <a:gd name="connsiteY104" fmla="*/ 41334 h 42003"/>
                  <a:gd name="connsiteX105" fmla="*/ 17956 w 40170"/>
                  <a:gd name="connsiteY105" fmla="*/ 42003 h 42003"/>
                  <a:gd name="connsiteX106" fmla="*/ 19295 w 40170"/>
                  <a:gd name="connsiteY106" fmla="*/ 41752 h 42003"/>
                  <a:gd name="connsiteX107" fmla="*/ 22389 w 40170"/>
                  <a:gd name="connsiteY107" fmla="*/ 41543 h 42003"/>
                  <a:gd name="connsiteX108" fmla="*/ 26822 w 40170"/>
                  <a:gd name="connsiteY108" fmla="*/ 41543 h 42003"/>
                  <a:gd name="connsiteX109" fmla="*/ 31797 w 40170"/>
                  <a:gd name="connsiteY109" fmla="*/ 41543 h 42003"/>
                  <a:gd name="connsiteX110" fmla="*/ 35979 w 40170"/>
                  <a:gd name="connsiteY110" fmla="*/ 41543 h 42003"/>
                  <a:gd name="connsiteX111" fmla="*/ 39324 w 40170"/>
                  <a:gd name="connsiteY111" fmla="*/ 41543 h 42003"/>
                  <a:gd name="connsiteX112" fmla="*/ 39910 w 40170"/>
                  <a:gd name="connsiteY112" fmla="*/ 41543 h 42003"/>
                  <a:gd name="connsiteX113" fmla="*/ 39910 w 40170"/>
                  <a:gd name="connsiteY113" fmla="*/ 40957 h 42003"/>
                  <a:gd name="connsiteX114" fmla="*/ 40119 w 40170"/>
                  <a:gd name="connsiteY114" fmla="*/ 31834 h 42003"/>
                  <a:gd name="connsiteX115" fmla="*/ 40119 w 40170"/>
                  <a:gd name="connsiteY115" fmla="*/ 28319 h 42003"/>
                  <a:gd name="connsiteX116" fmla="*/ 39701 w 40170"/>
                  <a:gd name="connsiteY116" fmla="*/ 20703 h 42003"/>
                  <a:gd name="connsiteX117" fmla="*/ 40119 w 40170"/>
                  <a:gd name="connsiteY117" fmla="*/ 11370 h 42003"/>
                  <a:gd name="connsiteX118" fmla="*/ 38237 w 40170"/>
                  <a:gd name="connsiteY118" fmla="*/ 7185 h 42003"/>
                  <a:gd name="connsiteX119" fmla="*/ 35896 w 40170"/>
                  <a:gd name="connsiteY119" fmla="*/ 5930 h 42003"/>
                  <a:gd name="connsiteX120" fmla="*/ 31714 w 40170"/>
                  <a:gd name="connsiteY120" fmla="*/ 5470 h 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0170" h="42003">
                    <a:moveTo>
                      <a:pt x="31714" y="5470"/>
                    </a:moveTo>
                    <a:cubicBezTo>
                      <a:pt x="30317" y="6110"/>
                      <a:pt x="29297" y="7361"/>
                      <a:pt x="28954" y="8859"/>
                    </a:cubicBezTo>
                    <a:cubicBezTo>
                      <a:pt x="28954" y="9696"/>
                      <a:pt x="28954" y="11831"/>
                      <a:pt x="28954" y="13714"/>
                    </a:cubicBezTo>
                    <a:cubicBezTo>
                      <a:pt x="29004" y="14785"/>
                      <a:pt x="29142" y="15848"/>
                      <a:pt x="29372" y="16894"/>
                    </a:cubicBezTo>
                    <a:cubicBezTo>
                      <a:pt x="29590" y="17798"/>
                      <a:pt x="29678" y="18727"/>
                      <a:pt x="29623" y="19656"/>
                    </a:cubicBezTo>
                    <a:cubicBezTo>
                      <a:pt x="29585" y="21213"/>
                      <a:pt x="29431" y="22766"/>
                      <a:pt x="29163" y="24302"/>
                    </a:cubicBezTo>
                    <a:cubicBezTo>
                      <a:pt x="29075" y="25498"/>
                      <a:pt x="29075" y="26704"/>
                      <a:pt x="29163" y="27900"/>
                    </a:cubicBezTo>
                    <a:cubicBezTo>
                      <a:pt x="29163" y="28654"/>
                      <a:pt x="29163" y="29407"/>
                      <a:pt x="29163" y="30202"/>
                    </a:cubicBezTo>
                    <a:lnTo>
                      <a:pt x="29163" y="31416"/>
                    </a:lnTo>
                    <a:lnTo>
                      <a:pt x="29163" y="31416"/>
                    </a:lnTo>
                    <a:cubicBezTo>
                      <a:pt x="29163" y="31416"/>
                      <a:pt x="29623" y="31834"/>
                      <a:pt x="29623" y="32002"/>
                    </a:cubicBezTo>
                    <a:cubicBezTo>
                      <a:pt x="29623" y="32169"/>
                      <a:pt x="29121" y="32002"/>
                      <a:pt x="28871" y="31583"/>
                    </a:cubicBezTo>
                    <a:cubicBezTo>
                      <a:pt x="27478" y="31474"/>
                      <a:pt x="26081" y="31474"/>
                      <a:pt x="24689" y="31583"/>
                    </a:cubicBezTo>
                    <a:lnTo>
                      <a:pt x="18124" y="31583"/>
                    </a:lnTo>
                    <a:lnTo>
                      <a:pt x="16158" y="31583"/>
                    </a:lnTo>
                    <a:cubicBezTo>
                      <a:pt x="16158" y="31792"/>
                      <a:pt x="16158" y="31792"/>
                      <a:pt x="15949" y="32839"/>
                    </a:cubicBezTo>
                    <a:lnTo>
                      <a:pt x="15949" y="32839"/>
                    </a:lnTo>
                    <a:cubicBezTo>
                      <a:pt x="15949" y="32839"/>
                      <a:pt x="15699" y="31374"/>
                      <a:pt x="15489" y="31374"/>
                    </a:cubicBezTo>
                    <a:cubicBezTo>
                      <a:pt x="15280" y="31374"/>
                      <a:pt x="15489" y="32002"/>
                      <a:pt x="15239" y="32002"/>
                    </a:cubicBezTo>
                    <a:cubicBezTo>
                      <a:pt x="14988" y="32002"/>
                      <a:pt x="14820" y="31374"/>
                      <a:pt x="14528" y="31374"/>
                    </a:cubicBezTo>
                    <a:cubicBezTo>
                      <a:pt x="14235" y="31374"/>
                      <a:pt x="14319" y="31625"/>
                      <a:pt x="14193" y="31751"/>
                    </a:cubicBezTo>
                    <a:cubicBezTo>
                      <a:pt x="14210" y="31625"/>
                      <a:pt x="14210" y="31499"/>
                      <a:pt x="14193" y="31374"/>
                    </a:cubicBezTo>
                    <a:cubicBezTo>
                      <a:pt x="14193" y="31374"/>
                      <a:pt x="14193" y="31374"/>
                      <a:pt x="13984" y="31374"/>
                    </a:cubicBezTo>
                    <a:cubicBezTo>
                      <a:pt x="13775" y="31374"/>
                      <a:pt x="13984" y="31374"/>
                      <a:pt x="13984" y="31709"/>
                    </a:cubicBezTo>
                    <a:cubicBezTo>
                      <a:pt x="13984" y="32043"/>
                      <a:pt x="13984" y="31709"/>
                      <a:pt x="13984" y="31709"/>
                    </a:cubicBezTo>
                    <a:cubicBezTo>
                      <a:pt x="13984" y="31709"/>
                      <a:pt x="13984" y="31709"/>
                      <a:pt x="13984" y="32085"/>
                    </a:cubicBezTo>
                    <a:cubicBezTo>
                      <a:pt x="13963" y="31960"/>
                      <a:pt x="13963" y="31834"/>
                      <a:pt x="13984" y="31709"/>
                    </a:cubicBezTo>
                    <a:cubicBezTo>
                      <a:pt x="13984" y="31709"/>
                      <a:pt x="13984" y="31709"/>
                      <a:pt x="13984" y="31709"/>
                    </a:cubicBezTo>
                    <a:cubicBezTo>
                      <a:pt x="13984" y="31709"/>
                      <a:pt x="13984" y="31709"/>
                      <a:pt x="13733" y="31709"/>
                    </a:cubicBezTo>
                    <a:cubicBezTo>
                      <a:pt x="13482" y="31709"/>
                      <a:pt x="13733" y="32127"/>
                      <a:pt x="13733" y="32127"/>
                    </a:cubicBezTo>
                    <a:cubicBezTo>
                      <a:pt x="13733" y="32127"/>
                      <a:pt x="13733" y="32127"/>
                      <a:pt x="13482" y="31709"/>
                    </a:cubicBezTo>
                    <a:cubicBezTo>
                      <a:pt x="13232" y="31290"/>
                      <a:pt x="13482" y="31709"/>
                      <a:pt x="13482" y="31709"/>
                    </a:cubicBezTo>
                    <a:cubicBezTo>
                      <a:pt x="13482" y="31709"/>
                      <a:pt x="13273" y="31709"/>
                      <a:pt x="13148" y="31709"/>
                    </a:cubicBezTo>
                    <a:lnTo>
                      <a:pt x="12813" y="31709"/>
                    </a:lnTo>
                    <a:cubicBezTo>
                      <a:pt x="12813" y="31918"/>
                      <a:pt x="12813" y="31918"/>
                      <a:pt x="12562" y="32964"/>
                    </a:cubicBezTo>
                    <a:lnTo>
                      <a:pt x="12562" y="32964"/>
                    </a:lnTo>
                    <a:cubicBezTo>
                      <a:pt x="12562" y="32964"/>
                      <a:pt x="12311" y="31499"/>
                      <a:pt x="12061" y="31499"/>
                    </a:cubicBezTo>
                    <a:cubicBezTo>
                      <a:pt x="11810" y="31499"/>
                      <a:pt x="12061" y="32127"/>
                      <a:pt x="11852" y="32127"/>
                    </a:cubicBezTo>
                    <a:cubicBezTo>
                      <a:pt x="11643" y="32127"/>
                      <a:pt x="11392" y="31499"/>
                      <a:pt x="11099" y="31499"/>
                    </a:cubicBezTo>
                    <a:cubicBezTo>
                      <a:pt x="10806" y="31499"/>
                      <a:pt x="10848" y="31918"/>
                      <a:pt x="10681" y="31918"/>
                    </a:cubicBezTo>
                    <a:cubicBezTo>
                      <a:pt x="10513" y="31918"/>
                      <a:pt x="10681" y="31918"/>
                      <a:pt x="10346" y="31583"/>
                    </a:cubicBezTo>
                    <a:lnTo>
                      <a:pt x="10346" y="31583"/>
                    </a:lnTo>
                    <a:cubicBezTo>
                      <a:pt x="10346" y="31583"/>
                      <a:pt x="10346" y="31583"/>
                      <a:pt x="10095" y="31583"/>
                    </a:cubicBezTo>
                    <a:cubicBezTo>
                      <a:pt x="9844" y="31583"/>
                      <a:pt x="10095" y="31583"/>
                      <a:pt x="10095" y="32002"/>
                    </a:cubicBezTo>
                    <a:cubicBezTo>
                      <a:pt x="10095" y="32420"/>
                      <a:pt x="10095" y="32002"/>
                      <a:pt x="10095" y="32002"/>
                    </a:cubicBezTo>
                    <a:cubicBezTo>
                      <a:pt x="10095" y="32002"/>
                      <a:pt x="10095" y="32002"/>
                      <a:pt x="9844" y="31583"/>
                    </a:cubicBezTo>
                    <a:cubicBezTo>
                      <a:pt x="9593" y="31165"/>
                      <a:pt x="9844" y="31583"/>
                      <a:pt x="9844" y="31583"/>
                    </a:cubicBezTo>
                    <a:cubicBezTo>
                      <a:pt x="9844" y="31583"/>
                      <a:pt x="9844" y="31583"/>
                      <a:pt x="9635" y="31583"/>
                    </a:cubicBezTo>
                    <a:cubicBezTo>
                      <a:pt x="9426" y="31583"/>
                      <a:pt x="9635" y="32002"/>
                      <a:pt x="9635" y="32002"/>
                    </a:cubicBezTo>
                    <a:cubicBezTo>
                      <a:pt x="9635" y="32002"/>
                      <a:pt x="9635" y="32002"/>
                      <a:pt x="9635" y="31583"/>
                    </a:cubicBezTo>
                    <a:lnTo>
                      <a:pt x="9635" y="31583"/>
                    </a:lnTo>
                    <a:cubicBezTo>
                      <a:pt x="9635" y="31583"/>
                      <a:pt x="9635" y="31583"/>
                      <a:pt x="9635" y="31583"/>
                    </a:cubicBezTo>
                    <a:cubicBezTo>
                      <a:pt x="9635" y="31583"/>
                      <a:pt x="9635" y="31583"/>
                      <a:pt x="9635" y="31583"/>
                    </a:cubicBezTo>
                    <a:lnTo>
                      <a:pt x="9635" y="31583"/>
                    </a:lnTo>
                    <a:lnTo>
                      <a:pt x="9635" y="31165"/>
                    </a:lnTo>
                    <a:lnTo>
                      <a:pt x="9635" y="30411"/>
                    </a:lnTo>
                    <a:cubicBezTo>
                      <a:pt x="9673" y="30077"/>
                      <a:pt x="9673" y="29742"/>
                      <a:pt x="9635" y="29407"/>
                    </a:cubicBezTo>
                    <a:cubicBezTo>
                      <a:pt x="9384" y="28746"/>
                      <a:pt x="9058" y="28114"/>
                      <a:pt x="8674" y="27524"/>
                    </a:cubicBezTo>
                    <a:cubicBezTo>
                      <a:pt x="8674" y="27524"/>
                      <a:pt x="8465" y="27105"/>
                      <a:pt x="8465" y="26896"/>
                    </a:cubicBezTo>
                    <a:cubicBezTo>
                      <a:pt x="9213" y="23548"/>
                      <a:pt x="9715" y="20150"/>
                      <a:pt x="9970" y="16727"/>
                    </a:cubicBezTo>
                    <a:cubicBezTo>
                      <a:pt x="9970" y="15471"/>
                      <a:pt x="9342" y="12919"/>
                      <a:pt x="9342" y="11663"/>
                    </a:cubicBezTo>
                    <a:lnTo>
                      <a:pt x="9342" y="10282"/>
                    </a:lnTo>
                    <a:cubicBezTo>
                      <a:pt x="9338" y="10186"/>
                      <a:pt x="9338" y="10086"/>
                      <a:pt x="9342" y="9989"/>
                    </a:cubicBezTo>
                    <a:cubicBezTo>
                      <a:pt x="9342" y="9989"/>
                      <a:pt x="9552" y="9989"/>
                      <a:pt x="9761" y="9989"/>
                    </a:cubicBezTo>
                    <a:lnTo>
                      <a:pt x="10095" y="9989"/>
                    </a:lnTo>
                    <a:lnTo>
                      <a:pt x="14026" y="9989"/>
                    </a:lnTo>
                    <a:cubicBezTo>
                      <a:pt x="16744" y="9989"/>
                      <a:pt x="19922" y="9571"/>
                      <a:pt x="22891" y="9571"/>
                    </a:cubicBezTo>
                    <a:cubicBezTo>
                      <a:pt x="25860" y="9571"/>
                      <a:pt x="30501" y="9989"/>
                      <a:pt x="32007" y="9989"/>
                    </a:cubicBezTo>
                    <a:cubicBezTo>
                      <a:pt x="34344" y="9516"/>
                      <a:pt x="36063" y="7520"/>
                      <a:pt x="36188" y="5135"/>
                    </a:cubicBezTo>
                    <a:cubicBezTo>
                      <a:pt x="36259" y="3540"/>
                      <a:pt x="35803" y="1967"/>
                      <a:pt x="34892" y="657"/>
                    </a:cubicBezTo>
                    <a:cubicBezTo>
                      <a:pt x="33115" y="130"/>
                      <a:pt x="31262" y="-84"/>
                      <a:pt x="29414" y="29"/>
                    </a:cubicBezTo>
                    <a:cubicBezTo>
                      <a:pt x="22849" y="29"/>
                      <a:pt x="16284" y="657"/>
                      <a:pt x="10137" y="657"/>
                    </a:cubicBezTo>
                    <a:lnTo>
                      <a:pt x="2276" y="657"/>
                    </a:lnTo>
                    <a:cubicBezTo>
                      <a:pt x="-442" y="-305"/>
                      <a:pt x="561" y="2875"/>
                      <a:pt x="352" y="5302"/>
                    </a:cubicBezTo>
                    <a:cubicBezTo>
                      <a:pt x="143" y="7730"/>
                      <a:pt x="352" y="9780"/>
                      <a:pt x="352" y="12709"/>
                    </a:cubicBezTo>
                    <a:cubicBezTo>
                      <a:pt x="352" y="15639"/>
                      <a:pt x="352" y="19531"/>
                      <a:pt x="352" y="23088"/>
                    </a:cubicBezTo>
                    <a:cubicBezTo>
                      <a:pt x="352" y="26645"/>
                      <a:pt x="352" y="28277"/>
                      <a:pt x="352" y="29909"/>
                    </a:cubicBezTo>
                    <a:cubicBezTo>
                      <a:pt x="352" y="32336"/>
                      <a:pt x="352" y="34094"/>
                      <a:pt x="352" y="34847"/>
                    </a:cubicBezTo>
                    <a:cubicBezTo>
                      <a:pt x="352" y="35601"/>
                      <a:pt x="352" y="37358"/>
                      <a:pt x="60" y="39032"/>
                    </a:cubicBezTo>
                    <a:cubicBezTo>
                      <a:pt x="-20" y="39811"/>
                      <a:pt x="-20" y="40597"/>
                      <a:pt x="60" y="41376"/>
                    </a:cubicBezTo>
                    <a:cubicBezTo>
                      <a:pt x="825" y="41422"/>
                      <a:pt x="1594" y="41422"/>
                      <a:pt x="2359" y="41376"/>
                    </a:cubicBezTo>
                    <a:cubicBezTo>
                      <a:pt x="3196" y="41376"/>
                      <a:pt x="4408" y="41376"/>
                      <a:pt x="5955" y="41125"/>
                    </a:cubicBezTo>
                    <a:lnTo>
                      <a:pt x="8590" y="41125"/>
                    </a:lnTo>
                    <a:lnTo>
                      <a:pt x="9092" y="41125"/>
                    </a:lnTo>
                    <a:cubicBezTo>
                      <a:pt x="9092" y="41125"/>
                      <a:pt x="9384" y="41125"/>
                      <a:pt x="9468" y="41125"/>
                    </a:cubicBezTo>
                    <a:cubicBezTo>
                      <a:pt x="9552" y="41125"/>
                      <a:pt x="9928" y="41125"/>
                      <a:pt x="10054" y="41125"/>
                    </a:cubicBezTo>
                    <a:cubicBezTo>
                      <a:pt x="10179" y="41125"/>
                      <a:pt x="10388" y="41585"/>
                      <a:pt x="10472" y="41585"/>
                    </a:cubicBezTo>
                    <a:cubicBezTo>
                      <a:pt x="10555" y="41585"/>
                      <a:pt x="10472" y="41125"/>
                      <a:pt x="10806" y="41125"/>
                    </a:cubicBezTo>
                    <a:cubicBezTo>
                      <a:pt x="11141" y="41125"/>
                      <a:pt x="11057" y="41501"/>
                      <a:pt x="11224" y="41543"/>
                    </a:cubicBezTo>
                    <a:cubicBezTo>
                      <a:pt x="11392" y="41585"/>
                      <a:pt x="11224" y="41794"/>
                      <a:pt x="11224" y="41794"/>
                    </a:cubicBezTo>
                    <a:cubicBezTo>
                      <a:pt x="11224" y="41794"/>
                      <a:pt x="11852" y="41125"/>
                      <a:pt x="12144" y="41125"/>
                    </a:cubicBezTo>
                    <a:cubicBezTo>
                      <a:pt x="12437" y="41125"/>
                      <a:pt x="12353" y="41334"/>
                      <a:pt x="12730" y="41334"/>
                    </a:cubicBezTo>
                    <a:cubicBezTo>
                      <a:pt x="13106" y="41334"/>
                      <a:pt x="13064" y="41125"/>
                      <a:pt x="13232" y="41125"/>
                    </a:cubicBezTo>
                    <a:cubicBezTo>
                      <a:pt x="13399" y="41125"/>
                      <a:pt x="13650" y="41125"/>
                      <a:pt x="13691" y="41125"/>
                    </a:cubicBezTo>
                    <a:cubicBezTo>
                      <a:pt x="13733" y="41125"/>
                      <a:pt x="13691" y="41794"/>
                      <a:pt x="13900" y="41794"/>
                    </a:cubicBezTo>
                    <a:cubicBezTo>
                      <a:pt x="14110" y="41794"/>
                      <a:pt x="13900" y="41334"/>
                      <a:pt x="13900" y="41334"/>
                    </a:cubicBezTo>
                    <a:cubicBezTo>
                      <a:pt x="13900" y="41334"/>
                      <a:pt x="13900" y="41334"/>
                      <a:pt x="14110" y="41334"/>
                    </a:cubicBezTo>
                    <a:cubicBezTo>
                      <a:pt x="14319" y="41334"/>
                      <a:pt x="14402" y="41334"/>
                      <a:pt x="14528" y="41334"/>
                    </a:cubicBezTo>
                    <a:cubicBezTo>
                      <a:pt x="14653" y="41334"/>
                      <a:pt x="14904" y="41794"/>
                      <a:pt x="14946" y="41794"/>
                    </a:cubicBezTo>
                    <a:cubicBezTo>
                      <a:pt x="14988" y="41794"/>
                      <a:pt x="14946" y="41501"/>
                      <a:pt x="15239" y="41418"/>
                    </a:cubicBezTo>
                    <a:cubicBezTo>
                      <a:pt x="15531" y="41334"/>
                      <a:pt x="15239" y="42003"/>
                      <a:pt x="15489" y="42003"/>
                    </a:cubicBezTo>
                    <a:cubicBezTo>
                      <a:pt x="15740" y="42003"/>
                      <a:pt x="16117" y="41334"/>
                      <a:pt x="16368" y="41334"/>
                    </a:cubicBezTo>
                    <a:cubicBezTo>
                      <a:pt x="16619" y="41334"/>
                      <a:pt x="16619" y="41543"/>
                      <a:pt x="16995" y="41543"/>
                    </a:cubicBezTo>
                    <a:cubicBezTo>
                      <a:pt x="17371" y="41543"/>
                      <a:pt x="17288" y="41334"/>
                      <a:pt x="17455" y="41334"/>
                    </a:cubicBezTo>
                    <a:cubicBezTo>
                      <a:pt x="17622" y="41334"/>
                      <a:pt x="17873" y="41334"/>
                      <a:pt x="17956" y="41334"/>
                    </a:cubicBezTo>
                    <a:cubicBezTo>
                      <a:pt x="18040" y="41334"/>
                      <a:pt x="17956" y="42003"/>
                      <a:pt x="17956" y="42003"/>
                    </a:cubicBezTo>
                    <a:lnTo>
                      <a:pt x="19295" y="41752"/>
                    </a:lnTo>
                    <a:cubicBezTo>
                      <a:pt x="20319" y="41623"/>
                      <a:pt x="21356" y="41551"/>
                      <a:pt x="22389" y="41543"/>
                    </a:cubicBezTo>
                    <a:cubicBezTo>
                      <a:pt x="24062" y="41543"/>
                      <a:pt x="25567" y="41543"/>
                      <a:pt x="26822" y="41543"/>
                    </a:cubicBezTo>
                    <a:lnTo>
                      <a:pt x="31797" y="41543"/>
                    </a:lnTo>
                    <a:lnTo>
                      <a:pt x="35979" y="41543"/>
                    </a:lnTo>
                    <a:lnTo>
                      <a:pt x="39324" y="41543"/>
                    </a:lnTo>
                    <a:cubicBezTo>
                      <a:pt x="39521" y="41564"/>
                      <a:pt x="39713" y="41564"/>
                      <a:pt x="39910" y="41543"/>
                    </a:cubicBezTo>
                    <a:lnTo>
                      <a:pt x="39910" y="40957"/>
                    </a:lnTo>
                    <a:cubicBezTo>
                      <a:pt x="39910" y="38070"/>
                      <a:pt x="39910" y="34513"/>
                      <a:pt x="40119" y="31834"/>
                    </a:cubicBezTo>
                    <a:cubicBezTo>
                      <a:pt x="40119" y="30286"/>
                      <a:pt x="40119" y="28947"/>
                      <a:pt x="40119" y="28319"/>
                    </a:cubicBezTo>
                    <a:cubicBezTo>
                      <a:pt x="40119" y="25766"/>
                      <a:pt x="39701" y="23255"/>
                      <a:pt x="39701" y="20703"/>
                    </a:cubicBezTo>
                    <a:cubicBezTo>
                      <a:pt x="39701" y="18987"/>
                      <a:pt x="40119" y="14342"/>
                      <a:pt x="40119" y="11370"/>
                    </a:cubicBezTo>
                    <a:cubicBezTo>
                      <a:pt x="40378" y="9726"/>
                      <a:pt x="39642" y="8081"/>
                      <a:pt x="38237" y="7185"/>
                    </a:cubicBezTo>
                    <a:cubicBezTo>
                      <a:pt x="37760" y="6353"/>
                      <a:pt x="36853" y="5867"/>
                      <a:pt x="35896" y="5930"/>
                    </a:cubicBezTo>
                    <a:cubicBezTo>
                      <a:pt x="34532" y="5574"/>
                      <a:pt x="33123" y="5419"/>
                      <a:pt x="31714" y="5470"/>
                    </a:cubicBezTo>
                    <a:close/>
                  </a:path>
                </a:pathLst>
              </a:custGeom>
              <a:solidFill>
                <a:schemeClr val="bg1"/>
              </a:solidFill>
              <a:ln w="3805" cap="flat">
                <a:noFill/>
                <a:prstDash val="solid"/>
                <a:miter/>
              </a:ln>
            </p:spPr>
            <p:txBody>
              <a:bodyPr wrap="none" rtlCol="0" anchor="ctr"/>
              <a:lstStyle/>
              <a:p>
                <a:endParaRPr lang="en-CA"/>
              </a:p>
            </p:txBody>
          </p:sp>
          <p:sp>
            <p:nvSpPr>
              <p:cNvPr id="240" name="Freeform 239">
                <a:extLst>
                  <a:ext uri="{FF2B5EF4-FFF2-40B4-BE49-F238E27FC236}">
                    <a16:creationId xmlns:a16="http://schemas.microsoft.com/office/drawing/2014/main" id="{B6AE93CB-C28E-7942-BC9F-966B2BDC8354}"/>
                  </a:ext>
                </a:extLst>
              </p:cNvPr>
              <p:cNvSpPr/>
              <p:nvPr/>
            </p:nvSpPr>
            <p:spPr>
              <a:xfrm>
                <a:off x="7322857" y="3096699"/>
                <a:ext cx="39891" cy="42001"/>
              </a:xfrm>
              <a:custGeom>
                <a:avLst/>
                <a:gdLst>
                  <a:gd name="connsiteX0" fmla="*/ 30682 w 39891"/>
                  <a:gd name="connsiteY0" fmla="*/ 5468 h 42001"/>
                  <a:gd name="connsiteX1" fmla="*/ 27964 w 39891"/>
                  <a:gd name="connsiteY1" fmla="*/ 8858 h 42001"/>
                  <a:gd name="connsiteX2" fmla="*/ 27755 w 39891"/>
                  <a:gd name="connsiteY2" fmla="*/ 13712 h 42001"/>
                  <a:gd name="connsiteX3" fmla="*/ 28173 w 39891"/>
                  <a:gd name="connsiteY3" fmla="*/ 16893 h 42001"/>
                  <a:gd name="connsiteX4" fmla="*/ 28382 w 39891"/>
                  <a:gd name="connsiteY4" fmla="*/ 19655 h 42001"/>
                  <a:gd name="connsiteX5" fmla="*/ 27964 w 39891"/>
                  <a:gd name="connsiteY5" fmla="*/ 24300 h 42001"/>
                  <a:gd name="connsiteX6" fmla="*/ 27755 w 39891"/>
                  <a:gd name="connsiteY6" fmla="*/ 27899 h 42001"/>
                  <a:gd name="connsiteX7" fmla="*/ 27755 w 39891"/>
                  <a:gd name="connsiteY7" fmla="*/ 30201 h 42001"/>
                  <a:gd name="connsiteX8" fmla="*/ 27755 w 39891"/>
                  <a:gd name="connsiteY8" fmla="*/ 31414 h 42001"/>
                  <a:gd name="connsiteX9" fmla="*/ 27755 w 39891"/>
                  <a:gd name="connsiteY9" fmla="*/ 31414 h 42001"/>
                  <a:gd name="connsiteX10" fmla="*/ 28173 w 39891"/>
                  <a:gd name="connsiteY10" fmla="*/ 32000 h 42001"/>
                  <a:gd name="connsiteX11" fmla="*/ 27421 w 39891"/>
                  <a:gd name="connsiteY11" fmla="*/ 31582 h 42001"/>
                  <a:gd name="connsiteX12" fmla="*/ 23239 w 39891"/>
                  <a:gd name="connsiteY12" fmla="*/ 31582 h 42001"/>
                  <a:gd name="connsiteX13" fmla="*/ 16674 w 39891"/>
                  <a:gd name="connsiteY13" fmla="*/ 31582 h 42001"/>
                  <a:gd name="connsiteX14" fmla="*/ 14751 w 39891"/>
                  <a:gd name="connsiteY14" fmla="*/ 31582 h 42001"/>
                  <a:gd name="connsiteX15" fmla="*/ 14500 w 39891"/>
                  <a:gd name="connsiteY15" fmla="*/ 32837 h 42001"/>
                  <a:gd name="connsiteX16" fmla="*/ 14500 w 39891"/>
                  <a:gd name="connsiteY16" fmla="*/ 32837 h 42001"/>
                  <a:gd name="connsiteX17" fmla="*/ 13998 w 39891"/>
                  <a:gd name="connsiteY17" fmla="*/ 31372 h 42001"/>
                  <a:gd name="connsiteX18" fmla="*/ 13789 w 39891"/>
                  <a:gd name="connsiteY18" fmla="*/ 32000 h 42001"/>
                  <a:gd name="connsiteX19" fmla="*/ 13036 w 39891"/>
                  <a:gd name="connsiteY19" fmla="*/ 31372 h 42001"/>
                  <a:gd name="connsiteX20" fmla="*/ 12743 w 39891"/>
                  <a:gd name="connsiteY20" fmla="*/ 31749 h 42001"/>
                  <a:gd name="connsiteX21" fmla="*/ 12743 w 39891"/>
                  <a:gd name="connsiteY21" fmla="*/ 31372 h 42001"/>
                  <a:gd name="connsiteX22" fmla="*/ 12743 w 39891"/>
                  <a:gd name="connsiteY22" fmla="*/ 31372 h 42001"/>
                  <a:gd name="connsiteX23" fmla="*/ 12743 w 39891"/>
                  <a:gd name="connsiteY23" fmla="*/ 31707 h 42001"/>
                  <a:gd name="connsiteX24" fmla="*/ 12743 w 39891"/>
                  <a:gd name="connsiteY24" fmla="*/ 31707 h 42001"/>
                  <a:gd name="connsiteX25" fmla="*/ 12743 w 39891"/>
                  <a:gd name="connsiteY25" fmla="*/ 32084 h 42001"/>
                  <a:gd name="connsiteX26" fmla="*/ 12743 w 39891"/>
                  <a:gd name="connsiteY26" fmla="*/ 31707 h 42001"/>
                  <a:gd name="connsiteX27" fmla="*/ 12743 w 39891"/>
                  <a:gd name="connsiteY27" fmla="*/ 31707 h 42001"/>
                  <a:gd name="connsiteX28" fmla="*/ 12493 w 39891"/>
                  <a:gd name="connsiteY28" fmla="*/ 31707 h 42001"/>
                  <a:gd name="connsiteX29" fmla="*/ 12493 w 39891"/>
                  <a:gd name="connsiteY29" fmla="*/ 32126 h 42001"/>
                  <a:gd name="connsiteX30" fmla="*/ 12283 w 39891"/>
                  <a:gd name="connsiteY30" fmla="*/ 31707 h 42001"/>
                  <a:gd name="connsiteX31" fmla="*/ 12283 w 39891"/>
                  <a:gd name="connsiteY31" fmla="*/ 31707 h 42001"/>
                  <a:gd name="connsiteX32" fmla="*/ 11991 w 39891"/>
                  <a:gd name="connsiteY32" fmla="*/ 31707 h 42001"/>
                  <a:gd name="connsiteX33" fmla="*/ 11614 w 39891"/>
                  <a:gd name="connsiteY33" fmla="*/ 31707 h 42001"/>
                  <a:gd name="connsiteX34" fmla="*/ 11405 w 39891"/>
                  <a:gd name="connsiteY34" fmla="*/ 32963 h 42001"/>
                  <a:gd name="connsiteX35" fmla="*/ 11405 w 39891"/>
                  <a:gd name="connsiteY35" fmla="*/ 32963 h 42001"/>
                  <a:gd name="connsiteX36" fmla="*/ 10904 w 39891"/>
                  <a:gd name="connsiteY36" fmla="*/ 31498 h 42001"/>
                  <a:gd name="connsiteX37" fmla="*/ 10904 w 39891"/>
                  <a:gd name="connsiteY37" fmla="*/ 32126 h 42001"/>
                  <a:gd name="connsiteX38" fmla="*/ 10193 w 39891"/>
                  <a:gd name="connsiteY38" fmla="*/ 31498 h 42001"/>
                  <a:gd name="connsiteX39" fmla="*/ 9774 w 39891"/>
                  <a:gd name="connsiteY39" fmla="*/ 31916 h 42001"/>
                  <a:gd name="connsiteX40" fmla="*/ 9440 w 39891"/>
                  <a:gd name="connsiteY40" fmla="*/ 31582 h 42001"/>
                  <a:gd name="connsiteX41" fmla="*/ 9440 w 39891"/>
                  <a:gd name="connsiteY41" fmla="*/ 31582 h 42001"/>
                  <a:gd name="connsiteX42" fmla="*/ 9440 w 39891"/>
                  <a:gd name="connsiteY42" fmla="*/ 31582 h 42001"/>
                  <a:gd name="connsiteX43" fmla="*/ 9440 w 39891"/>
                  <a:gd name="connsiteY43" fmla="*/ 32000 h 42001"/>
                  <a:gd name="connsiteX44" fmla="*/ 9440 w 39891"/>
                  <a:gd name="connsiteY44" fmla="*/ 32000 h 42001"/>
                  <a:gd name="connsiteX45" fmla="*/ 9440 w 39891"/>
                  <a:gd name="connsiteY45" fmla="*/ 31582 h 42001"/>
                  <a:gd name="connsiteX46" fmla="*/ 9440 w 39891"/>
                  <a:gd name="connsiteY46" fmla="*/ 31582 h 42001"/>
                  <a:gd name="connsiteX47" fmla="*/ 9189 w 39891"/>
                  <a:gd name="connsiteY47" fmla="*/ 31582 h 42001"/>
                  <a:gd name="connsiteX48" fmla="*/ 9189 w 39891"/>
                  <a:gd name="connsiteY48" fmla="*/ 32000 h 42001"/>
                  <a:gd name="connsiteX49" fmla="*/ 9189 w 39891"/>
                  <a:gd name="connsiteY49" fmla="*/ 31582 h 42001"/>
                  <a:gd name="connsiteX50" fmla="*/ 9189 w 39891"/>
                  <a:gd name="connsiteY50" fmla="*/ 31582 h 42001"/>
                  <a:gd name="connsiteX51" fmla="*/ 9189 w 39891"/>
                  <a:gd name="connsiteY51" fmla="*/ 31582 h 42001"/>
                  <a:gd name="connsiteX52" fmla="*/ 9189 w 39891"/>
                  <a:gd name="connsiteY52" fmla="*/ 31582 h 42001"/>
                  <a:gd name="connsiteX53" fmla="*/ 9189 w 39891"/>
                  <a:gd name="connsiteY53" fmla="*/ 31582 h 42001"/>
                  <a:gd name="connsiteX54" fmla="*/ 9189 w 39891"/>
                  <a:gd name="connsiteY54" fmla="*/ 30410 h 42001"/>
                  <a:gd name="connsiteX55" fmla="*/ 9189 w 39891"/>
                  <a:gd name="connsiteY55" fmla="*/ 29406 h 42001"/>
                  <a:gd name="connsiteX56" fmla="*/ 8269 w 39891"/>
                  <a:gd name="connsiteY56" fmla="*/ 27522 h 42001"/>
                  <a:gd name="connsiteX57" fmla="*/ 8269 w 39891"/>
                  <a:gd name="connsiteY57" fmla="*/ 26895 h 42001"/>
                  <a:gd name="connsiteX58" fmla="*/ 9733 w 39891"/>
                  <a:gd name="connsiteY58" fmla="*/ 16725 h 42001"/>
                  <a:gd name="connsiteX59" fmla="*/ 9106 w 39891"/>
                  <a:gd name="connsiteY59" fmla="*/ 11662 h 42001"/>
                  <a:gd name="connsiteX60" fmla="*/ 9106 w 39891"/>
                  <a:gd name="connsiteY60" fmla="*/ 10281 h 42001"/>
                  <a:gd name="connsiteX61" fmla="*/ 9106 w 39891"/>
                  <a:gd name="connsiteY61" fmla="*/ 9988 h 42001"/>
                  <a:gd name="connsiteX62" fmla="*/ 9524 w 39891"/>
                  <a:gd name="connsiteY62" fmla="*/ 9988 h 42001"/>
                  <a:gd name="connsiteX63" fmla="*/ 9858 w 39891"/>
                  <a:gd name="connsiteY63" fmla="*/ 9988 h 42001"/>
                  <a:gd name="connsiteX64" fmla="*/ 13789 w 39891"/>
                  <a:gd name="connsiteY64" fmla="*/ 9988 h 42001"/>
                  <a:gd name="connsiteX65" fmla="*/ 22654 w 39891"/>
                  <a:gd name="connsiteY65" fmla="*/ 9569 h 42001"/>
                  <a:gd name="connsiteX66" fmla="*/ 31770 w 39891"/>
                  <a:gd name="connsiteY66" fmla="*/ 9988 h 42001"/>
                  <a:gd name="connsiteX67" fmla="*/ 35951 w 39891"/>
                  <a:gd name="connsiteY67" fmla="*/ 5133 h 42001"/>
                  <a:gd name="connsiteX68" fmla="*/ 34697 w 39891"/>
                  <a:gd name="connsiteY68" fmla="*/ 656 h 42001"/>
                  <a:gd name="connsiteX69" fmla="*/ 29177 w 39891"/>
                  <a:gd name="connsiteY69" fmla="*/ 28 h 42001"/>
                  <a:gd name="connsiteX70" fmla="*/ 9942 w 39891"/>
                  <a:gd name="connsiteY70" fmla="*/ 656 h 42001"/>
                  <a:gd name="connsiteX71" fmla="*/ 2039 w 39891"/>
                  <a:gd name="connsiteY71" fmla="*/ 656 h 42001"/>
                  <a:gd name="connsiteX72" fmla="*/ 115 w 39891"/>
                  <a:gd name="connsiteY72" fmla="*/ 5301 h 42001"/>
                  <a:gd name="connsiteX73" fmla="*/ 115 w 39891"/>
                  <a:gd name="connsiteY73" fmla="*/ 12708 h 42001"/>
                  <a:gd name="connsiteX74" fmla="*/ 324 w 39891"/>
                  <a:gd name="connsiteY74" fmla="*/ 23086 h 42001"/>
                  <a:gd name="connsiteX75" fmla="*/ 324 w 39891"/>
                  <a:gd name="connsiteY75" fmla="*/ 29908 h 42001"/>
                  <a:gd name="connsiteX76" fmla="*/ 324 w 39891"/>
                  <a:gd name="connsiteY76" fmla="*/ 34846 h 42001"/>
                  <a:gd name="connsiteX77" fmla="*/ 31 w 39891"/>
                  <a:gd name="connsiteY77" fmla="*/ 39031 h 42001"/>
                  <a:gd name="connsiteX78" fmla="*/ 31 w 39891"/>
                  <a:gd name="connsiteY78" fmla="*/ 41374 h 42001"/>
                  <a:gd name="connsiteX79" fmla="*/ 2331 w 39891"/>
                  <a:gd name="connsiteY79" fmla="*/ 41374 h 42001"/>
                  <a:gd name="connsiteX80" fmla="*/ 5969 w 39891"/>
                  <a:gd name="connsiteY80" fmla="*/ 41123 h 42001"/>
                  <a:gd name="connsiteX81" fmla="*/ 8562 w 39891"/>
                  <a:gd name="connsiteY81" fmla="*/ 41123 h 42001"/>
                  <a:gd name="connsiteX82" fmla="*/ 9064 w 39891"/>
                  <a:gd name="connsiteY82" fmla="*/ 41123 h 42001"/>
                  <a:gd name="connsiteX83" fmla="*/ 9482 w 39891"/>
                  <a:gd name="connsiteY83" fmla="*/ 41123 h 42001"/>
                  <a:gd name="connsiteX84" fmla="*/ 10025 w 39891"/>
                  <a:gd name="connsiteY84" fmla="*/ 41123 h 42001"/>
                  <a:gd name="connsiteX85" fmla="*/ 10443 w 39891"/>
                  <a:gd name="connsiteY85" fmla="*/ 41583 h 42001"/>
                  <a:gd name="connsiteX86" fmla="*/ 10820 w 39891"/>
                  <a:gd name="connsiteY86" fmla="*/ 41123 h 42001"/>
                  <a:gd name="connsiteX87" fmla="*/ 11196 w 39891"/>
                  <a:gd name="connsiteY87" fmla="*/ 41542 h 42001"/>
                  <a:gd name="connsiteX88" fmla="*/ 11196 w 39891"/>
                  <a:gd name="connsiteY88" fmla="*/ 41793 h 42001"/>
                  <a:gd name="connsiteX89" fmla="*/ 12116 w 39891"/>
                  <a:gd name="connsiteY89" fmla="*/ 41123 h 42001"/>
                  <a:gd name="connsiteX90" fmla="*/ 12702 w 39891"/>
                  <a:gd name="connsiteY90" fmla="*/ 41332 h 42001"/>
                  <a:gd name="connsiteX91" fmla="*/ 13203 w 39891"/>
                  <a:gd name="connsiteY91" fmla="*/ 41123 h 42001"/>
                  <a:gd name="connsiteX92" fmla="*/ 13663 w 39891"/>
                  <a:gd name="connsiteY92" fmla="*/ 41123 h 42001"/>
                  <a:gd name="connsiteX93" fmla="*/ 13663 w 39891"/>
                  <a:gd name="connsiteY93" fmla="*/ 41793 h 42001"/>
                  <a:gd name="connsiteX94" fmla="*/ 13914 w 39891"/>
                  <a:gd name="connsiteY94" fmla="*/ 41332 h 42001"/>
                  <a:gd name="connsiteX95" fmla="*/ 13914 w 39891"/>
                  <a:gd name="connsiteY95" fmla="*/ 41332 h 42001"/>
                  <a:gd name="connsiteX96" fmla="*/ 14333 w 39891"/>
                  <a:gd name="connsiteY96" fmla="*/ 41332 h 42001"/>
                  <a:gd name="connsiteX97" fmla="*/ 14709 w 39891"/>
                  <a:gd name="connsiteY97" fmla="*/ 41793 h 42001"/>
                  <a:gd name="connsiteX98" fmla="*/ 15001 w 39891"/>
                  <a:gd name="connsiteY98" fmla="*/ 41416 h 42001"/>
                  <a:gd name="connsiteX99" fmla="*/ 15252 w 39891"/>
                  <a:gd name="connsiteY99" fmla="*/ 42002 h 42001"/>
                  <a:gd name="connsiteX100" fmla="*/ 16172 w 39891"/>
                  <a:gd name="connsiteY100" fmla="*/ 41332 h 42001"/>
                  <a:gd name="connsiteX101" fmla="*/ 16758 w 39891"/>
                  <a:gd name="connsiteY101" fmla="*/ 41542 h 42001"/>
                  <a:gd name="connsiteX102" fmla="*/ 17259 w 39891"/>
                  <a:gd name="connsiteY102" fmla="*/ 41332 h 42001"/>
                  <a:gd name="connsiteX103" fmla="*/ 17720 w 39891"/>
                  <a:gd name="connsiteY103" fmla="*/ 41332 h 42001"/>
                  <a:gd name="connsiteX104" fmla="*/ 17929 w 39891"/>
                  <a:gd name="connsiteY104" fmla="*/ 42002 h 42001"/>
                  <a:gd name="connsiteX105" fmla="*/ 19309 w 39891"/>
                  <a:gd name="connsiteY105" fmla="*/ 41751 h 42001"/>
                  <a:gd name="connsiteX106" fmla="*/ 22361 w 39891"/>
                  <a:gd name="connsiteY106" fmla="*/ 41542 h 42001"/>
                  <a:gd name="connsiteX107" fmla="*/ 26793 w 39891"/>
                  <a:gd name="connsiteY107" fmla="*/ 41542 h 42001"/>
                  <a:gd name="connsiteX108" fmla="*/ 31770 w 39891"/>
                  <a:gd name="connsiteY108" fmla="*/ 41542 h 42001"/>
                  <a:gd name="connsiteX109" fmla="*/ 35951 w 39891"/>
                  <a:gd name="connsiteY109" fmla="*/ 41542 h 42001"/>
                  <a:gd name="connsiteX110" fmla="*/ 39296 w 39891"/>
                  <a:gd name="connsiteY110" fmla="*/ 41542 h 42001"/>
                  <a:gd name="connsiteX111" fmla="*/ 39840 w 39891"/>
                  <a:gd name="connsiteY111" fmla="*/ 41542 h 42001"/>
                  <a:gd name="connsiteX112" fmla="*/ 39840 w 39891"/>
                  <a:gd name="connsiteY112" fmla="*/ 40956 h 42001"/>
                  <a:gd name="connsiteX113" fmla="*/ 39840 w 39891"/>
                  <a:gd name="connsiteY113" fmla="*/ 31833 h 42001"/>
                  <a:gd name="connsiteX114" fmla="*/ 39840 w 39891"/>
                  <a:gd name="connsiteY114" fmla="*/ 28317 h 42001"/>
                  <a:gd name="connsiteX115" fmla="*/ 39422 w 39891"/>
                  <a:gd name="connsiteY115" fmla="*/ 20701 h 42001"/>
                  <a:gd name="connsiteX116" fmla="*/ 39840 w 39891"/>
                  <a:gd name="connsiteY116" fmla="*/ 11369 h 42001"/>
                  <a:gd name="connsiteX117" fmla="*/ 37958 w 39891"/>
                  <a:gd name="connsiteY117" fmla="*/ 7184 h 42001"/>
                  <a:gd name="connsiteX118" fmla="*/ 35616 w 39891"/>
                  <a:gd name="connsiteY118" fmla="*/ 5929 h 42001"/>
                  <a:gd name="connsiteX119" fmla="*/ 30682 w 39891"/>
                  <a:gd name="connsiteY119" fmla="*/ 5468 h 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9891" h="42001">
                    <a:moveTo>
                      <a:pt x="30682" y="5468"/>
                    </a:moveTo>
                    <a:cubicBezTo>
                      <a:pt x="29294" y="6108"/>
                      <a:pt x="28286" y="7364"/>
                      <a:pt x="27964" y="8858"/>
                    </a:cubicBezTo>
                    <a:cubicBezTo>
                      <a:pt x="27964" y="9695"/>
                      <a:pt x="27755" y="11829"/>
                      <a:pt x="27755" y="13712"/>
                    </a:cubicBezTo>
                    <a:cubicBezTo>
                      <a:pt x="27805" y="14784"/>
                      <a:pt x="27943" y="15847"/>
                      <a:pt x="28173" y="16893"/>
                    </a:cubicBezTo>
                    <a:cubicBezTo>
                      <a:pt x="28357" y="17801"/>
                      <a:pt x="28428" y="18730"/>
                      <a:pt x="28382" y="19655"/>
                    </a:cubicBezTo>
                    <a:cubicBezTo>
                      <a:pt x="28357" y="21212"/>
                      <a:pt x="28215" y="22764"/>
                      <a:pt x="27964" y="24300"/>
                    </a:cubicBezTo>
                    <a:cubicBezTo>
                      <a:pt x="27805" y="25493"/>
                      <a:pt x="27734" y="26694"/>
                      <a:pt x="27755" y="27899"/>
                    </a:cubicBezTo>
                    <a:cubicBezTo>
                      <a:pt x="27755" y="28652"/>
                      <a:pt x="27755" y="29406"/>
                      <a:pt x="27755" y="30201"/>
                    </a:cubicBezTo>
                    <a:lnTo>
                      <a:pt x="27755" y="31414"/>
                    </a:lnTo>
                    <a:lnTo>
                      <a:pt x="27755" y="31414"/>
                    </a:lnTo>
                    <a:cubicBezTo>
                      <a:pt x="27755" y="31414"/>
                      <a:pt x="28173" y="31833"/>
                      <a:pt x="28173" y="32000"/>
                    </a:cubicBezTo>
                    <a:cubicBezTo>
                      <a:pt x="28173" y="32168"/>
                      <a:pt x="27672" y="32000"/>
                      <a:pt x="27421" y="31582"/>
                    </a:cubicBezTo>
                    <a:cubicBezTo>
                      <a:pt x="26028" y="31473"/>
                      <a:pt x="24631" y="31473"/>
                      <a:pt x="23239" y="31582"/>
                    </a:cubicBezTo>
                    <a:lnTo>
                      <a:pt x="16674" y="31582"/>
                    </a:lnTo>
                    <a:lnTo>
                      <a:pt x="14751" y="31582"/>
                    </a:lnTo>
                    <a:cubicBezTo>
                      <a:pt x="14751" y="31791"/>
                      <a:pt x="14751" y="31791"/>
                      <a:pt x="14500" y="32837"/>
                    </a:cubicBezTo>
                    <a:lnTo>
                      <a:pt x="14500" y="32837"/>
                    </a:lnTo>
                    <a:cubicBezTo>
                      <a:pt x="14500" y="32837"/>
                      <a:pt x="14249" y="31372"/>
                      <a:pt x="13998" y="31372"/>
                    </a:cubicBezTo>
                    <a:cubicBezTo>
                      <a:pt x="13747" y="31372"/>
                      <a:pt x="13998" y="32000"/>
                      <a:pt x="13789" y="32000"/>
                    </a:cubicBezTo>
                    <a:cubicBezTo>
                      <a:pt x="13580" y="32000"/>
                      <a:pt x="13329" y="31372"/>
                      <a:pt x="13036" y="31372"/>
                    </a:cubicBezTo>
                    <a:cubicBezTo>
                      <a:pt x="12743" y="31372"/>
                      <a:pt x="13036" y="31624"/>
                      <a:pt x="12743" y="31749"/>
                    </a:cubicBezTo>
                    <a:cubicBezTo>
                      <a:pt x="12752" y="31624"/>
                      <a:pt x="12752" y="31498"/>
                      <a:pt x="12743" y="31372"/>
                    </a:cubicBezTo>
                    <a:cubicBezTo>
                      <a:pt x="12743" y="31372"/>
                      <a:pt x="12743" y="31372"/>
                      <a:pt x="12743" y="31372"/>
                    </a:cubicBezTo>
                    <a:cubicBezTo>
                      <a:pt x="12743" y="31372"/>
                      <a:pt x="12743" y="31372"/>
                      <a:pt x="12743" y="31707"/>
                    </a:cubicBezTo>
                    <a:cubicBezTo>
                      <a:pt x="12743" y="32042"/>
                      <a:pt x="12743" y="31707"/>
                      <a:pt x="12743" y="31707"/>
                    </a:cubicBezTo>
                    <a:cubicBezTo>
                      <a:pt x="12727" y="31833"/>
                      <a:pt x="12727" y="31958"/>
                      <a:pt x="12743" y="32084"/>
                    </a:cubicBezTo>
                    <a:cubicBezTo>
                      <a:pt x="12743" y="32084"/>
                      <a:pt x="12743" y="32084"/>
                      <a:pt x="12743" y="31707"/>
                    </a:cubicBezTo>
                    <a:cubicBezTo>
                      <a:pt x="12743" y="31331"/>
                      <a:pt x="12743" y="31707"/>
                      <a:pt x="12743" y="31707"/>
                    </a:cubicBezTo>
                    <a:cubicBezTo>
                      <a:pt x="12743" y="31707"/>
                      <a:pt x="12743" y="31707"/>
                      <a:pt x="12493" y="31707"/>
                    </a:cubicBezTo>
                    <a:cubicBezTo>
                      <a:pt x="12242" y="31707"/>
                      <a:pt x="12493" y="32126"/>
                      <a:pt x="12493" y="32126"/>
                    </a:cubicBezTo>
                    <a:cubicBezTo>
                      <a:pt x="12493" y="32126"/>
                      <a:pt x="12493" y="32126"/>
                      <a:pt x="12283" y="31707"/>
                    </a:cubicBezTo>
                    <a:cubicBezTo>
                      <a:pt x="12074" y="31289"/>
                      <a:pt x="12283" y="31707"/>
                      <a:pt x="12283" y="31707"/>
                    </a:cubicBezTo>
                    <a:cubicBezTo>
                      <a:pt x="12283" y="31707"/>
                      <a:pt x="12283" y="31707"/>
                      <a:pt x="11991" y="31707"/>
                    </a:cubicBezTo>
                    <a:lnTo>
                      <a:pt x="11614" y="31707"/>
                    </a:lnTo>
                    <a:cubicBezTo>
                      <a:pt x="11614" y="31916"/>
                      <a:pt x="11614" y="31916"/>
                      <a:pt x="11405" y="32963"/>
                    </a:cubicBezTo>
                    <a:lnTo>
                      <a:pt x="11405" y="32963"/>
                    </a:lnTo>
                    <a:cubicBezTo>
                      <a:pt x="11405" y="32963"/>
                      <a:pt x="11154" y="31498"/>
                      <a:pt x="10904" y="31498"/>
                    </a:cubicBezTo>
                    <a:cubicBezTo>
                      <a:pt x="10653" y="31498"/>
                      <a:pt x="10904" y="32126"/>
                      <a:pt x="10904" y="32126"/>
                    </a:cubicBezTo>
                    <a:cubicBezTo>
                      <a:pt x="10904" y="32126"/>
                      <a:pt x="10485" y="31498"/>
                      <a:pt x="10193" y="31498"/>
                    </a:cubicBezTo>
                    <a:cubicBezTo>
                      <a:pt x="9900" y="31498"/>
                      <a:pt x="9900" y="31916"/>
                      <a:pt x="9774" y="31916"/>
                    </a:cubicBezTo>
                    <a:cubicBezTo>
                      <a:pt x="9649" y="31916"/>
                      <a:pt x="9524" y="31916"/>
                      <a:pt x="9440" y="31582"/>
                    </a:cubicBezTo>
                    <a:lnTo>
                      <a:pt x="9440" y="31582"/>
                    </a:lnTo>
                    <a:cubicBezTo>
                      <a:pt x="9440" y="31582"/>
                      <a:pt x="9440" y="31582"/>
                      <a:pt x="9440" y="31582"/>
                    </a:cubicBezTo>
                    <a:cubicBezTo>
                      <a:pt x="9440" y="31582"/>
                      <a:pt x="9440" y="31582"/>
                      <a:pt x="9440" y="32000"/>
                    </a:cubicBezTo>
                    <a:cubicBezTo>
                      <a:pt x="9440" y="32419"/>
                      <a:pt x="9440" y="32000"/>
                      <a:pt x="9440" y="32000"/>
                    </a:cubicBezTo>
                    <a:cubicBezTo>
                      <a:pt x="9440" y="32000"/>
                      <a:pt x="9440" y="32000"/>
                      <a:pt x="9440" y="31582"/>
                    </a:cubicBezTo>
                    <a:cubicBezTo>
                      <a:pt x="9440" y="31163"/>
                      <a:pt x="9440" y="31582"/>
                      <a:pt x="9440" y="31582"/>
                    </a:cubicBezTo>
                    <a:cubicBezTo>
                      <a:pt x="9440" y="31582"/>
                      <a:pt x="9440" y="31582"/>
                      <a:pt x="9189" y="31582"/>
                    </a:cubicBezTo>
                    <a:cubicBezTo>
                      <a:pt x="8938" y="31582"/>
                      <a:pt x="9189" y="32000"/>
                      <a:pt x="9189" y="32000"/>
                    </a:cubicBezTo>
                    <a:cubicBezTo>
                      <a:pt x="9189" y="32000"/>
                      <a:pt x="9189" y="32000"/>
                      <a:pt x="9189" y="31582"/>
                    </a:cubicBezTo>
                    <a:lnTo>
                      <a:pt x="9189" y="31582"/>
                    </a:lnTo>
                    <a:cubicBezTo>
                      <a:pt x="9189" y="31582"/>
                      <a:pt x="9189" y="31582"/>
                      <a:pt x="9189" y="31582"/>
                    </a:cubicBezTo>
                    <a:cubicBezTo>
                      <a:pt x="9189" y="31582"/>
                      <a:pt x="9189" y="31582"/>
                      <a:pt x="9189" y="31582"/>
                    </a:cubicBezTo>
                    <a:lnTo>
                      <a:pt x="9189" y="31582"/>
                    </a:lnTo>
                    <a:lnTo>
                      <a:pt x="9189" y="30410"/>
                    </a:lnTo>
                    <a:cubicBezTo>
                      <a:pt x="9231" y="30075"/>
                      <a:pt x="9231" y="29740"/>
                      <a:pt x="9189" y="29406"/>
                    </a:cubicBezTo>
                    <a:cubicBezTo>
                      <a:pt x="8955" y="28744"/>
                      <a:pt x="8645" y="28112"/>
                      <a:pt x="8269" y="27522"/>
                    </a:cubicBezTo>
                    <a:cubicBezTo>
                      <a:pt x="8269" y="27522"/>
                      <a:pt x="8269" y="27104"/>
                      <a:pt x="8269" y="26895"/>
                    </a:cubicBezTo>
                    <a:cubicBezTo>
                      <a:pt x="8997" y="23543"/>
                      <a:pt x="9486" y="20144"/>
                      <a:pt x="9733" y="16725"/>
                    </a:cubicBezTo>
                    <a:cubicBezTo>
                      <a:pt x="9733" y="15470"/>
                      <a:pt x="9106" y="12917"/>
                      <a:pt x="9106" y="11662"/>
                    </a:cubicBezTo>
                    <a:lnTo>
                      <a:pt x="9106" y="10281"/>
                    </a:lnTo>
                    <a:cubicBezTo>
                      <a:pt x="9101" y="10185"/>
                      <a:pt x="9101" y="10084"/>
                      <a:pt x="9106" y="9988"/>
                    </a:cubicBezTo>
                    <a:cubicBezTo>
                      <a:pt x="9106" y="9988"/>
                      <a:pt x="9106" y="9988"/>
                      <a:pt x="9524" y="9988"/>
                    </a:cubicBezTo>
                    <a:cubicBezTo>
                      <a:pt x="9632" y="9959"/>
                      <a:pt x="9749" y="9959"/>
                      <a:pt x="9858" y="9988"/>
                    </a:cubicBezTo>
                    <a:lnTo>
                      <a:pt x="13789" y="9988"/>
                    </a:lnTo>
                    <a:cubicBezTo>
                      <a:pt x="16549" y="9988"/>
                      <a:pt x="19685" y="9569"/>
                      <a:pt x="22654" y="9569"/>
                    </a:cubicBezTo>
                    <a:cubicBezTo>
                      <a:pt x="25622" y="9569"/>
                      <a:pt x="30264" y="9988"/>
                      <a:pt x="31770" y="9988"/>
                    </a:cubicBezTo>
                    <a:cubicBezTo>
                      <a:pt x="34107" y="9515"/>
                      <a:pt x="35826" y="7519"/>
                      <a:pt x="35951" y="5133"/>
                    </a:cubicBezTo>
                    <a:cubicBezTo>
                      <a:pt x="36014" y="3547"/>
                      <a:pt x="35575" y="1978"/>
                      <a:pt x="34697" y="656"/>
                    </a:cubicBezTo>
                    <a:cubicBezTo>
                      <a:pt x="32907" y="128"/>
                      <a:pt x="31038" y="-81"/>
                      <a:pt x="29177" y="28"/>
                    </a:cubicBezTo>
                    <a:cubicBezTo>
                      <a:pt x="22612" y="28"/>
                      <a:pt x="16047" y="656"/>
                      <a:pt x="9942" y="656"/>
                    </a:cubicBezTo>
                    <a:lnTo>
                      <a:pt x="2039" y="656"/>
                    </a:lnTo>
                    <a:cubicBezTo>
                      <a:pt x="-679" y="-307"/>
                      <a:pt x="366" y="2874"/>
                      <a:pt x="115" y="5301"/>
                    </a:cubicBezTo>
                    <a:lnTo>
                      <a:pt x="115" y="12708"/>
                    </a:lnTo>
                    <a:cubicBezTo>
                      <a:pt x="115" y="15888"/>
                      <a:pt x="115" y="19529"/>
                      <a:pt x="324" y="23086"/>
                    </a:cubicBezTo>
                    <a:cubicBezTo>
                      <a:pt x="533" y="26644"/>
                      <a:pt x="324" y="28276"/>
                      <a:pt x="324" y="29908"/>
                    </a:cubicBezTo>
                    <a:lnTo>
                      <a:pt x="324" y="34846"/>
                    </a:lnTo>
                    <a:cubicBezTo>
                      <a:pt x="303" y="36244"/>
                      <a:pt x="207" y="37641"/>
                      <a:pt x="31" y="39031"/>
                    </a:cubicBezTo>
                    <a:cubicBezTo>
                      <a:pt x="-10" y="39813"/>
                      <a:pt x="-10" y="40592"/>
                      <a:pt x="31" y="41374"/>
                    </a:cubicBezTo>
                    <a:cubicBezTo>
                      <a:pt x="797" y="41420"/>
                      <a:pt x="1566" y="41420"/>
                      <a:pt x="2331" y="41374"/>
                    </a:cubicBezTo>
                    <a:cubicBezTo>
                      <a:pt x="3168" y="41374"/>
                      <a:pt x="4380" y="41374"/>
                      <a:pt x="5969" y="41123"/>
                    </a:cubicBezTo>
                    <a:lnTo>
                      <a:pt x="8562" y="41123"/>
                    </a:lnTo>
                    <a:lnTo>
                      <a:pt x="9064" y="41123"/>
                    </a:lnTo>
                    <a:cubicBezTo>
                      <a:pt x="9064" y="41123"/>
                      <a:pt x="9356" y="41123"/>
                      <a:pt x="9482" y="41123"/>
                    </a:cubicBezTo>
                    <a:cubicBezTo>
                      <a:pt x="9607" y="41123"/>
                      <a:pt x="9900" y="41123"/>
                      <a:pt x="10025" y="41123"/>
                    </a:cubicBezTo>
                    <a:cubicBezTo>
                      <a:pt x="10151" y="41123"/>
                      <a:pt x="10402" y="41583"/>
                      <a:pt x="10443" y="41583"/>
                    </a:cubicBezTo>
                    <a:cubicBezTo>
                      <a:pt x="10485" y="41583"/>
                      <a:pt x="10694" y="41123"/>
                      <a:pt x="10820" y="41123"/>
                    </a:cubicBezTo>
                    <a:cubicBezTo>
                      <a:pt x="10945" y="41123"/>
                      <a:pt x="11071" y="41500"/>
                      <a:pt x="11196" y="41542"/>
                    </a:cubicBezTo>
                    <a:cubicBezTo>
                      <a:pt x="11322" y="41583"/>
                      <a:pt x="11196" y="41793"/>
                      <a:pt x="11196" y="41793"/>
                    </a:cubicBezTo>
                    <a:cubicBezTo>
                      <a:pt x="11196" y="41793"/>
                      <a:pt x="11823" y="41123"/>
                      <a:pt x="12116" y="41123"/>
                    </a:cubicBezTo>
                    <a:cubicBezTo>
                      <a:pt x="12409" y="41123"/>
                      <a:pt x="12116" y="41332"/>
                      <a:pt x="12702" y="41332"/>
                    </a:cubicBezTo>
                    <a:cubicBezTo>
                      <a:pt x="13287" y="41332"/>
                      <a:pt x="13036" y="41123"/>
                      <a:pt x="13203" y="41123"/>
                    </a:cubicBezTo>
                    <a:cubicBezTo>
                      <a:pt x="13354" y="41169"/>
                      <a:pt x="13513" y="41169"/>
                      <a:pt x="13663" y="41123"/>
                    </a:cubicBezTo>
                    <a:cubicBezTo>
                      <a:pt x="13663" y="41123"/>
                      <a:pt x="13663" y="41793"/>
                      <a:pt x="13663" y="41793"/>
                    </a:cubicBezTo>
                    <a:cubicBezTo>
                      <a:pt x="13663" y="41793"/>
                      <a:pt x="13663" y="41332"/>
                      <a:pt x="13914" y="41332"/>
                    </a:cubicBezTo>
                    <a:cubicBezTo>
                      <a:pt x="14165" y="41332"/>
                      <a:pt x="13914" y="41332"/>
                      <a:pt x="13914" y="41332"/>
                    </a:cubicBezTo>
                    <a:cubicBezTo>
                      <a:pt x="13914" y="41332"/>
                      <a:pt x="14165" y="41332"/>
                      <a:pt x="14333" y="41332"/>
                    </a:cubicBezTo>
                    <a:cubicBezTo>
                      <a:pt x="14500" y="41332"/>
                      <a:pt x="14667" y="41793"/>
                      <a:pt x="14709" y="41793"/>
                    </a:cubicBezTo>
                    <a:cubicBezTo>
                      <a:pt x="14751" y="41793"/>
                      <a:pt x="14709" y="41500"/>
                      <a:pt x="15001" y="41416"/>
                    </a:cubicBezTo>
                    <a:cubicBezTo>
                      <a:pt x="15294" y="41332"/>
                      <a:pt x="15001" y="42002"/>
                      <a:pt x="15252" y="42002"/>
                    </a:cubicBezTo>
                    <a:cubicBezTo>
                      <a:pt x="15503" y="42002"/>
                      <a:pt x="15880" y="41332"/>
                      <a:pt x="16172" y="41332"/>
                    </a:cubicBezTo>
                    <a:cubicBezTo>
                      <a:pt x="16465" y="41332"/>
                      <a:pt x="16381" y="41542"/>
                      <a:pt x="16758" y="41542"/>
                    </a:cubicBezTo>
                    <a:cubicBezTo>
                      <a:pt x="17134" y="41542"/>
                      <a:pt x="17092" y="41332"/>
                      <a:pt x="17259" y="41332"/>
                    </a:cubicBezTo>
                    <a:cubicBezTo>
                      <a:pt x="17427" y="41332"/>
                      <a:pt x="17678" y="41332"/>
                      <a:pt x="17720" y="41332"/>
                    </a:cubicBezTo>
                    <a:cubicBezTo>
                      <a:pt x="17761" y="41332"/>
                      <a:pt x="17720" y="42002"/>
                      <a:pt x="17929" y="42002"/>
                    </a:cubicBezTo>
                    <a:lnTo>
                      <a:pt x="19309" y="41751"/>
                    </a:lnTo>
                    <a:cubicBezTo>
                      <a:pt x="20320" y="41621"/>
                      <a:pt x="21341" y="41554"/>
                      <a:pt x="22361" y="41542"/>
                    </a:cubicBezTo>
                    <a:cubicBezTo>
                      <a:pt x="24033" y="41542"/>
                      <a:pt x="25539" y="41542"/>
                      <a:pt x="26793" y="41542"/>
                    </a:cubicBezTo>
                    <a:lnTo>
                      <a:pt x="31770" y="41542"/>
                    </a:lnTo>
                    <a:lnTo>
                      <a:pt x="35951" y="41542"/>
                    </a:lnTo>
                    <a:lnTo>
                      <a:pt x="39296" y="41542"/>
                    </a:lnTo>
                    <a:cubicBezTo>
                      <a:pt x="39476" y="41563"/>
                      <a:pt x="39660" y="41563"/>
                      <a:pt x="39840" y="41542"/>
                    </a:cubicBezTo>
                    <a:lnTo>
                      <a:pt x="39840" y="40956"/>
                    </a:lnTo>
                    <a:cubicBezTo>
                      <a:pt x="39840" y="38068"/>
                      <a:pt x="39840" y="34511"/>
                      <a:pt x="39840" y="31833"/>
                    </a:cubicBezTo>
                    <a:cubicBezTo>
                      <a:pt x="39840" y="30284"/>
                      <a:pt x="39840" y="28945"/>
                      <a:pt x="39840" y="28317"/>
                    </a:cubicBezTo>
                    <a:cubicBezTo>
                      <a:pt x="39840" y="25765"/>
                      <a:pt x="39422" y="23254"/>
                      <a:pt x="39422" y="20701"/>
                    </a:cubicBezTo>
                    <a:cubicBezTo>
                      <a:pt x="39422" y="18985"/>
                      <a:pt x="39840" y="14340"/>
                      <a:pt x="39840" y="11369"/>
                    </a:cubicBezTo>
                    <a:cubicBezTo>
                      <a:pt x="40099" y="9724"/>
                      <a:pt x="39363" y="8080"/>
                      <a:pt x="37958" y="7184"/>
                    </a:cubicBezTo>
                    <a:cubicBezTo>
                      <a:pt x="37498" y="6339"/>
                      <a:pt x="36578" y="5845"/>
                      <a:pt x="35616" y="5929"/>
                    </a:cubicBezTo>
                    <a:cubicBezTo>
                      <a:pt x="34011" y="5493"/>
                      <a:pt x="32342" y="5338"/>
                      <a:pt x="30682" y="5468"/>
                    </a:cubicBezTo>
                    <a:close/>
                  </a:path>
                </a:pathLst>
              </a:custGeom>
              <a:solidFill>
                <a:schemeClr val="bg1"/>
              </a:solidFill>
              <a:ln w="3805" cap="flat">
                <a:noFill/>
                <a:prstDash val="solid"/>
                <a:miter/>
              </a:ln>
            </p:spPr>
            <p:txBody>
              <a:bodyPr wrap="none" rtlCol="0" anchor="ctr"/>
              <a:lstStyle/>
              <a:p>
                <a:endParaRPr lang="en-CA"/>
              </a:p>
            </p:txBody>
          </p:sp>
          <p:sp>
            <p:nvSpPr>
              <p:cNvPr id="241" name="Freeform 240">
                <a:extLst>
                  <a:ext uri="{FF2B5EF4-FFF2-40B4-BE49-F238E27FC236}">
                    <a16:creationId xmlns:a16="http://schemas.microsoft.com/office/drawing/2014/main" id="{159FE02D-308C-CE47-B1DA-D6447E293CCF}"/>
                  </a:ext>
                </a:extLst>
              </p:cNvPr>
              <p:cNvSpPr/>
              <p:nvPr/>
            </p:nvSpPr>
            <p:spPr>
              <a:xfrm>
                <a:off x="7322857" y="3020409"/>
                <a:ext cx="39891" cy="41960"/>
              </a:xfrm>
              <a:custGeom>
                <a:avLst/>
                <a:gdLst>
                  <a:gd name="connsiteX0" fmla="*/ 30682 w 39891"/>
                  <a:gd name="connsiteY0" fmla="*/ 5468 h 41960"/>
                  <a:gd name="connsiteX1" fmla="*/ 27964 w 39891"/>
                  <a:gd name="connsiteY1" fmla="*/ 8858 h 41960"/>
                  <a:gd name="connsiteX2" fmla="*/ 27755 w 39891"/>
                  <a:gd name="connsiteY2" fmla="*/ 13754 h 41960"/>
                  <a:gd name="connsiteX3" fmla="*/ 28173 w 39891"/>
                  <a:gd name="connsiteY3" fmla="*/ 16935 h 41960"/>
                  <a:gd name="connsiteX4" fmla="*/ 28382 w 39891"/>
                  <a:gd name="connsiteY4" fmla="*/ 19655 h 41960"/>
                  <a:gd name="connsiteX5" fmla="*/ 27964 w 39891"/>
                  <a:gd name="connsiteY5" fmla="*/ 24342 h 41960"/>
                  <a:gd name="connsiteX6" fmla="*/ 27755 w 39891"/>
                  <a:gd name="connsiteY6" fmla="*/ 27941 h 41960"/>
                  <a:gd name="connsiteX7" fmla="*/ 27755 w 39891"/>
                  <a:gd name="connsiteY7" fmla="*/ 30243 h 41960"/>
                  <a:gd name="connsiteX8" fmla="*/ 27755 w 39891"/>
                  <a:gd name="connsiteY8" fmla="*/ 31414 h 41960"/>
                  <a:gd name="connsiteX9" fmla="*/ 27755 w 39891"/>
                  <a:gd name="connsiteY9" fmla="*/ 31414 h 41960"/>
                  <a:gd name="connsiteX10" fmla="*/ 28173 w 39891"/>
                  <a:gd name="connsiteY10" fmla="*/ 31958 h 41960"/>
                  <a:gd name="connsiteX11" fmla="*/ 27421 w 39891"/>
                  <a:gd name="connsiteY11" fmla="*/ 31540 h 41960"/>
                  <a:gd name="connsiteX12" fmla="*/ 23239 w 39891"/>
                  <a:gd name="connsiteY12" fmla="*/ 31331 h 41960"/>
                  <a:gd name="connsiteX13" fmla="*/ 16674 w 39891"/>
                  <a:gd name="connsiteY13" fmla="*/ 31540 h 41960"/>
                  <a:gd name="connsiteX14" fmla="*/ 14751 w 39891"/>
                  <a:gd name="connsiteY14" fmla="*/ 31540 h 41960"/>
                  <a:gd name="connsiteX15" fmla="*/ 14500 w 39891"/>
                  <a:gd name="connsiteY15" fmla="*/ 32837 h 41960"/>
                  <a:gd name="connsiteX16" fmla="*/ 14500 w 39891"/>
                  <a:gd name="connsiteY16" fmla="*/ 33046 h 41960"/>
                  <a:gd name="connsiteX17" fmla="*/ 13998 w 39891"/>
                  <a:gd name="connsiteY17" fmla="*/ 31540 h 41960"/>
                  <a:gd name="connsiteX18" fmla="*/ 13789 w 39891"/>
                  <a:gd name="connsiteY18" fmla="*/ 32209 h 41960"/>
                  <a:gd name="connsiteX19" fmla="*/ 13036 w 39891"/>
                  <a:gd name="connsiteY19" fmla="*/ 31540 h 41960"/>
                  <a:gd name="connsiteX20" fmla="*/ 12743 w 39891"/>
                  <a:gd name="connsiteY20" fmla="*/ 31916 h 41960"/>
                  <a:gd name="connsiteX21" fmla="*/ 12743 w 39891"/>
                  <a:gd name="connsiteY21" fmla="*/ 31540 h 41960"/>
                  <a:gd name="connsiteX22" fmla="*/ 12743 w 39891"/>
                  <a:gd name="connsiteY22" fmla="*/ 31331 h 41960"/>
                  <a:gd name="connsiteX23" fmla="*/ 12743 w 39891"/>
                  <a:gd name="connsiteY23" fmla="*/ 31665 h 41960"/>
                  <a:gd name="connsiteX24" fmla="*/ 12743 w 39891"/>
                  <a:gd name="connsiteY24" fmla="*/ 31665 h 41960"/>
                  <a:gd name="connsiteX25" fmla="*/ 12743 w 39891"/>
                  <a:gd name="connsiteY25" fmla="*/ 32084 h 41960"/>
                  <a:gd name="connsiteX26" fmla="*/ 12743 w 39891"/>
                  <a:gd name="connsiteY26" fmla="*/ 31665 h 41960"/>
                  <a:gd name="connsiteX27" fmla="*/ 12743 w 39891"/>
                  <a:gd name="connsiteY27" fmla="*/ 31456 h 41960"/>
                  <a:gd name="connsiteX28" fmla="*/ 12493 w 39891"/>
                  <a:gd name="connsiteY28" fmla="*/ 31665 h 41960"/>
                  <a:gd name="connsiteX29" fmla="*/ 12493 w 39891"/>
                  <a:gd name="connsiteY29" fmla="*/ 32084 h 41960"/>
                  <a:gd name="connsiteX30" fmla="*/ 12283 w 39891"/>
                  <a:gd name="connsiteY30" fmla="*/ 31665 h 41960"/>
                  <a:gd name="connsiteX31" fmla="*/ 12283 w 39891"/>
                  <a:gd name="connsiteY31" fmla="*/ 31456 h 41960"/>
                  <a:gd name="connsiteX32" fmla="*/ 11991 w 39891"/>
                  <a:gd name="connsiteY32" fmla="*/ 31665 h 41960"/>
                  <a:gd name="connsiteX33" fmla="*/ 11614 w 39891"/>
                  <a:gd name="connsiteY33" fmla="*/ 31665 h 41960"/>
                  <a:gd name="connsiteX34" fmla="*/ 11405 w 39891"/>
                  <a:gd name="connsiteY34" fmla="*/ 32963 h 41960"/>
                  <a:gd name="connsiteX35" fmla="*/ 11405 w 39891"/>
                  <a:gd name="connsiteY35" fmla="*/ 33172 h 41960"/>
                  <a:gd name="connsiteX36" fmla="*/ 10904 w 39891"/>
                  <a:gd name="connsiteY36" fmla="*/ 31665 h 41960"/>
                  <a:gd name="connsiteX37" fmla="*/ 10904 w 39891"/>
                  <a:gd name="connsiteY37" fmla="*/ 32335 h 41960"/>
                  <a:gd name="connsiteX38" fmla="*/ 10193 w 39891"/>
                  <a:gd name="connsiteY38" fmla="*/ 31665 h 41960"/>
                  <a:gd name="connsiteX39" fmla="*/ 9774 w 39891"/>
                  <a:gd name="connsiteY39" fmla="*/ 32084 h 41960"/>
                  <a:gd name="connsiteX40" fmla="*/ 9440 w 39891"/>
                  <a:gd name="connsiteY40" fmla="*/ 31749 h 41960"/>
                  <a:gd name="connsiteX41" fmla="*/ 9440 w 39891"/>
                  <a:gd name="connsiteY41" fmla="*/ 31749 h 41960"/>
                  <a:gd name="connsiteX42" fmla="*/ 9440 w 39891"/>
                  <a:gd name="connsiteY42" fmla="*/ 31540 h 41960"/>
                  <a:gd name="connsiteX43" fmla="*/ 9440 w 39891"/>
                  <a:gd name="connsiteY43" fmla="*/ 31958 h 41960"/>
                  <a:gd name="connsiteX44" fmla="*/ 9440 w 39891"/>
                  <a:gd name="connsiteY44" fmla="*/ 31958 h 41960"/>
                  <a:gd name="connsiteX45" fmla="*/ 9440 w 39891"/>
                  <a:gd name="connsiteY45" fmla="*/ 31540 h 41960"/>
                  <a:gd name="connsiteX46" fmla="*/ 9440 w 39891"/>
                  <a:gd name="connsiteY46" fmla="*/ 31331 h 41960"/>
                  <a:gd name="connsiteX47" fmla="*/ 9189 w 39891"/>
                  <a:gd name="connsiteY47" fmla="*/ 31540 h 41960"/>
                  <a:gd name="connsiteX48" fmla="*/ 9189 w 39891"/>
                  <a:gd name="connsiteY48" fmla="*/ 31958 h 41960"/>
                  <a:gd name="connsiteX49" fmla="*/ 9189 w 39891"/>
                  <a:gd name="connsiteY49" fmla="*/ 31540 h 41960"/>
                  <a:gd name="connsiteX50" fmla="*/ 9189 w 39891"/>
                  <a:gd name="connsiteY50" fmla="*/ 31331 h 41960"/>
                  <a:gd name="connsiteX51" fmla="*/ 9189 w 39891"/>
                  <a:gd name="connsiteY51" fmla="*/ 31540 h 41960"/>
                  <a:gd name="connsiteX52" fmla="*/ 9189 w 39891"/>
                  <a:gd name="connsiteY52" fmla="*/ 31540 h 41960"/>
                  <a:gd name="connsiteX53" fmla="*/ 9189 w 39891"/>
                  <a:gd name="connsiteY53" fmla="*/ 31540 h 41960"/>
                  <a:gd name="connsiteX54" fmla="*/ 9189 w 39891"/>
                  <a:gd name="connsiteY54" fmla="*/ 30368 h 41960"/>
                  <a:gd name="connsiteX55" fmla="*/ 9189 w 39891"/>
                  <a:gd name="connsiteY55" fmla="*/ 29364 h 41960"/>
                  <a:gd name="connsiteX56" fmla="*/ 8269 w 39891"/>
                  <a:gd name="connsiteY56" fmla="*/ 27522 h 41960"/>
                  <a:gd name="connsiteX57" fmla="*/ 8269 w 39891"/>
                  <a:gd name="connsiteY57" fmla="*/ 26895 h 41960"/>
                  <a:gd name="connsiteX58" fmla="*/ 9733 w 39891"/>
                  <a:gd name="connsiteY58" fmla="*/ 16725 h 41960"/>
                  <a:gd name="connsiteX59" fmla="*/ 9106 w 39891"/>
                  <a:gd name="connsiteY59" fmla="*/ 11620 h 41960"/>
                  <a:gd name="connsiteX60" fmla="*/ 9106 w 39891"/>
                  <a:gd name="connsiteY60" fmla="*/ 10281 h 41960"/>
                  <a:gd name="connsiteX61" fmla="*/ 9106 w 39891"/>
                  <a:gd name="connsiteY61" fmla="*/ 9988 h 41960"/>
                  <a:gd name="connsiteX62" fmla="*/ 9524 w 39891"/>
                  <a:gd name="connsiteY62" fmla="*/ 9988 h 41960"/>
                  <a:gd name="connsiteX63" fmla="*/ 9858 w 39891"/>
                  <a:gd name="connsiteY63" fmla="*/ 9988 h 41960"/>
                  <a:gd name="connsiteX64" fmla="*/ 13789 w 39891"/>
                  <a:gd name="connsiteY64" fmla="*/ 9988 h 41960"/>
                  <a:gd name="connsiteX65" fmla="*/ 22654 w 39891"/>
                  <a:gd name="connsiteY65" fmla="*/ 9569 h 41960"/>
                  <a:gd name="connsiteX66" fmla="*/ 31770 w 39891"/>
                  <a:gd name="connsiteY66" fmla="*/ 9988 h 41960"/>
                  <a:gd name="connsiteX67" fmla="*/ 35951 w 39891"/>
                  <a:gd name="connsiteY67" fmla="*/ 5092 h 41960"/>
                  <a:gd name="connsiteX68" fmla="*/ 34697 w 39891"/>
                  <a:gd name="connsiteY68" fmla="*/ 656 h 41960"/>
                  <a:gd name="connsiteX69" fmla="*/ 29177 w 39891"/>
                  <a:gd name="connsiteY69" fmla="*/ 28 h 41960"/>
                  <a:gd name="connsiteX70" fmla="*/ 9942 w 39891"/>
                  <a:gd name="connsiteY70" fmla="*/ 656 h 41960"/>
                  <a:gd name="connsiteX71" fmla="*/ 2039 w 39891"/>
                  <a:gd name="connsiteY71" fmla="*/ 656 h 41960"/>
                  <a:gd name="connsiteX72" fmla="*/ 115 w 39891"/>
                  <a:gd name="connsiteY72" fmla="*/ 5259 h 41960"/>
                  <a:gd name="connsiteX73" fmla="*/ 115 w 39891"/>
                  <a:gd name="connsiteY73" fmla="*/ 12708 h 41960"/>
                  <a:gd name="connsiteX74" fmla="*/ 324 w 39891"/>
                  <a:gd name="connsiteY74" fmla="*/ 23086 h 41960"/>
                  <a:gd name="connsiteX75" fmla="*/ 324 w 39891"/>
                  <a:gd name="connsiteY75" fmla="*/ 29908 h 41960"/>
                  <a:gd name="connsiteX76" fmla="*/ 324 w 39891"/>
                  <a:gd name="connsiteY76" fmla="*/ 34804 h 41960"/>
                  <a:gd name="connsiteX77" fmla="*/ 31 w 39891"/>
                  <a:gd name="connsiteY77" fmla="*/ 38989 h 41960"/>
                  <a:gd name="connsiteX78" fmla="*/ 31 w 39891"/>
                  <a:gd name="connsiteY78" fmla="*/ 41332 h 41960"/>
                  <a:gd name="connsiteX79" fmla="*/ 2331 w 39891"/>
                  <a:gd name="connsiteY79" fmla="*/ 41332 h 41960"/>
                  <a:gd name="connsiteX80" fmla="*/ 5969 w 39891"/>
                  <a:gd name="connsiteY80" fmla="*/ 41332 h 41960"/>
                  <a:gd name="connsiteX81" fmla="*/ 8562 w 39891"/>
                  <a:gd name="connsiteY81" fmla="*/ 41332 h 41960"/>
                  <a:gd name="connsiteX82" fmla="*/ 9064 w 39891"/>
                  <a:gd name="connsiteY82" fmla="*/ 41332 h 41960"/>
                  <a:gd name="connsiteX83" fmla="*/ 9482 w 39891"/>
                  <a:gd name="connsiteY83" fmla="*/ 41332 h 41960"/>
                  <a:gd name="connsiteX84" fmla="*/ 10025 w 39891"/>
                  <a:gd name="connsiteY84" fmla="*/ 41332 h 41960"/>
                  <a:gd name="connsiteX85" fmla="*/ 10443 w 39891"/>
                  <a:gd name="connsiteY85" fmla="*/ 41751 h 41960"/>
                  <a:gd name="connsiteX86" fmla="*/ 10820 w 39891"/>
                  <a:gd name="connsiteY86" fmla="*/ 41332 h 41960"/>
                  <a:gd name="connsiteX87" fmla="*/ 11196 w 39891"/>
                  <a:gd name="connsiteY87" fmla="*/ 41751 h 41960"/>
                  <a:gd name="connsiteX88" fmla="*/ 11196 w 39891"/>
                  <a:gd name="connsiteY88" fmla="*/ 41751 h 41960"/>
                  <a:gd name="connsiteX89" fmla="*/ 12116 w 39891"/>
                  <a:gd name="connsiteY89" fmla="*/ 41123 h 41960"/>
                  <a:gd name="connsiteX90" fmla="*/ 12702 w 39891"/>
                  <a:gd name="connsiteY90" fmla="*/ 41332 h 41960"/>
                  <a:gd name="connsiteX91" fmla="*/ 13203 w 39891"/>
                  <a:gd name="connsiteY91" fmla="*/ 41123 h 41960"/>
                  <a:gd name="connsiteX92" fmla="*/ 13663 w 39891"/>
                  <a:gd name="connsiteY92" fmla="*/ 41123 h 41960"/>
                  <a:gd name="connsiteX93" fmla="*/ 13663 w 39891"/>
                  <a:gd name="connsiteY93" fmla="*/ 41751 h 41960"/>
                  <a:gd name="connsiteX94" fmla="*/ 13914 w 39891"/>
                  <a:gd name="connsiteY94" fmla="*/ 41332 h 41960"/>
                  <a:gd name="connsiteX95" fmla="*/ 13914 w 39891"/>
                  <a:gd name="connsiteY95" fmla="*/ 41332 h 41960"/>
                  <a:gd name="connsiteX96" fmla="*/ 14333 w 39891"/>
                  <a:gd name="connsiteY96" fmla="*/ 41332 h 41960"/>
                  <a:gd name="connsiteX97" fmla="*/ 14709 w 39891"/>
                  <a:gd name="connsiteY97" fmla="*/ 41751 h 41960"/>
                  <a:gd name="connsiteX98" fmla="*/ 15001 w 39891"/>
                  <a:gd name="connsiteY98" fmla="*/ 41374 h 41960"/>
                  <a:gd name="connsiteX99" fmla="*/ 15252 w 39891"/>
                  <a:gd name="connsiteY99" fmla="*/ 41960 h 41960"/>
                  <a:gd name="connsiteX100" fmla="*/ 16172 w 39891"/>
                  <a:gd name="connsiteY100" fmla="*/ 41332 h 41960"/>
                  <a:gd name="connsiteX101" fmla="*/ 16758 w 39891"/>
                  <a:gd name="connsiteY101" fmla="*/ 41542 h 41960"/>
                  <a:gd name="connsiteX102" fmla="*/ 17259 w 39891"/>
                  <a:gd name="connsiteY102" fmla="*/ 41332 h 41960"/>
                  <a:gd name="connsiteX103" fmla="*/ 17720 w 39891"/>
                  <a:gd name="connsiteY103" fmla="*/ 41332 h 41960"/>
                  <a:gd name="connsiteX104" fmla="*/ 17929 w 39891"/>
                  <a:gd name="connsiteY104" fmla="*/ 41960 h 41960"/>
                  <a:gd name="connsiteX105" fmla="*/ 19309 w 39891"/>
                  <a:gd name="connsiteY105" fmla="*/ 41960 h 41960"/>
                  <a:gd name="connsiteX106" fmla="*/ 22361 w 39891"/>
                  <a:gd name="connsiteY106" fmla="*/ 41751 h 41960"/>
                  <a:gd name="connsiteX107" fmla="*/ 26793 w 39891"/>
                  <a:gd name="connsiteY107" fmla="*/ 41751 h 41960"/>
                  <a:gd name="connsiteX108" fmla="*/ 31770 w 39891"/>
                  <a:gd name="connsiteY108" fmla="*/ 41751 h 41960"/>
                  <a:gd name="connsiteX109" fmla="*/ 35951 w 39891"/>
                  <a:gd name="connsiteY109" fmla="*/ 41751 h 41960"/>
                  <a:gd name="connsiteX110" fmla="*/ 39840 w 39891"/>
                  <a:gd name="connsiteY110" fmla="*/ 41751 h 41960"/>
                  <a:gd name="connsiteX111" fmla="*/ 39840 w 39891"/>
                  <a:gd name="connsiteY111" fmla="*/ 41165 h 41960"/>
                  <a:gd name="connsiteX112" fmla="*/ 39840 w 39891"/>
                  <a:gd name="connsiteY112" fmla="*/ 32042 h 41960"/>
                  <a:gd name="connsiteX113" fmla="*/ 39840 w 39891"/>
                  <a:gd name="connsiteY113" fmla="*/ 28527 h 41960"/>
                  <a:gd name="connsiteX114" fmla="*/ 39422 w 39891"/>
                  <a:gd name="connsiteY114" fmla="*/ 20910 h 41960"/>
                  <a:gd name="connsiteX115" fmla="*/ 39840 w 39891"/>
                  <a:gd name="connsiteY115" fmla="*/ 11578 h 41960"/>
                  <a:gd name="connsiteX116" fmla="*/ 37958 w 39891"/>
                  <a:gd name="connsiteY116" fmla="*/ 7393 h 41960"/>
                  <a:gd name="connsiteX117" fmla="*/ 35616 w 39891"/>
                  <a:gd name="connsiteY117" fmla="*/ 6096 h 41960"/>
                  <a:gd name="connsiteX118" fmla="*/ 30682 w 39891"/>
                  <a:gd name="connsiteY118" fmla="*/ 5468 h 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891" h="41960">
                    <a:moveTo>
                      <a:pt x="30682" y="5468"/>
                    </a:moveTo>
                    <a:cubicBezTo>
                      <a:pt x="29302" y="6117"/>
                      <a:pt x="28299" y="7368"/>
                      <a:pt x="27964" y="8858"/>
                    </a:cubicBezTo>
                    <a:cubicBezTo>
                      <a:pt x="27964" y="9737"/>
                      <a:pt x="27755" y="11829"/>
                      <a:pt x="27755" y="13754"/>
                    </a:cubicBezTo>
                    <a:cubicBezTo>
                      <a:pt x="27805" y="14826"/>
                      <a:pt x="27948" y="15888"/>
                      <a:pt x="28173" y="16935"/>
                    </a:cubicBezTo>
                    <a:cubicBezTo>
                      <a:pt x="28353" y="17830"/>
                      <a:pt x="28424" y="18743"/>
                      <a:pt x="28382" y="19655"/>
                    </a:cubicBezTo>
                    <a:cubicBezTo>
                      <a:pt x="28357" y="21224"/>
                      <a:pt x="28215" y="22794"/>
                      <a:pt x="27964" y="24342"/>
                    </a:cubicBezTo>
                    <a:cubicBezTo>
                      <a:pt x="27805" y="25535"/>
                      <a:pt x="27734" y="26736"/>
                      <a:pt x="27755" y="27941"/>
                    </a:cubicBezTo>
                    <a:cubicBezTo>
                      <a:pt x="27755" y="28652"/>
                      <a:pt x="27755" y="29406"/>
                      <a:pt x="27755" y="30243"/>
                    </a:cubicBezTo>
                    <a:lnTo>
                      <a:pt x="27755" y="31414"/>
                    </a:lnTo>
                    <a:cubicBezTo>
                      <a:pt x="27755" y="31414"/>
                      <a:pt x="27755" y="31414"/>
                      <a:pt x="27755" y="31414"/>
                    </a:cubicBezTo>
                    <a:cubicBezTo>
                      <a:pt x="27755" y="31414"/>
                      <a:pt x="28173" y="31833"/>
                      <a:pt x="28173" y="31958"/>
                    </a:cubicBezTo>
                    <a:cubicBezTo>
                      <a:pt x="28173" y="32084"/>
                      <a:pt x="27672" y="31958"/>
                      <a:pt x="27421" y="31540"/>
                    </a:cubicBezTo>
                    <a:cubicBezTo>
                      <a:pt x="26032" y="31364"/>
                      <a:pt x="24636" y="31293"/>
                      <a:pt x="23239" y="31331"/>
                    </a:cubicBezTo>
                    <a:lnTo>
                      <a:pt x="16674" y="31540"/>
                    </a:lnTo>
                    <a:lnTo>
                      <a:pt x="14751" y="31540"/>
                    </a:lnTo>
                    <a:cubicBezTo>
                      <a:pt x="14751" y="31540"/>
                      <a:pt x="14751" y="31540"/>
                      <a:pt x="14500" y="32837"/>
                    </a:cubicBezTo>
                    <a:lnTo>
                      <a:pt x="14500" y="33046"/>
                    </a:lnTo>
                    <a:cubicBezTo>
                      <a:pt x="14500" y="33046"/>
                      <a:pt x="14249" y="31540"/>
                      <a:pt x="13998" y="31540"/>
                    </a:cubicBezTo>
                    <a:cubicBezTo>
                      <a:pt x="13747" y="31540"/>
                      <a:pt x="13998" y="32209"/>
                      <a:pt x="13789" y="32209"/>
                    </a:cubicBezTo>
                    <a:cubicBezTo>
                      <a:pt x="13580" y="32209"/>
                      <a:pt x="13329" y="31540"/>
                      <a:pt x="13036" y="31540"/>
                    </a:cubicBezTo>
                    <a:cubicBezTo>
                      <a:pt x="12743" y="31540"/>
                      <a:pt x="13036" y="31791"/>
                      <a:pt x="12743" y="31916"/>
                    </a:cubicBezTo>
                    <a:lnTo>
                      <a:pt x="12743" y="31540"/>
                    </a:lnTo>
                    <a:cubicBezTo>
                      <a:pt x="12743" y="31540"/>
                      <a:pt x="12743" y="31331"/>
                      <a:pt x="12743" y="31331"/>
                    </a:cubicBezTo>
                    <a:cubicBezTo>
                      <a:pt x="12743" y="31331"/>
                      <a:pt x="12743" y="31331"/>
                      <a:pt x="12743" y="31665"/>
                    </a:cubicBezTo>
                    <a:lnTo>
                      <a:pt x="12743" y="31665"/>
                    </a:lnTo>
                    <a:cubicBezTo>
                      <a:pt x="12727" y="31803"/>
                      <a:pt x="12727" y="31946"/>
                      <a:pt x="12743" y="32084"/>
                    </a:cubicBezTo>
                    <a:cubicBezTo>
                      <a:pt x="12743" y="32084"/>
                      <a:pt x="12743" y="32084"/>
                      <a:pt x="12743" y="31665"/>
                    </a:cubicBezTo>
                    <a:cubicBezTo>
                      <a:pt x="12743" y="31247"/>
                      <a:pt x="12743" y="31456"/>
                      <a:pt x="12743" y="31456"/>
                    </a:cubicBezTo>
                    <a:cubicBezTo>
                      <a:pt x="12743" y="31456"/>
                      <a:pt x="12743" y="31665"/>
                      <a:pt x="12493" y="31665"/>
                    </a:cubicBezTo>
                    <a:cubicBezTo>
                      <a:pt x="12242" y="31665"/>
                      <a:pt x="12493" y="32084"/>
                      <a:pt x="12493" y="32084"/>
                    </a:cubicBezTo>
                    <a:cubicBezTo>
                      <a:pt x="12493" y="32084"/>
                      <a:pt x="12493" y="32084"/>
                      <a:pt x="12283" y="31665"/>
                    </a:cubicBezTo>
                    <a:cubicBezTo>
                      <a:pt x="12074" y="31247"/>
                      <a:pt x="12283" y="31456"/>
                      <a:pt x="12283" y="31456"/>
                    </a:cubicBezTo>
                    <a:cubicBezTo>
                      <a:pt x="12283" y="31456"/>
                      <a:pt x="12283" y="31665"/>
                      <a:pt x="11991" y="31665"/>
                    </a:cubicBezTo>
                    <a:lnTo>
                      <a:pt x="11614" y="31665"/>
                    </a:lnTo>
                    <a:cubicBezTo>
                      <a:pt x="11614" y="31665"/>
                      <a:pt x="11614" y="31665"/>
                      <a:pt x="11405" y="32963"/>
                    </a:cubicBezTo>
                    <a:lnTo>
                      <a:pt x="11405" y="33172"/>
                    </a:lnTo>
                    <a:cubicBezTo>
                      <a:pt x="11405" y="33172"/>
                      <a:pt x="11154" y="31665"/>
                      <a:pt x="10904" y="31665"/>
                    </a:cubicBezTo>
                    <a:cubicBezTo>
                      <a:pt x="10653" y="31665"/>
                      <a:pt x="10904" y="32335"/>
                      <a:pt x="10904" y="32335"/>
                    </a:cubicBezTo>
                    <a:cubicBezTo>
                      <a:pt x="10904" y="32335"/>
                      <a:pt x="10485" y="31665"/>
                      <a:pt x="10193" y="31665"/>
                    </a:cubicBezTo>
                    <a:cubicBezTo>
                      <a:pt x="9900" y="31665"/>
                      <a:pt x="9900" y="32084"/>
                      <a:pt x="9774" y="32084"/>
                    </a:cubicBezTo>
                    <a:cubicBezTo>
                      <a:pt x="9649" y="32084"/>
                      <a:pt x="9524" y="32084"/>
                      <a:pt x="9440" y="31749"/>
                    </a:cubicBezTo>
                    <a:lnTo>
                      <a:pt x="9440" y="31749"/>
                    </a:lnTo>
                    <a:cubicBezTo>
                      <a:pt x="9440" y="31749"/>
                      <a:pt x="9440" y="31540"/>
                      <a:pt x="9440" y="31540"/>
                    </a:cubicBezTo>
                    <a:cubicBezTo>
                      <a:pt x="9440" y="31540"/>
                      <a:pt x="9440" y="31749"/>
                      <a:pt x="9440" y="31958"/>
                    </a:cubicBezTo>
                    <a:cubicBezTo>
                      <a:pt x="9440" y="32168"/>
                      <a:pt x="9440" y="31958"/>
                      <a:pt x="9440" y="31958"/>
                    </a:cubicBezTo>
                    <a:cubicBezTo>
                      <a:pt x="9440" y="31958"/>
                      <a:pt x="9440" y="31958"/>
                      <a:pt x="9440" y="31540"/>
                    </a:cubicBezTo>
                    <a:cubicBezTo>
                      <a:pt x="9440" y="31121"/>
                      <a:pt x="9440" y="31331"/>
                      <a:pt x="9440" y="31331"/>
                    </a:cubicBezTo>
                    <a:cubicBezTo>
                      <a:pt x="9440" y="31331"/>
                      <a:pt x="9440" y="31540"/>
                      <a:pt x="9189" y="31540"/>
                    </a:cubicBezTo>
                    <a:cubicBezTo>
                      <a:pt x="8938" y="31540"/>
                      <a:pt x="9189" y="31958"/>
                      <a:pt x="9189" y="31958"/>
                    </a:cubicBezTo>
                    <a:cubicBezTo>
                      <a:pt x="9189" y="31958"/>
                      <a:pt x="9189" y="31958"/>
                      <a:pt x="9189" y="31540"/>
                    </a:cubicBezTo>
                    <a:lnTo>
                      <a:pt x="9189" y="31331"/>
                    </a:lnTo>
                    <a:cubicBezTo>
                      <a:pt x="9189" y="31331"/>
                      <a:pt x="9189" y="31540"/>
                      <a:pt x="9189" y="31540"/>
                    </a:cubicBezTo>
                    <a:cubicBezTo>
                      <a:pt x="9189" y="31540"/>
                      <a:pt x="9189" y="31331"/>
                      <a:pt x="9189" y="31540"/>
                    </a:cubicBezTo>
                    <a:lnTo>
                      <a:pt x="9189" y="31540"/>
                    </a:lnTo>
                    <a:lnTo>
                      <a:pt x="9189" y="30368"/>
                    </a:lnTo>
                    <a:cubicBezTo>
                      <a:pt x="9222" y="30033"/>
                      <a:pt x="9222" y="29699"/>
                      <a:pt x="9189" y="29364"/>
                    </a:cubicBezTo>
                    <a:cubicBezTo>
                      <a:pt x="8942" y="28719"/>
                      <a:pt x="8637" y="28104"/>
                      <a:pt x="8269" y="27522"/>
                    </a:cubicBezTo>
                    <a:cubicBezTo>
                      <a:pt x="8269" y="27522"/>
                      <a:pt x="8269" y="27104"/>
                      <a:pt x="8269" y="26895"/>
                    </a:cubicBezTo>
                    <a:cubicBezTo>
                      <a:pt x="8988" y="23543"/>
                      <a:pt x="9478" y="20144"/>
                      <a:pt x="9733" y="16725"/>
                    </a:cubicBezTo>
                    <a:cubicBezTo>
                      <a:pt x="9733" y="15470"/>
                      <a:pt x="9106" y="12917"/>
                      <a:pt x="9106" y="11620"/>
                    </a:cubicBezTo>
                    <a:lnTo>
                      <a:pt x="9106" y="10281"/>
                    </a:lnTo>
                    <a:cubicBezTo>
                      <a:pt x="9101" y="10185"/>
                      <a:pt x="9101" y="10084"/>
                      <a:pt x="9106" y="9988"/>
                    </a:cubicBezTo>
                    <a:cubicBezTo>
                      <a:pt x="9106" y="9988"/>
                      <a:pt x="9106" y="9988"/>
                      <a:pt x="9524" y="9988"/>
                    </a:cubicBezTo>
                    <a:lnTo>
                      <a:pt x="9858" y="9988"/>
                    </a:lnTo>
                    <a:cubicBezTo>
                      <a:pt x="10945" y="9988"/>
                      <a:pt x="12242" y="9988"/>
                      <a:pt x="13789" y="9988"/>
                    </a:cubicBezTo>
                    <a:cubicBezTo>
                      <a:pt x="16549" y="9988"/>
                      <a:pt x="19685" y="9569"/>
                      <a:pt x="22654" y="9569"/>
                    </a:cubicBezTo>
                    <a:cubicBezTo>
                      <a:pt x="25622" y="9569"/>
                      <a:pt x="30264" y="9988"/>
                      <a:pt x="31770" y="9988"/>
                    </a:cubicBezTo>
                    <a:cubicBezTo>
                      <a:pt x="34111" y="9498"/>
                      <a:pt x="35830" y="7485"/>
                      <a:pt x="35951" y="5092"/>
                    </a:cubicBezTo>
                    <a:cubicBezTo>
                      <a:pt x="36014" y="3518"/>
                      <a:pt x="35575" y="1961"/>
                      <a:pt x="34697" y="656"/>
                    </a:cubicBezTo>
                    <a:cubicBezTo>
                      <a:pt x="32907" y="128"/>
                      <a:pt x="31038" y="-81"/>
                      <a:pt x="29177" y="28"/>
                    </a:cubicBezTo>
                    <a:cubicBezTo>
                      <a:pt x="22612" y="28"/>
                      <a:pt x="16047" y="656"/>
                      <a:pt x="9942" y="656"/>
                    </a:cubicBezTo>
                    <a:lnTo>
                      <a:pt x="2039" y="656"/>
                    </a:lnTo>
                    <a:cubicBezTo>
                      <a:pt x="-679" y="-307"/>
                      <a:pt x="366" y="2832"/>
                      <a:pt x="115" y="5259"/>
                    </a:cubicBezTo>
                    <a:lnTo>
                      <a:pt x="115" y="12708"/>
                    </a:lnTo>
                    <a:cubicBezTo>
                      <a:pt x="115" y="15847"/>
                      <a:pt x="115" y="19487"/>
                      <a:pt x="324" y="23086"/>
                    </a:cubicBezTo>
                    <a:cubicBezTo>
                      <a:pt x="533" y="26685"/>
                      <a:pt x="324" y="28276"/>
                      <a:pt x="324" y="29908"/>
                    </a:cubicBezTo>
                    <a:lnTo>
                      <a:pt x="324" y="34804"/>
                    </a:lnTo>
                    <a:cubicBezTo>
                      <a:pt x="299" y="36202"/>
                      <a:pt x="203" y="37600"/>
                      <a:pt x="31" y="38989"/>
                    </a:cubicBezTo>
                    <a:cubicBezTo>
                      <a:pt x="-10" y="39771"/>
                      <a:pt x="-10" y="40550"/>
                      <a:pt x="31" y="41332"/>
                    </a:cubicBezTo>
                    <a:lnTo>
                      <a:pt x="2331" y="41332"/>
                    </a:lnTo>
                    <a:cubicBezTo>
                      <a:pt x="3168" y="41332"/>
                      <a:pt x="4380" y="41332"/>
                      <a:pt x="5969" y="41332"/>
                    </a:cubicBezTo>
                    <a:lnTo>
                      <a:pt x="8562" y="41332"/>
                    </a:lnTo>
                    <a:lnTo>
                      <a:pt x="9064" y="41332"/>
                    </a:lnTo>
                    <a:cubicBezTo>
                      <a:pt x="9064" y="41332"/>
                      <a:pt x="9356" y="41332"/>
                      <a:pt x="9482" y="41332"/>
                    </a:cubicBezTo>
                    <a:cubicBezTo>
                      <a:pt x="9607" y="41332"/>
                      <a:pt x="9900" y="41332"/>
                      <a:pt x="10025" y="41332"/>
                    </a:cubicBezTo>
                    <a:cubicBezTo>
                      <a:pt x="10151" y="41332"/>
                      <a:pt x="10402" y="41751"/>
                      <a:pt x="10443" y="41751"/>
                    </a:cubicBezTo>
                    <a:cubicBezTo>
                      <a:pt x="10485" y="41751"/>
                      <a:pt x="10694" y="41332"/>
                      <a:pt x="10820" y="41332"/>
                    </a:cubicBezTo>
                    <a:cubicBezTo>
                      <a:pt x="10945" y="41332"/>
                      <a:pt x="11071" y="41667"/>
                      <a:pt x="11196" y="41751"/>
                    </a:cubicBezTo>
                    <a:cubicBezTo>
                      <a:pt x="11322" y="41835"/>
                      <a:pt x="11196" y="41751"/>
                      <a:pt x="11196" y="41751"/>
                    </a:cubicBezTo>
                    <a:cubicBezTo>
                      <a:pt x="11196" y="41751"/>
                      <a:pt x="11823" y="41123"/>
                      <a:pt x="12116" y="41123"/>
                    </a:cubicBezTo>
                    <a:cubicBezTo>
                      <a:pt x="12409" y="41123"/>
                      <a:pt x="12116" y="41332"/>
                      <a:pt x="12702" y="41332"/>
                    </a:cubicBezTo>
                    <a:cubicBezTo>
                      <a:pt x="13287" y="41332"/>
                      <a:pt x="13036" y="41123"/>
                      <a:pt x="13203" y="41123"/>
                    </a:cubicBezTo>
                    <a:cubicBezTo>
                      <a:pt x="13354" y="41169"/>
                      <a:pt x="13513" y="41169"/>
                      <a:pt x="13663" y="41123"/>
                    </a:cubicBezTo>
                    <a:cubicBezTo>
                      <a:pt x="13663" y="41123"/>
                      <a:pt x="13663" y="41751"/>
                      <a:pt x="13663" y="41751"/>
                    </a:cubicBezTo>
                    <a:cubicBezTo>
                      <a:pt x="13663" y="41751"/>
                      <a:pt x="13663" y="41332"/>
                      <a:pt x="13914" y="41332"/>
                    </a:cubicBezTo>
                    <a:cubicBezTo>
                      <a:pt x="14165" y="41332"/>
                      <a:pt x="13914" y="41332"/>
                      <a:pt x="13914" y="41332"/>
                    </a:cubicBezTo>
                    <a:cubicBezTo>
                      <a:pt x="13914" y="41332"/>
                      <a:pt x="14165" y="41332"/>
                      <a:pt x="14333" y="41332"/>
                    </a:cubicBezTo>
                    <a:cubicBezTo>
                      <a:pt x="14500" y="41332"/>
                      <a:pt x="14667" y="41751"/>
                      <a:pt x="14709" y="41751"/>
                    </a:cubicBezTo>
                    <a:cubicBezTo>
                      <a:pt x="14751" y="41751"/>
                      <a:pt x="14709" y="41500"/>
                      <a:pt x="15001" y="41374"/>
                    </a:cubicBezTo>
                    <a:cubicBezTo>
                      <a:pt x="15294" y="41249"/>
                      <a:pt x="15001" y="41960"/>
                      <a:pt x="15252" y="41960"/>
                    </a:cubicBezTo>
                    <a:cubicBezTo>
                      <a:pt x="15503" y="41960"/>
                      <a:pt x="15880" y="41332"/>
                      <a:pt x="16172" y="41332"/>
                    </a:cubicBezTo>
                    <a:cubicBezTo>
                      <a:pt x="16465" y="41332"/>
                      <a:pt x="16381" y="41542"/>
                      <a:pt x="16758" y="41542"/>
                    </a:cubicBezTo>
                    <a:cubicBezTo>
                      <a:pt x="17134" y="41542"/>
                      <a:pt x="17092" y="41332"/>
                      <a:pt x="17259" y="41332"/>
                    </a:cubicBezTo>
                    <a:cubicBezTo>
                      <a:pt x="17427" y="41332"/>
                      <a:pt x="17678" y="41332"/>
                      <a:pt x="17720" y="41332"/>
                    </a:cubicBezTo>
                    <a:cubicBezTo>
                      <a:pt x="17761" y="41332"/>
                      <a:pt x="17720" y="41960"/>
                      <a:pt x="17929" y="41960"/>
                    </a:cubicBezTo>
                    <a:lnTo>
                      <a:pt x="19309" y="41960"/>
                    </a:lnTo>
                    <a:cubicBezTo>
                      <a:pt x="20320" y="41830"/>
                      <a:pt x="21341" y="41763"/>
                      <a:pt x="22361" y="41751"/>
                    </a:cubicBezTo>
                    <a:cubicBezTo>
                      <a:pt x="24033" y="41751"/>
                      <a:pt x="25539" y="41751"/>
                      <a:pt x="26793" y="41751"/>
                    </a:cubicBezTo>
                    <a:lnTo>
                      <a:pt x="31770" y="41751"/>
                    </a:lnTo>
                    <a:lnTo>
                      <a:pt x="35951" y="41751"/>
                    </a:lnTo>
                    <a:lnTo>
                      <a:pt x="39840" y="41751"/>
                    </a:lnTo>
                    <a:lnTo>
                      <a:pt x="39840" y="41165"/>
                    </a:lnTo>
                    <a:cubicBezTo>
                      <a:pt x="39840" y="38236"/>
                      <a:pt x="39840" y="34678"/>
                      <a:pt x="39840" y="32042"/>
                    </a:cubicBezTo>
                    <a:cubicBezTo>
                      <a:pt x="39840" y="30452"/>
                      <a:pt x="39840" y="29154"/>
                      <a:pt x="39840" y="28527"/>
                    </a:cubicBezTo>
                    <a:cubicBezTo>
                      <a:pt x="39840" y="25974"/>
                      <a:pt x="39422" y="23421"/>
                      <a:pt x="39422" y="20910"/>
                    </a:cubicBezTo>
                    <a:cubicBezTo>
                      <a:pt x="39422" y="19195"/>
                      <a:pt x="39840" y="14549"/>
                      <a:pt x="39840" y="11578"/>
                    </a:cubicBezTo>
                    <a:cubicBezTo>
                      <a:pt x="40099" y="9933"/>
                      <a:pt x="39363" y="8289"/>
                      <a:pt x="37958" y="7393"/>
                    </a:cubicBezTo>
                    <a:cubicBezTo>
                      <a:pt x="37498" y="6540"/>
                      <a:pt x="36582" y="6029"/>
                      <a:pt x="35616" y="6096"/>
                    </a:cubicBezTo>
                    <a:cubicBezTo>
                      <a:pt x="34019" y="5602"/>
                      <a:pt x="32351" y="5393"/>
                      <a:pt x="30682" y="5468"/>
                    </a:cubicBezTo>
                    <a:close/>
                  </a:path>
                </a:pathLst>
              </a:custGeom>
              <a:solidFill>
                <a:schemeClr val="bg1"/>
              </a:solidFill>
              <a:ln w="3805" cap="flat">
                <a:noFill/>
                <a:prstDash val="solid"/>
                <a:miter/>
              </a:ln>
            </p:spPr>
            <p:txBody>
              <a:bodyPr wrap="none" rtlCol="0" anchor="ctr"/>
              <a:lstStyle/>
              <a:p>
                <a:endParaRPr lang="en-CA"/>
              </a:p>
            </p:txBody>
          </p:sp>
          <p:sp>
            <p:nvSpPr>
              <p:cNvPr id="242" name="Freeform 241">
                <a:extLst>
                  <a:ext uri="{FF2B5EF4-FFF2-40B4-BE49-F238E27FC236}">
                    <a16:creationId xmlns:a16="http://schemas.microsoft.com/office/drawing/2014/main" id="{B4B12F5C-DC40-D247-A768-F85B8F1509B7}"/>
                  </a:ext>
                </a:extLst>
              </p:cNvPr>
              <p:cNvSpPr/>
              <p:nvPr/>
            </p:nvSpPr>
            <p:spPr>
              <a:xfrm>
                <a:off x="7204571" y="2913487"/>
                <a:ext cx="39922" cy="41791"/>
              </a:xfrm>
              <a:custGeom>
                <a:avLst/>
                <a:gdLst>
                  <a:gd name="connsiteX0" fmla="*/ 30839 w 39922"/>
                  <a:gd name="connsiteY0" fmla="*/ 5467 h 41791"/>
                  <a:gd name="connsiteX1" fmla="*/ 28121 w 39922"/>
                  <a:gd name="connsiteY1" fmla="*/ 8857 h 41791"/>
                  <a:gd name="connsiteX2" fmla="*/ 27912 w 39922"/>
                  <a:gd name="connsiteY2" fmla="*/ 13753 h 41791"/>
                  <a:gd name="connsiteX3" fmla="*/ 28330 w 39922"/>
                  <a:gd name="connsiteY3" fmla="*/ 16892 h 41791"/>
                  <a:gd name="connsiteX4" fmla="*/ 28539 w 39922"/>
                  <a:gd name="connsiteY4" fmla="*/ 19654 h 41791"/>
                  <a:gd name="connsiteX5" fmla="*/ 28121 w 39922"/>
                  <a:gd name="connsiteY5" fmla="*/ 24341 h 41791"/>
                  <a:gd name="connsiteX6" fmla="*/ 27912 w 39922"/>
                  <a:gd name="connsiteY6" fmla="*/ 27940 h 41791"/>
                  <a:gd name="connsiteX7" fmla="*/ 27912 w 39922"/>
                  <a:gd name="connsiteY7" fmla="*/ 30242 h 41791"/>
                  <a:gd name="connsiteX8" fmla="*/ 27912 w 39922"/>
                  <a:gd name="connsiteY8" fmla="*/ 31414 h 41791"/>
                  <a:gd name="connsiteX9" fmla="*/ 27912 w 39922"/>
                  <a:gd name="connsiteY9" fmla="*/ 31414 h 41791"/>
                  <a:gd name="connsiteX10" fmla="*/ 28330 w 39922"/>
                  <a:gd name="connsiteY10" fmla="*/ 31958 h 41791"/>
                  <a:gd name="connsiteX11" fmla="*/ 27577 w 39922"/>
                  <a:gd name="connsiteY11" fmla="*/ 31539 h 41791"/>
                  <a:gd name="connsiteX12" fmla="*/ 23396 w 39922"/>
                  <a:gd name="connsiteY12" fmla="*/ 31539 h 41791"/>
                  <a:gd name="connsiteX13" fmla="*/ 16831 w 39922"/>
                  <a:gd name="connsiteY13" fmla="*/ 31539 h 41791"/>
                  <a:gd name="connsiteX14" fmla="*/ 14865 w 39922"/>
                  <a:gd name="connsiteY14" fmla="*/ 31539 h 41791"/>
                  <a:gd name="connsiteX15" fmla="*/ 14865 w 39922"/>
                  <a:gd name="connsiteY15" fmla="*/ 32836 h 41791"/>
                  <a:gd name="connsiteX16" fmla="*/ 14865 w 39922"/>
                  <a:gd name="connsiteY16" fmla="*/ 32836 h 41791"/>
                  <a:gd name="connsiteX17" fmla="*/ 14364 w 39922"/>
                  <a:gd name="connsiteY17" fmla="*/ 31330 h 41791"/>
                  <a:gd name="connsiteX18" fmla="*/ 14113 w 39922"/>
                  <a:gd name="connsiteY18" fmla="*/ 31958 h 41791"/>
                  <a:gd name="connsiteX19" fmla="*/ 13402 w 39922"/>
                  <a:gd name="connsiteY19" fmla="*/ 31330 h 41791"/>
                  <a:gd name="connsiteX20" fmla="*/ 13067 w 39922"/>
                  <a:gd name="connsiteY20" fmla="*/ 31706 h 41791"/>
                  <a:gd name="connsiteX21" fmla="*/ 13067 w 39922"/>
                  <a:gd name="connsiteY21" fmla="*/ 31330 h 41791"/>
                  <a:gd name="connsiteX22" fmla="*/ 13067 w 39922"/>
                  <a:gd name="connsiteY22" fmla="*/ 31330 h 41791"/>
                  <a:gd name="connsiteX23" fmla="*/ 13067 w 39922"/>
                  <a:gd name="connsiteY23" fmla="*/ 31665 h 41791"/>
                  <a:gd name="connsiteX24" fmla="*/ 13067 w 39922"/>
                  <a:gd name="connsiteY24" fmla="*/ 31665 h 41791"/>
                  <a:gd name="connsiteX25" fmla="*/ 13067 w 39922"/>
                  <a:gd name="connsiteY25" fmla="*/ 32083 h 41791"/>
                  <a:gd name="connsiteX26" fmla="*/ 13067 w 39922"/>
                  <a:gd name="connsiteY26" fmla="*/ 31665 h 41791"/>
                  <a:gd name="connsiteX27" fmla="*/ 13067 w 39922"/>
                  <a:gd name="connsiteY27" fmla="*/ 31665 h 41791"/>
                  <a:gd name="connsiteX28" fmla="*/ 12816 w 39922"/>
                  <a:gd name="connsiteY28" fmla="*/ 31665 h 41791"/>
                  <a:gd name="connsiteX29" fmla="*/ 12816 w 39922"/>
                  <a:gd name="connsiteY29" fmla="*/ 32083 h 41791"/>
                  <a:gd name="connsiteX30" fmla="*/ 12566 w 39922"/>
                  <a:gd name="connsiteY30" fmla="*/ 31665 h 41791"/>
                  <a:gd name="connsiteX31" fmla="*/ 12566 w 39922"/>
                  <a:gd name="connsiteY31" fmla="*/ 31665 h 41791"/>
                  <a:gd name="connsiteX32" fmla="*/ 12273 w 39922"/>
                  <a:gd name="connsiteY32" fmla="*/ 31665 h 41791"/>
                  <a:gd name="connsiteX33" fmla="*/ 11896 w 39922"/>
                  <a:gd name="connsiteY33" fmla="*/ 31665 h 41791"/>
                  <a:gd name="connsiteX34" fmla="*/ 11646 w 39922"/>
                  <a:gd name="connsiteY34" fmla="*/ 32962 h 41791"/>
                  <a:gd name="connsiteX35" fmla="*/ 11646 w 39922"/>
                  <a:gd name="connsiteY35" fmla="*/ 32962 h 41791"/>
                  <a:gd name="connsiteX36" fmla="*/ 11144 w 39922"/>
                  <a:gd name="connsiteY36" fmla="*/ 31455 h 41791"/>
                  <a:gd name="connsiteX37" fmla="*/ 11144 w 39922"/>
                  <a:gd name="connsiteY37" fmla="*/ 32083 h 41791"/>
                  <a:gd name="connsiteX38" fmla="*/ 10433 w 39922"/>
                  <a:gd name="connsiteY38" fmla="*/ 31455 h 41791"/>
                  <a:gd name="connsiteX39" fmla="*/ 10015 w 39922"/>
                  <a:gd name="connsiteY39" fmla="*/ 31874 h 41791"/>
                  <a:gd name="connsiteX40" fmla="*/ 9680 w 39922"/>
                  <a:gd name="connsiteY40" fmla="*/ 31539 h 41791"/>
                  <a:gd name="connsiteX41" fmla="*/ 9680 w 39922"/>
                  <a:gd name="connsiteY41" fmla="*/ 31539 h 41791"/>
                  <a:gd name="connsiteX42" fmla="*/ 9680 w 39922"/>
                  <a:gd name="connsiteY42" fmla="*/ 31539 h 41791"/>
                  <a:gd name="connsiteX43" fmla="*/ 9680 w 39922"/>
                  <a:gd name="connsiteY43" fmla="*/ 31958 h 41791"/>
                  <a:gd name="connsiteX44" fmla="*/ 9680 w 39922"/>
                  <a:gd name="connsiteY44" fmla="*/ 31958 h 41791"/>
                  <a:gd name="connsiteX45" fmla="*/ 9680 w 39922"/>
                  <a:gd name="connsiteY45" fmla="*/ 31539 h 41791"/>
                  <a:gd name="connsiteX46" fmla="*/ 9680 w 39922"/>
                  <a:gd name="connsiteY46" fmla="*/ 31539 h 41791"/>
                  <a:gd name="connsiteX47" fmla="*/ 9429 w 39922"/>
                  <a:gd name="connsiteY47" fmla="*/ 31539 h 41791"/>
                  <a:gd name="connsiteX48" fmla="*/ 9429 w 39922"/>
                  <a:gd name="connsiteY48" fmla="*/ 31958 h 41791"/>
                  <a:gd name="connsiteX49" fmla="*/ 9429 w 39922"/>
                  <a:gd name="connsiteY49" fmla="*/ 31539 h 41791"/>
                  <a:gd name="connsiteX50" fmla="*/ 9429 w 39922"/>
                  <a:gd name="connsiteY50" fmla="*/ 31539 h 41791"/>
                  <a:gd name="connsiteX51" fmla="*/ 9429 w 39922"/>
                  <a:gd name="connsiteY51" fmla="*/ 31539 h 41791"/>
                  <a:gd name="connsiteX52" fmla="*/ 9429 w 39922"/>
                  <a:gd name="connsiteY52" fmla="*/ 31539 h 41791"/>
                  <a:gd name="connsiteX53" fmla="*/ 9429 w 39922"/>
                  <a:gd name="connsiteY53" fmla="*/ 31539 h 41791"/>
                  <a:gd name="connsiteX54" fmla="*/ 9429 w 39922"/>
                  <a:gd name="connsiteY54" fmla="*/ 30367 h 41791"/>
                  <a:gd name="connsiteX55" fmla="*/ 9429 w 39922"/>
                  <a:gd name="connsiteY55" fmla="*/ 29363 h 41791"/>
                  <a:gd name="connsiteX56" fmla="*/ 8509 w 39922"/>
                  <a:gd name="connsiteY56" fmla="*/ 27522 h 41791"/>
                  <a:gd name="connsiteX57" fmla="*/ 8258 w 39922"/>
                  <a:gd name="connsiteY57" fmla="*/ 26894 h 41791"/>
                  <a:gd name="connsiteX58" fmla="*/ 9764 w 39922"/>
                  <a:gd name="connsiteY58" fmla="*/ 16725 h 41791"/>
                  <a:gd name="connsiteX59" fmla="*/ 9137 w 39922"/>
                  <a:gd name="connsiteY59" fmla="*/ 11619 h 41791"/>
                  <a:gd name="connsiteX60" fmla="*/ 9137 w 39922"/>
                  <a:gd name="connsiteY60" fmla="*/ 10280 h 41791"/>
                  <a:gd name="connsiteX61" fmla="*/ 9137 w 39922"/>
                  <a:gd name="connsiteY61" fmla="*/ 9987 h 41791"/>
                  <a:gd name="connsiteX62" fmla="*/ 9555 w 39922"/>
                  <a:gd name="connsiteY62" fmla="*/ 9987 h 41791"/>
                  <a:gd name="connsiteX63" fmla="*/ 9889 w 39922"/>
                  <a:gd name="connsiteY63" fmla="*/ 9987 h 41791"/>
                  <a:gd name="connsiteX64" fmla="*/ 13820 w 39922"/>
                  <a:gd name="connsiteY64" fmla="*/ 9987 h 41791"/>
                  <a:gd name="connsiteX65" fmla="*/ 22685 w 39922"/>
                  <a:gd name="connsiteY65" fmla="*/ 9527 h 41791"/>
                  <a:gd name="connsiteX66" fmla="*/ 31801 w 39922"/>
                  <a:gd name="connsiteY66" fmla="*/ 9987 h 41791"/>
                  <a:gd name="connsiteX67" fmla="*/ 35982 w 39922"/>
                  <a:gd name="connsiteY67" fmla="*/ 5091 h 41791"/>
                  <a:gd name="connsiteX68" fmla="*/ 34728 w 39922"/>
                  <a:gd name="connsiteY68" fmla="*/ 655 h 41791"/>
                  <a:gd name="connsiteX69" fmla="*/ 29208 w 39922"/>
                  <a:gd name="connsiteY69" fmla="*/ 27 h 41791"/>
                  <a:gd name="connsiteX70" fmla="*/ 9973 w 39922"/>
                  <a:gd name="connsiteY70" fmla="*/ 655 h 41791"/>
                  <a:gd name="connsiteX71" fmla="*/ 2070 w 39922"/>
                  <a:gd name="connsiteY71" fmla="*/ 655 h 41791"/>
                  <a:gd name="connsiteX72" fmla="*/ 146 w 39922"/>
                  <a:gd name="connsiteY72" fmla="*/ 5300 h 41791"/>
                  <a:gd name="connsiteX73" fmla="*/ 146 w 39922"/>
                  <a:gd name="connsiteY73" fmla="*/ 12749 h 41791"/>
                  <a:gd name="connsiteX74" fmla="*/ 356 w 39922"/>
                  <a:gd name="connsiteY74" fmla="*/ 23127 h 41791"/>
                  <a:gd name="connsiteX75" fmla="*/ 356 w 39922"/>
                  <a:gd name="connsiteY75" fmla="*/ 29949 h 41791"/>
                  <a:gd name="connsiteX76" fmla="*/ 356 w 39922"/>
                  <a:gd name="connsiteY76" fmla="*/ 34845 h 41791"/>
                  <a:gd name="connsiteX77" fmla="*/ 63 w 39922"/>
                  <a:gd name="connsiteY77" fmla="*/ 39030 h 41791"/>
                  <a:gd name="connsiteX78" fmla="*/ 63 w 39922"/>
                  <a:gd name="connsiteY78" fmla="*/ 41373 h 41791"/>
                  <a:gd name="connsiteX79" fmla="*/ 2363 w 39922"/>
                  <a:gd name="connsiteY79" fmla="*/ 41373 h 41791"/>
                  <a:gd name="connsiteX80" fmla="*/ 5959 w 39922"/>
                  <a:gd name="connsiteY80" fmla="*/ 41164 h 41791"/>
                  <a:gd name="connsiteX81" fmla="*/ 8593 w 39922"/>
                  <a:gd name="connsiteY81" fmla="*/ 41164 h 41791"/>
                  <a:gd name="connsiteX82" fmla="*/ 9095 w 39922"/>
                  <a:gd name="connsiteY82" fmla="*/ 41164 h 41791"/>
                  <a:gd name="connsiteX83" fmla="*/ 9513 w 39922"/>
                  <a:gd name="connsiteY83" fmla="*/ 41164 h 41791"/>
                  <a:gd name="connsiteX84" fmla="*/ 10057 w 39922"/>
                  <a:gd name="connsiteY84" fmla="*/ 41164 h 41791"/>
                  <a:gd name="connsiteX85" fmla="*/ 10475 w 39922"/>
                  <a:gd name="connsiteY85" fmla="*/ 41583 h 41791"/>
                  <a:gd name="connsiteX86" fmla="*/ 10809 w 39922"/>
                  <a:gd name="connsiteY86" fmla="*/ 41164 h 41791"/>
                  <a:gd name="connsiteX87" fmla="*/ 11227 w 39922"/>
                  <a:gd name="connsiteY87" fmla="*/ 41583 h 41791"/>
                  <a:gd name="connsiteX88" fmla="*/ 11227 w 39922"/>
                  <a:gd name="connsiteY88" fmla="*/ 41583 h 41791"/>
                  <a:gd name="connsiteX89" fmla="*/ 12148 w 39922"/>
                  <a:gd name="connsiteY89" fmla="*/ 40955 h 41791"/>
                  <a:gd name="connsiteX90" fmla="*/ 12733 w 39922"/>
                  <a:gd name="connsiteY90" fmla="*/ 40955 h 41791"/>
                  <a:gd name="connsiteX91" fmla="*/ 13235 w 39922"/>
                  <a:gd name="connsiteY91" fmla="*/ 40955 h 41791"/>
                  <a:gd name="connsiteX92" fmla="*/ 13695 w 39922"/>
                  <a:gd name="connsiteY92" fmla="*/ 40955 h 41791"/>
                  <a:gd name="connsiteX93" fmla="*/ 13695 w 39922"/>
                  <a:gd name="connsiteY93" fmla="*/ 41583 h 41791"/>
                  <a:gd name="connsiteX94" fmla="*/ 13946 w 39922"/>
                  <a:gd name="connsiteY94" fmla="*/ 41164 h 41791"/>
                  <a:gd name="connsiteX95" fmla="*/ 13946 w 39922"/>
                  <a:gd name="connsiteY95" fmla="*/ 41164 h 41791"/>
                  <a:gd name="connsiteX96" fmla="*/ 14364 w 39922"/>
                  <a:gd name="connsiteY96" fmla="*/ 41164 h 41791"/>
                  <a:gd name="connsiteX97" fmla="*/ 14740 w 39922"/>
                  <a:gd name="connsiteY97" fmla="*/ 41583 h 41791"/>
                  <a:gd name="connsiteX98" fmla="*/ 15033 w 39922"/>
                  <a:gd name="connsiteY98" fmla="*/ 41206 h 41791"/>
                  <a:gd name="connsiteX99" fmla="*/ 15284 w 39922"/>
                  <a:gd name="connsiteY99" fmla="*/ 41792 h 41791"/>
                  <a:gd name="connsiteX100" fmla="*/ 16204 w 39922"/>
                  <a:gd name="connsiteY100" fmla="*/ 41164 h 41791"/>
                  <a:gd name="connsiteX101" fmla="*/ 16789 w 39922"/>
                  <a:gd name="connsiteY101" fmla="*/ 41164 h 41791"/>
                  <a:gd name="connsiteX102" fmla="*/ 17249 w 39922"/>
                  <a:gd name="connsiteY102" fmla="*/ 41164 h 41791"/>
                  <a:gd name="connsiteX103" fmla="*/ 17751 w 39922"/>
                  <a:gd name="connsiteY103" fmla="*/ 41164 h 41791"/>
                  <a:gd name="connsiteX104" fmla="*/ 17960 w 39922"/>
                  <a:gd name="connsiteY104" fmla="*/ 41792 h 41791"/>
                  <a:gd name="connsiteX105" fmla="*/ 19298 w 39922"/>
                  <a:gd name="connsiteY105" fmla="*/ 41583 h 41791"/>
                  <a:gd name="connsiteX106" fmla="*/ 22392 w 39922"/>
                  <a:gd name="connsiteY106" fmla="*/ 41583 h 41791"/>
                  <a:gd name="connsiteX107" fmla="*/ 26825 w 39922"/>
                  <a:gd name="connsiteY107" fmla="*/ 41583 h 41791"/>
                  <a:gd name="connsiteX108" fmla="*/ 31801 w 39922"/>
                  <a:gd name="connsiteY108" fmla="*/ 41583 h 41791"/>
                  <a:gd name="connsiteX109" fmla="*/ 35982 w 39922"/>
                  <a:gd name="connsiteY109" fmla="*/ 41583 h 41791"/>
                  <a:gd name="connsiteX110" fmla="*/ 39871 w 39922"/>
                  <a:gd name="connsiteY110" fmla="*/ 41583 h 41791"/>
                  <a:gd name="connsiteX111" fmla="*/ 39871 w 39922"/>
                  <a:gd name="connsiteY111" fmla="*/ 40955 h 41791"/>
                  <a:gd name="connsiteX112" fmla="*/ 39871 w 39922"/>
                  <a:gd name="connsiteY112" fmla="*/ 31874 h 41791"/>
                  <a:gd name="connsiteX113" fmla="*/ 39871 w 39922"/>
                  <a:gd name="connsiteY113" fmla="*/ 28359 h 41791"/>
                  <a:gd name="connsiteX114" fmla="*/ 39453 w 39922"/>
                  <a:gd name="connsiteY114" fmla="*/ 20700 h 41791"/>
                  <a:gd name="connsiteX115" fmla="*/ 39871 w 39922"/>
                  <a:gd name="connsiteY115" fmla="*/ 11410 h 41791"/>
                  <a:gd name="connsiteX116" fmla="*/ 37990 w 39922"/>
                  <a:gd name="connsiteY116" fmla="*/ 7225 h 41791"/>
                  <a:gd name="connsiteX117" fmla="*/ 35648 w 39922"/>
                  <a:gd name="connsiteY117" fmla="*/ 5928 h 41791"/>
                  <a:gd name="connsiteX118" fmla="*/ 30839 w 39922"/>
                  <a:gd name="connsiteY118" fmla="*/ 5467 h 4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922" h="41791">
                    <a:moveTo>
                      <a:pt x="30839" y="5467"/>
                    </a:moveTo>
                    <a:cubicBezTo>
                      <a:pt x="29459" y="6116"/>
                      <a:pt x="28455" y="7367"/>
                      <a:pt x="28121" y="8857"/>
                    </a:cubicBezTo>
                    <a:cubicBezTo>
                      <a:pt x="28121" y="9694"/>
                      <a:pt x="27912" y="11828"/>
                      <a:pt x="27912" y="13753"/>
                    </a:cubicBezTo>
                    <a:cubicBezTo>
                      <a:pt x="27962" y="14810"/>
                      <a:pt x="28100" y="15860"/>
                      <a:pt x="28330" y="16892"/>
                    </a:cubicBezTo>
                    <a:cubicBezTo>
                      <a:pt x="28510" y="17801"/>
                      <a:pt x="28581" y="18728"/>
                      <a:pt x="28539" y="19654"/>
                    </a:cubicBezTo>
                    <a:cubicBezTo>
                      <a:pt x="28514" y="21225"/>
                      <a:pt x="28372" y="22791"/>
                      <a:pt x="28121" y="24341"/>
                    </a:cubicBezTo>
                    <a:cubicBezTo>
                      <a:pt x="27962" y="25534"/>
                      <a:pt x="27891" y="26737"/>
                      <a:pt x="27912" y="27940"/>
                    </a:cubicBezTo>
                    <a:cubicBezTo>
                      <a:pt x="27912" y="28651"/>
                      <a:pt x="27912" y="29405"/>
                      <a:pt x="27912" y="30242"/>
                    </a:cubicBezTo>
                    <a:lnTo>
                      <a:pt x="27912" y="31414"/>
                    </a:lnTo>
                    <a:cubicBezTo>
                      <a:pt x="27912" y="31414"/>
                      <a:pt x="27912" y="31414"/>
                      <a:pt x="27912" y="31414"/>
                    </a:cubicBezTo>
                    <a:cubicBezTo>
                      <a:pt x="27912" y="31414"/>
                      <a:pt x="28330" y="31790"/>
                      <a:pt x="28330" y="31958"/>
                    </a:cubicBezTo>
                    <a:cubicBezTo>
                      <a:pt x="28330" y="32125"/>
                      <a:pt x="27828" y="31958"/>
                      <a:pt x="27577" y="31539"/>
                    </a:cubicBezTo>
                    <a:cubicBezTo>
                      <a:pt x="26185" y="31432"/>
                      <a:pt x="24788" y="31432"/>
                      <a:pt x="23396" y="31539"/>
                    </a:cubicBezTo>
                    <a:lnTo>
                      <a:pt x="16831" y="31539"/>
                    </a:lnTo>
                    <a:lnTo>
                      <a:pt x="14865" y="31539"/>
                    </a:lnTo>
                    <a:cubicBezTo>
                      <a:pt x="14865" y="31748"/>
                      <a:pt x="14865" y="31748"/>
                      <a:pt x="14865" y="32836"/>
                    </a:cubicBezTo>
                    <a:lnTo>
                      <a:pt x="14865" y="32836"/>
                    </a:lnTo>
                    <a:cubicBezTo>
                      <a:pt x="14865" y="32836"/>
                      <a:pt x="14615" y="31330"/>
                      <a:pt x="14364" y="31330"/>
                    </a:cubicBezTo>
                    <a:cubicBezTo>
                      <a:pt x="14113" y="31330"/>
                      <a:pt x="14364" y="31958"/>
                      <a:pt x="14113" y="31958"/>
                    </a:cubicBezTo>
                    <a:cubicBezTo>
                      <a:pt x="13862" y="31958"/>
                      <a:pt x="13695" y="31330"/>
                      <a:pt x="13402" y="31330"/>
                    </a:cubicBezTo>
                    <a:cubicBezTo>
                      <a:pt x="13109" y="31330"/>
                      <a:pt x="13402" y="31581"/>
                      <a:pt x="13067" y="31706"/>
                    </a:cubicBezTo>
                    <a:cubicBezTo>
                      <a:pt x="13080" y="31581"/>
                      <a:pt x="13080" y="31455"/>
                      <a:pt x="13067" y="31330"/>
                    </a:cubicBezTo>
                    <a:cubicBezTo>
                      <a:pt x="13067" y="31330"/>
                      <a:pt x="13067" y="31330"/>
                      <a:pt x="13067" y="31330"/>
                    </a:cubicBezTo>
                    <a:cubicBezTo>
                      <a:pt x="13067" y="31330"/>
                      <a:pt x="13067" y="31330"/>
                      <a:pt x="13067" y="31665"/>
                    </a:cubicBezTo>
                    <a:cubicBezTo>
                      <a:pt x="13067" y="31999"/>
                      <a:pt x="13067" y="31665"/>
                      <a:pt x="13067" y="31665"/>
                    </a:cubicBezTo>
                    <a:cubicBezTo>
                      <a:pt x="13051" y="31804"/>
                      <a:pt x="13051" y="31944"/>
                      <a:pt x="13067" y="32083"/>
                    </a:cubicBezTo>
                    <a:cubicBezTo>
                      <a:pt x="13021" y="31948"/>
                      <a:pt x="13021" y="31800"/>
                      <a:pt x="13067" y="31665"/>
                    </a:cubicBezTo>
                    <a:cubicBezTo>
                      <a:pt x="13067" y="31665"/>
                      <a:pt x="13067" y="31665"/>
                      <a:pt x="13067" y="31665"/>
                    </a:cubicBezTo>
                    <a:cubicBezTo>
                      <a:pt x="13067" y="31665"/>
                      <a:pt x="13067" y="31665"/>
                      <a:pt x="12816" y="31665"/>
                    </a:cubicBezTo>
                    <a:cubicBezTo>
                      <a:pt x="12566" y="31665"/>
                      <a:pt x="12816" y="32083"/>
                      <a:pt x="12816" y="32083"/>
                    </a:cubicBezTo>
                    <a:cubicBezTo>
                      <a:pt x="12816" y="32083"/>
                      <a:pt x="12816" y="32083"/>
                      <a:pt x="12566" y="31665"/>
                    </a:cubicBezTo>
                    <a:cubicBezTo>
                      <a:pt x="12315" y="31246"/>
                      <a:pt x="12566" y="31665"/>
                      <a:pt x="12566" y="31665"/>
                    </a:cubicBezTo>
                    <a:cubicBezTo>
                      <a:pt x="12566" y="31665"/>
                      <a:pt x="12566" y="31665"/>
                      <a:pt x="12273" y="31665"/>
                    </a:cubicBezTo>
                    <a:lnTo>
                      <a:pt x="11896" y="31665"/>
                    </a:lnTo>
                    <a:cubicBezTo>
                      <a:pt x="11896" y="31874"/>
                      <a:pt x="11896" y="31874"/>
                      <a:pt x="11646" y="32962"/>
                    </a:cubicBezTo>
                    <a:lnTo>
                      <a:pt x="11646" y="32962"/>
                    </a:lnTo>
                    <a:cubicBezTo>
                      <a:pt x="11646" y="32962"/>
                      <a:pt x="11395" y="31455"/>
                      <a:pt x="11144" y="31455"/>
                    </a:cubicBezTo>
                    <a:cubicBezTo>
                      <a:pt x="10893" y="31455"/>
                      <a:pt x="11144" y="32083"/>
                      <a:pt x="11144" y="32083"/>
                    </a:cubicBezTo>
                    <a:cubicBezTo>
                      <a:pt x="11144" y="32083"/>
                      <a:pt x="10684" y="31455"/>
                      <a:pt x="10433" y="31455"/>
                    </a:cubicBezTo>
                    <a:cubicBezTo>
                      <a:pt x="10182" y="31455"/>
                      <a:pt x="10140" y="31874"/>
                      <a:pt x="10015" y="31874"/>
                    </a:cubicBezTo>
                    <a:cubicBezTo>
                      <a:pt x="9889" y="31874"/>
                      <a:pt x="9764" y="31874"/>
                      <a:pt x="9680" y="31539"/>
                    </a:cubicBezTo>
                    <a:lnTo>
                      <a:pt x="9680" y="31539"/>
                    </a:lnTo>
                    <a:cubicBezTo>
                      <a:pt x="9680" y="31539"/>
                      <a:pt x="9680" y="31539"/>
                      <a:pt x="9680" y="31539"/>
                    </a:cubicBezTo>
                    <a:cubicBezTo>
                      <a:pt x="9680" y="31539"/>
                      <a:pt x="9680" y="31539"/>
                      <a:pt x="9680" y="31958"/>
                    </a:cubicBezTo>
                    <a:cubicBezTo>
                      <a:pt x="9680" y="32376"/>
                      <a:pt x="9680" y="31958"/>
                      <a:pt x="9680" y="31958"/>
                    </a:cubicBezTo>
                    <a:cubicBezTo>
                      <a:pt x="9680" y="31958"/>
                      <a:pt x="9680" y="31958"/>
                      <a:pt x="9680" y="31539"/>
                    </a:cubicBezTo>
                    <a:cubicBezTo>
                      <a:pt x="9680" y="31121"/>
                      <a:pt x="9680" y="31539"/>
                      <a:pt x="9680" y="31539"/>
                    </a:cubicBezTo>
                    <a:cubicBezTo>
                      <a:pt x="9680" y="31539"/>
                      <a:pt x="9680" y="31539"/>
                      <a:pt x="9429" y="31539"/>
                    </a:cubicBezTo>
                    <a:cubicBezTo>
                      <a:pt x="9179" y="31539"/>
                      <a:pt x="9429" y="31958"/>
                      <a:pt x="9429" y="31958"/>
                    </a:cubicBezTo>
                    <a:cubicBezTo>
                      <a:pt x="9429" y="31958"/>
                      <a:pt x="9429" y="31958"/>
                      <a:pt x="9429" y="31539"/>
                    </a:cubicBezTo>
                    <a:lnTo>
                      <a:pt x="9429" y="31539"/>
                    </a:lnTo>
                    <a:cubicBezTo>
                      <a:pt x="9429" y="31539"/>
                      <a:pt x="9429" y="31539"/>
                      <a:pt x="9429" y="31539"/>
                    </a:cubicBezTo>
                    <a:cubicBezTo>
                      <a:pt x="9429" y="31539"/>
                      <a:pt x="9429" y="31539"/>
                      <a:pt x="9429" y="31539"/>
                    </a:cubicBezTo>
                    <a:lnTo>
                      <a:pt x="9429" y="31539"/>
                    </a:lnTo>
                    <a:lnTo>
                      <a:pt x="9429" y="30367"/>
                    </a:lnTo>
                    <a:cubicBezTo>
                      <a:pt x="9446" y="30033"/>
                      <a:pt x="9446" y="29698"/>
                      <a:pt x="9429" y="29363"/>
                    </a:cubicBezTo>
                    <a:cubicBezTo>
                      <a:pt x="9174" y="28724"/>
                      <a:pt x="8869" y="28108"/>
                      <a:pt x="8509" y="27522"/>
                    </a:cubicBezTo>
                    <a:cubicBezTo>
                      <a:pt x="8509" y="27522"/>
                      <a:pt x="8258" y="27103"/>
                      <a:pt x="8258" y="26894"/>
                    </a:cubicBezTo>
                    <a:cubicBezTo>
                      <a:pt x="8999" y="23544"/>
                      <a:pt x="9500" y="20146"/>
                      <a:pt x="9764" y="16725"/>
                    </a:cubicBezTo>
                    <a:cubicBezTo>
                      <a:pt x="9764" y="15427"/>
                      <a:pt x="9137" y="12916"/>
                      <a:pt x="9137" y="11619"/>
                    </a:cubicBezTo>
                    <a:lnTo>
                      <a:pt x="9137" y="10280"/>
                    </a:lnTo>
                    <a:cubicBezTo>
                      <a:pt x="9137" y="10280"/>
                      <a:pt x="9137" y="10029"/>
                      <a:pt x="9137" y="9987"/>
                    </a:cubicBezTo>
                    <a:cubicBezTo>
                      <a:pt x="9137" y="9945"/>
                      <a:pt x="9137" y="9987"/>
                      <a:pt x="9555" y="9987"/>
                    </a:cubicBezTo>
                    <a:lnTo>
                      <a:pt x="9889" y="9987"/>
                    </a:lnTo>
                    <a:cubicBezTo>
                      <a:pt x="10977" y="9987"/>
                      <a:pt x="12273" y="9987"/>
                      <a:pt x="13820" y="9987"/>
                    </a:cubicBezTo>
                    <a:cubicBezTo>
                      <a:pt x="16538" y="9987"/>
                      <a:pt x="19716" y="9527"/>
                      <a:pt x="22685" y="9527"/>
                    </a:cubicBezTo>
                    <a:cubicBezTo>
                      <a:pt x="25654" y="9527"/>
                      <a:pt x="30295" y="9987"/>
                      <a:pt x="31801" y="9987"/>
                    </a:cubicBezTo>
                    <a:cubicBezTo>
                      <a:pt x="34142" y="9496"/>
                      <a:pt x="35861" y="7484"/>
                      <a:pt x="35982" y="5091"/>
                    </a:cubicBezTo>
                    <a:cubicBezTo>
                      <a:pt x="36045" y="3516"/>
                      <a:pt x="35606" y="1962"/>
                      <a:pt x="34728" y="655"/>
                    </a:cubicBezTo>
                    <a:cubicBezTo>
                      <a:pt x="32938" y="132"/>
                      <a:pt x="31069" y="-80"/>
                      <a:pt x="29208" y="27"/>
                    </a:cubicBezTo>
                    <a:cubicBezTo>
                      <a:pt x="22643" y="27"/>
                      <a:pt x="16078" y="655"/>
                      <a:pt x="9973" y="655"/>
                    </a:cubicBezTo>
                    <a:lnTo>
                      <a:pt x="2070" y="655"/>
                    </a:lnTo>
                    <a:cubicBezTo>
                      <a:pt x="-648" y="-266"/>
                      <a:pt x="356" y="2873"/>
                      <a:pt x="146" y="5300"/>
                    </a:cubicBezTo>
                    <a:lnTo>
                      <a:pt x="146" y="12749"/>
                    </a:lnTo>
                    <a:cubicBezTo>
                      <a:pt x="146" y="15888"/>
                      <a:pt x="146" y="19529"/>
                      <a:pt x="356" y="23127"/>
                    </a:cubicBezTo>
                    <a:cubicBezTo>
                      <a:pt x="356" y="26057"/>
                      <a:pt x="356" y="28317"/>
                      <a:pt x="356" y="29949"/>
                    </a:cubicBezTo>
                    <a:lnTo>
                      <a:pt x="356" y="34845"/>
                    </a:lnTo>
                    <a:cubicBezTo>
                      <a:pt x="356" y="36017"/>
                      <a:pt x="356" y="37356"/>
                      <a:pt x="63" y="39030"/>
                    </a:cubicBezTo>
                    <a:cubicBezTo>
                      <a:pt x="-21" y="39809"/>
                      <a:pt x="-21" y="40595"/>
                      <a:pt x="63" y="41373"/>
                    </a:cubicBezTo>
                    <a:lnTo>
                      <a:pt x="2363" y="41373"/>
                    </a:lnTo>
                    <a:cubicBezTo>
                      <a:pt x="3199" y="41373"/>
                      <a:pt x="4412" y="41373"/>
                      <a:pt x="5959" y="41164"/>
                    </a:cubicBezTo>
                    <a:lnTo>
                      <a:pt x="8593" y="41164"/>
                    </a:lnTo>
                    <a:lnTo>
                      <a:pt x="9095" y="41164"/>
                    </a:lnTo>
                    <a:cubicBezTo>
                      <a:pt x="9095" y="41164"/>
                      <a:pt x="9388" y="41164"/>
                      <a:pt x="9513" y="41164"/>
                    </a:cubicBezTo>
                    <a:cubicBezTo>
                      <a:pt x="9638" y="41164"/>
                      <a:pt x="9931" y="41164"/>
                      <a:pt x="10057" y="41164"/>
                    </a:cubicBezTo>
                    <a:cubicBezTo>
                      <a:pt x="10182" y="41164"/>
                      <a:pt x="10391" y="41583"/>
                      <a:pt x="10475" y="41583"/>
                    </a:cubicBezTo>
                    <a:cubicBezTo>
                      <a:pt x="10559" y="41583"/>
                      <a:pt x="10726" y="41164"/>
                      <a:pt x="10809" y="41164"/>
                    </a:cubicBezTo>
                    <a:cubicBezTo>
                      <a:pt x="10893" y="41164"/>
                      <a:pt x="11060" y="41499"/>
                      <a:pt x="11227" y="41583"/>
                    </a:cubicBezTo>
                    <a:cubicBezTo>
                      <a:pt x="11395" y="41666"/>
                      <a:pt x="11227" y="41583"/>
                      <a:pt x="11227" y="41583"/>
                    </a:cubicBezTo>
                    <a:cubicBezTo>
                      <a:pt x="11227" y="41583"/>
                      <a:pt x="11855" y="40955"/>
                      <a:pt x="12148" y="40955"/>
                    </a:cubicBezTo>
                    <a:cubicBezTo>
                      <a:pt x="12440" y="40955"/>
                      <a:pt x="12148" y="40955"/>
                      <a:pt x="12733" y="40955"/>
                    </a:cubicBezTo>
                    <a:cubicBezTo>
                      <a:pt x="13318" y="40955"/>
                      <a:pt x="13067" y="40955"/>
                      <a:pt x="13235" y="40955"/>
                    </a:cubicBezTo>
                    <a:cubicBezTo>
                      <a:pt x="13402" y="40955"/>
                      <a:pt x="13653" y="40955"/>
                      <a:pt x="13695" y="40955"/>
                    </a:cubicBezTo>
                    <a:cubicBezTo>
                      <a:pt x="13736" y="40955"/>
                      <a:pt x="13695" y="41583"/>
                      <a:pt x="13695" y="41583"/>
                    </a:cubicBezTo>
                    <a:cubicBezTo>
                      <a:pt x="13695" y="41583"/>
                      <a:pt x="13695" y="41164"/>
                      <a:pt x="13946" y="41164"/>
                    </a:cubicBezTo>
                    <a:cubicBezTo>
                      <a:pt x="14196" y="41164"/>
                      <a:pt x="13946" y="41164"/>
                      <a:pt x="13946" y="41164"/>
                    </a:cubicBezTo>
                    <a:cubicBezTo>
                      <a:pt x="13946" y="41164"/>
                      <a:pt x="14196" y="41164"/>
                      <a:pt x="14364" y="41164"/>
                    </a:cubicBezTo>
                    <a:cubicBezTo>
                      <a:pt x="14531" y="41164"/>
                      <a:pt x="14698" y="41583"/>
                      <a:pt x="14740" y="41583"/>
                    </a:cubicBezTo>
                    <a:cubicBezTo>
                      <a:pt x="14782" y="41583"/>
                      <a:pt x="14740" y="41332"/>
                      <a:pt x="15033" y="41206"/>
                    </a:cubicBezTo>
                    <a:cubicBezTo>
                      <a:pt x="15325" y="41081"/>
                      <a:pt x="15033" y="41792"/>
                      <a:pt x="15284" y="41792"/>
                    </a:cubicBezTo>
                    <a:cubicBezTo>
                      <a:pt x="15535" y="41792"/>
                      <a:pt x="15911" y="41164"/>
                      <a:pt x="16204" y="41164"/>
                    </a:cubicBezTo>
                    <a:cubicBezTo>
                      <a:pt x="16496" y="41164"/>
                      <a:pt x="16413" y="41164"/>
                      <a:pt x="16789" y="41164"/>
                    </a:cubicBezTo>
                    <a:cubicBezTo>
                      <a:pt x="17165" y="41164"/>
                      <a:pt x="17082" y="41164"/>
                      <a:pt x="17249" y="41164"/>
                    </a:cubicBezTo>
                    <a:cubicBezTo>
                      <a:pt x="17416" y="41164"/>
                      <a:pt x="17667" y="41164"/>
                      <a:pt x="17751" y="41164"/>
                    </a:cubicBezTo>
                    <a:cubicBezTo>
                      <a:pt x="17834" y="41164"/>
                      <a:pt x="17751" y="41792"/>
                      <a:pt x="17960" y="41792"/>
                    </a:cubicBezTo>
                    <a:lnTo>
                      <a:pt x="19298" y="41583"/>
                    </a:lnTo>
                    <a:cubicBezTo>
                      <a:pt x="20327" y="41502"/>
                      <a:pt x="21364" y="41502"/>
                      <a:pt x="22392" y="41583"/>
                    </a:cubicBezTo>
                    <a:cubicBezTo>
                      <a:pt x="24065" y="41583"/>
                      <a:pt x="25570" y="41583"/>
                      <a:pt x="26825" y="41583"/>
                    </a:cubicBezTo>
                    <a:lnTo>
                      <a:pt x="31801" y="41583"/>
                    </a:lnTo>
                    <a:lnTo>
                      <a:pt x="35982" y="41583"/>
                    </a:lnTo>
                    <a:lnTo>
                      <a:pt x="39871" y="41583"/>
                    </a:lnTo>
                    <a:lnTo>
                      <a:pt x="39871" y="40955"/>
                    </a:lnTo>
                    <a:cubicBezTo>
                      <a:pt x="39871" y="38067"/>
                      <a:pt x="39871" y="34510"/>
                      <a:pt x="39871" y="31874"/>
                    </a:cubicBezTo>
                    <a:cubicBezTo>
                      <a:pt x="39871" y="30284"/>
                      <a:pt x="39871" y="28986"/>
                      <a:pt x="39871" y="28359"/>
                    </a:cubicBezTo>
                    <a:cubicBezTo>
                      <a:pt x="39871" y="25806"/>
                      <a:pt x="39453" y="23253"/>
                      <a:pt x="39453" y="20700"/>
                    </a:cubicBezTo>
                    <a:cubicBezTo>
                      <a:pt x="39453" y="19026"/>
                      <a:pt x="39871" y="14381"/>
                      <a:pt x="39871" y="11410"/>
                    </a:cubicBezTo>
                    <a:cubicBezTo>
                      <a:pt x="40130" y="9764"/>
                      <a:pt x="39395" y="8121"/>
                      <a:pt x="37990" y="7225"/>
                    </a:cubicBezTo>
                    <a:cubicBezTo>
                      <a:pt x="37546" y="6353"/>
                      <a:pt x="36622" y="5839"/>
                      <a:pt x="35648" y="5928"/>
                    </a:cubicBezTo>
                    <a:cubicBezTo>
                      <a:pt x="34084" y="5506"/>
                      <a:pt x="32457" y="5350"/>
                      <a:pt x="30839" y="5467"/>
                    </a:cubicBezTo>
                    <a:close/>
                  </a:path>
                </a:pathLst>
              </a:custGeom>
              <a:solidFill>
                <a:schemeClr val="bg1"/>
              </a:solidFill>
              <a:ln w="3805" cap="flat">
                <a:noFill/>
                <a:prstDash val="solid"/>
                <a:miter/>
              </a:ln>
            </p:spPr>
            <p:txBody>
              <a:bodyPr wrap="none" rtlCol="0" anchor="ctr"/>
              <a:lstStyle/>
              <a:p>
                <a:endParaRPr lang="en-CA"/>
              </a:p>
            </p:txBody>
          </p:sp>
          <p:sp>
            <p:nvSpPr>
              <p:cNvPr id="243" name="Freeform 242">
                <a:extLst>
                  <a:ext uri="{FF2B5EF4-FFF2-40B4-BE49-F238E27FC236}">
                    <a16:creationId xmlns:a16="http://schemas.microsoft.com/office/drawing/2014/main" id="{57D9498C-3123-C44F-B159-4E259E18FCA9}"/>
                  </a:ext>
                </a:extLst>
              </p:cNvPr>
              <p:cNvSpPr/>
              <p:nvPr/>
            </p:nvSpPr>
            <p:spPr>
              <a:xfrm>
                <a:off x="7204571" y="2835649"/>
                <a:ext cx="39880" cy="41750"/>
              </a:xfrm>
              <a:custGeom>
                <a:avLst/>
                <a:gdLst>
                  <a:gd name="connsiteX0" fmla="*/ 30839 w 39880"/>
                  <a:gd name="connsiteY0" fmla="*/ 5467 h 41750"/>
                  <a:gd name="connsiteX1" fmla="*/ 28121 w 39880"/>
                  <a:gd name="connsiteY1" fmla="*/ 8857 h 41750"/>
                  <a:gd name="connsiteX2" fmla="*/ 27912 w 39880"/>
                  <a:gd name="connsiteY2" fmla="*/ 13753 h 41750"/>
                  <a:gd name="connsiteX3" fmla="*/ 28330 w 39880"/>
                  <a:gd name="connsiteY3" fmla="*/ 16934 h 41750"/>
                  <a:gd name="connsiteX4" fmla="*/ 28539 w 39880"/>
                  <a:gd name="connsiteY4" fmla="*/ 19654 h 41750"/>
                  <a:gd name="connsiteX5" fmla="*/ 28121 w 39880"/>
                  <a:gd name="connsiteY5" fmla="*/ 24341 h 41750"/>
                  <a:gd name="connsiteX6" fmla="*/ 27912 w 39880"/>
                  <a:gd name="connsiteY6" fmla="*/ 27940 h 41750"/>
                  <a:gd name="connsiteX7" fmla="*/ 27912 w 39880"/>
                  <a:gd name="connsiteY7" fmla="*/ 30242 h 41750"/>
                  <a:gd name="connsiteX8" fmla="*/ 27912 w 39880"/>
                  <a:gd name="connsiteY8" fmla="*/ 31413 h 41750"/>
                  <a:gd name="connsiteX9" fmla="*/ 27912 w 39880"/>
                  <a:gd name="connsiteY9" fmla="*/ 31413 h 41750"/>
                  <a:gd name="connsiteX10" fmla="*/ 28330 w 39880"/>
                  <a:gd name="connsiteY10" fmla="*/ 31958 h 41750"/>
                  <a:gd name="connsiteX11" fmla="*/ 27577 w 39880"/>
                  <a:gd name="connsiteY11" fmla="*/ 31539 h 41750"/>
                  <a:gd name="connsiteX12" fmla="*/ 23396 w 39880"/>
                  <a:gd name="connsiteY12" fmla="*/ 31539 h 41750"/>
                  <a:gd name="connsiteX13" fmla="*/ 16831 w 39880"/>
                  <a:gd name="connsiteY13" fmla="*/ 31539 h 41750"/>
                  <a:gd name="connsiteX14" fmla="*/ 14865 w 39880"/>
                  <a:gd name="connsiteY14" fmla="*/ 31539 h 41750"/>
                  <a:gd name="connsiteX15" fmla="*/ 14865 w 39880"/>
                  <a:gd name="connsiteY15" fmla="*/ 32836 h 41750"/>
                  <a:gd name="connsiteX16" fmla="*/ 14865 w 39880"/>
                  <a:gd name="connsiteY16" fmla="*/ 32836 h 41750"/>
                  <a:gd name="connsiteX17" fmla="*/ 14364 w 39880"/>
                  <a:gd name="connsiteY17" fmla="*/ 31330 h 41750"/>
                  <a:gd name="connsiteX18" fmla="*/ 14113 w 39880"/>
                  <a:gd name="connsiteY18" fmla="*/ 31999 h 41750"/>
                  <a:gd name="connsiteX19" fmla="*/ 13402 w 39880"/>
                  <a:gd name="connsiteY19" fmla="*/ 31330 h 41750"/>
                  <a:gd name="connsiteX20" fmla="*/ 13067 w 39880"/>
                  <a:gd name="connsiteY20" fmla="*/ 31706 h 41750"/>
                  <a:gd name="connsiteX21" fmla="*/ 13067 w 39880"/>
                  <a:gd name="connsiteY21" fmla="*/ 31330 h 41750"/>
                  <a:gd name="connsiteX22" fmla="*/ 13067 w 39880"/>
                  <a:gd name="connsiteY22" fmla="*/ 31330 h 41750"/>
                  <a:gd name="connsiteX23" fmla="*/ 13067 w 39880"/>
                  <a:gd name="connsiteY23" fmla="*/ 31665 h 41750"/>
                  <a:gd name="connsiteX24" fmla="*/ 13067 w 39880"/>
                  <a:gd name="connsiteY24" fmla="*/ 31665 h 41750"/>
                  <a:gd name="connsiteX25" fmla="*/ 13067 w 39880"/>
                  <a:gd name="connsiteY25" fmla="*/ 32083 h 41750"/>
                  <a:gd name="connsiteX26" fmla="*/ 13067 w 39880"/>
                  <a:gd name="connsiteY26" fmla="*/ 31665 h 41750"/>
                  <a:gd name="connsiteX27" fmla="*/ 13067 w 39880"/>
                  <a:gd name="connsiteY27" fmla="*/ 31665 h 41750"/>
                  <a:gd name="connsiteX28" fmla="*/ 12816 w 39880"/>
                  <a:gd name="connsiteY28" fmla="*/ 31665 h 41750"/>
                  <a:gd name="connsiteX29" fmla="*/ 12816 w 39880"/>
                  <a:gd name="connsiteY29" fmla="*/ 32083 h 41750"/>
                  <a:gd name="connsiteX30" fmla="*/ 12566 w 39880"/>
                  <a:gd name="connsiteY30" fmla="*/ 31665 h 41750"/>
                  <a:gd name="connsiteX31" fmla="*/ 12566 w 39880"/>
                  <a:gd name="connsiteY31" fmla="*/ 31665 h 41750"/>
                  <a:gd name="connsiteX32" fmla="*/ 12273 w 39880"/>
                  <a:gd name="connsiteY32" fmla="*/ 31665 h 41750"/>
                  <a:gd name="connsiteX33" fmla="*/ 11896 w 39880"/>
                  <a:gd name="connsiteY33" fmla="*/ 31665 h 41750"/>
                  <a:gd name="connsiteX34" fmla="*/ 11646 w 39880"/>
                  <a:gd name="connsiteY34" fmla="*/ 32962 h 41750"/>
                  <a:gd name="connsiteX35" fmla="*/ 11646 w 39880"/>
                  <a:gd name="connsiteY35" fmla="*/ 32962 h 41750"/>
                  <a:gd name="connsiteX36" fmla="*/ 11144 w 39880"/>
                  <a:gd name="connsiteY36" fmla="*/ 31455 h 41750"/>
                  <a:gd name="connsiteX37" fmla="*/ 11144 w 39880"/>
                  <a:gd name="connsiteY37" fmla="*/ 32125 h 41750"/>
                  <a:gd name="connsiteX38" fmla="*/ 10433 w 39880"/>
                  <a:gd name="connsiteY38" fmla="*/ 31455 h 41750"/>
                  <a:gd name="connsiteX39" fmla="*/ 10015 w 39880"/>
                  <a:gd name="connsiteY39" fmla="*/ 31874 h 41750"/>
                  <a:gd name="connsiteX40" fmla="*/ 9680 w 39880"/>
                  <a:gd name="connsiteY40" fmla="*/ 31539 h 41750"/>
                  <a:gd name="connsiteX41" fmla="*/ 9680 w 39880"/>
                  <a:gd name="connsiteY41" fmla="*/ 31539 h 41750"/>
                  <a:gd name="connsiteX42" fmla="*/ 9680 w 39880"/>
                  <a:gd name="connsiteY42" fmla="*/ 31539 h 41750"/>
                  <a:gd name="connsiteX43" fmla="*/ 9680 w 39880"/>
                  <a:gd name="connsiteY43" fmla="*/ 31958 h 41750"/>
                  <a:gd name="connsiteX44" fmla="*/ 9680 w 39880"/>
                  <a:gd name="connsiteY44" fmla="*/ 31958 h 41750"/>
                  <a:gd name="connsiteX45" fmla="*/ 9680 w 39880"/>
                  <a:gd name="connsiteY45" fmla="*/ 31539 h 41750"/>
                  <a:gd name="connsiteX46" fmla="*/ 9680 w 39880"/>
                  <a:gd name="connsiteY46" fmla="*/ 31539 h 41750"/>
                  <a:gd name="connsiteX47" fmla="*/ 9429 w 39880"/>
                  <a:gd name="connsiteY47" fmla="*/ 31539 h 41750"/>
                  <a:gd name="connsiteX48" fmla="*/ 9429 w 39880"/>
                  <a:gd name="connsiteY48" fmla="*/ 31958 h 41750"/>
                  <a:gd name="connsiteX49" fmla="*/ 9429 w 39880"/>
                  <a:gd name="connsiteY49" fmla="*/ 31539 h 41750"/>
                  <a:gd name="connsiteX50" fmla="*/ 9429 w 39880"/>
                  <a:gd name="connsiteY50" fmla="*/ 31539 h 41750"/>
                  <a:gd name="connsiteX51" fmla="*/ 9429 w 39880"/>
                  <a:gd name="connsiteY51" fmla="*/ 31539 h 41750"/>
                  <a:gd name="connsiteX52" fmla="*/ 9429 w 39880"/>
                  <a:gd name="connsiteY52" fmla="*/ 31539 h 41750"/>
                  <a:gd name="connsiteX53" fmla="*/ 9429 w 39880"/>
                  <a:gd name="connsiteY53" fmla="*/ 31539 h 41750"/>
                  <a:gd name="connsiteX54" fmla="*/ 9429 w 39880"/>
                  <a:gd name="connsiteY54" fmla="*/ 30367 h 41750"/>
                  <a:gd name="connsiteX55" fmla="*/ 9429 w 39880"/>
                  <a:gd name="connsiteY55" fmla="*/ 29363 h 41750"/>
                  <a:gd name="connsiteX56" fmla="*/ 8509 w 39880"/>
                  <a:gd name="connsiteY56" fmla="*/ 27522 h 41750"/>
                  <a:gd name="connsiteX57" fmla="*/ 8258 w 39880"/>
                  <a:gd name="connsiteY57" fmla="*/ 26894 h 41750"/>
                  <a:gd name="connsiteX58" fmla="*/ 9764 w 39880"/>
                  <a:gd name="connsiteY58" fmla="*/ 16725 h 41750"/>
                  <a:gd name="connsiteX59" fmla="*/ 9137 w 39880"/>
                  <a:gd name="connsiteY59" fmla="*/ 11661 h 41750"/>
                  <a:gd name="connsiteX60" fmla="*/ 9137 w 39880"/>
                  <a:gd name="connsiteY60" fmla="*/ 10280 h 41750"/>
                  <a:gd name="connsiteX61" fmla="*/ 9137 w 39880"/>
                  <a:gd name="connsiteY61" fmla="*/ 9987 h 41750"/>
                  <a:gd name="connsiteX62" fmla="*/ 9555 w 39880"/>
                  <a:gd name="connsiteY62" fmla="*/ 9987 h 41750"/>
                  <a:gd name="connsiteX63" fmla="*/ 9889 w 39880"/>
                  <a:gd name="connsiteY63" fmla="*/ 9987 h 41750"/>
                  <a:gd name="connsiteX64" fmla="*/ 13820 w 39880"/>
                  <a:gd name="connsiteY64" fmla="*/ 9987 h 41750"/>
                  <a:gd name="connsiteX65" fmla="*/ 22685 w 39880"/>
                  <a:gd name="connsiteY65" fmla="*/ 9569 h 41750"/>
                  <a:gd name="connsiteX66" fmla="*/ 31801 w 39880"/>
                  <a:gd name="connsiteY66" fmla="*/ 9987 h 41750"/>
                  <a:gd name="connsiteX67" fmla="*/ 35982 w 39880"/>
                  <a:gd name="connsiteY67" fmla="*/ 5091 h 41750"/>
                  <a:gd name="connsiteX68" fmla="*/ 34728 w 39880"/>
                  <a:gd name="connsiteY68" fmla="*/ 655 h 41750"/>
                  <a:gd name="connsiteX69" fmla="*/ 29208 w 39880"/>
                  <a:gd name="connsiteY69" fmla="*/ 27 h 41750"/>
                  <a:gd name="connsiteX70" fmla="*/ 9973 w 39880"/>
                  <a:gd name="connsiteY70" fmla="*/ 655 h 41750"/>
                  <a:gd name="connsiteX71" fmla="*/ 2070 w 39880"/>
                  <a:gd name="connsiteY71" fmla="*/ 655 h 41750"/>
                  <a:gd name="connsiteX72" fmla="*/ 146 w 39880"/>
                  <a:gd name="connsiteY72" fmla="*/ 5258 h 41750"/>
                  <a:gd name="connsiteX73" fmla="*/ 146 w 39880"/>
                  <a:gd name="connsiteY73" fmla="*/ 12707 h 41750"/>
                  <a:gd name="connsiteX74" fmla="*/ 356 w 39880"/>
                  <a:gd name="connsiteY74" fmla="*/ 23086 h 41750"/>
                  <a:gd name="connsiteX75" fmla="*/ 356 w 39880"/>
                  <a:gd name="connsiteY75" fmla="*/ 29907 h 41750"/>
                  <a:gd name="connsiteX76" fmla="*/ 356 w 39880"/>
                  <a:gd name="connsiteY76" fmla="*/ 34803 h 41750"/>
                  <a:gd name="connsiteX77" fmla="*/ 63 w 39880"/>
                  <a:gd name="connsiteY77" fmla="*/ 38988 h 41750"/>
                  <a:gd name="connsiteX78" fmla="*/ 63 w 39880"/>
                  <a:gd name="connsiteY78" fmla="*/ 41332 h 41750"/>
                  <a:gd name="connsiteX79" fmla="*/ 2363 w 39880"/>
                  <a:gd name="connsiteY79" fmla="*/ 41332 h 41750"/>
                  <a:gd name="connsiteX80" fmla="*/ 5959 w 39880"/>
                  <a:gd name="connsiteY80" fmla="*/ 41122 h 41750"/>
                  <a:gd name="connsiteX81" fmla="*/ 8593 w 39880"/>
                  <a:gd name="connsiteY81" fmla="*/ 41122 h 41750"/>
                  <a:gd name="connsiteX82" fmla="*/ 9095 w 39880"/>
                  <a:gd name="connsiteY82" fmla="*/ 41122 h 41750"/>
                  <a:gd name="connsiteX83" fmla="*/ 9513 w 39880"/>
                  <a:gd name="connsiteY83" fmla="*/ 41122 h 41750"/>
                  <a:gd name="connsiteX84" fmla="*/ 10057 w 39880"/>
                  <a:gd name="connsiteY84" fmla="*/ 41122 h 41750"/>
                  <a:gd name="connsiteX85" fmla="*/ 10475 w 39880"/>
                  <a:gd name="connsiteY85" fmla="*/ 41541 h 41750"/>
                  <a:gd name="connsiteX86" fmla="*/ 10809 w 39880"/>
                  <a:gd name="connsiteY86" fmla="*/ 41122 h 41750"/>
                  <a:gd name="connsiteX87" fmla="*/ 11227 w 39880"/>
                  <a:gd name="connsiteY87" fmla="*/ 41541 h 41750"/>
                  <a:gd name="connsiteX88" fmla="*/ 11227 w 39880"/>
                  <a:gd name="connsiteY88" fmla="*/ 41541 h 41750"/>
                  <a:gd name="connsiteX89" fmla="*/ 12148 w 39880"/>
                  <a:gd name="connsiteY89" fmla="*/ 40913 h 41750"/>
                  <a:gd name="connsiteX90" fmla="*/ 12733 w 39880"/>
                  <a:gd name="connsiteY90" fmla="*/ 40913 h 41750"/>
                  <a:gd name="connsiteX91" fmla="*/ 13235 w 39880"/>
                  <a:gd name="connsiteY91" fmla="*/ 40913 h 41750"/>
                  <a:gd name="connsiteX92" fmla="*/ 13695 w 39880"/>
                  <a:gd name="connsiteY92" fmla="*/ 40913 h 41750"/>
                  <a:gd name="connsiteX93" fmla="*/ 13695 w 39880"/>
                  <a:gd name="connsiteY93" fmla="*/ 41541 h 41750"/>
                  <a:gd name="connsiteX94" fmla="*/ 13946 w 39880"/>
                  <a:gd name="connsiteY94" fmla="*/ 41122 h 41750"/>
                  <a:gd name="connsiteX95" fmla="*/ 13946 w 39880"/>
                  <a:gd name="connsiteY95" fmla="*/ 41122 h 41750"/>
                  <a:gd name="connsiteX96" fmla="*/ 14364 w 39880"/>
                  <a:gd name="connsiteY96" fmla="*/ 41122 h 41750"/>
                  <a:gd name="connsiteX97" fmla="*/ 14740 w 39880"/>
                  <a:gd name="connsiteY97" fmla="*/ 41541 h 41750"/>
                  <a:gd name="connsiteX98" fmla="*/ 15033 w 39880"/>
                  <a:gd name="connsiteY98" fmla="*/ 41164 h 41750"/>
                  <a:gd name="connsiteX99" fmla="*/ 15284 w 39880"/>
                  <a:gd name="connsiteY99" fmla="*/ 41750 h 41750"/>
                  <a:gd name="connsiteX100" fmla="*/ 16204 w 39880"/>
                  <a:gd name="connsiteY100" fmla="*/ 41122 h 41750"/>
                  <a:gd name="connsiteX101" fmla="*/ 16789 w 39880"/>
                  <a:gd name="connsiteY101" fmla="*/ 41122 h 41750"/>
                  <a:gd name="connsiteX102" fmla="*/ 17249 w 39880"/>
                  <a:gd name="connsiteY102" fmla="*/ 41122 h 41750"/>
                  <a:gd name="connsiteX103" fmla="*/ 17751 w 39880"/>
                  <a:gd name="connsiteY103" fmla="*/ 41122 h 41750"/>
                  <a:gd name="connsiteX104" fmla="*/ 17960 w 39880"/>
                  <a:gd name="connsiteY104" fmla="*/ 41750 h 41750"/>
                  <a:gd name="connsiteX105" fmla="*/ 19298 w 39880"/>
                  <a:gd name="connsiteY105" fmla="*/ 41541 h 41750"/>
                  <a:gd name="connsiteX106" fmla="*/ 22392 w 39880"/>
                  <a:gd name="connsiteY106" fmla="*/ 41541 h 41750"/>
                  <a:gd name="connsiteX107" fmla="*/ 26825 w 39880"/>
                  <a:gd name="connsiteY107" fmla="*/ 41541 h 41750"/>
                  <a:gd name="connsiteX108" fmla="*/ 31801 w 39880"/>
                  <a:gd name="connsiteY108" fmla="*/ 41541 h 41750"/>
                  <a:gd name="connsiteX109" fmla="*/ 39829 w 39880"/>
                  <a:gd name="connsiteY109" fmla="*/ 41541 h 41750"/>
                  <a:gd name="connsiteX110" fmla="*/ 39829 w 39880"/>
                  <a:gd name="connsiteY110" fmla="*/ 40202 h 41750"/>
                  <a:gd name="connsiteX111" fmla="*/ 39829 w 39880"/>
                  <a:gd name="connsiteY111" fmla="*/ 31079 h 41750"/>
                  <a:gd name="connsiteX112" fmla="*/ 39829 w 39880"/>
                  <a:gd name="connsiteY112" fmla="*/ 27563 h 41750"/>
                  <a:gd name="connsiteX113" fmla="*/ 39411 w 39880"/>
                  <a:gd name="connsiteY113" fmla="*/ 19947 h 41750"/>
                  <a:gd name="connsiteX114" fmla="*/ 39829 w 39880"/>
                  <a:gd name="connsiteY114" fmla="*/ 10615 h 41750"/>
                  <a:gd name="connsiteX115" fmla="*/ 37948 w 39880"/>
                  <a:gd name="connsiteY115" fmla="*/ 6430 h 41750"/>
                  <a:gd name="connsiteX116" fmla="*/ 35606 w 39880"/>
                  <a:gd name="connsiteY116" fmla="*/ 5133 h 41750"/>
                  <a:gd name="connsiteX117" fmla="*/ 30839 w 39880"/>
                  <a:gd name="connsiteY117" fmla="*/ 5467 h 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9880" h="41750">
                    <a:moveTo>
                      <a:pt x="30839" y="5467"/>
                    </a:moveTo>
                    <a:cubicBezTo>
                      <a:pt x="29459" y="6116"/>
                      <a:pt x="28455" y="7367"/>
                      <a:pt x="28121" y="8857"/>
                    </a:cubicBezTo>
                    <a:cubicBezTo>
                      <a:pt x="28121" y="9736"/>
                      <a:pt x="27912" y="11828"/>
                      <a:pt x="27912" y="13753"/>
                    </a:cubicBezTo>
                    <a:cubicBezTo>
                      <a:pt x="27962" y="14823"/>
                      <a:pt x="28104" y="15887"/>
                      <a:pt x="28330" y="16934"/>
                    </a:cubicBezTo>
                    <a:cubicBezTo>
                      <a:pt x="28510" y="17829"/>
                      <a:pt x="28581" y="18742"/>
                      <a:pt x="28539" y="19654"/>
                    </a:cubicBezTo>
                    <a:cubicBezTo>
                      <a:pt x="28514" y="21225"/>
                      <a:pt x="28372" y="22791"/>
                      <a:pt x="28121" y="24341"/>
                    </a:cubicBezTo>
                    <a:cubicBezTo>
                      <a:pt x="27962" y="25534"/>
                      <a:pt x="27891" y="26737"/>
                      <a:pt x="27912" y="27940"/>
                    </a:cubicBezTo>
                    <a:cubicBezTo>
                      <a:pt x="27912" y="28652"/>
                      <a:pt x="27912" y="29405"/>
                      <a:pt x="27912" y="30242"/>
                    </a:cubicBezTo>
                    <a:lnTo>
                      <a:pt x="27912" y="31413"/>
                    </a:lnTo>
                    <a:cubicBezTo>
                      <a:pt x="27912" y="31413"/>
                      <a:pt x="27912" y="31413"/>
                      <a:pt x="27912" y="31413"/>
                    </a:cubicBezTo>
                    <a:cubicBezTo>
                      <a:pt x="27912" y="31413"/>
                      <a:pt x="28330" y="31832"/>
                      <a:pt x="28330" y="31958"/>
                    </a:cubicBezTo>
                    <a:cubicBezTo>
                      <a:pt x="28330" y="32083"/>
                      <a:pt x="27828" y="31958"/>
                      <a:pt x="27577" y="31539"/>
                    </a:cubicBezTo>
                    <a:cubicBezTo>
                      <a:pt x="26185" y="31432"/>
                      <a:pt x="24788" y="31432"/>
                      <a:pt x="23396" y="31539"/>
                    </a:cubicBezTo>
                    <a:lnTo>
                      <a:pt x="16831" y="31539"/>
                    </a:lnTo>
                    <a:lnTo>
                      <a:pt x="14865" y="31539"/>
                    </a:lnTo>
                    <a:cubicBezTo>
                      <a:pt x="14865" y="31748"/>
                      <a:pt x="14865" y="31748"/>
                      <a:pt x="14865" y="32836"/>
                    </a:cubicBezTo>
                    <a:lnTo>
                      <a:pt x="14865" y="32836"/>
                    </a:lnTo>
                    <a:cubicBezTo>
                      <a:pt x="14865" y="32836"/>
                      <a:pt x="14615" y="31330"/>
                      <a:pt x="14364" y="31330"/>
                    </a:cubicBezTo>
                    <a:cubicBezTo>
                      <a:pt x="14113" y="31330"/>
                      <a:pt x="14364" y="31999"/>
                      <a:pt x="14113" y="31999"/>
                    </a:cubicBezTo>
                    <a:cubicBezTo>
                      <a:pt x="13862" y="31999"/>
                      <a:pt x="13695" y="31330"/>
                      <a:pt x="13402" y="31330"/>
                    </a:cubicBezTo>
                    <a:cubicBezTo>
                      <a:pt x="13109" y="31330"/>
                      <a:pt x="13402" y="31581"/>
                      <a:pt x="13067" y="31706"/>
                    </a:cubicBezTo>
                    <a:cubicBezTo>
                      <a:pt x="13080" y="31581"/>
                      <a:pt x="13080" y="31455"/>
                      <a:pt x="13067" y="31330"/>
                    </a:cubicBezTo>
                    <a:cubicBezTo>
                      <a:pt x="13067" y="31330"/>
                      <a:pt x="13067" y="31330"/>
                      <a:pt x="13067" y="31330"/>
                    </a:cubicBezTo>
                    <a:cubicBezTo>
                      <a:pt x="13067" y="31330"/>
                      <a:pt x="13067" y="31330"/>
                      <a:pt x="13067" y="31665"/>
                    </a:cubicBezTo>
                    <a:lnTo>
                      <a:pt x="13067" y="31665"/>
                    </a:lnTo>
                    <a:cubicBezTo>
                      <a:pt x="13051" y="31804"/>
                      <a:pt x="13051" y="31944"/>
                      <a:pt x="13067" y="32083"/>
                    </a:cubicBezTo>
                    <a:cubicBezTo>
                      <a:pt x="13021" y="31948"/>
                      <a:pt x="13021" y="31800"/>
                      <a:pt x="13067" y="31665"/>
                    </a:cubicBezTo>
                    <a:cubicBezTo>
                      <a:pt x="13067" y="31665"/>
                      <a:pt x="13067" y="31665"/>
                      <a:pt x="13067" y="31665"/>
                    </a:cubicBezTo>
                    <a:cubicBezTo>
                      <a:pt x="13067" y="31665"/>
                      <a:pt x="13067" y="31665"/>
                      <a:pt x="12816" y="31665"/>
                    </a:cubicBezTo>
                    <a:cubicBezTo>
                      <a:pt x="12566" y="31665"/>
                      <a:pt x="12816" y="32083"/>
                      <a:pt x="12816" y="32083"/>
                    </a:cubicBezTo>
                    <a:cubicBezTo>
                      <a:pt x="12816" y="32083"/>
                      <a:pt x="12816" y="32083"/>
                      <a:pt x="12566" y="31665"/>
                    </a:cubicBezTo>
                    <a:cubicBezTo>
                      <a:pt x="12315" y="31246"/>
                      <a:pt x="12566" y="31665"/>
                      <a:pt x="12566" y="31665"/>
                    </a:cubicBezTo>
                    <a:cubicBezTo>
                      <a:pt x="12566" y="31665"/>
                      <a:pt x="12566" y="31665"/>
                      <a:pt x="12273" y="31665"/>
                    </a:cubicBezTo>
                    <a:lnTo>
                      <a:pt x="11896" y="31665"/>
                    </a:lnTo>
                    <a:cubicBezTo>
                      <a:pt x="11896" y="31874"/>
                      <a:pt x="11896" y="31874"/>
                      <a:pt x="11646" y="32962"/>
                    </a:cubicBezTo>
                    <a:lnTo>
                      <a:pt x="11646" y="32962"/>
                    </a:lnTo>
                    <a:cubicBezTo>
                      <a:pt x="11646" y="32962"/>
                      <a:pt x="11395" y="31455"/>
                      <a:pt x="11144" y="31455"/>
                    </a:cubicBezTo>
                    <a:cubicBezTo>
                      <a:pt x="10893" y="31455"/>
                      <a:pt x="11144" y="32125"/>
                      <a:pt x="11144" y="32125"/>
                    </a:cubicBezTo>
                    <a:cubicBezTo>
                      <a:pt x="11144" y="32125"/>
                      <a:pt x="10684" y="31455"/>
                      <a:pt x="10433" y="31455"/>
                    </a:cubicBezTo>
                    <a:cubicBezTo>
                      <a:pt x="10182" y="31455"/>
                      <a:pt x="10140" y="31874"/>
                      <a:pt x="10015" y="31874"/>
                    </a:cubicBezTo>
                    <a:cubicBezTo>
                      <a:pt x="9889" y="31874"/>
                      <a:pt x="9764" y="31874"/>
                      <a:pt x="9680" y="31539"/>
                    </a:cubicBezTo>
                    <a:lnTo>
                      <a:pt x="9680" y="31539"/>
                    </a:lnTo>
                    <a:cubicBezTo>
                      <a:pt x="9680" y="31539"/>
                      <a:pt x="9680" y="31539"/>
                      <a:pt x="9680" y="31539"/>
                    </a:cubicBezTo>
                    <a:cubicBezTo>
                      <a:pt x="9680" y="31539"/>
                      <a:pt x="9680" y="31539"/>
                      <a:pt x="9680" y="31958"/>
                    </a:cubicBezTo>
                    <a:cubicBezTo>
                      <a:pt x="9680" y="32376"/>
                      <a:pt x="9680" y="31958"/>
                      <a:pt x="9680" y="31958"/>
                    </a:cubicBezTo>
                    <a:cubicBezTo>
                      <a:pt x="9680" y="31958"/>
                      <a:pt x="9680" y="31958"/>
                      <a:pt x="9680" y="31539"/>
                    </a:cubicBezTo>
                    <a:cubicBezTo>
                      <a:pt x="9680" y="31121"/>
                      <a:pt x="9680" y="31539"/>
                      <a:pt x="9680" y="31539"/>
                    </a:cubicBezTo>
                    <a:cubicBezTo>
                      <a:pt x="9680" y="31539"/>
                      <a:pt x="9680" y="31539"/>
                      <a:pt x="9429" y="31539"/>
                    </a:cubicBezTo>
                    <a:cubicBezTo>
                      <a:pt x="9179" y="31539"/>
                      <a:pt x="9429" y="31958"/>
                      <a:pt x="9429" y="31958"/>
                    </a:cubicBezTo>
                    <a:cubicBezTo>
                      <a:pt x="9429" y="31958"/>
                      <a:pt x="9429" y="31958"/>
                      <a:pt x="9429" y="31539"/>
                    </a:cubicBezTo>
                    <a:lnTo>
                      <a:pt x="9429" y="31539"/>
                    </a:lnTo>
                    <a:cubicBezTo>
                      <a:pt x="9429" y="31539"/>
                      <a:pt x="9429" y="31539"/>
                      <a:pt x="9429" y="31539"/>
                    </a:cubicBezTo>
                    <a:cubicBezTo>
                      <a:pt x="9429" y="31539"/>
                      <a:pt x="9429" y="31539"/>
                      <a:pt x="9429" y="31539"/>
                    </a:cubicBezTo>
                    <a:lnTo>
                      <a:pt x="9429" y="31539"/>
                    </a:lnTo>
                    <a:lnTo>
                      <a:pt x="9429" y="30367"/>
                    </a:lnTo>
                    <a:cubicBezTo>
                      <a:pt x="9429" y="29949"/>
                      <a:pt x="9429" y="29656"/>
                      <a:pt x="9429" y="29363"/>
                    </a:cubicBezTo>
                    <a:cubicBezTo>
                      <a:pt x="9166" y="28728"/>
                      <a:pt x="8861" y="28113"/>
                      <a:pt x="8509" y="27522"/>
                    </a:cubicBezTo>
                    <a:cubicBezTo>
                      <a:pt x="8509" y="27522"/>
                      <a:pt x="8258" y="27103"/>
                      <a:pt x="8258" y="26894"/>
                    </a:cubicBezTo>
                    <a:cubicBezTo>
                      <a:pt x="8999" y="23544"/>
                      <a:pt x="9500" y="20146"/>
                      <a:pt x="9764" y="16725"/>
                    </a:cubicBezTo>
                    <a:cubicBezTo>
                      <a:pt x="9764" y="15469"/>
                      <a:pt x="9137" y="12916"/>
                      <a:pt x="9137" y="11661"/>
                    </a:cubicBezTo>
                    <a:lnTo>
                      <a:pt x="9137" y="10280"/>
                    </a:lnTo>
                    <a:cubicBezTo>
                      <a:pt x="9133" y="10183"/>
                      <a:pt x="9133" y="10085"/>
                      <a:pt x="9137" y="9987"/>
                    </a:cubicBezTo>
                    <a:cubicBezTo>
                      <a:pt x="9137" y="9987"/>
                      <a:pt x="9137" y="9987"/>
                      <a:pt x="9555" y="9987"/>
                    </a:cubicBezTo>
                    <a:lnTo>
                      <a:pt x="9889" y="9987"/>
                    </a:lnTo>
                    <a:cubicBezTo>
                      <a:pt x="10977" y="9987"/>
                      <a:pt x="12273" y="9987"/>
                      <a:pt x="13820" y="9987"/>
                    </a:cubicBezTo>
                    <a:cubicBezTo>
                      <a:pt x="16538" y="9987"/>
                      <a:pt x="19716" y="9569"/>
                      <a:pt x="22685" y="9569"/>
                    </a:cubicBezTo>
                    <a:cubicBezTo>
                      <a:pt x="25654" y="9569"/>
                      <a:pt x="30295" y="9987"/>
                      <a:pt x="31801" y="9987"/>
                    </a:cubicBezTo>
                    <a:cubicBezTo>
                      <a:pt x="34142" y="9496"/>
                      <a:pt x="35861" y="7484"/>
                      <a:pt x="35982" y="5091"/>
                    </a:cubicBezTo>
                    <a:cubicBezTo>
                      <a:pt x="36045" y="3516"/>
                      <a:pt x="35606" y="1962"/>
                      <a:pt x="34728" y="655"/>
                    </a:cubicBezTo>
                    <a:cubicBezTo>
                      <a:pt x="32938" y="132"/>
                      <a:pt x="31069" y="-80"/>
                      <a:pt x="29208" y="27"/>
                    </a:cubicBezTo>
                    <a:cubicBezTo>
                      <a:pt x="22643" y="27"/>
                      <a:pt x="16078" y="655"/>
                      <a:pt x="9973" y="655"/>
                    </a:cubicBezTo>
                    <a:lnTo>
                      <a:pt x="2070" y="655"/>
                    </a:lnTo>
                    <a:cubicBezTo>
                      <a:pt x="-648" y="-308"/>
                      <a:pt x="356" y="2831"/>
                      <a:pt x="146" y="5258"/>
                    </a:cubicBezTo>
                    <a:lnTo>
                      <a:pt x="146" y="12707"/>
                    </a:lnTo>
                    <a:cubicBezTo>
                      <a:pt x="146" y="15846"/>
                      <a:pt x="146" y="19487"/>
                      <a:pt x="356" y="23086"/>
                    </a:cubicBezTo>
                    <a:cubicBezTo>
                      <a:pt x="565" y="26685"/>
                      <a:pt x="356" y="28275"/>
                      <a:pt x="356" y="29907"/>
                    </a:cubicBezTo>
                    <a:lnTo>
                      <a:pt x="356" y="34803"/>
                    </a:lnTo>
                    <a:cubicBezTo>
                      <a:pt x="356" y="35975"/>
                      <a:pt x="356" y="37314"/>
                      <a:pt x="63" y="38988"/>
                    </a:cubicBezTo>
                    <a:cubicBezTo>
                      <a:pt x="-21" y="39767"/>
                      <a:pt x="-21" y="40553"/>
                      <a:pt x="63" y="41332"/>
                    </a:cubicBezTo>
                    <a:lnTo>
                      <a:pt x="2363" y="41332"/>
                    </a:lnTo>
                    <a:cubicBezTo>
                      <a:pt x="3199" y="41332"/>
                      <a:pt x="4412" y="41332"/>
                      <a:pt x="5959" y="41122"/>
                    </a:cubicBezTo>
                    <a:lnTo>
                      <a:pt x="8593" y="41122"/>
                    </a:lnTo>
                    <a:lnTo>
                      <a:pt x="9095" y="41122"/>
                    </a:lnTo>
                    <a:cubicBezTo>
                      <a:pt x="9095" y="41122"/>
                      <a:pt x="9388" y="41122"/>
                      <a:pt x="9513" y="41122"/>
                    </a:cubicBezTo>
                    <a:cubicBezTo>
                      <a:pt x="9638" y="41122"/>
                      <a:pt x="9931" y="41122"/>
                      <a:pt x="10057" y="41122"/>
                    </a:cubicBezTo>
                    <a:cubicBezTo>
                      <a:pt x="10182" y="41122"/>
                      <a:pt x="10391" y="41541"/>
                      <a:pt x="10475" y="41541"/>
                    </a:cubicBezTo>
                    <a:cubicBezTo>
                      <a:pt x="10559" y="41541"/>
                      <a:pt x="10726" y="41122"/>
                      <a:pt x="10809" y="41122"/>
                    </a:cubicBezTo>
                    <a:cubicBezTo>
                      <a:pt x="10893" y="41122"/>
                      <a:pt x="11060" y="41457"/>
                      <a:pt x="11227" y="41541"/>
                    </a:cubicBezTo>
                    <a:cubicBezTo>
                      <a:pt x="11395" y="41625"/>
                      <a:pt x="11227" y="41541"/>
                      <a:pt x="11227" y="41541"/>
                    </a:cubicBezTo>
                    <a:cubicBezTo>
                      <a:pt x="11227" y="41541"/>
                      <a:pt x="11855" y="40913"/>
                      <a:pt x="12148" y="40913"/>
                    </a:cubicBezTo>
                    <a:cubicBezTo>
                      <a:pt x="12440" y="40913"/>
                      <a:pt x="12148" y="40913"/>
                      <a:pt x="12733" y="40913"/>
                    </a:cubicBezTo>
                    <a:cubicBezTo>
                      <a:pt x="13318" y="40913"/>
                      <a:pt x="13067" y="40913"/>
                      <a:pt x="13235" y="40913"/>
                    </a:cubicBezTo>
                    <a:cubicBezTo>
                      <a:pt x="13402" y="40913"/>
                      <a:pt x="13653" y="40913"/>
                      <a:pt x="13695" y="40913"/>
                    </a:cubicBezTo>
                    <a:cubicBezTo>
                      <a:pt x="13736" y="40913"/>
                      <a:pt x="13695" y="41541"/>
                      <a:pt x="13695" y="41541"/>
                    </a:cubicBezTo>
                    <a:cubicBezTo>
                      <a:pt x="13695" y="41541"/>
                      <a:pt x="13695" y="41122"/>
                      <a:pt x="13946" y="41122"/>
                    </a:cubicBezTo>
                    <a:cubicBezTo>
                      <a:pt x="14196" y="41122"/>
                      <a:pt x="13946" y="41122"/>
                      <a:pt x="13946" y="41122"/>
                    </a:cubicBezTo>
                    <a:cubicBezTo>
                      <a:pt x="13946" y="41122"/>
                      <a:pt x="14196" y="41122"/>
                      <a:pt x="14364" y="41122"/>
                    </a:cubicBezTo>
                    <a:cubicBezTo>
                      <a:pt x="14531" y="41122"/>
                      <a:pt x="14698" y="41541"/>
                      <a:pt x="14740" y="41541"/>
                    </a:cubicBezTo>
                    <a:cubicBezTo>
                      <a:pt x="14782" y="41541"/>
                      <a:pt x="14740" y="41290"/>
                      <a:pt x="15033" y="41164"/>
                    </a:cubicBezTo>
                    <a:cubicBezTo>
                      <a:pt x="15325" y="41039"/>
                      <a:pt x="15033" y="41750"/>
                      <a:pt x="15284" y="41750"/>
                    </a:cubicBezTo>
                    <a:cubicBezTo>
                      <a:pt x="15535" y="41750"/>
                      <a:pt x="15911" y="41122"/>
                      <a:pt x="16204" y="41122"/>
                    </a:cubicBezTo>
                    <a:cubicBezTo>
                      <a:pt x="16496" y="41122"/>
                      <a:pt x="16413" y="41122"/>
                      <a:pt x="16789" y="41122"/>
                    </a:cubicBezTo>
                    <a:cubicBezTo>
                      <a:pt x="17165" y="41122"/>
                      <a:pt x="17082" y="41122"/>
                      <a:pt x="17249" y="41122"/>
                    </a:cubicBezTo>
                    <a:cubicBezTo>
                      <a:pt x="17416" y="41122"/>
                      <a:pt x="17667" y="41122"/>
                      <a:pt x="17751" y="41122"/>
                    </a:cubicBezTo>
                    <a:cubicBezTo>
                      <a:pt x="17834" y="41122"/>
                      <a:pt x="17751" y="41750"/>
                      <a:pt x="17960" y="41750"/>
                    </a:cubicBezTo>
                    <a:lnTo>
                      <a:pt x="19298" y="41541"/>
                    </a:lnTo>
                    <a:cubicBezTo>
                      <a:pt x="20327" y="41481"/>
                      <a:pt x="21364" y="41481"/>
                      <a:pt x="22392" y="41541"/>
                    </a:cubicBezTo>
                    <a:cubicBezTo>
                      <a:pt x="24065" y="41541"/>
                      <a:pt x="25570" y="41541"/>
                      <a:pt x="26825" y="41541"/>
                    </a:cubicBezTo>
                    <a:lnTo>
                      <a:pt x="31801" y="41541"/>
                    </a:lnTo>
                    <a:lnTo>
                      <a:pt x="39829" y="41541"/>
                    </a:lnTo>
                    <a:lnTo>
                      <a:pt x="39829" y="40202"/>
                    </a:lnTo>
                    <a:cubicBezTo>
                      <a:pt x="39829" y="37314"/>
                      <a:pt x="39829" y="33715"/>
                      <a:pt x="39829" y="31079"/>
                    </a:cubicBezTo>
                    <a:cubicBezTo>
                      <a:pt x="39829" y="29488"/>
                      <a:pt x="39829" y="28191"/>
                      <a:pt x="39829" y="27563"/>
                    </a:cubicBezTo>
                    <a:cubicBezTo>
                      <a:pt x="39829" y="25011"/>
                      <a:pt x="39411" y="22458"/>
                      <a:pt x="39411" y="19947"/>
                    </a:cubicBezTo>
                    <a:cubicBezTo>
                      <a:pt x="39411" y="18231"/>
                      <a:pt x="39829" y="13586"/>
                      <a:pt x="39829" y="10615"/>
                    </a:cubicBezTo>
                    <a:cubicBezTo>
                      <a:pt x="40088" y="8969"/>
                      <a:pt x="39353" y="7326"/>
                      <a:pt x="37948" y="6430"/>
                    </a:cubicBezTo>
                    <a:cubicBezTo>
                      <a:pt x="37492" y="5575"/>
                      <a:pt x="36572" y="5067"/>
                      <a:pt x="35606" y="5133"/>
                    </a:cubicBezTo>
                    <a:cubicBezTo>
                      <a:pt x="34009" y="4979"/>
                      <a:pt x="32399" y="5092"/>
                      <a:pt x="30839" y="5467"/>
                    </a:cubicBezTo>
                    <a:close/>
                  </a:path>
                </a:pathLst>
              </a:custGeom>
              <a:solidFill>
                <a:schemeClr val="bg1"/>
              </a:solidFill>
              <a:ln w="3805" cap="flat">
                <a:noFill/>
                <a:prstDash val="solid"/>
                <a:miter/>
              </a:ln>
            </p:spPr>
            <p:txBody>
              <a:bodyPr wrap="none" rtlCol="0" anchor="ctr"/>
              <a:lstStyle/>
              <a:p>
                <a:endParaRPr lang="en-CA"/>
              </a:p>
            </p:txBody>
          </p:sp>
          <p:sp>
            <p:nvSpPr>
              <p:cNvPr id="244" name="Freeform 243">
                <a:extLst>
                  <a:ext uri="{FF2B5EF4-FFF2-40B4-BE49-F238E27FC236}">
                    <a16:creationId xmlns:a16="http://schemas.microsoft.com/office/drawing/2014/main" id="{B210FC01-7AA8-5A44-B4E8-323A2CF33BBB}"/>
                  </a:ext>
                </a:extLst>
              </p:cNvPr>
              <p:cNvSpPr/>
              <p:nvPr/>
            </p:nvSpPr>
            <p:spPr>
              <a:xfrm>
                <a:off x="7127411" y="3163866"/>
                <a:ext cx="40054" cy="42001"/>
              </a:xfrm>
              <a:custGeom>
                <a:avLst/>
                <a:gdLst>
                  <a:gd name="connsiteX0" fmla="*/ 31686 w 40054"/>
                  <a:gd name="connsiteY0" fmla="*/ 5887 h 42001"/>
                  <a:gd name="connsiteX1" fmla="*/ 28926 w 40054"/>
                  <a:gd name="connsiteY1" fmla="*/ 9276 h 42001"/>
                  <a:gd name="connsiteX2" fmla="*/ 28717 w 40054"/>
                  <a:gd name="connsiteY2" fmla="*/ 14131 h 42001"/>
                  <a:gd name="connsiteX3" fmla="*/ 29135 w 40054"/>
                  <a:gd name="connsiteY3" fmla="*/ 17311 h 42001"/>
                  <a:gd name="connsiteX4" fmla="*/ 29135 w 40054"/>
                  <a:gd name="connsiteY4" fmla="*/ 20073 h 42001"/>
                  <a:gd name="connsiteX5" fmla="*/ 28717 w 40054"/>
                  <a:gd name="connsiteY5" fmla="*/ 24718 h 42001"/>
                  <a:gd name="connsiteX6" fmla="*/ 28508 w 40054"/>
                  <a:gd name="connsiteY6" fmla="*/ 28317 h 42001"/>
                  <a:gd name="connsiteX7" fmla="*/ 28508 w 40054"/>
                  <a:gd name="connsiteY7" fmla="*/ 30619 h 42001"/>
                  <a:gd name="connsiteX8" fmla="*/ 28508 w 40054"/>
                  <a:gd name="connsiteY8" fmla="*/ 31833 h 42001"/>
                  <a:gd name="connsiteX9" fmla="*/ 28508 w 40054"/>
                  <a:gd name="connsiteY9" fmla="*/ 31833 h 42001"/>
                  <a:gd name="connsiteX10" fmla="*/ 28926 w 40054"/>
                  <a:gd name="connsiteY10" fmla="*/ 32377 h 42001"/>
                  <a:gd name="connsiteX11" fmla="*/ 28215 w 40054"/>
                  <a:gd name="connsiteY11" fmla="*/ 32000 h 42001"/>
                  <a:gd name="connsiteX12" fmla="*/ 24033 w 40054"/>
                  <a:gd name="connsiteY12" fmla="*/ 31791 h 42001"/>
                  <a:gd name="connsiteX13" fmla="*/ 17510 w 40054"/>
                  <a:gd name="connsiteY13" fmla="*/ 32000 h 42001"/>
                  <a:gd name="connsiteX14" fmla="*/ 15545 w 40054"/>
                  <a:gd name="connsiteY14" fmla="*/ 32000 h 42001"/>
                  <a:gd name="connsiteX15" fmla="*/ 15545 w 40054"/>
                  <a:gd name="connsiteY15" fmla="*/ 33256 h 42001"/>
                  <a:gd name="connsiteX16" fmla="*/ 15545 w 40054"/>
                  <a:gd name="connsiteY16" fmla="*/ 33256 h 42001"/>
                  <a:gd name="connsiteX17" fmla="*/ 15085 w 40054"/>
                  <a:gd name="connsiteY17" fmla="*/ 31791 h 42001"/>
                  <a:gd name="connsiteX18" fmla="*/ 14834 w 40054"/>
                  <a:gd name="connsiteY18" fmla="*/ 32419 h 42001"/>
                  <a:gd name="connsiteX19" fmla="*/ 14123 w 40054"/>
                  <a:gd name="connsiteY19" fmla="*/ 31791 h 42001"/>
                  <a:gd name="connsiteX20" fmla="*/ 13789 w 40054"/>
                  <a:gd name="connsiteY20" fmla="*/ 32126 h 42001"/>
                  <a:gd name="connsiteX21" fmla="*/ 13789 w 40054"/>
                  <a:gd name="connsiteY21" fmla="*/ 31791 h 42001"/>
                  <a:gd name="connsiteX22" fmla="*/ 13538 w 40054"/>
                  <a:gd name="connsiteY22" fmla="*/ 31582 h 42001"/>
                  <a:gd name="connsiteX23" fmla="*/ 13538 w 40054"/>
                  <a:gd name="connsiteY23" fmla="*/ 31875 h 42001"/>
                  <a:gd name="connsiteX24" fmla="*/ 13538 w 40054"/>
                  <a:gd name="connsiteY24" fmla="*/ 31875 h 42001"/>
                  <a:gd name="connsiteX25" fmla="*/ 13538 w 40054"/>
                  <a:gd name="connsiteY25" fmla="*/ 32251 h 42001"/>
                  <a:gd name="connsiteX26" fmla="*/ 13538 w 40054"/>
                  <a:gd name="connsiteY26" fmla="*/ 31875 h 42001"/>
                  <a:gd name="connsiteX27" fmla="*/ 13538 w 40054"/>
                  <a:gd name="connsiteY27" fmla="*/ 31665 h 42001"/>
                  <a:gd name="connsiteX28" fmla="*/ 13538 w 40054"/>
                  <a:gd name="connsiteY28" fmla="*/ 31875 h 42001"/>
                  <a:gd name="connsiteX29" fmla="*/ 13538 w 40054"/>
                  <a:gd name="connsiteY29" fmla="*/ 32293 h 42001"/>
                  <a:gd name="connsiteX30" fmla="*/ 13287 w 40054"/>
                  <a:gd name="connsiteY30" fmla="*/ 31875 h 42001"/>
                  <a:gd name="connsiteX31" fmla="*/ 13287 w 40054"/>
                  <a:gd name="connsiteY31" fmla="*/ 31665 h 42001"/>
                  <a:gd name="connsiteX32" fmla="*/ 12994 w 40054"/>
                  <a:gd name="connsiteY32" fmla="*/ 31875 h 42001"/>
                  <a:gd name="connsiteX33" fmla="*/ 12618 w 40054"/>
                  <a:gd name="connsiteY33" fmla="*/ 31875 h 42001"/>
                  <a:gd name="connsiteX34" fmla="*/ 12409 w 40054"/>
                  <a:gd name="connsiteY34" fmla="*/ 33130 h 42001"/>
                  <a:gd name="connsiteX35" fmla="*/ 12409 w 40054"/>
                  <a:gd name="connsiteY35" fmla="*/ 33130 h 42001"/>
                  <a:gd name="connsiteX36" fmla="*/ 11949 w 40054"/>
                  <a:gd name="connsiteY36" fmla="*/ 31665 h 42001"/>
                  <a:gd name="connsiteX37" fmla="*/ 11698 w 40054"/>
                  <a:gd name="connsiteY37" fmla="*/ 32293 h 42001"/>
                  <a:gd name="connsiteX38" fmla="*/ 10987 w 40054"/>
                  <a:gd name="connsiteY38" fmla="*/ 31665 h 42001"/>
                  <a:gd name="connsiteX39" fmla="*/ 10569 w 40054"/>
                  <a:gd name="connsiteY39" fmla="*/ 32084 h 42001"/>
                  <a:gd name="connsiteX40" fmla="*/ 10234 w 40054"/>
                  <a:gd name="connsiteY40" fmla="*/ 31749 h 42001"/>
                  <a:gd name="connsiteX41" fmla="*/ 10234 w 40054"/>
                  <a:gd name="connsiteY41" fmla="*/ 31749 h 42001"/>
                  <a:gd name="connsiteX42" fmla="*/ 10025 w 40054"/>
                  <a:gd name="connsiteY42" fmla="*/ 31540 h 42001"/>
                  <a:gd name="connsiteX43" fmla="*/ 10025 w 40054"/>
                  <a:gd name="connsiteY43" fmla="*/ 31958 h 42001"/>
                  <a:gd name="connsiteX44" fmla="*/ 10025 w 40054"/>
                  <a:gd name="connsiteY44" fmla="*/ 31958 h 42001"/>
                  <a:gd name="connsiteX45" fmla="*/ 9816 w 40054"/>
                  <a:gd name="connsiteY45" fmla="*/ 31540 h 42001"/>
                  <a:gd name="connsiteX46" fmla="*/ 9816 w 40054"/>
                  <a:gd name="connsiteY46" fmla="*/ 31331 h 42001"/>
                  <a:gd name="connsiteX47" fmla="*/ 9565 w 40054"/>
                  <a:gd name="connsiteY47" fmla="*/ 31540 h 42001"/>
                  <a:gd name="connsiteX48" fmla="*/ 9565 w 40054"/>
                  <a:gd name="connsiteY48" fmla="*/ 31958 h 42001"/>
                  <a:gd name="connsiteX49" fmla="*/ 9315 w 40054"/>
                  <a:gd name="connsiteY49" fmla="*/ 31540 h 42001"/>
                  <a:gd name="connsiteX50" fmla="*/ 9315 w 40054"/>
                  <a:gd name="connsiteY50" fmla="*/ 31331 h 42001"/>
                  <a:gd name="connsiteX51" fmla="*/ 9315 w 40054"/>
                  <a:gd name="connsiteY51" fmla="*/ 31540 h 42001"/>
                  <a:gd name="connsiteX52" fmla="*/ 9315 w 40054"/>
                  <a:gd name="connsiteY52" fmla="*/ 31331 h 42001"/>
                  <a:gd name="connsiteX53" fmla="*/ 9315 w 40054"/>
                  <a:gd name="connsiteY53" fmla="*/ 31331 h 42001"/>
                  <a:gd name="connsiteX54" fmla="*/ 9315 w 40054"/>
                  <a:gd name="connsiteY54" fmla="*/ 30912 h 42001"/>
                  <a:gd name="connsiteX55" fmla="*/ 9315 w 40054"/>
                  <a:gd name="connsiteY55" fmla="*/ 30159 h 42001"/>
                  <a:gd name="connsiteX56" fmla="*/ 9315 w 40054"/>
                  <a:gd name="connsiteY56" fmla="*/ 29154 h 42001"/>
                  <a:gd name="connsiteX57" fmla="*/ 8353 w 40054"/>
                  <a:gd name="connsiteY57" fmla="*/ 27271 h 42001"/>
                  <a:gd name="connsiteX58" fmla="*/ 8353 w 40054"/>
                  <a:gd name="connsiteY58" fmla="*/ 26644 h 42001"/>
                  <a:gd name="connsiteX59" fmla="*/ 9816 w 40054"/>
                  <a:gd name="connsiteY59" fmla="*/ 16474 h 42001"/>
                  <a:gd name="connsiteX60" fmla="*/ 9189 w 40054"/>
                  <a:gd name="connsiteY60" fmla="*/ 11411 h 42001"/>
                  <a:gd name="connsiteX61" fmla="*/ 9189 w 40054"/>
                  <a:gd name="connsiteY61" fmla="*/ 10030 h 42001"/>
                  <a:gd name="connsiteX62" fmla="*/ 9189 w 40054"/>
                  <a:gd name="connsiteY62" fmla="*/ 9737 h 42001"/>
                  <a:gd name="connsiteX63" fmla="*/ 9565 w 40054"/>
                  <a:gd name="connsiteY63" fmla="*/ 9737 h 42001"/>
                  <a:gd name="connsiteX64" fmla="*/ 9900 w 40054"/>
                  <a:gd name="connsiteY64" fmla="*/ 9988 h 42001"/>
                  <a:gd name="connsiteX65" fmla="*/ 13830 w 40054"/>
                  <a:gd name="connsiteY65" fmla="*/ 9988 h 42001"/>
                  <a:gd name="connsiteX66" fmla="*/ 22737 w 40054"/>
                  <a:gd name="connsiteY66" fmla="*/ 9569 h 42001"/>
                  <a:gd name="connsiteX67" fmla="*/ 31811 w 40054"/>
                  <a:gd name="connsiteY67" fmla="*/ 9988 h 42001"/>
                  <a:gd name="connsiteX68" fmla="*/ 35993 w 40054"/>
                  <a:gd name="connsiteY68" fmla="*/ 5133 h 42001"/>
                  <a:gd name="connsiteX69" fmla="*/ 34738 w 40054"/>
                  <a:gd name="connsiteY69" fmla="*/ 656 h 42001"/>
                  <a:gd name="connsiteX70" fmla="*/ 29219 w 40054"/>
                  <a:gd name="connsiteY70" fmla="*/ 28 h 42001"/>
                  <a:gd name="connsiteX71" fmla="*/ 9984 w 40054"/>
                  <a:gd name="connsiteY71" fmla="*/ 656 h 42001"/>
                  <a:gd name="connsiteX72" fmla="*/ 2122 w 40054"/>
                  <a:gd name="connsiteY72" fmla="*/ 656 h 42001"/>
                  <a:gd name="connsiteX73" fmla="*/ 157 w 40054"/>
                  <a:gd name="connsiteY73" fmla="*/ 5259 h 42001"/>
                  <a:gd name="connsiteX74" fmla="*/ 157 w 40054"/>
                  <a:gd name="connsiteY74" fmla="*/ 12708 h 42001"/>
                  <a:gd name="connsiteX75" fmla="*/ 366 w 40054"/>
                  <a:gd name="connsiteY75" fmla="*/ 23086 h 42001"/>
                  <a:gd name="connsiteX76" fmla="*/ 366 w 40054"/>
                  <a:gd name="connsiteY76" fmla="*/ 29908 h 42001"/>
                  <a:gd name="connsiteX77" fmla="*/ 366 w 40054"/>
                  <a:gd name="connsiteY77" fmla="*/ 34846 h 42001"/>
                  <a:gd name="connsiteX78" fmla="*/ 31 w 40054"/>
                  <a:gd name="connsiteY78" fmla="*/ 39031 h 42001"/>
                  <a:gd name="connsiteX79" fmla="*/ 31 w 40054"/>
                  <a:gd name="connsiteY79" fmla="*/ 41374 h 42001"/>
                  <a:gd name="connsiteX80" fmla="*/ 2373 w 40054"/>
                  <a:gd name="connsiteY80" fmla="*/ 41374 h 42001"/>
                  <a:gd name="connsiteX81" fmla="*/ 5969 w 40054"/>
                  <a:gd name="connsiteY81" fmla="*/ 41374 h 42001"/>
                  <a:gd name="connsiteX82" fmla="*/ 8562 w 40054"/>
                  <a:gd name="connsiteY82" fmla="*/ 41374 h 42001"/>
                  <a:gd name="connsiteX83" fmla="*/ 9064 w 40054"/>
                  <a:gd name="connsiteY83" fmla="*/ 41374 h 42001"/>
                  <a:gd name="connsiteX84" fmla="*/ 9482 w 40054"/>
                  <a:gd name="connsiteY84" fmla="*/ 41165 h 42001"/>
                  <a:gd name="connsiteX85" fmla="*/ 10067 w 40054"/>
                  <a:gd name="connsiteY85" fmla="*/ 41374 h 42001"/>
                  <a:gd name="connsiteX86" fmla="*/ 10443 w 40054"/>
                  <a:gd name="connsiteY86" fmla="*/ 41793 h 42001"/>
                  <a:gd name="connsiteX87" fmla="*/ 10820 w 40054"/>
                  <a:gd name="connsiteY87" fmla="*/ 41374 h 42001"/>
                  <a:gd name="connsiteX88" fmla="*/ 11196 w 40054"/>
                  <a:gd name="connsiteY88" fmla="*/ 41793 h 42001"/>
                  <a:gd name="connsiteX89" fmla="*/ 11196 w 40054"/>
                  <a:gd name="connsiteY89" fmla="*/ 42002 h 42001"/>
                  <a:gd name="connsiteX90" fmla="*/ 12074 w 40054"/>
                  <a:gd name="connsiteY90" fmla="*/ 41374 h 42001"/>
                  <a:gd name="connsiteX91" fmla="*/ 12702 w 40054"/>
                  <a:gd name="connsiteY91" fmla="*/ 41583 h 42001"/>
                  <a:gd name="connsiteX92" fmla="*/ 13162 w 40054"/>
                  <a:gd name="connsiteY92" fmla="*/ 41374 h 42001"/>
                  <a:gd name="connsiteX93" fmla="*/ 13663 w 40054"/>
                  <a:gd name="connsiteY93" fmla="*/ 41165 h 42001"/>
                  <a:gd name="connsiteX94" fmla="*/ 13663 w 40054"/>
                  <a:gd name="connsiteY94" fmla="*/ 41793 h 42001"/>
                  <a:gd name="connsiteX95" fmla="*/ 13663 w 40054"/>
                  <a:gd name="connsiteY95" fmla="*/ 41374 h 42001"/>
                  <a:gd name="connsiteX96" fmla="*/ 13872 w 40054"/>
                  <a:gd name="connsiteY96" fmla="*/ 41165 h 42001"/>
                  <a:gd name="connsiteX97" fmla="*/ 14291 w 40054"/>
                  <a:gd name="connsiteY97" fmla="*/ 41374 h 42001"/>
                  <a:gd name="connsiteX98" fmla="*/ 14709 w 40054"/>
                  <a:gd name="connsiteY98" fmla="*/ 41793 h 42001"/>
                  <a:gd name="connsiteX99" fmla="*/ 14960 w 40054"/>
                  <a:gd name="connsiteY99" fmla="*/ 41458 h 42001"/>
                  <a:gd name="connsiteX100" fmla="*/ 15210 w 40054"/>
                  <a:gd name="connsiteY100" fmla="*/ 42002 h 42001"/>
                  <a:gd name="connsiteX101" fmla="*/ 16131 w 40054"/>
                  <a:gd name="connsiteY101" fmla="*/ 41374 h 42001"/>
                  <a:gd name="connsiteX102" fmla="*/ 16716 w 40054"/>
                  <a:gd name="connsiteY102" fmla="*/ 41583 h 42001"/>
                  <a:gd name="connsiteX103" fmla="*/ 17218 w 40054"/>
                  <a:gd name="connsiteY103" fmla="*/ 41374 h 42001"/>
                  <a:gd name="connsiteX104" fmla="*/ 17678 w 40054"/>
                  <a:gd name="connsiteY104" fmla="*/ 41165 h 42001"/>
                  <a:gd name="connsiteX105" fmla="*/ 17887 w 40054"/>
                  <a:gd name="connsiteY105" fmla="*/ 41793 h 42001"/>
                  <a:gd name="connsiteX106" fmla="*/ 19267 w 40054"/>
                  <a:gd name="connsiteY106" fmla="*/ 41793 h 42001"/>
                  <a:gd name="connsiteX107" fmla="*/ 22319 w 40054"/>
                  <a:gd name="connsiteY107" fmla="*/ 41583 h 42001"/>
                  <a:gd name="connsiteX108" fmla="*/ 26793 w 40054"/>
                  <a:gd name="connsiteY108" fmla="*/ 41374 h 42001"/>
                  <a:gd name="connsiteX109" fmla="*/ 31728 w 40054"/>
                  <a:gd name="connsiteY109" fmla="*/ 41374 h 42001"/>
                  <a:gd name="connsiteX110" fmla="*/ 39798 w 40054"/>
                  <a:gd name="connsiteY110" fmla="*/ 41374 h 42001"/>
                  <a:gd name="connsiteX111" fmla="*/ 39798 w 40054"/>
                  <a:gd name="connsiteY111" fmla="*/ 40788 h 42001"/>
                  <a:gd name="connsiteX112" fmla="*/ 40007 w 40054"/>
                  <a:gd name="connsiteY112" fmla="*/ 31665 h 42001"/>
                  <a:gd name="connsiteX113" fmla="*/ 40007 w 40054"/>
                  <a:gd name="connsiteY113" fmla="*/ 28150 h 42001"/>
                  <a:gd name="connsiteX114" fmla="*/ 39589 w 40054"/>
                  <a:gd name="connsiteY114" fmla="*/ 20534 h 42001"/>
                  <a:gd name="connsiteX115" fmla="*/ 40007 w 40054"/>
                  <a:gd name="connsiteY115" fmla="*/ 11201 h 42001"/>
                  <a:gd name="connsiteX116" fmla="*/ 38084 w 40054"/>
                  <a:gd name="connsiteY116" fmla="*/ 7017 h 42001"/>
                  <a:gd name="connsiteX117" fmla="*/ 35784 w 40054"/>
                  <a:gd name="connsiteY117" fmla="*/ 5761 h 42001"/>
                  <a:gd name="connsiteX118" fmla="*/ 31686 w 40054"/>
                  <a:gd name="connsiteY118" fmla="*/ 5887 h 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0054" h="42001">
                    <a:moveTo>
                      <a:pt x="31686" y="5887"/>
                    </a:moveTo>
                    <a:cubicBezTo>
                      <a:pt x="30277" y="6510"/>
                      <a:pt x="29252" y="7770"/>
                      <a:pt x="28926" y="9276"/>
                    </a:cubicBezTo>
                    <a:cubicBezTo>
                      <a:pt x="28926" y="10113"/>
                      <a:pt x="28717" y="12206"/>
                      <a:pt x="28717" y="14131"/>
                    </a:cubicBezTo>
                    <a:cubicBezTo>
                      <a:pt x="28767" y="15202"/>
                      <a:pt x="28905" y="16265"/>
                      <a:pt x="29135" y="17311"/>
                    </a:cubicBezTo>
                    <a:cubicBezTo>
                      <a:pt x="29248" y="18228"/>
                      <a:pt x="29248" y="19157"/>
                      <a:pt x="29135" y="20073"/>
                    </a:cubicBezTo>
                    <a:cubicBezTo>
                      <a:pt x="29110" y="21630"/>
                      <a:pt x="28968" y="23183"/>
                      <a:pt x="28717" y="24718"/>
                    </a:cubicBezTo>
                    <a:cubicBezTo>
                      <a:pt x="28558" y="25911"/>
                      <a:pt x="28487" y="27112"/>
                      <a:pt x="28508" y="28317"/>
                    </a:cubicBezTo>
                    <a:cubicBezTo>
                      <a:pt x="28508" y="29071"/>
                      <a:pt x="28508" y="29782"/>
                      <a:pt x="28508" y="30619"/>
                    </a:cubicBezTo>
                    <a:lnTo>
                      <a:pt x="28508" y="31833"/>
                    </a:lnTo>
                    <a:lnTo>
                      <a:pt x="28508" y="31833"/>
                    </a:lnTo>
                    <a:cubicBezTo>
                      <a:pt x="28508" y="31833"/>
                      <a:pt x="28926" y="32251"/>
                      <a:pt x="28926" y="32377"/>
                    </a:cubicBezTo>
                    <a:cubicBezTo>
                      <a:pt x="28926" y="32502"/>
                      <a:pt x="28466" y="32377"/>
                      <a:pt x="28215" y="32000"/>
                    </a:cubicBezTo>
                    <a:cubicBezTo>
                      <a:pt x="26827" y="31824"/>
                      <a:pt x="25430" y="31753"/>
                      <a:pt x="24033" y="31791"/>
                    </a:cubicBezTo>
                    <a:lnTo>
                      <a:pt x="17510" y="32000"/>
                    </a:lnTo>
                    <a:lnTo>
                      <a:pt x="15545" y="32000"/>
                    </a:lnTo>
                    <a:cubicBezTo>
                      <a:pt x="15545" y="32209"/>
                      <a:pt x="15545" y="32209"/>
                      <a:pt x="15545" y="33256"/>
                    </a:cubicBezTo>
                    <a:lnTo>
                      <a:pt x="15545" y="33256"/>
                    </a:lnTo>
                    <a:cubicBezTo>
                      <a:pt x="15545" y="33256"/>
                      <a:pt x="15294" y="31791"/>
                      <a:pt x="15085" y="31791"/>
                    </a:cubicBezTo>
                    <a:cubicBezTo>
                      <a:pt x="14876" y="31791"/>
                      <a:pt x="14876" y="32419"/>
                      <a:pt x="14834" y="32419"/>
                    </a:cubicBezTo>
                    <a:cubicBezTo>
                      <a:pt x="14792" y="32419"/>
                      <a:pt x="14416" y="31791"/>
                      <a:pt x="14123" y="31791"/>
                    </a:cubicBezTo>
                    <a:cubicBezTo>
                      <a:pt x="13830" y="31791"/>
                      <a:pt x="13914" y="32042"/>
                      <a:pt x="13789" y="32126"/>
                    </a:cubicBezTo>
                    <a:cubicBezTo>
                      <a:pt x="13780" y="32013"/>
                      <a:pt x="13780" y="31904"/>
                      <a:pt x="13789" y="31791"/>
                    </a:cubicBezTo>
                    <a:cubicBezTo>
                      <a:pt x="13789" y="31791"/>
                      <a:pt x="13789" y="31582"/>
                      <a:pt x="13538" y="31582"/>
                    </a:cubicBezTo>
                    <a:cubicBezTo>
                      <a:pt x="13287" y="31582"/>
                      <a:pt x="13538" y="31582"/>
                      <a:pt x="13538" y="31875"/>
                    </a:cubicBezTo>
                    <a:lnTo>
                      <a:pt x="13538" y="31875"/>
                    </a:lnTo>
                    <a:cubicBezTo>
                      <a:pt x="13538" y="31875"/>
                      <a:pt x="13538" y="31875"/>
                      <a:pt x="13538" y="32251"/>
                    </a:cubicBezTo>
                    <a:cubicBezTo>
                      <a:pt x="13538" y="32628"/>
                      <a:pt x="13538" y="32042"/>
                      <a:pt x="13538" y="31875"/>
                    </a:cubicBezTo>
                    <a:cubicBezTo>
                      <a:pt x="13538" y="31707"/>
                      <a:pt x="13538" y="31665"/>
                      <a:pt x="13538" y="31665"/>
                    </a:cubicBezTo>
                    <a:cubicBezTo>
                      <a:pt x="13538" y="31665"/>
                      <a:pt x="13538" y="31875"/>
                      <a:pt x="13538" y="31875"/>
                    </a:cubicBezTo>
                    <a:cubicBezTo>
                      <a:pt x="13538" y="31875"/>
                      <a:pt x="13538" y="32293"/>
                      <a:pt x="13538" y="32293"/>
                    </a:cubicBezTo>
                    <a:cubicBezTo>
                      <a:pt x="13538" y="32293"/>
                      <a:pt x="13538" y="32293"/>
                      <a:pt x="13287" y="31875"/>
                    </a:cubicBezTo>
                    <a:cubicBezTo>
                      <a:pt x="13036" y="31456"/>
                      <a:pt x="13287" y="31665"/>
                      <a:pt x="13287" y="31665"/>
                    </a:cubicBezTo>
                    <a:cubicBezTo>
                      <a:pt x="13287" y="31665"/>
                      <a:pt x="13287" y="31875"/>
                      <a:pt x="12994" y="31875"/>
                    </a:cubicBezTo>
                    <a:lnTo>
                      <a:pt x="12618" y="31875"/>
                    </a:lnTo>
                    <a:cubicBezTo>
                      <a:pt x="12618" y="32084"/>
                      <a:pt x="12618" y="32084"/>
                      <a:pt x="12409" y="33130"/>
                    </a:cubicBezTo>
                    <a:lnTo>
                      <a:pt x="12409" y="33130"/>
                    </a:lnTo>
                    <a:cubicBezTo>
                      <a:pt x="12409" y="33130"/>
                      <a:pt x="12158" y="31665"/>
                      <a:pt x="11949" y="31665"/>
                    </a:cubicBezTo>
                    <a:cubicBezTo>
                      <a:pt x="11740" y="31665"/>
                      <a:pt x="11949" y="32293"/>
                      <a:pt x="11698" y="32293"/>
                    </a:cubicBezTo>
                    <a:cubicBezTo>
                      <a:pt x="11447" y="32293"/>
                      <a:pt x="11280" y="31665"/>
                      <a:pt x="10987" y="31665"/>
                    </a:cubicBezTo>
                    <a:cubicBezTo>
                      <a:pt x="10694" y="31665"/>
                      <a:pt x="10694" y="32084"/>
                      <a:pt x="10569" y="32084"/>
                    </a:cubicBezTo>
                    <a:cubicBezTo>
                      <a:pt x="10443" y="32084"/>
                      <a:pt x="10318" y="32084"/>
                      <a:pt x="10234" y="31749"/>
                    </a:cubicBezTo>
                    <a:cubicBezTo>
                      <a:pt x="10151" y="31414"/>
                      <a:pt x="10234" y="31749"/>
                      <a:pt x="10234" y="31749"/>
                    </a:cubicBezTo>
                    <a:cubicBezTo>
                      <a:pt x="10234" y="31749"/>
                      <a:pt x="10234" y="31540"/>
                      <a:pt x="10025" y="31540"/>
                    </a:cubicBezTo>
                    <a:cubicBezTo>
                      <a:pt x="9816" y="31540"/>
                      <a:pt x="10025" y="31749"/>
                      <a:pt x="10025" y="31958"/>
                    </a:cubicBezTo>
                    <a:cubicBezTo>
                      <a:pt x="10025" y="32168"/>
                      <a:pt x="10025" y="31958"/>
                      <a:pt x="10025" y="31958"/>
                    </a:cubicBezTo>
                    <a:cubicBezTo>
                      <a:pt x="10025" y="31958"/>
                      <a:pt x="10025" y="31958"/>
                      <a:pt x="9816" y="31540"/>
                    </a:cubicBezTo>
                    <a:cubicBezTo>
                      <a:pt x="9607" y="31121"/>
                      <a:pt x="9816" y="31331"/>
                      <a:pt x="9816" y="31331"/>
                    </a:cubicBezTo>
                    <a:cubicBezTo>
                      <a:pt x="9816" y="31331"/>
                      <a:pt x="9816" y="31540"/>
                      <a:pt x="9565" y="31540"/>
                    </a:cubicBezTo>
                    <a:cubicBezTo>
                      <a:pt x="9315" y="31540"/>
                      <a:pt x="9565" y="31958"/>
                      <a:pt x="9565" y="31958"/>
                    </a:cubicBezTo>
                    <a:cubicBezTo>
                      <a:pt x="9565" y="31958"/>
                      <a:pt x="9565" y="31958"/>
                      <a:pt x="9315" y="31540"/>
                    </a:cubicBezTo>
                    <a:lnTo>
                      <a:pt x="9315" y="31331"/>
                    </a:lnTo>
                    <a:cubicBezTo>
                      <a:pt x="9315" y="31331"/>
                      <a:pt x="9315" y="31540"/>
                      <a:pt x="9315" y="31540"/>
                    </a:cubicBezTo>
                    <a:cubicBezTo>
                      <a:pt x="9315" y="31540"/>
                      <a:pt x="9315" y="31331"/>
                      <a:pt x="9315" y="31331"/>
                    </a:cubicBezTo>
                    <a:lnTo>
                      <a:pt x="9315" y="31331"/>
                    </a:lnTo>
                    <a:lnTo>
                      <a:pt x="9315" y="30912"/>
                    </a:lnTo>
                    <a:lnTo>
                      <a:pt x="9315" y="30159"/>
                    </a:lnTo>
                    <a:cubicBezTo>
                      <a:pt x="9352" y="29824"/>
                      <a:pt x="9352" y="29489"/>
                      <a:pt x="9315" y="29154"/>
                    </a:cubicBezTo>
                    <a:cubicBezTo>
                      <a:pt x="9064" y="28493"/>
                      <a:pt x="8742" y="27861"/>
                      <a:pt x="8353" y="27271"/>
                    </a:cubicBezTo>
                    <a:cubicBezTo>
                      <a:pt x="8353" y="27271"/>
                      <a:pt x="8353" y="26853"/>
                      <a:pt x="8353" y="26644"/>
                    </a:cubicBezTo>
                    <a:cubicBezTo>
                      <a:pt x="9080" y="23291"/>
                      <a:pt x="9570" y="19893"/>
                      <a:pt x="9816" y="16474"/>
                    </a:cubicBezTo>
                    <a:cubicBezTo>
                      <a:pt x="9816" y="15219"/>
                      <a:pt x="9189" y="12666"/>
                      <a:pt x="9189" y="11411"/>
                    </a:cubicBezTo>
                    <a:lnTo>
                      <a:pt x="9189" y="10030"/>
                    </a:lnTo>
                    <a:cubicBezTo>
                      <a:pt x="9164" y="9933"/>
                      <a:pt x="9164" y="9833"/>
                      <a:pt x="9189" y="9737"/>
                    </a:cubicBezTo>
                    <a:cubicBezTo>
                      <a:pt x="9189" y="9737"/>
                      <a:pt x="9189" y="9737"/>
                      <a:pt x="9565" y="9737"/>
                    </a:cubicBezTo>
                    <a:cubicBezTo>
                      <a:pt x="9699" y="9787"/>
                      <a:pt x="9816" y="9875"/>
                      <a:pt x="9900" y="9988"/>
                    </a:cubicBezTo>
                    <a:lnTo>
                      <a:pt x="13830" y="9988"/>
                    </a:lnTo>
                    <a:cubicBezTo>
                      <a:pt x="16590" y="9988"/>
                      <a:pt x="19768" y="9569"/>
                      <a:pt x="22737" y="9569"/>
                    </a:cubicBezTo>
                    <a:cubicBezTo>
                      <a:pt x="25706" y="9569"/>
                      <a:pt x="30348" y="9988"/>
                      <a:pt x="31811" y="9988"/>
                    </a:cubicBezTo>
                    <a:cubicBezTo>
                      <a:pt x="34157" y="9527"/>
                      <a:pt x="35884" y="7523"/>
                      <a:pt x="35993" y="5133"/>
                    </a:cubicBezTo>
                    <a:cubicBezTo>
                      <a:pt x="36055" y="3547"/>
                      <a:pt x="35616" y="1978"/>
                      <a:pt x="34738" y="656"/>
                    </a:cubicBezTo>
                    <a:cubicBezTo>
                      <a:pt x="32949" y="128"/>
                      <a:pt x="31079" y="-81"/>
                      <a:pt x="29219" y="28"/>
                    </a:cubicBezTo>
                    <a:cubicBezTo>
                      <a:pt x="22695" y="28"/>
                      <a:pt x="16131" y="656"/>
                      <a:pt x="9984" y="656"/>
                    </a:cubicBezTo>
                    <a:lnTo>
                      <a:pt x="2122" y="656"/>
                    </a:lnTo>
                    <a:cubicBezTo>
                      <a:pt x="-596" y="-307"/>
                      <a:pt x="408" y="2832"/>
                      <a:pt x="157" y="5259"/>
                    </a:cubicBezTo>
                    <a:lnTo>
                      <a:pt x="157" y="12708"/>
                    </a:lnTo>
                    <a:cubicBezTo>
                      <a:pt x="157" y="15888"/>
                      <a:pt x="157" y="19529"/>
                      <a:pt x="366" y="23086"/>
                    </a:cubicBezTo>
                    <a:cubicBezTo>
                      <a:pt x="575" y="26644"/>
                      <a:pt x="366" y="28276"/>
                      <a:pt x="366" y="29908"/>
                    </a:cubicBezTo>
                    <a:lnTo>
                      <a:pt x="366" y="34846"/>
                    </a:lnTo>
                    <a:cubicBezTo>
                      <a:pt x="366" y="35976"/>
                      <a:pt x="366" y="37315"/>
                      <a:pt x="31" y="39031"/>
                    </a:cubicBezTo>
                    <a:cubicBezTo>
                      <a:pt x="-10" y="39813"/>
                      <a:pt x="-10" y="40592"/>
                      <a:pt x="31" y="41374"/>
                    </a:cubicBezTo>
                    <a:lnTo>
                      <a:pt x="2373" y="41374"/>
                    </a:lnTo>
                    <a:cubicBezTo>
                      <a:pt x="3168" y="41374"/>
                      <a:pt x="4422" y="41374"/>
                      <a:pt x="5969" y="41374"/>
                    </a:cubicBezTo>
                    <a:lnTo>
                      <a:pt x="8562" y="41374"/>
                    </a:lnTo>
                    <a:lnTo>
                      <a:pt x="9064" y="41374"/>
                    </a:lnTo>
                    <a:cubicBezTo>
                      <a:pt x="9064" y="41374"/>
                      <a:pt x="9356" y="41165"/>
                      <a:pt x="9482" y="41165"/>
                    </a:cubicBezTo>
                    <a:cubicBezTo>
                      <a:pt x="9607" y="41165"/>
                      <a:pt x="9942" y="41374"/>
                      <a:pt x="10067" y="41374"/>
                    </a:cubicBezTo>
                    <a:cubicBezTo>
                      <a:pt x="10193" y="41374"/>
                      <a:pt x="10402" y="41793"/>
                      <a:pt x="10443" y="41793"/>
                    </a:cubicBezTo>
                    <a:cubicBezTo>
                      <a:pt x="10485" y="41793"/>
                      <a:pt x="10694" y="41374"/>
                      <a:pt x="10820" y="41374"/>
                    </a:cubicBezTo>
                    <a:cubicBezTo>
                      <a:pt x="10945" y="41374"/>
                      <a:pt x="11071" y="41709"/>
                      <a:pt x="11196" y="41793"/>
                    </a:cubicBezTo>
                    <a:cubicBezTo>
                      <a:pt x="11322" y="41876"/>
                      <a:pt x="11196" y="42002"/>
                      <a:pt x="11196" y="42002"/>
                    </a:cubicBezTo>
                    <a:cubicBezTo>
                      <a:pt x="11196" y="42002"/>
                      <a:pt x="11782" y="41374"/>
                      <a:pt x="12074" y="41374"/>
                    </a:cubicBezTo>
                    <a:cubicBezTo>
                      <a:pt x="12367" y="41374"/>
                      <a:pt x="12074" y="41583"/>
                      <a:pt x="12702" y="41583"/>
                    </a:cubicBezTo>
                    <a:cubicBezTo>
                      <a:pt x="13329" y="41583"/>
                      <a:pt x="12994" y="41374"/>
                      <a:pt x="13162" y="41374"/>
                    </a:cubicBezTo>
                    <a:cubicBezTo>
                      <a:pt x="13329" y="41374"/>
                      <a:pt x="13580" y="41165"/>
                      <a:pt x="13663" y="41165"/>
                    </a:cubicBezTo>
                    <a:cubicBezTo>
                      <a:pt x="13747" y="41165"/>
                      <a:pt x="13663" y="41793"/>
                      <a:pt x="13663" y="41793"/>
                    </a:cubicBezTo>
                    <a:cubicBezTo>
                      <a:pt x="13663" y="41793"/>
                      <a:pt x="13663" y="41374"/>
                      <a:pt x="13663" y="41374"/>
                    </a:cubicBezTo>
                    <a:cubicBezTo>
                      <a:pt x="13663" y="41374"/>
                      <a:pt x="13663" y="41165"/>
                      <a:pt x="13872" y="41165"/>
                    </a:cubicBezTo>
                    <a:cubicBezTo>
                      <a:pt x="14081" y="41165"/>
                      <a:pt x="14123" y="41374"/>
                      <a:pt x="14291" y="41374"/>
                    </a:cubicBezTo>
                    <a:cubicBezTo>
                      <a:pt x="14458" y="41374"/>
                      <a:pt x="14625" y="41793"/>
                      <a:pt x="14709" y="41793"/>
                    </a:cubicBezTo>
                    <a:cubicBezTo>
                      <a:pt x="14792" y="41793"/>
                      <a:pt x="14709" y="41542"/>
                      <a:pt x="14960" y="41458"/>
                    </a:cubicBezTo>
                    <a:cubicBezTo>
                      <a:pt x="15210" y="41374"/>
                      <a:pt x="14960" y="42002"/>
                      <a:pt x="15210" y="42002"/>
                    </a:cubicBezTo>
                    <a:cubicBezTo>
                      <a:pt x="15461" y="42002"/>
                      <a:pt x="15838" y="41374"/>
                      <a:pt x="16131" y="41374"/>
                    </a:cubicBezTo>
                    <a:cubicBezTo>
                      <a:pt x="16423" y="41374"/>
                      <a:pt x="16340" y="41583"/>
                      <a:pt x="16716" y="41583"/>
                    </a:cubicBezTo>
                    <a:cubicBezTo>
                      <a:pt x="17092" y="41583"/>
                      <a:pt x="17050" y="41374"/>
                      <a:pt x="17218" y="41374"/>
                    </a:cubicBezTo>
                    <a:cubicBezTo>
                      <a:pt x="17389" y="41362"/>
                      <a:pt x="17552" y="41286"/>
                      <a:pt x="17678" y="41165"/>
                    </a:cubicBezTo>
                    <a:cubicBezTo>
                      <a:pt x="17678" y="41165"/>
                      <a:pt x="17678" y="41793"/>
                      <a:pt x="17887" y="41793"/>
                    </a:cubicBezTo>
                    <a:lnTo>
                      <a:pt x="19267" y="41793"/>
                    </a:lnTo>
                    <a:cubicBezTo>
                      <a:pt x="20278" y="41663"/>
                      <a:pt x="21299" y="41596"/>
                      <a:pt x="22319" y="41583"/>
                    </a:cubicBezTo>
                    <a:cubicBezTo>
                      <a:pt x="24033" y="41583"/>
                      <a:pt x="25497" y="41374"/>
                      <a:pt x="26793" y="41374"/>
                    </a:cubicBezTo>
                    <a:lnTo>
                      <a:pt x="31728" y="41374"/>
                    </a:lnTo>
                    <a:lnTo>
                      <a:pt x="39798" y="41374"/>
                    </a:lnTo>
                    <a:lnTo>
                      <a:pt x="39798" y="40788"/>
                    </a:lnTo>
                    <a:cubicBezTo>
                      <a:pt x="39798" y="37901"/>
                      <a:pt x="39798" y="34344"/>
                      <a:pt x="40007" y="31665"/>
                    </a:cubicBezTo>
                    <a:cubicBezTo>
                      <a:pt x="40007" y="30117"/>
                      <a:pt x="40007" y="28778"/>
                      <a:pt x="40007" y="28150"/>
                    </a:cubicBezTo>
                    <a:cubicBezTo>
                      <a:pt x="40007" y="25597"/>
                      <a:pt x="39589" y="23045"/>
                      <a:pt x="39589" y="20534"/>
                    </a:cubicBezTo>
                    <a:cubicBezTo>
                      <a:pt x="39589" y="18818"/>
                      <a:pt x="40007" y="14173"/>
                      <a:pt x="40007" y="11201"/>
                    </a:cubicBezTo>
                    <a:cubicBezTo>
                      <a:pt x="40258" y="9548"/>
                      <a:pt x="39505" y="7900"/>
                      <a:pt x="38084" y="7017"/>
                    </a:cubicBezTo>
                    <a:cubicBezTo>
                      <a:pt x="37628" y="6184"/>
                      <a:pt x="36729" y="5694"/>
                      <a:pt x="35784" y="5761"/>
                    </a:cubicBezTo>
                    <a:cubicBezTo>
                      <a:pt x="34421" y="5602"/>
                      <a:pt x="33036" y="5644"/>
                      <a:pt x="31686" y="5887"/>
                    </a:cubicBezTo>
                    <a:close/>
                  </a:path>
                </a:pathLst>
              </a:custGeom>
              <a:solidFill>
                <a:schemeClr val="bg1"/>
              </a:solidFill>
              <a:ln w="3805" cap="flat">
                <a:noFill/>
                <a:prstDash val="solid"/>
                <a:miter/>
              </a:ln>
            </p:spPr>
            <p:txBody>
              <a:bodyPr wrap="none" rtlCol="0" anchor="ctr"/>
              <a:lstStyle/>
              <a:p>
                <a:endParaRPr lang="en-CA"/>
              </a:p>
            </p:txBody>
          </p:sp>
          <p:sp>
            <p:nvSpPr>
              <p:cNvPr id="245" name="Freeform 244">
                <a:extLst>
                  <a:ext uri="{FF2B5EF4-FFF2-40B4-BE49-F238E27FC236}">
                    <a16:creationId xmlns:a16="http://schemas.microsoft.com/office/drawing/2014/main" id="{3A3689B8-A3FD-8649-8F6A-7515E2295BCA}"/>
                  </a:ext>
                </a:extLst>
              </p:cNvPr>
              <p:cNvSpPr/>
              <p:nvPr/>
            </p:nvSpPr>
            <p:spPr>
              <a:xfrm>
                <a:off x="6337295" y="2694605"/>
                <a:ext cx="228145" cy="749010"/>
              </a:xfrm>
              <a:custGeom>
                <a:avLst/>
                <a:gdLst>
                  <a:gd name="connsiteX0" fmla="*/ 225177 w 228145"/>
                  <a:gd name="connsiteY0" fmla="*/ 334328 h 749010"/>
                  <a:gd name="connsiteX1" fmla="*/ 227937 w 228145"/>
                  <a:gd name="connsiteY1" fmla="*/ 330938 h 749010"/>
                  <a:gd name="connsiteX2" fmla="*/ 227937 w 228145"/>
                  <a:gd name="connsiteY2" fmla="*/ 326083 h 749010"/>
                  <a:gd name="connsiteX3" fmla="*/ 227519 w 228145"/>
                  <a:gd name="connsiteY3" fmla="*/ 322903 h 749010"/>
                  <a:gd name="connsiteX4" fmla="*/ 227519 w 228145"/>
                  <a:gd name="connsiteY4" fmla="*/ 320141 h 749010"/>
                  <a:gd name="connsiteX5" fmla="*/ 227937 w 228145"/>
                  <a:gd name="connsiteY5" fmla="*/ 315496 h 749010"/>
                  <a:gd name="connsiteX6" fmla="*/ 227937 w 228145"/>
                  <a:gd name="connsiteY6" fmla="*/ 311897 h 749010"/>
                  <a:gd name="connsiteX7" fmla="*/ 227937 w 228145"/>
                  <a:gd name="connsiteY7" fmla="*/ 306791 h 749010"/>
                  <a:gd name="connsiteX8" fmla="*/ 227519 w 228145"/>
                  <a:gd name="connsiteY8" fmla="*/ 303401 h 749010"/>
                  <a:gd name="connsiteX9" fmla="*/ 227937 w 228145"/>
                  <a:gd name="connsiteY9" fmla="*/ 298129 h 749010"/>
                  <a:gd name="connsiteX10" fmla="*/ 227937 w 228145"/>
                  <a:gd name="connsiteY10" fmla="*/ 293944 h 749010"/>
                  <a:gd name="connsiteX11" fmla="*/ 227937 w 228145"/>
                  <a:gd name="connsiteY11" fmla="*/ 287374 h 749010"/>
                  <a:gd name="connsiteX12" fmla="*/ 227937 w 228145"/>
                  <a:gd name="connsiteY12" fmla="*/ 248789 h 749010"/>
                  <a:gd name="connsiteX13" fmla="*/ 226640 w 228145"/>
                  <a:gd name="connsiteY13" fmla="*/ 220793 h 749010"/>
                  <a:gd name="connsiteX14" fmla="*/ 226640 w 228145"/>
                  <a:gd name="connsiteY14" fmla="*/ 216984 h 749010"/>
                  <a:gd name="connsiteX15" fmla="*/ 228146 w 228145"/>
                  <a:gd name="connsiteY15" fmla="*/ 155927 h 749010"/>
                  <a:gd name="connsiteX16" fmla="*/ 227310 w 228145"/>
                  <a:gd name="connsiteY16" fmla="*/ 125587 h 749010"/>
                  <a:gd name="connsiteX17" fmla="*/ 227937 w 228145"/>
                  <a:gd name="connsiteY17" fmla="*/ 34023 h 749010"/>
                  <a:gd name="connsiteX18" fmla="*/ 227937 w 228145"/>
                  <a:gd name="connsiteY18" fmla="*/ 13643 h 749010"/>
                  <a:gd name="connsiteX19" fmla="*/ 227937 w 228145"/>
                  <a:gd name="connsiteY19" fmla="*/ 1130 h 749010"/>
                  <a:gd name="connsiteX20" fmla="*/ 227937 w 228145"/>
                  <a:gd name="connsiteY20" fmla="*/ 586 h 749010"/>
                  <a:gd name="connsiteX21" fmla="*/ 223462 w 228145"/>
                  <a:gd name="connsiteY21" fmla="*/ 586 h 749010"/>
                  <a:gd name="connsiteX22" fmla="*/ 210291 w 228145"/>
                  <a:gd name="connsiteY22" fmla="*/ 586 h 749010"/>
                  <a:gd name="connsiteX23" fmla="*/ 203726 w 228145"/>
                  <a:gd name="connsiteY23" fmla="*/ 209 h 749010"/>
                  <a:gd name="connsiteX24" fmla="*/ 174455 w 228145"/>
                  <a:gd name="connsiteY24" fmla="*/ 0 h 749010"/>
                  <a:gd name="connsiteX25" fmla="*/ 158607 w 228145"/>
                  <a:gd name="connsiteY25" fmla="*/ 335 h 749010"/>
                  <a:gd name="connsiteX26" fmla="*/ 143971 w 228145"/>
                  <a:gd name="connsiteY26" fmla="*/ 335 h 749010"/>
                  <a:gd name="connsiteX27" fmla="*/ 135608 w 228145"/>
                  <a:gd name="connsiteY27" fmla="*/ 753 h 749010"/>
                  <a:gd name="connsiteX28" fmla="*/ 110853 w 228145"/>
                  <a:gd name="connsiteY28" fmla="*/ 335 h 749010"/>
                  <a:gd name="connsiteX29" fmla="*/ 89235 w 228145"/>
                  <a:gd name="connsiteY29" fmla="*/ 126 h 749010"/>
                  <a:gd name="connsiteX30" fmla="*/ 58751 w 228145"/>
                  <a:gd name="connsiteY30" fmla="*/ 335 h 749010"/>
                  <a:gd name="connsiteX31" fmla="*/ 38429 w 228145"/>
                  <a:gd name="connsiteY31" fmla="*/ 753 h 749010"/>
                  <a:gd name="connsiteX32" fmla="*/ 22539 w 228145"/>
                  <a:gd name="connsiteY32" fmla="*/ 753 h 749010"/>
                  <a:gd name="connsiteX33" fmla="*/ 3304 w 228145"/>
                  <a:gd name="connsiteY33" fmla="*/ 460 h 749010"/>
                  <a:gd name="connsiteX34" fmla="*/ 126 w 228145"/>
                  <a:gd name="connsiteY34" fmla="*/ 460 h 749010"/>
                  <a:gd name="connsiteX35" fmla="*/ 126 w 228145"/>
                  <a:gd name="connsiteY35" fmla="*/ 3641 h 749010"/>
                  <a:gd name="connsiteX36" fmla="*/ 126 w 228145"/>
                  <a:gd name="connsiteY36" fmla="*/ 9918 h 749010"/>
                  <a:gd name="connsiteX37" fmla="*/ 126 w 228145"/>
                  <a:gd name="connsiteY37" fmla="*/ 27829 h 749010"/>
                  <a:gd name="connsiteX38" fmla="*/ 335 w 228145"/>
                  <a:gd name="connsiteY38" fmla="*/ 67251 h 749010"/>
                  <a:gd name="connsiteX39" fmla="*/ 335 w 228145"/>
                  <a:gd name="connsiteY39" fmla="*/ 114246 h 749010"/>
                  <a:gd name="connsiteX40" fmla="*/ 1631 w 228145"/>
                  <a:gd name="connsiteY40" fmla="*/ 142243 h 749010"/>
                  <a:gd name="connsiteX41" fmla="*/ 1840 w 228145"/>
                  <a:gd name="connsiteY41" fmla="*/ 146051 h 749010"/>
                  <a:gd name="connsiteX42" fmla="*/ 335 w 228145"/>
                  <a:gd name="connsiteY42" fmla="*/ 207108 h 749010"/>
                  <a:gd name="connsiteX43" fmla="*/ 1004 w 228145"/>
                  <a:gd name="connsiteY43" fmla="*/ 237616 h 749010"/>
                  <a:gd name="connsiteX44" fmla="*/ 335 w 228145"/>
                  <a:gd name="connsiteY44" fmla="*/ 329180 h 749010"/>
                  <a:gd name="connsiteX45" fmla="*/ 753 w 228145"/>
                  <a:gd name="connsiteY45" fmla="*/ 382621 h 749010"/>
                  <a:gd name="connsiteX46" fmla="*/ 418 w 228145"/>
                  <a:gd name="connsiteY46" fmla="*/ 425515 h 749010"/>
                  <a:gd name="connsiteX47" fmla="*/ 418 w 228145"/>
                  <a:gd name="connsiteY47" fmla="*/ 428361 h 749010"/>
                  <a:gd name="connsiteX48" fmla="*/ 209 w 228145"/>
                  <a:gd name="connsiteY48" fmla="*/ 457655 h 749010"/>
                  <a:gd name="connsiteX49" fmla="*/ 627 w 228145"/>
                  <a:gd name="connsiteY49" fmla="*/ 476738 h 749010"/>
                  <a:gd name="connsiteX50" fmla="*/ 627 w 228145"/>
                  <a:gd name="connsiteY50" fmla="*/ 493268 h 749010"/>
                  <a:gd name="connsiteX51" fmla="*/ 209 w 228145"/>
                  <a:gd name="connsiteY51" fmla="*/ 521265 h 749010"/>
                  <a:gd name="connsiteX52" fmla="*/ 0 w 228145"/>
                  <a:gd name="connsiteY52" fmla="*/ 542900 h 749010"/>
                  <a:gd name="connsiteX53" fmla="*/ 209 w 228145"/>
                  <a:gd name="connsiteY53" fmla="*/ 573408 h 749010"/>
                  <a:gd name="connsiteX54" fmla="*/ 627 w 228145"/>
                  <a:gd name="connsiteY54" fmla="*/ 593746 h 749010"/>
                  <a:gd name="connsiteX55" fmla="*/ 209 w 228145"/>
                  <a:gd name="connsiteY55" fmla="*/ 625551 h 749010"/>
                  <a:gd name="connsiteX56" fmla="*/ 0 w 228145"/>
                  <a:gd name="connsiteY56" fmla="*/ 649698 h 749010"/>
                  <a:gd name="connsiteX57" fmla="*/ 209 w 228145"/>
                  <a:gd name="connsiteY57" fmla="*/ 683176 h 749010"/>
                  <a:gd name="connsiteX58" fmla="*/ 209 w 228145"/>
                  <a:gd name="connsiteY58" fmla="*/ 691044 h 749010"/>
                  <a:gd name="connsiteX59" fmla="*/ 1506 w 228145"/>
                  <a:gd name="connsiteY59" fmla="*/ 695689 h 749010"/>
                  <a:gd name="connsiteX60" fmla="*/ 1715 w 228145"/>
                  <a:gd name="connsiteY60" fmla="*/ 696317 h 749010"/>
                  <a:gd name="connsiteX61" fmla="*/ 209 w 228145"/>
                  <a:gd name="connsiteY61" fmla="*/ 706486 h 749010"/>
                  <a:gd name="connsiteX62" fmla="*/ 878 w 228145"/>
                  <a:gd name="connsiteY62" fmla="*/ 711550 h 749010"/>
                  <a:gd name="connsiteX63" fmla="*/ 209 w 228145"/>
                  <a:gd name="connsiteY63" fmla="*/ 726824 h 749010"/>
                  <a:gd name="connsiteX64" fmla="*/ 627 w 228145"/>
                  <a:gd name="connsiteY64" fmla="*/ 735696 h 749010"/>
                  <a:gd name="connsiteX65" fmla="*/ 209 w 228145"/>
                  <a:gd name="connsiteY65" fmla="*/ 744819 h 749010"/>
                  <a:gd name="connsiteX66" fmla="*/ 5102 w 228145"/>
                  <a:gd name="connsiteY66" fmla="*/ 749004 h 749010"/>
                  <a:gd name="connsiteX67" fmla="*/ 9534 w 228145"/>
                  <a:gd name="connsiteY67" fmla="*/ 747749 h 749010"/>
                  <a:gd name="connsiteX68" fmla="*/ 10161 w 228145"/>
                  <a:gd name="connsiteY68" fmla="*/ 742225 h 749010"/>
                  <a:gd name="connsiteX69" fmla="*/ 9534 w 228145"/>
                  <a:gd name="connsiteY69" fmla="*/ 722974 h 749010"/>
                  <a:gd name="connsiteX70" fmla="*/ 9534 w 228145"/>
                  <a:gd name="connsiteY70" fmla="*/ 710420 h 749010"/>
                  <a:gd name="connsiteX71" fmla="*/ 9534 w 228145"/>
                  <a:gd name="connsiteY71" fmla="*/ 700041 h 749010"/>
                  <a:gd name="connsiteX72" fmla="*/ 9325 w 228145"/>
                  <a:gd name="connsiteY72" fmla="*/ 689872 h 749010"/>
                  <a:gd name="connsiteX73" fmla="*/ 9952 w 228145"/>
                  <a:gd name="connsiteY73" fmla="*/ 685436 h 749010"/>
                  <a:gd name="connsiteX74" fmla="*/ 9952 w 228145"/>
                  <a:gd name="connsiteY74" fmla="*/ 683637 h 749010"/>
                  <a:gd name="connsiteX75" fmla="*/ 9952 w 228145"/>
                  <a:gd name="connsiteY75" fmla="*/ 682298 h 749010"/>
                  <a:gd name="connsiteX76" fmla="*/ 9952 w 228145"/>
                  <a:gd name="connsiteY76" fmla="*/ 672924 h 749010"/>
                  <a:gd name="connsiteX77" fmla="*/ 9743 w 228145"/>
                  <a:gd name="connsiteY77" fmla="*/ 646224 h 749010"/>
                  <a:gd name="connsiteX78" fmla="*/ 9952 w 228145"/>
                  <a:gd name="connsiteY78" fmla="*/ 592826 h 749010"/>
                  <a:gd name="connsiteX79" fmla="*/ 10370 w 228145"/>
                  <a:gd name="connsiteY79" fmla="*/ 541938 h 749010"/>
                  <a:gd name="connsiteX80" fmla="*/ 9952 w 228145"/>
                  <a:gd name="connsiteY80" fmla="*/ 496156 h 749010"/>
                  <a:gd name="connsiteX81" fmla="*/ 10370 w 228145"/>
                  <a:gd name="connsiteY81" fmla="*/ 445937 h 749010"/>
                  <a:gd name="connsiteX82" fmla="*/ 10579 w 228145"/>
                  <a:gd name="connsiteY82" fmla="*/ 422377 h 749010"/>
                  <a:gd name="connsiteX83" fmla="*/ 9952 w 228145"/>
                  <a:gd name="connsiteY83" fmla="*/ 306624 h 749010"/>
                  <a:gd name="connsiteX84" fmla="*/ 9952 w 228145"/>
                  <a:gd name="connsiteY84" fmla="*/ 230334 h 749010"/>
                  <a:gd name="connsiteX85" fmla="*/ 9952 w 228145"/>
                  <a:gd name="connsiteY85" fmla="*/ 168022 h 749010"/>
                  <a:gd name="connsiteX86" fmla="*/ 9743 w 228145"/>
                  <a:gd name="connsiteY86" fmla="*/ 106965 h 749010"/>
                  <a:gd name="connsiteX87" fmla="*/ 10370 w 228145"/>
                  <a:gd name="connsiteY87" fmla="*/ 80265 h 749010"/>
                  <a:gd name="connsiteX88" fmla="*/ 9952 w 228145"/>
                  <a:gd name="connsiteY88" fmla="*/ 50971 h 749010"/>
                  <a:gd name="connsiteX89" fmla="*/ 9743 w 228145"/>
                  <a:gd name="connsiteY89" fmla="*/ 24272 h 749010"/>
                  <a:gd name="connsiteX90" fmla="*/ 9743 w 228145"/>
                  <a:gd name="connsiteY90" fmla="*/ 9918 h 749010"/>
                  <a:gd name="connsiteX91" fmla="*/ 9743 w 228145"/>
                  <a:gd name="connsiteY91" fmla="*/ 9500 h 749010"/>
                  <a:gd name="connsiteX92" fmla="*/ 12336 w 228145"/>
                  <a:gd name="connsiteY92" fmla="*/ 9500 h 749010"/>
                  <a:gd name="connsiteX93" fmla="*/ 39976 w 228145"/>
                  <a:gd name="connsiteY93" fmla="*/ 9500 h 749010"/>
                  <a:gd name="connsiteX94" fmla="*/ 90824 w 228145"/>
                  <a:gd name="connsiteY94" fmla="*/ 9918 h 749010"/>
                  <a:gd name="connsiteX95" fmla="*/ 127078 w 228145"/>
                  <a:gd name="connsiteY95" fmla="*/ 9541 h 749010"/>
                  <a:gd name="connsiteX96" fmla="*/ 159401 w 228145"/>
                  <a:gd name="connsiteY96" fmla="*/ 10127 h 749010"/>
                  <a:gd name="connsiteX97" fmla="*/ 218194 w 228145"/>
                  <a:gd name="connsiteY97" fmla="*/ 9834 h 749010"/>
                  <a:gd name="connsiteX98" fmla="*/ 218696 w 228145"/>
                  <a:gd name="connsiteY98" fmla="*/ 9834 h 749010"/>
                  <a:gd name="connsiteX99" fmla="*/ 218696 w 228145"/>
                  <a:gd name="connsiteY99" fmla="*/ 9834 h 749010"/>
                  <a:gd name="connsiteX100" fmla="*/ 218696 w 228145"/>
                  <a:gd name="connsiteY100" fmla="*/ 9834 h 749010"/>
                  <a:gd name="connsiteX101" fmla="*/ 218696 w 228145"/>
                  <a:gd name="connsiteY101" fmla="*/ 9834 h 749010"/>
                  <a:gd name="connsiteX102" fmla="*/ 218696 w 228145"/>
                  <a:gd name="connsiteY102" fmla="*/ 14019 h 749010"/>
                  <a:gd name="connsiteX103" fmla="*/ 218696 w 228145"/>
                  <a:gd name="connsiteY103" fmla="*/ 28373 h 749010"/>
                  <a:gd name="connsiteX104" fmla="*/ 218696 w 228145"/>
                  <a:gd name="connsiteY104" fmla="*/ 56454 h 749010"/>
                  <a:gd name="connsiteX105" fmla="*/ 218696 w 228145"/>
                  <a:gd name="connsiteY105" fmla="*/ 132743 h 749010"/>
                  <a:gd name="connsiteX106" fmla="*/ 218696 w 228145"/>
                  <a:gd name="connsiteY106" fmla="*/ 195056 h 749010"/>
                  <a:gd name="connsiteX107" fmla="*/ 218696 w 228145"/>
                  <a:gd name="connsiteY107" fmla="*/ 256113 h 749010"/>
                  <a:gd name="connsiteX108" fmla="*/ 218068 w 228145"/>
                  <a:gd name="connsiteY108" fmla="*/ 282854 h 749010"/>
                  <a:gd name="connsiteX109" fmla="*/ 218277 w 228145"/>
                  <a:gd name="connsiteY109" fmla="*/ 287039 h 749010"/>
                  <a:gd name="connsiteX110" fmla="*/ 218277 w 228145"/>
                  <a:gd name="connsiteY110" fmla="*/ 290136 h 749010"/>
                  <a:gd name="connsiteX111" fmla="*/ 218277 w 228145"/>
                  <a:gd name="connsiteY111" fmla="*/ 294571 h 749010"/>
                  <a:gd name="connsiteX112" fmla="*/ 218277 w 228145"/>
                  <a:gd name="connsiteY112" fmla="*/ 303443 h 749010"/>
                  <a:gd name="connsiteX113" fmla="*/ 217859 w 228145"/>
                  <a:gd name="connsiteY113" fmla="*/ 311813 h 749010"/>
                  <a:gd name="connsiteX114" fmla="*/ 218277 w 228145"/>
                  <a:gd name="connsiteY114" fmla="*/ 319429 h 749010"/>
                  <a:gd name="connsiteX115" fmla="*/ 217859 w 228145"/>
                  <a:gd name="connsiteY115" fmla="*/ 328762 h 749010"/>
                  <a:gd name="connsiteX116" fmla="*/ 219783 w 228145"/>
                  <a:gd name="connsiteY116" fmla="*/ 332947 h 749010"/>
                  <a:gd name="connsiteX117" fmla="*/ 222083 w 228145"/>
                  <a:gd name="connsiteY117" fmla="*/ 334202 h 749010"/>
                  <a:gd name="connsiteX118" fmla="*/ 225177 w 228145"/>
                  <a:gd name="connsiteY118" fmla="*/ 334328 h 7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28145" h="749010">
                    <a:moveTo>
                      <a:pt x="225177" y="334328"/>
                    </a:moveTo>
                    <a:cubicBezTo>
                      <a:pt x="226565" y="333679"/>
                      <a:pt x="227581" y="332432"/>
                      <a:pt x="227937" y="330938"/>
                    </a:cubicBezTo>
                    <a:cubicBezTo>
                      <a:pt x="227937" y="330101"/>
                      <a:pt x="227937" y="327967"/>
                      <a:pt x="227937" y="326083"/>
                    </a:cubicBezTo>
                    <a:cubicBezTo>
                      <a:pt x="227891" y="325012"/>
                      <a:pt x="227749" y="323949"/>
                      <a:pt x="227519" y="322903"/>
                    </a:cubicBezTo>
                    <a:cubicBezTo>
                      <a:pt x="227406" y="321986"/>
                      <a:pt x="227406" y="321057"/>
                      <a:pt x="227519" y="320141"/>
                    </a:cubicBezTo>
                    <a:cubicBezTo>
                      <a:pt x="227544" y="318584"/>
                      <a:pt x="227686" y="317032"/>
                      <a:pt x="227937" y="315496"/>
                    </a:cubicBezTo>
                    <a:cubicBezTo>
                      <a:pt x="228025" y="314298"/>
                      <a:pt x="228025" y="313095"/>
                      <a:pt x="227937" y="311897"/>
                    </a:cubicBezTo>
                    <a:cubicBezTo>
                      <a:pt x="227937" y="310390"/>
                      <a:pt x="227937" y="308925"/>
                      <a:pt x="227937" y="306791"/>
                    </a:cubicBezTo>
                    <a:cubicBezTo>
                      <a:pt x="227937" y="305745"/>
                      <a:pt x="227519" y="304280"/>
                      <a:pt x="227519" y="303401"/>
                    </a:cubicBezTo>
                    <a:cubicBezTo>
                      <a:pt x="227552" y="301637"/>
                      <a:pt x="227694" y="299877"/>
                      <a:pt x="227937" y="298129"/>
                    </a:cubicBezTo>
                    <a:cubicBezTo>
                      <a:pt x="228041" y="296735"/>
                      <a:pt x="228041" y="295336"/>
                      <a:pt x="227937" y="293944"/>
                    </a:cubicBezTo>
                    <a:lnTo>
                      <a:pt x="227937" y="287374"/>
                    </a:lnTo>
                    <a:lnTo>
                      <a:pt x="227937" y="248789"/>
                    </a:lnTo>
                    <a:cubicBezTo>
                      <a:pt x="228146" y="239438"/>
                      <a:pt x="227711" y="230084"/>
                      <a:pt x="226640" y="220793"/>
                    </a:cubicBezTo>
                    <a:cubicBezTo>
                      <a:pt x="226640" y="219537"/>
                      <a:pt x="226640" y="218282"/>
                      <a:pt x="226640" y="216984"/>
                    </a:cubicBezTo>
                    <a:cubicBezTo>
                      <a:pt x="226640" y="206815"/>
                      <a:pt x="228146" y="185180"/>
                      <a:pt x="228146" y="155927"/>
                    </a:cubicBezTo>
                    <a:lnTo>
                      <a:pt x="227310" y="125587"/>
                    </a:lnTo>
                    <a:cubicBezTo>
                      <a:pt x="227310" y="82358"/>
                      <a:pt x="227937" y="70891"/>
                      <a:pt x="227937" y="34023"/>
                    </a:cubicBezTo>
                    <a:cubicBezTo>
                      <a:pt x="227937" y="27536"/>
                      <a:pt x="227937" y="20673"/>
                      <a:pt x="227937" y="13643"/>
                    </a:cubicBezTo>
                    <a:lnTo>
                      <a:pt x="227937" y="1130"/>
                    </a:lnTo>
                    <a:cubicBezTo>
                      <a:pt x="227937" y="1130"/>
                      <a:pt x="227937" y="586"/>
                      <a:pt x="227937" y="586"/>
                    </a:cubicBezTo>
                    <a:lnTo>
                      <a:pt x="223462" y="586"/>
                    </a:lnTo>
                    <a:lnTo>
                      <a:pt x="210291" y="586"/>
                    </a:lnTo>
                    <a:cubicBezTo>
                      <a:pt x="207865" y="377"/>
                      <a:pt x="205565" y="209"/>
                      <a:pt x="203726" y="209"/>
                    </a:cubicBezTo>
                    <a:lnTo>
                      <a:pt x="174455" y="0"/>
                    </a:lnTo>
                    <a:cubicBezTo>
                      <a:pt x="169061" y="0"/>
                      <a:pt x="164503" y="0"/>
                      <a:pt x="158607" y="335"/>
                    </a:cubicBezTo>
                    <a:lnTo>
                      <a:pt x="143971" y="335"/>
                    </a:lnTo>
                    <a:cubicBezTo>
                      <a:pt x="141253" y="335"/>
                      <a:pt x="138452" y="335"/>
                      <a:pt x="135608" y="753"/>
                    </a:cubicBezTo>
                    <a:cubicBezTo>
                      <a:pt x="126827" y="753"/>
                      <a:pt x="118882" y="544"/>
                      <a:pt x="110853" y="335"/>
                    </a:cubicBezTo>
                    <a:cubicBezTo>
                      <a:pt x="108302" y="335"/>
                      <a:pt x="105752" y="126"/>
                      <a:pt x="89235" y="126"/>
                    </a:cubicBezTo>
                    <a:lnTo>
                      <a:pt x="58751" y="335"/>
                    </a:lnTo>
                    <a:cubicBezTo>
                      <a:pt x="52395" y="335"/>
                      <a:pt x="43488" y="753"/>
                      <a:pt x="38429" y="753"/>
                    </a:cubicBezTo>
                    <a:lnTo>
                      <a:pt x="22539" y="753"/>
                    </a:lnTo>
                    <a:lnTo>
                      <a:pt x="3304" y="460"/>
                    </a:lnTo>
                    <a:cubicBezTo>
                      <a:pt x="2246" y="375"/>
                      <a:pt x="1183" y="375"/>
                      <a:pt x="126" y="460"/>
                    </a:cubicBezTo>
                    <a:lnTo>
                      <a:pt x="126" y="3641"/>
                    </a:lnTo>
                    <a:lnTo>
                      <a:pt x="126" y="9918"/>
                    </a:lnTo>
                    <a:lnTo>
                      <a:pt x="126" y="27829"/>
                    </a:lnTo>
                    <a:lnTo>
                      <a:pt x="335" y="67251"/>
                    </a:lnTo>
                    <a:lnTo>
                      <a:pt x="335" y="114246"/>
                    </a:lnTo>
                    <a:cubicBezTo>
                      <a:pt x="126" y="123597"/>
                      <a:pt x="560" y="132951"/>
                      <a:pt x="1631" y="142243"/>
                    </a:cubicBezTo>
                    <a:cubicBezTo>
                      <a:pt x="1631" y="143498"/>
                      <a:pt x="1840" y="144796"/>
                      <a:pt x="1840" y="146051"/>
                    </a:cubicBezTo>
                    <a:cubicBezTo>
                      <a:pt x="1840" y="156220"/>
                      <a:pt x="335" y="177856"/>
                      <a:pt x="335" y="207108"/>
                    </a:cubicBezTo>
                    <a:lnTo>
                      <a:pt x="1004" y="237616"/>
                    </a:lnTo>
                    <a:cubicBezTo>
                      <a:pt x="1004" y="280887"/>
                      <a:pt x="335" y="292312"/>
                      <a:pt x="335" y="329180"/>
                    </a:cubicBezTo>
                    <a:cubicBezTo>
                      <a:pt x="335" y="345710"/>
                      <a:pt x="627" y="364793"/>
                      <a:pt x="753" y="382621"/>
                    </a:cubicBezTo>
                    <a:lnTo>
                      <a:pt x="418" y="425515"/>
                    </a:lnTo>
                    <a:cubicBezTo>
                      <a:pt x="418" y="426562"/>
                      <a:pt x="418" y="427524"/>
                      <a:pt x="418" y="428361"/>
                    </a:cubicBezTo>
                    <a:cubicBezTo>
                      <a:pt x="418" y="433467"/>
                      <a:pt x="418" y="446189"/>
                      <a:pt x="209" y="457655"/>
                    </a:cubicBezTo>
                    <a:cubicBezTo>
                      <a:pt x="209" y="464016"/>
                      <a:pt x="418" y="469121"/>
                      <a:pt x="627" y="476738"/>
                    </a:cubicBezTo>
                    <a:cubicBezTo>
                      <a:pt x="627" y="481843"/>
                      <a:pt x="627" y="486907"/>
                      <a:pt x="627" y="493268"/>
                    </a:cubicBezTo>
                    <a:cubicBezTo>
                      <a:pt x="627" y="503437"/>
                      <a:pt x="627" y="512351"/>
                      <a:pt x="209" y="521265"/>
                    </a:cubicBezTo>
                    <a:cubicBezTo>
                      <a:pt x="209" y="523817"/>
                      <a:pt x="0" y="526328"/>
                      <a:pt x="0" y="542900"/>
                    </a:cubicBezTo>
                    <a:cubicBezTo>
                      <a:pt x="0" y="551772"/>
                      <a:pt x="0" y="560686"/>
                      <a:pt x="209" y="573408"/>
                    </a:cubicBezTo>
                    <a:cubicBezTo>
                      <a:pt x="209" y="579769"/>
                      <a:pt x="627" y="588683"/>
                      <a:pt x="627" y="593746"/>
                    </a:cubicBezTo>
                    <a:cubicBezTo>
                      <a:pt x="627" y="605213"/>
                      <a:pt x="627" y="614085"/>
                      <a:pt x="209" y="625551"/>
                    </a:cubicBezTo>
                    <a:cubicBezTo>
                      <a:pt x="0" y="634465"/>
                      <a:pt x="0" y="642081"/>
                      <a:pt x="0" y="649698"/>
                    </a:cubicBezTo>
                    <a:lnTo>
                      <a:pt x="209" y="683176"/>
                    </a:lnTo>
                    <a:lnTo>
                      <a:pt x="209" y="691044"/>
                    </a:lnTo>
                    <a:cubicBezTo>
                      <a:pt x="42" y="692701"/>
                      <a:pt x="506" y="694358"/>
                      <a:pt x="1506" y="695689"/>
                    </a:cubicBezTo>
                    <a:cubicBezTo>
                      <a:pt x="1506" y="695898"/>
                      <a:pt x="1715" y="696108"/>
                      <a:pt x="1715" y="696317"/>
                    </a:cubicBezTo>
                    <a:cubicBezTo>
                      <a:pt x="974" y="699665"/>
                      <a:pt x="473" y="703067"/>
                      <a:pt x="209" y="706486"/>
                    </a:cubicBezTo>
                    <a:cubicBezTo>
                      <a:pt x="209" y="707742"/>
                      <a:pt x="878" y="710294"/>
                      <a:pt x="878" y="711550"/>
                    </a:cubicBezTo>
                    <a:cubicBezTo>
                      <a:pt x="878" y="718790"/>
                      <a:pt x="209" y="720673"/>
                      <a:pt x="209" y="726824"/>
                    </a:cubicBezTo>
                    <a:cubicBezTo>
                      <a:pt x="209" y="729586"/>
                      <a:pt x="627" y="732725"/>
                      <a:pt x="627" y="735696"/>
                    </a:cubicBezTo>
                    <a:cubicBezTo>
                      <a:pt x="627" y="738668"/>
                      <a:pt x="209" y="743313"/>
                      <a:pt x="209" y="744819"/>
                    </a:cubicBezTo>
                    <a:cubicBezTo>
                      <a:pt x="699" y="747163"/>
                      <a:pt x="2710" y="748883"/>
                      <a:pt x="5102" y="749004"/>
                    </a:cubicBezTo>
                    <a:cubicBezTo>
                      <a:pt x="6674" y="749067"/>
                      <a:pt x="8229" y="748628"/>
                      <a:pt x="9534" y="747749"/>
                    </a:cubicBezTo>
                    <a:cubicBezTo>
                      <a:pt x="10061" y="745958"/>
                      <a:pt x="10270" y="744087"/>
                      <a:pt x="10161" y="742225"/>
                    </a:cubicBezTo>
                    <a:cubicBezTo>
                      <a:pt x="10161" y="735654"/>
                      <a:pt x="9534" y="729084"/>
                      <a:pt x="9534" y="722974"/>
                    </a:cubicBezTo>
                    <a:cubicBezTo>
                      <a:pt x="9534" y="720631"/>
                      <a:pt x="9534" y="718287"/>
                      <a:pt x="9534" y="710420"/>
                    </a:cubicBezTo>
                    <a:lnTo>
                      <a:pt x="9534" y="700041"/>
                    </a:lnTo>
                    <a:cubicBezTo>
                      <a:pt x="9534" y="694141"/>
                      <a:pt x="9325" y="691170"/>
                      <a:pt x="9325" y="689872"/>
                    </a:cubicBezTo>
                    <a:cubicBezTo>
                      <a:pt x="9325" y="688575"/>
                      <a:pt x="9952" y="687152"/>
                      <a:pt x="9952" y="685436"/>
                    </a:cubicBezTo>
                    <a:cubicBezTo>
                      <a:pt x="9994" y="684838"/>
                      <a:pt x="9994" y="684235"/>
                      <a:pt x="9952" y="683637"/>
                    </a:cubicBezTo>
                    <a:lnTo>
                      <a:pt x="9952" y="682298"/>
                    </a:lnTo>
                    <a:lnTo>
                      <a:pt x="9952" y="672924"/>
                    </a:lnTo>
                    <a:cubicBezTo>
                      <a:pt x="9952" y="662767"/>
                      <a:pt x="9881" y="653870"/>
                      <a:pt x="9743" y="646224"/>
                    </a:cubicBezTo>
                    <a:cubicBezTo>
                      <a:pt x="9743" y="628439"/>
                      <a:pt x="9743" y="613164"/>
                      <a:pt x="9952" y="592826"/>
                    </a:cubicBezTo>
                    <a:cubicBezTo>
                      <a:pt x="9952" y="573743"/>
                      <a:pt x="10329" y="549554"/>
                      <a:pt x="10370" y="541938"/>
                    </a:cubicBezTo>
                    <a:lnTo>
                      <a:pt x="9952" y="496156"/>
                    </a:lnTo>
                    <a:cubicBezTo>
                      <a:pt x="9952" y="487033"/>
                      <a:pt x="10203" y="463556"/>
                      <a:pt x="10370" y="445937"/>
                    </a:cubicBezTo>
                    <a:cubicBezTo>
                      <a:pt x="10370" y="439367"/>
                      <a:pt x="10579" y="430663"/>
                      <a:pt x="10579" y="422377"/>
                    </a:cubicBezTo>
                    <a:cubicBezTo>
                      <a:pt x="10370" y="382955"/>
                      <a:pt x="10161" y="343534"/>
                      <a:pt x="9952" y="306624"/>
                    </a:cubicBezTo>
                    <a:cubicBezTo>
                      <a:pt x="9952" y="292646"/>
                      <a:pt x="9952" y="278669"/>
                      <a:pt x="9952" y="230334"/>
                    </a:cubicBezTo>
                    <a:cubicBezTo>
                      <a:pt x="9952" y="211251"/>
                      <a:pt x="9952" y="189615"/>
                      <a:pt x="9952" y="168022"/>
                    </a:cubicBezTo>
                    <a:cubicBezTo>
                      <a:pt x="9952" y="132409"/>
                      <a:pt x="9952" y="114581"/>
                      <a:pt x="9743" y="106965"/>
                    </a:cubicBezTo>
                    <a:cubicBezTo>
                      <a:pt x="9534" y="99348"/>
                      <a:pt x="10370" y="90435"/>
                      <a:pt x="10370" y="80265"/>
                    </a:cubicBezTo>
                    <a:cubicBezTo>
                      <a:pt x="10370" y="75160"/>
                      <a:pt x="9952" y="66288"/>
                      <a:pt x="9952" y="50971"/>
                    </a:cubicBezTo>
                    <a:cubicBezTo>
                      <a:pt x="9952" y="40788"/>
                      <a:pt x="9881" y="31889"/>
                      <a:pt x="9743" y="24272"/>
                    </a:cubicBezTo>
                    <a:lnTo>
                      <a:pt x="9743" y="9918"/>
                    </a:lnTo>
                    <a:cubicBezTo>
                      <a:pt x="9743" y="9918"/>
                      <a:pt x="9743" y="9500"/>
                      <a:pt x="9743" y="9500"/>
                    </a:cubicBezTo>
                    <a:lnTo>
                      <a:pt x="12336" y="9500"/>
                    </a:lnTo>
                    <a:lnTo>
                      <a:pt x="39976" y="9500"/>
                    </a:lnTo>
                    <a:lnTo>
                      <a:pt x="90824" y="9918"/>
                    </a:lnTo>
                    <a:lnTo>
                      <a:pt x="127078" y="9541"/>
                    </a:lnTo>
                    <a:cubicBezTo>
                      <a:pt x="131719" y="9918"/>
                      <a:pt x="146062" y="10127"/>
                      <a:pt x="159401" y="10127"/>
                    </a:cubicBezTo>
                    <a:lnTo>
                      <a:pt x="218194" y="9834"/>
                    </a:lnTo>
                    <a:lnTo>
                      <a:pt x="218696" y="9834"/>
                    </a:lnTo>
                    <a:cubicBezTo>
                      <a:pt x="218696" y="9834"/>
                      <a:pt x="218696" y="9834"/>
                      <a:pt x="218696" y="9834"/>
                    </a:cubicBezTo>
                    <a:lnTo>
                      <a:pt x="218696" y="9834"/>
                    </a:lnTo>
                    <a:lnTo>
                      <a:pt x="218696" y="9834"/>
                    </a:lnTo>
                    <a:lnTo>
                      <a:pt x="218696" y="14019"/>
                    </a:lnTo>
                    <a:lnTo>
                      <a:pt x="218696" y="28373"/>
                    </a:lnTo>
                    <a:cubicBezTo>
                      <a:pt x="218696" y="37873"/>
                      <a:pt x="218696" y="47247"/>
                      <a:pt x="218696" y="56454"/>
                    </a:cubicBezTo>
                    <a:cubicBezTo>
                      <a:pt x="218696" y="70431"/>
                      <a:pt x="218696" y="84450"/>
                      <a:pt x="218696" y="132743"/>
                    </a:cubicBezTo>
                    <a:cubicBezTo>
                      <a:pt x="218696" y="151826"/>
                      <a:pt x="218696" y="173462"/>
                      <a:pt x="218696" y="195056"/>
                    </a:cubicBezTo>
                    <a:cubicBezTo>
                      <a:pt x="218696" y="230669"/>
                      <a:pt x="218696" y="248496"/>
                      <a:pt x="218696" y="256113"/>
                    </a:cubicBezTo>
                    <a:cubicBezTo>
                      <a:pt x="218696" y="263729"/>
                      <a:pt x="218068" y="272643"/>
                      <a:pt x="218068" y="282854"/>
                    </a:cubicBezTo>
                    <a:cubicBezTo>
                      <a:pt x="217985" y="284252"/>
                      <a:pt x="218052" y="285656"/>
                      <a:pt x="218277" y="287039"/>
                    </a:cubicBezTo>
                    <a:cubicBezTo>
                      <a:pt x="218357" y="288069"/>
                      <a:pt x="218357" y="289105"/>
                      <a:pt x="218277" y="290136"/>
                    </a:cubicBezTo>
                    <a:cubicBezTo>
                      <a:pt x="218277" y="291809"/>
                      <a:pt x="218277" y="293316"/>
                      <a:pt x="218277" y="294571"/>
                    </a:cubicBezTo>
                    <a:lnTo>
                      <a:pt x="218277" y="303443"/>
                    </a:lnTo>
                    <a:cubicBezTo>
                      <a:pt x="218277" y="306624"/>
                      <a:pt x="217859" y="310641"/>
                      <a:pt x="217859" y="311813"/>
                    </a:cubicBezTo>
                    <a:cubicBezTo>
                      <a:pt x="217859" y="314366"/>
                      <a:pt x="218277" y="316877"/>
                      <a:pt x="218277" y="319429"/>
                    </a:cubicBezTo>
                    <a:cubicBezTo>
                      <a:pt x="218277" y="321103"/>
                      <a:pt x="217859" y="325790"/>
                      <a:pt x="217859" y="328762"/>
                    </a:cubicBezTo>
                    <a:cubicBezTo>
                      <a:pt x="217608" y="330415"/>
                      <a:pt x="218361" y="332064"/>
                      <a:pt x="219783" y="332947"/>
                    </a:cubicBezTo>
                    <a:cubicBezTo>
                      <a:pt x="220238" y="333779"/>
                      <a:pt x="221138" y="334269"/>
                      <a:pt x="222083" y="334202"/>
                    </a:cubicBezTo>
                    <a:cubicBezTo>
                      <a:pt x="223107" y="334357"/>
                      <a:pt x="224144" y="334399"/>
                      <a:pt x="225177" y="334328"/>
                    </a:cubicBezTo>
                    <a:close/>
                  </a:path>
                </a:pathLst>
              </a:custGeom>
              <a:solidFill>
                <a:schemeClr val="bg1"/>
              </a:solidFill>
              <a:ln w="3805" cap="flat">
                <a:noFill/>
                <a:prstDash val="solid"/>
                <a:miter/>
              </a:ln>
            </p:spPr>
            <p:txBody>
              <a:bodyPr wrap="none" rtlCol="0" anchor="ctr"/>
              <a:lstStyle/>
              <a:p>
                <a:endParaRPr lang="en-CA"/>
              </a:p>
            </p:txBody>
          </p:sp>
          <p:sp>
            <p:nvSpPr>
              <p:cNvPr id="246" name="Freeform 245">
                <a:extLst>
                  <a:ext uri="{FF2B5EF4-FFF2-40B4-BE49-F238E27FC236}">
                    <a16:creationId xmlns:a16="http://schemas.microsoft.com/office/drawing/2014/main" id="{A45BA70C-EBCA-6D4F-9BC8-0D3D3FEF00F5}"/>
                  </a:ext>
                </a:extLst>
              </p:cNvPr>
              <p:cNvSpPr/>
              <p:nvPr/>
            </p:nvSpPr>
            <p:spPr>
              <a:xfrm>
                <a:off x="6468948" y="3107440"/>
                <a:ext cx="279853" cy="341363"/>
              </a:xfrm>
              <a:custGeom>
                <a:avLst/>
                <a:gdLst>
                  <a:gd name="connsiteX0" fmla="*/ 277094 w 279853"/>
                  <a:gd name="connsiteY0" fmla="*/ 335750 h 341363"/>
                  <a:gd name="connsiteX1" fmla="*/ 279854 w 279853"/>
                  <a:gd name="connsiteY1" fmla="*/ 332361 h 341363"/>
                  <a:gd name="connsiteX2" fmla="*/ 279854 w 279853"/>
                  <a:gd name="connsiteY2" fmla="*/ 327506 h 341363"/>
                  <a:gd name="connsiteX3" fmla="*/ 279436 w 279853"/>
                  <a:gd name="connsiteY3" fmla="*/ 324326 h 341363"/>
                  <a:gd name="connsiteX4" fmla="*/ 279227 w 279853"/>
                  <a:gd name="connsiteY4" fmla="*/ 321564 h 341363"/>
                  <a:gd name="connsiteX5" fmla="*/ 279645 w 279853"/>
                  <a:gd name="connsiteY5" fmla="*/ 316919 h 341363"/>
                  <a:gd name="connsiteX6" fmla="*/ 279645 w 279853"/>
                  <a:gd name="connsiteY6" fmla="*/ 313320 h 341363"/>
                  <a:gd name="connsiteX7" fmla="*/ 279645 w 279853"/>
                  <a:gd name="connsiteY7" fmla="*/ 308214 h 341363"/>
                  <a:gd name="connsiteX8" fmla="*/ 279227 w 279853"/>
                  <a:gd name="connsiteY8" fmla="*/ 304824 h 341363"/>
                  <a:gd name="connsiteX9" fmla="*/ 279645 w 279853"/>
                  <a:gd name="connsiteY9" fmla="*/ 299551 h 341363"/>
                  <a:gd name="connsiteX10" fmla="*/ 279645 w 279853"/>
                  <a:gd name="connsiteY10" fmla="*/ 295367 h 341363"/>
                  <a:gd name="connsiteX11" fmla="*/ 279645 w 279853"/>
                  <a:gd name="connsiteY11" fmla="*/ 288796 h 341363"/>
                  <a:gd name="connsiteX12" fmla="*/ 279645 w 279853"/>
                  <a:gd name="connsiteY12" fmla="*/ 253016 h 341363"/>
                  <a:gd name="connsiteX13" fmla="*/ 278391 w 279853"/>
                  <a:gd name="connsiteY13" fmla="*/ 227112 h 341363"/>
                  <a:gd name="connsiteX14" fmla="*/ 278181 w 279853"/>
                  <a:gd name="connsiteY14" fmla="*/ 223596 h 341363"/>
                  <a:gd name="connsiteX15" fmla="*/ 279645 w 279853"/>
                  <a:gd name="connsiteY15" fmla="*/ 167143 h 341363"/>
                  <a:gd name="connsiteX16" fmla="*/ 279018 w 279853"/>
                  <a:gd name="connsiteY16" fmla="*/ 138895 h 341363"/>
                  <a:gd name="connsiteX17" fmla="*/ 279645 w 279853"/>
                  <a:gd name="connsiteY17" fmla="*/ 54236 h 341363"/>
                  <a:gd name="connsiteX18" fmla="*/ 279269 w 279853"/>
                  <a:gd name="connsiteY18" fmla="*/ 15651 h 341363"/>
                  <a:gd name="connsiteX19" fmla="*/ 279561 w 279853"/>
                  <a:gd name="connsiteY19" fmla="*/ 12387 h 341363"/>
                  <a:gd name="connsiteX20" fmla="*/ 279561 w 279853"/>
                  <a:gd name="connsiteY20" fmla="*/ 10881 h 341363"/>
                  <a:gd name="connsiteX21" fmla="*/ 279561 w 279853"/>
                  <a:gd name="connsiteY21" fmla="*/ 9123 h 341363"/>
                  <a:gd name="connsiteX22" fmla="*/ 279561 w 279853"/>
                  <a:gd name="connsiteY22" fmla="*/ 0 h 341363"/>
                  <a:gd name="connsiteX23" fmla="*/ 268146 w 279853"/>
                  <a:gd name="connsiteY23" fmla="*/ 0 h 341363"/>
                  <a:gd name="connsiteX24" fmla="*/ 252423 w 279853"/>
                  <a:gd name="connsiteY24" fmla="*/ 0 h 341363"/>
                  <a:gd name="connsiteX25" fmla="*/ 237788 w 279853"/>
                  <a:gd name="connsiteY25" fmla="*/ 335 h 341363"/>
                  <a:gd name="connsiteX26" fmla="*/ 224197 w 279853"/>
                  <a:gd name="connsiteY26" fmla="*/ 335 h 341363"/>
                  <a:gd name="connsiteX27" fmla="*/ 216587 w 279853"/>
                  <a:gd name="connsiteY27" fmla="*/ 753 h 341363"/>
                  <a:gd name="connsiteX28" fmla="*/ 193672 w 279853"/>
                  <a:gd name="connsiteY28" fmla="*/ 335 h 341363"/>
                  <a:gd name="connsiteX29" fmla="*/ 173684 w 279853"/>
                  <a:gd name="connsiteY29" fmla="*/ 126 h 341363"/>
                  <a:gd name="connsiteX30" fmla="*/ 145501 w 279853"/>
                  <a:gd name="connsiteY30" fmla="*/ 335 h 341363"/>
                  <a:gd name="connsiteX31" fmla="*/ 126684 w 279853"/>
                  <a:gd name="connsiteY31" fmla="*/ 753 h 341363"/>
                  <a:gd name="connsiteX32" fmla="*/ 97413 w 279853"/>
                  <a:gd name="connsiteY32" fmla="*/ 335 h 341363"/>
                  <a:gd name="connsiteX33" fmla="*/ 75041 w 279853"/>
                  <a:gd name="connsiteY33" fmla="*/ 126 h 341363"/>
                  <a:gd name="connsiteX34" fmla="*/ 38620 w 279853"/>
                  <a:gd name="connsiteY34" fmla="*/ 335 h 341363"/>
                  <a:gd name="connsiteX35" fmla="*/ 191 w 279853"/>
                  <a:gd name="connsiteY35" fmla="*/ 335 h 341363"/>
                  <a:gd name="connsiteX36" fmla="*/ 191 w 279853"/>
                  <a:gd name="connsiteY36" fmla="*/ 1548 h 341363"/>
                  <a:gd name="connsiteX37" fmla="*/ 191 w 279853"/>
                  <a:gd name="connsiteY37" fmla="*/ 14814 h 341363"/>
                  <a:gd name="connsiteX38" fmla="*/ 1446 w 279853"/>
                  <a:gd name="connsiteY38" fmla="*/ 40677 h 341363"/>
                  <a:gd name="connsiteX39" fmla="*/ 1697 w 279853"/>
                  <a:gd name="connsiteY39" fmla="*/ 44192 h 341363"/>
                  <a:gd name="connsiteX40" fmla="*/ 1362 w 279853"/>
                  <a:gd name="connsiteY40" fmla="*/ 55491 h 341363"/>
                  <a:gd name="connsiteX41" fmla="*/ 191 w 279853"/>
                  <a:gd name="connsiteY41" fmla="*/ 100646 h 341363"/>
                  <a:gd name="connsiteX42" fmla="*/ 819 w 279853"/>
                  <a:gd name="connsiteY42" fmla="*/ 128893 h 341363"/>
                  <a:gd name="connsiteX43" fmla="*/ 191 w 279853"/>
                  <a:gd name="connsiteY43" fmla="*/ 213553 h 341363"/>
                  <a:gd name="connsiteX44" fmla="*/ 610 w 279853"/>
                  <a:gd name="connsiteY44" fmla="*/ 262976 h 341363"/>
                  <a:gd name="connsiteX45" fmla="*/ 275 w 279853"/>
                  <a:gd name="connsiteY45" fmla="*/ 302648 h 341363"/>
                  <a:gd name="connsiteX46" fmla="*/ 275 w 279853"/>
                  <a:gd name="connsiteY46" fmla="*/ 305285 h 341363"/>
                  <a:gd name="connsiteX47" fmla="*/ 66 w 279853"/>
                  <a:gd name="connsiteY47" fmla="*/ 333491 h 341363"/>
                  <a:gd name="connsiteX48" fmla="*/ 66 w 279853"/>
                  <a:gd name="connsiteY48" fmla="*/ 339893 h 341363"/>
                  <a:gd name="connsiteX49" fmla="*/ 735 w 279853"/>
                  <a:gd name="connsiteY49" fmla="*/ 341316 h 341363"/>
                  <a:gd name="connsiteX50" fmla="*/ 9098 w 279853"/>
                  <a:gd name="connsiteY50" fmla="*/ 341316 h 341363"/>
                  <a:gd name="connsiteX51" fmla="*/ 18925 w 279853"/>
                  <a:gd name="connsiteY51" fmla="*/ 341023 h 341363"/>
                  <a:gd name="connsiteX52" fmla="*/ 34229 w 279853"/>
                  <a:gd name="connsiteY52" fmla="*/ 340814 h 341363"/>
                  <a:gd name="connsiteX53" fmla="*/ 60071 w 279853"/>
                  <a:gd name="connsiteY53" fmla="*/ 341274 h 341363"/>
                  <a:gd name="connsiteX54" fmla="*/ 80059 w 279853"/>
                  <a:gd name="connsiteY54" fmla="*/ 341274 h 341363"/>
                  <a:gd name="connsiteX55" fmla="*/ 108243 w 279853"/>
                  <a:gd name="connsiteY55" fmla="*/ 341274 h 341363"/>
                  <a:gd name="connsiteX56" fmla="*/ 127060 w 279853"/>
                  <a:gd name="connsiteY56" fmla="*/ 340814 h 341363"/>
                  <a:gd name="connsiteX57" fmla="*/ 156331 w 279853"/>
                  <a:gd name="connsiteY57" fmla="*/ 341274 h 341363"/>
                  <a:gd name="connsiteX58" fmla="*/ 178660 w 279853"/>
                  <a:gd name="connsiteY58" fmla="*/ 341274 h 341363"/>
                  <a:gd name="connsiteX59" fmla="*/ 209478 w 279853"/>
                  <a:gd name="connsiteY59" fmla="*/ 341274 h 341363"/>
                  <a:gd name="connsiteX60" fmla="*/ 217298 w 279853"/>
                  <a:gd name="connsiteY60" fmla="*/ 341274 h 341363"/>
                  <a:gd name="connsiteX61" fmla="*/ 221981 w 279853"/>
                  <a:gd name="connsiteY61" fmla="*/ 339977 h 341363"/>
                  <a:gd name="connsiteX62" fmla="*/ 222608 w 279853"/>
                  <a:gd name="connsiteY62" fmla="*/ 339768 h 341363"/>
                  <a:gd name="connsiteX63" fmla="*/ 232770 w 279853"/>
                  <a:gd name="connsiteY63" fmla="*/ 341274 h 341363"/>
                  <a:gd name="connsiteX64" fmla="*/ 237829 w 279853"/>
                  <a:gd name="connsiteY64" fmla="*/ 340605 h 341363"/>
                  <a:gd name="connsiteX65" fmla="*/ 253050 w 279853"/>
                  <a:gd name="connsiteY65" fmla="*/ 341274 h 341363"/>
                  <a:gd name="connsiteX66" fmla="*/ 261957 w 279853"/>
                  <a:gd name="connsiteY66" fmla="*/ 340814 h 341363"/>
                  <a:gd name="connsiteX67" fmla="*/ 271073 w 279853"/>
                  <a:gd name="connsiteY67" fmla="*/ 341274 h 341363"/>
                  <a:gd name="connsiteX68" fmla="*/ 275254 w 279853"/>
                  <a:gd name="connsiteY68" fmla="*/ 336378 h 341363"/>
                  <a:gd name="connsiteX69" fmla="*/ 273958 w 279853"/>
                  <a:gd name="connsiteY69" fmla="*/ 331942 h 341363"/>
                  <a:gd name="connsiteX70" fmla="*/ 268480 w 279853"/>
                  <a:gd name="connsiteY70" fmla="*/ 331314 h 341363"/>
                  <a:gd name="connsiteX71" fmla="*/ 249203 w 279853"/>
                  <a:gd name="connsiteY71" fmla="*/ 331942 h 341363"/>
                  <a:gd name="connsiteX72" fmla="*/ 236658 w 279853"/>
                  <a:gd name="connsiteY72" fmla="*/ 331733 h 341363"/>
                  <a:gd name="connsiteX73" fmla="*/ 226288 w 279853"/>
                  <a:gd name="connsiteY73" fmla="*/ 331942 h 341363"/>
                  <a:gd name="connsiteX74" fmla="*/ 216127 w 279853"/>
                  <a:gd name="connsiteY74" fmla="*/ 331942 h 341363"/>
                  <a:gd name="connsiteX75" fmla="*/ 211695 w 279853"/>
                  <a:gd name="connsiteY75" fmla="*/ 331314 h 341363"/>
                  <a:gd name="connsiteX76" fmla="*/ 209897 w 279853"/>
                  <a:gd name="connsiteY76" fmla="*/ 331524 h 341363"/>
                  <a:gd name="connsiteX77" fmla="*/ 208517 w 279853"/>
                  <a:gd name="connsiteY77" fmla="*/ 331524 h 341363"/>
                  <a:gd name="connsiteX78" fmla="*/ 199903 w 279853"/>
                  <a:gd name="connsiteY78" fmla="*/ 331524 h 341363"/>
                  <a:gd name="connsiteX79" fmla="*/ 175190 w 279853"/>
                  <a:gd name="connsiteY79" fmla="*/ 331524 h 341363"/>
                  <a:gd name="connsiteX80" fmla="*/ 125847 w 279853"/>
                  <a:gd name="connsiteY80" fmla="*/ 331524 h 341363"/>
                  <a:gd name="connsiteX81" fmla="*/ 78847 w 279853"/>
                  <a:gd name="connsiteY81" fmla="*/ 331105 h 341363"/>
                  <a:gd name="connsiteX82" fmla="*/ 36529 w 279853"/>
                  <a:gd name="connsiteY82" fmla="*/ 331524 h 341363"/>
                  <a:gd name="connsiteX83" fmla="*/ 16249 w 279853"/>
                  <a:gd name="connsiteY83" fmla="*/ 331524 h 341363"/>
                  <a:gd name="connsiteX84" fmla="*/ 10227 w 279853"/>
                  <a:gd name="connsiteY84" fmla="*/ 331524 h 341363"/>
                  <a:gd name="connsiteX85" fmla="*/ 9935 w 279853"/>
                  <a:gd name="connsiteY85" fmla="*/ 331314 h 341363"/>
                  <a:gd name="connsiteX86" fmla="*/ 9935 w 279853"/>
                  <a:gd name="connsiteY86" fmla="*/ 331314 h 341363"/>
                  <a:gd name="connsiteX87" fmla="*/ 9935 w 279853"/>
                  <a:gd name="connsiteY87" fmla="*/ 331314 h 341363"/>
                  <a:gd name="connsiteX88" fmla="*/ 9935 w 279853"/>
                  <a:gd name="connsiteY88" fmla="*/ 321313 h 341363"/>
                  <a:gd name="connsiteX89" fmla="*/ 10144 w 279853"/>
                  <a:gd name="connsiteY89" fmla="*/ 299551 h 341363"/>
                  <a:gd name="connsiteX90" fmla="*/ 9516 w 279853"/>
                  <a:gd name="connsiteY90" fmla="*/ 192503 h 341363"/>
                  <a:gd name="connsiteX91" fmla="*/ 9726 w 279853"/>
                  <a:gd name="connsiteY91" fmla="*/ 121946 h 341363"/>
                  <a:gd name="connsiteX92" fmla="*/ 9516 w 279853"/>
                  <a:gd name="connsiteY92" fmla="*/ 64321 h 341363"/>
                  <a:gd name="connsiteX93" fmla="*/ 9516 w 279853"/>
                  <a:gd name="connsiteY93" fmla="*/ 55617 h 341363"/>
                  <a:gd name="connsiteX94" fmla="*/ 9516 w 279853"/>
                  <a:gd name="connsiteY94" fmla="*/ 10002 h 341363"/>
                  <a:gd name="connsiteX95" fmla="*/ 9516 w 279853"/>
                  <a:gd name="connsiteY95" fmla="*/ 9625 h 341363"/>
                  <a:gd name="connsiteX96" fmla="*/ 10227 w 279853"/>
                  <a:gd name="connsiteY96" fmla="*/ 9625 h 341363"/>
                  <a:gd name="connsiteX97" fmla="*/ 10227 w 279853"/>
                  <a:gd name="connsiteY97" fmla="*/ 9625 h 341363"/>
                  <a:gd name="connsiteX98" fmla="*/ 10980 w 279853"/>
                  <a:gd name="connsiteY98" fmla="*/ 9625 h 341363"/>
                  <a:gd name="connsiteX99" fmla="*/ 13991 w 279853"/>
                  <a:gd name="connsiteY99" fmla="*/ 9625 h 341363"/>
                  <a:gd name="connsiteX100" fmla="*/ 27204 w 279853"/>
                  <a:gd name="connsiteY100" fmla="*/ 9960 h 341363"/>
                  <a:gd name="connsiteX101" fmla="*/ 54259 w 279853"/>
                  <a:gd name="connsiteY101" fmla="*/ 9541 h 341363"/>
                  <a:gd name="connsiteX102" fmla="*/ 78930 w 279853"/>
                  <a:gd name="connsiteY102" fmla="*/ 9541 h 341363"/>
                  <a:gd name="connsiteX103" fmla="*/ 128273 w 279853"/>
                  <a:gd name="connsiteY103" fmla="*/ 9541 h 341363"/>
                  <a:gd name="connsiteX104" fmla="*/ 175273 w 279853"/>
                  <a:gd name="connsiteY104" fmla="*/ 9960 h 341363"/>
                  <a:gd name="connsiteX105" fmla="*/ 208726 w 279853"/>
                  <a:gd name="connsiteY105" fmla="*/ 9583 h 341363"/>
                  <a:gd name="connsiteX106" fmla="*/ 238582 w 279853"/>
                  <a:gd name="connsiteY106" fmla="*/ 10169 h 341363"/>
                  <a:gd name="connsiteX107" fmla="*/ 265887 w 279853"/>
                  <a:gd name="connsiteY107" fmla="*/ 10169 h 341363"/>
                  <a:gd name="connsiteX108" fmla="*/ 270069 w 279853"/>
                  <a:gd name="connsiteY108" fmla="*/ 10169 h 341363"/>
                  <a:gd name="connsiteX109" fmla="*/ 270069 w 279853"/>
                  <a:gd name="connsiteY109" fmla="*/ 10169 h 341363"/>
                  <a:gd name="connsiteX110" fmla="*/ 270069 w 279853"/>
                  <a:gd name="connsiteY110" fmla="*/ 22975 h 341363"/>
                  <a:gd name="connsiteX111" fmla="*/ 270404 w 279853"/>
                  <a:gd name="connsiteY111" fmla="*/ 75620 h 341363"/>
                  <a:gd name="connsiteX112" fmla="*/ 270153 w 279853"/>
                  <a:gd name="connsiteY112" fmla="*/ 146177 h 341363"/>
                  <a:gd name="connsiteX113" fmla="*/ 270404 w 279853"/>
                  <a:gd name="connsiteY113" fmla="*/ 203802 h 341363"/>
                  <a:gd name="connsiteX114" fmla="*/ 270613 w 279853"/>
                  <a:gd name="connsiteY114" fmla="*/ 260256 h 341363"/>
                  <a:gd name="connsiteX115" fmla="*/ 269944 w 279853"/>
                  <a:gd name="connsiteY115" fmla="*/ 284946 h 341363"/>
                  <a:gd name="connsiteX116" fmla="*/ 270153 w 279853"/>
                  <a:gd name="connsiteY116" fmla="*/ 288838 h 341363"/>
                  <a:gd name="connsiteX117" fmla="*/ 270404 w 279853"/>
                  <a:gd name="connsiteY117" fmla="*/ 291935 h 341363"/>
                  <a:gd name="connsiteX118" fmla="*/ 270613 w 279853"/>
                  <a:gd name="connsiteY118" fmla="*/ 296371 h 341363"/>
                  <a:gd name="connsiteX119" fmla="*/ 270404 w 279853"/>
                  <a:gd name="connsiteY119" fmla="*/ 305243 h 341363"/>
                  <a:gd name="connsiteX120" fmla="*/ 269944 w 279853"/>
                  <a:gd name="connsiteY120" fmla="*/ 313613 h 341363"/>
                  <a:gd name="connsiteX121" fmla="*/ 270404 w 279853"/>
                  <a:gd name="connsiteY121" fmla="*/ 321229 h 341363"/>
                  <a:gd name="connsiteX122" fmla="*/ 269944 w 279853"/>
                  <a:gd name="connsiteY122" fmla="*/ 330561 h 341363"/>
                  <a:gd name="connsiteX123" fmla="*/ 271867 w 279853"/>
                  <a:gd name="connsiteY123" fmla="*/ 334746 h 341363"/>
                  <a:gd name="connsiteX124" fmla="*/ 274209 w 279853"/>
                  <a:gd name="connsiteY124" fmla="*/ 336001 h 341363"/>
                  <a:gd name="connsiteX125" fmla="*/ 277094 w 279853"/>
                  <a:gd name="connsiteY125" fmla="*/ 335750 h 34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9853" h="341363">
                    <a:moveTo>
                      <a:pt x="277094" y="335750"/>
                    </a:moveTo>
                    <a:cubicBezTo>
                      <a:pt x="278495" y="335118"/>
                      <a:pt x="279515" y="333863"/>
                      <a:pt x="279854" y="332361"/>
                    </a:cubicBezTo>
                    <a:cubicBezTo>
                      <a:pt x="279854" y="331524"/>
                      <a:pt x="279854" y="329389"/>
                      <a:pt x="279854" y="327506"/>
                    </a:cubicBezTo>
                    <a:cubicBezTo>
                      <a:pt x="279808" y="326435"/>
                      <a:pt x="279666" y="325372"/>
                      <a:pt x="279436" y="324326"/>
                    </a:cubicBezTo>
                    <a:cubicBezTo>
                      <a:pt x="279256" y="323418"/>
                      <a:pt x="279185" y="322489"/>
                      <a:pt x="279227" y="321564"/>
                    </a:cubicBezTo>
                    <a:cubicBezTo>
                      <a:pt x="279252" y="320007"/>
                      <a:pt x="279394" y="318454"/>
                      <a:pt x="279645" y="316919"/>
                    </a:cubicBezTo>
                    <a:cubicBezTo>
                      <a:pt x="279733" y="315722"/>
                      <a:pt x="279733" y="314516"/>
                      <a:pt x="279645" y="313320"/>
                    </a:cubicBezTo>
                    <a:cubicBezTo>
                      <a:pt x="279645" y="311813"/>
                      <a:pt x="279645" y="310348"/>
                      <a:pt x="279645" y="308214"/>
                    </a:cubicBezTo>
                    <a:cubicBezTo>
                      <a:pt x="279645" y="307168"/>
                      <a:pt x="279227" y="305703"/>
                      <a:pt x="279227" y="304824"/>
                    </a:cubicBezTo>
                    <a:cubicBezTo>
                      <a:pt x="279260" y="303058"/>
                      <a:pt x="279402" y="301301"/>
                      <a:pt x="279645" y="299551"/>
                    </a:cubicBezTo>
                    <a:cubicBezTo>
                      <a:pt x="279749" y="298158"/>
                      <a:pt x="279749" y="296760"/>
                      <a:pt x="279645" y="295367"/>
                    </a:cubicBezTo>
                    <a:lnTo>
                      <a:pt x="279645" y="288796"/>
                    </a:lnTo>
                    <a:lnTo>
                      <a:pt x="279645" y="253016"/>
                    </a:lnTo>
                    <a:cubicBezTo>
                      <a:pt x="279842" y="244362"/>
                      <a:pt x="279423" y="235707"/>
                      <a:pt x="278391" y="227112"/>
                    </a:cubicBezTo>
                    <a:cubicBezTo>
                      <a:pt x="278391" y="225940"/>
                      <a:pt x="278181" y="224768"/>
                      <a:pt x="278181" y="223596"/>
                    </a:cubicBezTo>
                    <a:cubicBezTo>
                      <a:pt x="278181" y="214181"/>
                      <a:pt x="279645" y="194303"/>
                      <a:pt x="279645" y="167143"/>
                    </a:cubicBezTo>
                    <a:lnTo>
                      <a:pt x="279018" y="138895"/>
                    </a:lnTo>
                    <a:cubicBezTo>
                      <a:pt x="279018" y="98930"/>
                      <a:pt x="279645" y="88342"/>
                      <a:pt x="279645" y="54236"/>
                    </a:cubicBezTo>
                    <a:cubicBezTo>
                      <a:pt x="279645" y="42267"/>
                      <a:pt x="279394" y="28834"/>
                      <a:pt x="279269" y="15651"/>
                    </a:cubicBezTo>
                    <a:lnTo>
                      <a:pt x="279561" y="12387"/>
                    </a:lnTo>
                    <a:lnTo>
                      <a:pt x="279561" y="10881"/>
                    </a:lnTo>
                    <a:lnTo>
                      <a:pt x="279561" y="9123"/>
                    </a:lnTo>
                    <a:cubicBezTo>
                      <a:pt x="279561" y="6905"/>
                      <a:pt x="279561" y="3515"/>
                      <a:pt x="279561" y="0"/>
                    </a:cubicBezTo>
                    <a:lnTo>
                      <a:pt x="268146" y="0"/>
                    </a:lnTo>
                    <a:lnTo>
                      <a:pt x="252423" y="0"/>
                    </a:lnTo>
                    <a:cubicBezTo>
                      <a:pt x="247447" y="0"/>
                      <a:pt x="243224" y="0"/>
                      <a:pt x="237788" y="335"/>
                    </a:cubicBezTo>
                    <a:lnTo>
                      <a:pt x="224197" y="335"/>
                    </a:lnTo>
                    <a:cubicBezTo>
                      <a:pt x="221730" y="335"/>
                      <a:pt x="219138" y="335"/>
                      <a:pt x="216587" y="753"/>
                    </a:cubicBezTo>
                    <a:cubicBezTo>
                      <a:pt x="208433" y="753"/>
                      <a:pt x="200990" y="753"/>
                      <a:pt x="193672" y="335"/>
                    </a:cubicBezTo>
                    <a:cubicBezTo>
                      <a:pt x="191331" y="335"/>
                      <a:pt x="188989" y="126"/>
                      <a:pt x="173684" y="126"/>
                    </a:cubicBezTo>
                    <a:lnTo>
                      <a:pt x="145501" y="335"/>
                    </a:lnTo>
                    <a:cubicBezTo>
                      <a:pt x="139605" y="335"/>
                      <a:pt x="131409" y="753"/>
                      <a:pt x="126684" y="753"/>
                    </a:cubicBezTo>
                    <a:cubicBezTo>
                      <a:pt x="116104" y="753"/>
                      <a:pt x="107867" y="753"/>
                      <a:pt x="97413" y="335"/>
                    </a:cubicBezTo>
                    <a:cubicBezTo>
                      <a:pt x="89050" y="126"/>
                      <a:pt x="82108" y="126"/>
                      <a:pt x="75041" y="126"/>
                    </a:cubicBezTo>
                    <a:lnTo>
                      <a:pt x="38620" y="335"/>
                    </a:lnTo>
                    <a:lnTo>
                      <a:pt x="191" y="335"/>
                    </a:lnTo>
                    <a:cubicBezTo>
                      <a:pt x="191" y="628"/>
                      <a:pt x="191" y="1172"/>
                      <a:pt x="191" y="1548"/>
                    </a:cubicBezTo>
                    <a:lnTo>
                      <a:pt x="191" y="14814"/>
                    </a:lnTo>
                    <a:cubicBezTo>
                      <a:pt x="-5" y="23456"/>
                      <a:pt x="417" y="32098"/>
                      <a:pt x="1446" y="40677"/>
                    </a:cubicBezTo>
                    <a:cubicBezTo>
                      <a:pt x="1446" y="41848"/>
                      <a:pt x="1697" y="43020"/>
                      <a:pt x="1697" y="44192"/>
                    </a:cubicBezTo>
                    <a:cubicBezTo>
                      <a:pt x="1697" y="46996"/>
                      <a:pt x="1697" y="50679"/>
                      <a:pt x="1362" y="55491"/>
                    </a:cubicBezTo>
                    <a:cubicBezTo>
                      <a:pt x="944" y="66037"/>
                      <a:pt x="191" y="81605"/>
                      <a:pt x="191" y="100646"/>
                    </a:cubicBezTo>
                    <a:lnTo>
                      <a:pt x="819" y="128893"/>
                    </a:lnTo>
                    <a:cubicBezTo>
                      <a:pt x="819" y="168859"/>
                      <a:pt x="191" y="179446"/>
                      <a:pt x="191" y="213553"/>
                    </a:cubicBezTo>
                    <a:cubicBezTo>
                      <a:pt x="191" y="228869"/>
                      <a:pt x="484" y="246488"/>
                      <a:pt x="610" y="262976"/>
                    </a:cubicBezTo>
                    <a:cubicBezTo>
                      <a:pt x="610" y="275530"/>
                      <a:pt x="359" y="291433"/>
                      <a:pt x="275" y="302648"/>
                    </a:cubicBezTo>
                    <a:cubicBezTo>
                      <a:pt x="275" y="303611"/>
                      <a:pt x="275" y="304490"/>
                      <a:pt x="275" y="305285"/>
                    </a:cubicBezTo>
                    <a:cubicBezTo>
                      <a:pt x="275" y="310181"/>
                      <a:pt x="275" y="322484"/>
                      <a:pt x="66" y="333491"/>
                    </a:cubicBezTo>
                    <a:lnTo>
                      <a:pt x="66" y="339893"/>
                    </a:lnTo>
                    <a:cubicBezTo>
                      <a:pt x="66" y="340479"/>
                      <a:pt x="-310" y="341609"/>
                      <a:pt x="735" y="341316"/>
                    </a:cubicBezTo>
                    <a:lnTo>
                      <a:pt x="9098" y="341316"/>
                    </a:lnTo>
                    <a:lnTo>
                      <a:pt x="18925" y="341023"/>
                    </a:lnTo>
                    <a:cubicBezTo>
                      <a:pt x="23650" y="340814"/>
                      <a:pt x="28333" y="340814"/>
                      <a:pt x="34229" y="340814"/>
                    </a:cubicBezTo>
                    <a:cubicBezTo>
                      <a:pt x="43638" y="340814"/>
                      <a:pt x="51834" y="341023"/>
                      <a:pt x="60071" y="341274"/>
                    </a:cubicBezTo>
                    <a:cubicBezTo>
                      <a:pt x="62413" y="341274"/>
                      <a:pt x="64755" y="341274"/>
                      <a:pt x="80059" y="341274"/>
                    </a:cubicBezTo>
                    <a:lnTo>
                      <a:pt x="108243" y="341274"/>
                    </a:lnTo>
                    <a:cubicBezTo>
                      <a:pt x="114139" y="341274"/>
                      <a:pt x="122376" y="340814"/>
                      <a:pt x="127060" y="340814"/>
                    </a:cubicBezTo>
                    <a:cubicBezTo>
                      <a:pt x="137639" y="340814"/>
                      <a:pt x="145877" y="341023"/>
                      <a:pt x="156331" y="341274"/>
                    </a:cubicBezTo>
                    <a:cubicBezTo>
                      <a:pt x="164694" y="341274"/>
                      <a:pt x="171593" y="341274"/>
                      <a:pt x="178660" y="341274"/>
                    </a:cubicBezTo>
                    <a:lnTo>
                      <a:pt x="209478" y="341274"/>
                    </a:lnTo>
                    <a:lnTo>
                      <a:pt x="217298" y="341274"/>
                    </a:lnTo>
                    <a:cubicBezTo>
                      <a:pt x="218962" y="341400"/>
                      <a:pt x="220618" y="340940"/>
                      <a:pt x="221981" y="339977"/>
                    </a:cubicBezTo>
                    <a:cubicBezTo>
                      <a:pt x="221981" y="339977"/>
                      <a:pt x="222399" y="339768"/>
                      <a:pt x="222608" y="339768"/>
                    </a:cubicBezTo>
                    <a:cubicBezTo>
                      <a:pt x="225954" y="340517"/>
                      <a:pt x="229349" y="341019"/>
                      <a:pt x="232770" y="341274"/>
                    </a:cubicBezTo>
                    <a:cubicBezTo>
                      <a:pt x="234024" y="341274"/>
                      <a:pt x="236575" y="340605"/>
                      <a:pt x="237829" y="340605"/>
                    </a:cubicBezTo>
                    <a:cubicBezTo>
                      <a:pt x="245022" y="340605"/>
                      <a:pt x="246945" y="341274"/>
                      <a:pt x="253050" y="341274"/>
                    </a:cubicBezTo>
                    <a:cubicBezTo>
                      <a:pt x="255810" y="341274"/>
                      <a:pt x="258988" y="340814"/>
                      <a:pt x="261957" y="340814"/>
                    </a:cubicBezTo>
                    <a:cubicBezTo>
                      <a:pt x="264926" y="340814"/>
                      <a:pt x="269567" y="341274"/>
                      <a:pt x="271073" y="341274"/>
                    </a:cubicBezTo>
                    <a:cubicBezTo>
                      <a:pt x="273419" y="340785"/>
                      <a:pt x="275133" y="338772"/>
                      <a:pt x="275254" y="336378"/>
                    </a:cubicBezTo>
                    <a:cubicBezTo>
                      <a:pt x="275325" y="334796"/>
                      <a:pt x="274870" y="333235"/>
                      <a:pt x="273958" y="331942"/>
                    </a:cubicBezTo>
                    <a:cubicBezTo>
                      <a:pt x="272181" y="331419"/>
                      <a:pt x="270328" y="331206"/>
                      <a:pt x="268480" y="331314"/>
                    </a:cubicBezTo>
                    <a:cubicBezTo>
                      <a:pt x="261915" y="331314"/>
                      <a:pt x="255350" y="331942"/>
                      <a:pt x="249203" y="331942"/>
                    </a:cubicBezTo>
                    <a:cubicBezTo>
                      <a:pt x="246903" y="331942"/>
                      <a:pt x="244562" y="331733"/>
                      <a:pt x="236658" y="331733"/>
                    </a:cubicBezTo>
                    <a:lnTo>
                      <a:pt x="226288" y="331942"/>
                    </a:lnTo>
                    <a:cubicBezTo>
                      <a:pt x="220351" y="331942"/>
                      <a:pt x="217382" y="331942"/>
                      <a:pt x="216127" y="331942"/>
                    </a:cubicBezTo>
                    <a:cubicBezTo>
                      <a:pt x="214873" y="331942"/>
                      <a:pt x="213367" y="331314"/>
                      <a:pt x="211695" y="331314"/>
                    </a:cubicBezTo>
                    <a:cubicBezTo>
                      <a:pt x="211092" y="331344"/>
                      <a:pt x="210490" y="331411"/>
                      <a:pt x="209897" y="331524"/>
                    </a:cubicBezTo>
                    <a:lnTo>
                      <a:pt x="208517" y="331524"/>
                    </a:lnTo>
                    <a:lnTo>
                      <a:pt x="199903" y="331524"/>
                    </a:lnTo>
                    <a:lnTo>
                      <a:pt x="175190" y="331524"/>
                    </a:lnTo>
                    <a:lnTo>
                      <a:pt x="125847" y="331524"/>
                    </a:lnTo>
                    <a:lnTo>
                      <a:pt x="78847" y="331105"/>
                    </a:lnTo>
                    <a:lnTo>
                      <a:pt x="36529" y="331524"/>
                    </a:lnTo>
                    <a:lnTo>
                      <a:pt x="16249" y="331524"/>
                    </a:lnTo>
                    <a:lnTo>
                      <a:pt x="10227" y="331524"/>
                    </a:lnTo>
                    <a:cubicBezTo>
                      <a:pt x="10227" y="331524"/>
                      <a:pt x="9851" y="331524"/>
                      <a:pt x="9935" y="331314"/>
                    </a:cubicBezTo>
                    <a:lnTo>
                      <a:pt x="9935" y="331314"/>
                    </a:lnTo>
                    <a:lnTo>
                      <a:pt x="9935" y="331314"/>
                    </a:lnTo>
                    <a:lnTo>
                      <a:pt x="9935" y="321313"/>
                    </a:lnTo>
                    <a:cubicBezTo>
                      <a:pt x="9935" y="315286"/>
                      <a:pt x="10144" y="307252"/>
                      <a:pt x="10144" y="299551"/>
                    </a:cubicBezTo>
                    <a:cubicBezTo>
                      <a:pt x="9935" y="263101"/>
                      <a:pt x="9726" y="226610"/>
                      <a:pt x="9516" y="192503"/>
                    </a:cubicBezTo>
                    <a:cubicBezTo>
                      <a:pt x="9516" y="179572"/>
                      <a:pt x="9516" y="166641"/>
                      <a:pt x="9726" y="121946"/>
                    </a:cubicBezTo>
                    <a:cubicBezTo>
                      <a:pt x="9726" y="104328"/>
                      <a:pt x="9726" y="84283"/>
                      <a:pt x="9516" y="64321"/>
                    </a:cubicBezTo>
                    <a:lnTo>
                      <a:pt x="9516" y="55617"/>
                    </a:lnTo>
                    <a:cubicBezTo>
                      <a:pt x="9516" y="27829"/>
                      <a:pt x="9516" y="15693"/>
                      <a:pt x="9516" y="10002"/>
                    </a:cubicBezTo>
                    <a:cubicBezTo>
                      <a:pt x="9516" y="10002"/>
                      <a:pt x="9516" y="9667"/>
                      <a:pt x="9516" y="9625"/>
                    </a:cubicBezTo>
                    <a:lnTo>
                      <a:pt x="10227" y="9625"/>
                    </a:lnTo>
                    <a:cubicBezTo>
                      <a:pt x="10227" y="9625"/>
                      <a:pt x="10227" y="9625"/>
                      <a:pt x="10227" y="9625"/>
                    </a:cubicBezTo>
                    <a:lnTo>
                      <a:pt x="10980" y="9625"/>
                    </a:lnTo>
                    <a:lnTo>
                      <a:pt x="13991" y="9625"/>
                    </a:lnTo>
                    <a:cubicBezTo>
                      <a:pt x="18172" y="9625"/>
                      <a:pt x="22354" y="9960"/>
                      <a:pt x="27204" y="9960"/>
                    </a:cubicBezTo>
                    <a:cubicBezTo>
                      <a:pt x="32055" y="9960"/>
                      <a:pt x="40125" y="9541"/>
                      <a:pt x="54259" y="9541"/>
                    </a:cubicBezTo>
                    <a:lnTo>
                      <a:pt x="78930" y="9541"/>
                    </a:lnTo>
                    <a:lnTo>
                      <a:pt x="128273" y="9541"/>
                    </a:lnTo>
                    <a:lnTo>
                      <a:pt x="175273" y="9960"/>
                    </a:lnTo>
                    <a:lnTo>
                      <a:pt x="208726" y="9583"/>
                    </a:lnTo>
                    <a:cubicBezTo>
                      <a:pt x="212907" y="9960"/>
                      <a:pt x="226288" y="10169"/>
                      <a:pt x="238582" y="10169"/>
                    </a:cubicBezTo>
                    <a:lnTo>
                      <a:pt x="265887" y="10169"/>
                    </a:lnTo>
                    <a:lnTo>
                      <a:pt x="270069" y="10169"/>
                    </a:lnTo>
                    <a:cubicBezTo>
                      <a:pt x="270069" y="10169"/>
                      <a:pt x="270069" y="10169"/>
                      <a:pt x="270069" y="10169"/>
                    </a:cubicBezTo>
                    <a:cubicBezTo>
                      <a:pt x="270069" y="14492"/>
                      <a:pt x="270069" y="18761"/>
                      <a:pt x="270069" y="22975"/>
                    </a:cubicBezTo>
                    <a:cubicBezTo>
                      <a:pt x="270069" y="40928"/>
                      <a:pt x="270069" y="58546"/>
                      <a:pt x="270404" y="75620"/>
                    </a:cubicBezTo>
                    <a:cubicBezTo>
                      <a:pt x="270404" y="88551"/>
                      <a:pt x="270404" y="101483"/>
                      <a:pt x="270153" y="146177"/>
                    </a:cubicBezTo>
                    <a:cubicBezTo>
                      <a:pt x="270153" y="163837"/>
                      <a:pt x="270153" y="183840"/>
                      <a:pt x="270404" y="203802"/>
                    </a:cubicBezTo>
                    <a:cubicBezTo>
                      <a:pt x="270404" y="236737"/>
                      <a:pt x="270404" y="253225"/>
                      <a:pt x="270613" y="260256"/>
                    </a:cubicBezTo>
                    <a:cubicBezTo>
                      <a:pt x="270822" y="267286"/>
                      <a:pt x="269944" y="275572"/>
                      <a:pt x="269944" y="284946"/>
                    </a:cubicBezTo>
                    <a:cubicBezTo>
                      <a:pt x="269873" y="286248"/>
                      <a:pt x="269944" y="287553"/>
                      <a:pt x="270153" y="288838"/>
                    </a:cubicBezTo>
                    <a:cubicBezTo>
                      <a:pt x="270320" y="289864"/>
                      <a:pt x="270404" y="290897"/>
                      <a:pt x="270404" y="291935"/>
                    </a:cubicBezTo>
                    <a:cubicBezTo>
                      <a:pt x="270404" y="293609"/>
                      <a:pt x="270613" y="295074"/>
                      <a:pt x="270613" y="296371"/>
                    </a:cubicBezTo>
                    <a:cubicBezTo>
                      <a:pt x="270613" y="299342"/>
                      <a:pt x="270613" y="301853"/>
                      <a:pt x="270404" y="305243"/>
                    </a:cubicBezTo>
                    <a:cubicBezTo>
                      <a:pt x="270195" y="308633"/>
                      <a:pt x="269944" y="312441"/>
                      <a:pt x="269944" y="313613"/>
                    </a:cubicBezTo>
                    <a:cubicBezTo>
                      <a:pt x="269944" y="316123"/>
                      <a:pt x="270404" y="318676"/>
                      <a:pt x="270404" y="321229"/>
                    </a:cubicBezTo>
                    <a:cubicBezTo>
                      <a:pt x="270404" y="322903"/>
                      <a:pt x="269944" y="327590"/>
                      <a:pt x="269944" y="330561"/>
                    </a:cubicBezTo>
                    <a:cubicBezTo>
                      <a:pt x="269693" y="332214"/>
                      <a:pt x="270446" y="333863"/>
                      <a:pt x="271867" y="334746"/>
                    </a:cubicBezTo>
                    <a:cubicBezTo>
                      <a:pt x="272327" y="335591"/>
                      <a:pt x="273247" y="336085"/>
                      <a:pt x="274209" y="336001"/>
                    </a:cubicBezTo>
                    <a:cubicBezTo>
                      <a:pt x="275175" y="336018"/>
                      <a:pt x="276145" y="335935"/>
                      <a:pt x="277094" y="335750"/>
                    </a:cubicBezTo>
                    <a:close/>
                  </a:path>
                </a:pathLst>
              </a:custGeom>
              <a:solidFill>
                <a:schemeClr val="bg1"/>
              </a:solidFill>
              <a:ln w="3805" cap="flat">
                <a:noFill/>
                <a:prstDash val="solid"/>
                <a:miter/>
              </a:ln>
            </p:spPr>
            <p:txBody>
              <a:bodyPr wrap="none" rtlCol="0" anchor="ctr"/>
              <a:lstStyle/>
              <a:p>
                <a:endParaRPr lang="en-CA"/>
              </a:p>
            </p:txBody>
          </p:sp>
          <p:sp>
            <p:nvSpPr>
              <p:cNvPr id="247" name="Freeform 246">
                <a:extLst>
                  <a:ext uri="{FF2B5EF4-FFF2-40B4-BE49-F238E27FC236}">
                    <a16:creationId xmlns:a16="http://schemas.microsoft.com/office/drawing/2014/main" id="{F22C5F6E-F7DC-3D40-A2B1-492F189A3B13}"/>
                  </a:ext>
                </a:extLst>
              </p:cNvPr>
              <p:cNvSpPr/>
              <p:nvPr/>
            </p:nvSpPr>
            <p:spPr>
              <a:xfrm>
                <a:off x="6470914" y="2990099"/>
                <a:ext cx="277888" cy="453518"/>
              </a:xfrm>
              <a:custGeom>
                <a:avLst/>
                <a:gdLst>
                  <a:gd name="connsiteX0" fmla="*/ 275129 w 277888"/>
                  <a:gd name="connsiteY0" fmla="*/ 453091 h 453518"/>
                  <a:gd name="connsiteX1" fmla="*/ 277889 w 277888"/>
                  <a:gd name="connsiteY1" fmla="*/ 449702 h 453518"/>
                  <a:gd name="connsiteX2" fmla="*/ 277889 w 277888"/>
                  <a:gd name="connsiteY2" fmla="*/ 444847 h 453518"/>
                  <a:gd name="connsiteX3" fmla="*/ 277470 w 277888"/>
                  <a:gd name="connsiteY3" fmla="*/ 441667 h 453518"/>
                  <a:gd name="connsiteX4" fmla="*/ 277261 w 277888"/>
                  <a:gd name="connsiteY4" fmla="*/ 438905 h 453518"/>
                  <a:gd name="connsiteX5" fmla="*/ 277679 w 277888"/>
                  <a:gd name="connsiteY5" fmla="*/ 434259 h 453518"/>
                  <a:gd name="connsiteX6" fmla="*/ 277679 w 277888"/>
                  <a:gd name="connsiteY6" fmla="*/ 430660 h 453518"/>
                  <a:gd name="connsiteX7" fmla="*/ 277679 w 277888"/>
                  <a:gd name="connsiteY7" fmla="*/ 425555 h 453518"/>
                  <a:gd name="connsiteX8" fmla="*/ 277261 w 277888"/>
                  <a:gd name="connsiteY8" fmla="*/ 422165 h 453518"/>
                  <a:gd name="connsiteX9" fmla="*/ 277679 w 277888"/>
                  <a:gd name="connsiteY9" fmla="*/ 416892 h 453518"/>
                  <a:gd name="connsiteX10" fmla="*/ 277679 w 277888"/>
                  <a:gd name="connsiteY10" fmla="*/ 412708 h 453518"/>
                  <a:gd name="connsiteX11" fmla="*/ 277679 w 277888"/>
                  <a:gd name="connsiteY11" fmla="*/ 406137 h 453518"/>
                  <a:gd name="connsiteX12" fmla="*/ 277679 w 277888"/>
                  <a:gd name="connsiteY12" fmla="*/ 383204 h 453518"/>
                  <a:gd name="connsiteX13" fmla="*/ 276425 w 277888"/>
                  <a:gd name="connsiteY13" fmla="*/ 367135 h 453518"/>
                  <a:gd name="connsiteX14" fmla="*/ 276216 w 277888"/>
                  <a:gd name="connsiteY14" fmla="*/ 364958 h 453518"/>
                  <a:gd name="connsiteX15" fmla="*/ 277679 w 277888"/>
                  <a:gd name="connsiteY15" fmla="*/ 329973 h 453518"/>
                  <a:gd name="connsiteX16" fmla="*/ 277052 w 277888"/>
                  <a:gd name="connsiteY16" fmla="*/ 312439 h 453518"/>
                  <a:gd name="connsiteX17" fmla="*/ 277679 w 277888"/>
                  <a:gd name="connsiteY17" fmla="*/ 259961 h 453518"/>
                  <a:gd name="connsiteX18" fmla="*/ 277303 w 277888"/>
                  <a:gd name="connsiteY18" fmla="*/ 236023 h 453518"/>
                  <a:gd name="connsiteX19" fmla="*/ 277679 w 277888"/>
                  <a:gd name="connsiteY19" fmla="*/ 232257 h 453518"/>
                  <a:gd name="connsiteX20" fmla="*/ 277679 w 277888"/>
                  <a:gd name="connsiteY20" fmla="*/ 215517 h 453518"/>
                  <a:gd name="connsiteX21" fmla="*/ 277345 w 277888"/>
                  <a:gd name="connsiteY21" fmla="*/ 206394 h 453518"/>
                  <a:gd name="connsiteX22" fmla="*/ 277345 w 277888"/>
                  <a:gd name="connsiteY22" fmla="*/ 198025 h 453518"/>
                  <a:gd name="connsiteX23" fmla="*/ 276968 w 277888"/>
                  <a:gd name="connsiteY23" fmla="*/ 193296 h 453518"/>
                  <a:gd name="connsiteX24" fmla="*/ 277345 w 277888"/>
                  <a:gd name="connsiteY24" fmla="*/ 179067 h 453518"/>
                  <a:gd name="connsiteX25" fmla="*/ 277345 w 277888"/>
                  <a:gd name="connsiteY25" fmla="*/ 166513 h 453518"/>
                  <a:gd name="connsiteX26" fmla="*/ 277345 w 277888"/>
                  <a:gd name="connsiteY26" fmla="*/ 149020 h 453518"/>
                  <a:gd name="connsiteX27" fmla="*/ 276927 w 277888"/>
                  <a:gd name="connsiteY27" fmla="*/ 137344 h 453518"/>
                  <a:gd name="connsiteX28" fmla="*/ 276927 w 277888"/>
                  <a:gd name="connsiteY28" fmla="*/ 128222 h 453518"/>
                  <a:gd name="connsiteX29" fmla="*/ 276927 w 277888"/>
                  <a:gd name="connsiteY29" fmla="*/ 124037 h 453518"/>
                  <a:gd name="connsiteX30" fmla="*/ 276927 w 277888"/>
                  <a:gd name="connsiteY30" fmla="*/ 123032 h 453518"/>
                  <a:gd name="connsiteX31" fmla="*/ 276927 w 277888"/>
                  <a:gd name="connsiteY31" fmla="*/ 120856 h 453518"/>
                  <a:gd name="connsiteX32" fmla="*/ 276383 w 277888"/>
                  <a:gd name="connsiteY32" fmla="*/ 118387 h 453518"/>
                  <a:gd name="connsiteX33" fmla="*/ 273205 w 277888"/>
                  <a:gd name="connsiteY33" fmla="*/ 104912 h 453518"/>
                  <a:gd name="connsiteX34" fmla="*/ 267560 w 277888"/>
                  <a:gd name="connsiteY34" fmla="*/ 83025 h 453518"/>
                  <a:gd name="connsiteX35" fmla="*/ 260995 w 277888"/>
                  <a:gd name="connsiteY35" fmla="*/ 56828 h 453518"/>
                  <a:gd name="connsiteX36" fmla="*/ 258361 w 277888"/>
                  <a:gd name="connsiteY36" fmla="*/ 47538 h 453518"/>
                  <a:gd name="connsiteX37" fmla="*/ 257399 w 277888"/>
                  <a:gd name="connsiteY37" fmla="*/ 45069 h 453518"/>
                  <a:gd name="connsiteX38" fmla="*/ 257482 w 277888"/>
                  <a:gd name="connsiteY38" fmla="*/ 43520 h 453518"/>
                  <a:gd name="connsiteX39" fmla="*/ 257106 w 277888"/>
                  <a:gd name="connsiteY39" fmla="*/ 42600 h 453518"/>
                  <a:gd name="connsiteX40" fmla="*/ 256855 w 277888"/>
                  <a:gd name="connsiteY40" fmla="*/ 42097 h 453518"/>
                  <a:gd name="connsiteX41" fmla="*/ 256521 w 277888"/>
                  <a:gd name="connsiteY41" fmla="*/ 41135 h 453518"/>
                  <a:gd name="connsiteX42" fmla="*/ 255434 w 277888"/>
                  <a:gd name="connsiteY42" fmla="*/ 37661 h 453518"/>
                  <a:gd name="connsiteX43" fmla="*/ 255057 w 277888"/>
                  <a:gd name="connsiteY43" fmla="*/ 35987 h 453518"/>
                  <a:gd name="connsiteX44" fmla="*/ 254304 w 277888"/>
                  <a:gd name="connsiteY44" fmla="*/ 35695 h 453518"/>
                  <a:gd name="connsiteX45" fmla="*/ 253301 w 277888"/>
                  <a:gd name="connsiteY45" fmla="*/ 35695 h 453518"/>
                  <a:gd name="connsiteX46" fmla="*/ 248827 w 277888"/>
                  <a:gd name="connsiteY46" fmla="*/ 35695 h 453518"/>
                  <a:gd name="connsiteX47" fmla="*/ 241927 w 277888"/>
                  <a:gd name="connsiteY47" fmla="*/ 35234 h 453518"/>
                  <a:gd name="connsiteX48" fmla="*/ 223528 w 277888"/>
                  <a:gd name="connsiteY48" fmla="*/ 34439 h 453518"/>
                  <a:gd name="connsiteX49" fmla="*/ 218510 w 277888"/>
                  <a:gd name="connsiteY49" fmla="*/ 34439 h 453518"/>
                  <a:gd name="connsiteX50" fmla="*/ 200990 w 277888"/>
                  <a:gd name="connsiteY50" fmla="*/ 35067 h 453518"/>
                  <a:gd name="connsiteX51" fmla="*/ 148553 w 277888"/>
                  <a:gd name="connsiteY51" fmla="*/ 34439 h 453518"/>
                  <a:gd name="connsiteX52" fmla="*/ 117944 w 277888"/>
                  <a:gd name="connsiteY52" fmla="*/ 34858 h 453518"/>
                  <a:gd name="connsiteX53" fmla="*/ 93315 w 277888"/>
                  <a:gd name="connsiteY53" fmla="*/ 34523 h 453518"/>
                  <a:gd name="connsiteX54" fmla="*/ 91684 w 277888"/>
                  <a:gd name="connsiteY54" fmla="*/ 34523 h 453518"/>
                  <a:gd name="connsiteX55" fmla="*/ 77257 w 277888"/>
                  <a:gd name="connsiteY55" fmla="*/ 34523 h 453518"/>
                  <a:gd name="connsiteX56" fmla="*/ 77257 w 277888"/>
                  <a:gd name="connsiteY56" fmla="*/ 34523 h 453518"/>
                  <a:gd name="connsiteX57" fmla="*/ 77257 w 277888"/>
                  <a:gd name="connsiteY57" fmla="*/ 34523 h 453518"/>
                  <a:gd name="connsiteX58" fmla="*/ 77257 w 277888"/>
                  <a:gd name="connsiteY58" fmla="*/ 31468 h 453518"/>
                  <a:gd name="connsiteX59" fmla="*/ 77257 w 277888"/>
                  <a:gd name="connsiteY59" fmla="*/ 22010 h 453518"/>
                  <a:gd name="connsiteX60" fmla="*/ 77257 w 277888"/>
                  <a:gd name="connsiteY60" fmla="*/ 13640 h 453518"/>
                  <a:gd name="connsiteX61" fmla="*/ 77550 w 277888"/>
                  <a:gd name="connsiteY61" fmla="*/ 1965 h 453518"/>
                  <a:gd name="connsiteX62" fmla="*/ 77550 w 277888"/>
                  <a:gd name="connsiteY62" fmla="*/ 877 h 453518"/>
                  <a:gd name="connsiteX63" fmla="*/ 77090 w 277888"/>
                  <a:gd name="connsiteY63" fmla="*/ 40 h 453518"/>
                  <a:gd name="connsiteX64" fmla="*/ 73243 w 277888"/>
                  <a:gd name="connsiteY64" fmla="*/ 40 h 453518"/>
                  <a:gd name="connsiteX65" fmla="*/ 61242 w 277888"/>
                  <a:gd name="connsiteY65" fmla="*/ 40 h 453518"/>
                  <a:gd name="connsiteX66" fmla="*/ 42718 w 277888"/>
                  <a:gd name="connsiteY66" fmla="*/ 40 h 453518"/>
                  <a:gd name="connsiteX67" fmla="*/ 35107 w 277888"/>
                  <a:gd name="connsiteY67" fmla="*/ 4224 h 453518"/>
                  <a:gd name="connsiteX68" fmla="*/ 35107 w 277888"/>
                  <a:gd name="connsiteY68" fmla="*/ 12594 h 453518"/>
                  <a:gd name="connsiteX69" fmla="*/ 34689 w 277888"/>
                  <a:gd name="connsiteY69" fmla="*/ 30840 h 453518"/>
                  <a:gd name="connsiteX70" fmla="*/ 34689 w 277888"/>
                  <a:gd name="connsiteY70" fmla="*/ 34523 h 453518"/>
                  <a:gd name="connsiteX71" fmla="*/ 34689 w 277888"/>
                  <a:gd name="connsiteY71" fmla="*/ 35109 h 453518"/>
                  <a:gd name="connsiteX72" fmla="*/ 34689 w 277888"/>
                  <a:gd name="connsiteY72" fmla="*/ 35109 h 453518"/>
                  <a:gd name="connsiteX73" fmla="*/ 34313 w 277888"/>
                  <a:gd name="connsiteY73" fmla="*/ 35862 h 453518"/>
                  <a:gd name="connsiteX74" fmla="*/ 31720 w 277888"/>
                  <a:gd name="connsiteY74" fmla="*/ 42014 h 453518"/>
                  <a:gd name="connsiteX75" fmla="*/ 24319 w 277888"/>
                  <a:gd name="connsiteY75" fmla="*/ 60176 h 453518"/>
                  <a:gd name="connsiteX76" fmla="*/ 21308 w 277888"/>
                  <a:gd name="connsiteY76" fmla="*/ 67374 h 453518"/>
                  <a:gd name="connsiteX77" fmla="*/ 20681 w 277888"/>
                  <a:gd name="connsiteY77" fmla="*/ 72186 h 453518"/>
                  <a:gd name="connsiteX78" fmla="*/ 20681 w 277888"/>
                  <a:gd name="connsiteY78" fmla="*/ 72856 h 453518"/>
                  <a:gd name="connsiteX79" fmla="*/ 14952 w 277888"/>
                  <a:gd name="connsiteY79" fmla="*/ 81184 h 453518"/>
                  <a:gd name="connsiteX80" fmla="*/ 13572 w 277888"/>
                  <a:gd name="connsiteY80" fmla="*/ 86122 h 453518"/>
                  <a:gd name="connsiteX81" fmla="*/ 7091 w 277888"/>
                  <a:gd name="connsiteY81" fmla="*/ 99932 h 453518"/>
                  <a:gd name="connsiteX82" fmla="*/ 4038 w 277888"/>
                  <a:gd name="connsiteY82" fmla="*/ 108302 h 453518"/>
                  <a:gd name="connsiteX83" fmla="*/ 108 w 277888"/>
                  <a:gd name="connsiteY83" fmla="*/ 116671 h 453518"/>
                  <a:gd name="connsiteX84" fmla="*/ 2993 w 277888"/>
                  <a:gd name="connsiteY84" fmla="*/ 122488 h 453518"/>
                  <a:gd name="connsiteX85" fmla="*/ 7551 w 277888"/>
                  <a:gd name="connsiteY85" fmla="*/ 123032 h 453518"/>
                  <a:gd name="connsiteX86" fmla="*/ 10269 w 277888"/>
                  <a:gd name="connsiteY86" fmla="*/ 118178 h 453518"/>
                  <a:gd name="connsiteX87" fmla="*/ 17127 w 277888"/>
                  <a:gd name="connsiteY87" fmla="*/ 100183 h 453518"/>
                  <a:gd name="connsiteX88" fmla="*/ 22270 w 277888"/>
                  <a:gd name="connsiteY88" fmla="*/ 88549 h 453518"/>
                  <a:gd name="connsiteX89" fmla="*/ 26075 w 277888"/>
                  <a:gd name="connsiteY89" fmla="*/ 78882 h 453518"/>
                  <a:gd name="connsiteX90" fmla="*/ 29797 w 277888"/>
                  <a:gd name="connsiteY90" fmla="*/ 69466 h 453518"/>
                  <a:gd name="connsiteX91" fmla="*/ 32096 w 277888"/>
                  <a:gd name="connsiteY91" fmla="*/ 65574 h 453518"/>
                  <a:gd name="connsiteX92" fmla="*/ 32598 w 277888"/>
                  <a:gd name="connsiteY92" fmla="*/ 63859 h 453518"/>
                  <a:gd name="connsiteX93" fmla="*/ 33017 w 277888"/>
                  <a:gd name="connsiteY93" fmla="*/ 62561 h 453518"/>
                  <a:gd name="connsiteX94" fmla="*/ 35065 w 277888"/>
                  <a:gd name="connsiteY94" fmla="*/ 57498 h 453518"/>
                  <a:gd name="connsiteX95" fmla="*/ 40794 w 277888"/>
                  <a:gd name="connsiteY95" fmla="*/ 43311 h 453518"/>
                  <a:gd name="connsiteX96" fmla="*/ 42258 w 277888"/>
                  <a:gd name="connsiteY96" fmla="*/ 39838 h 453518"/>
                  <a:gd name="connsiteX97" fmla="*/ 43052 w 277888"/>
                  <a:gd name="connsiteY97" fmla="*/ 37913 h 453518"/>
                  <a:gd name="connsiteX98" fmla="*/ 43596 w 277888"/>
                  <a:gd name="connsiteY98" fmla="*/ 36322 h 453518"/>
                  <a:gd name="connsiteX99" fmla="*/ 43596 w 277888"/>
                  <a:gd name="connsiteY99" fmla="*/ 34690 h 453518"/>
                  <a:gd name="connsiteX100" fmla="*/ 43596 w 277888"/>
                  <a:gd name="connsiteY100" fmla="*/ 27409 h 453518"/>
                  <a:gd name="connsiteX101" fmla="*/ 43596 w 277888"/>
                  <a:gd name="connsiteY101" fmla="*/ 11506 h 453518"/>
                  <a:gd name="connsiteX102" fmla="*/ 43596 w 277888"/>
                  <a:gd name="connsiteY102" fmla="*/ 9372 h 453518"/>
                  <a:gd name="connsiteX103" fmla="*/ 43596 w 277888"/>
                  <a:gd name="connsiteY103" fmla="*/ 9121 h 453518"/>
                  <a:gd name="connsiteX104" fmla="*/ 44850 w 277888"/>
                  <a:gd name="connsiteY104" fmla="*/ 9121 h 453518"/>
                  <a:gd name="connsiteX105" fmla="*/ 49032 w 277888"/>
                  <a:gd name="connsiteY105" fmla="*/ 9121 h 453518"/>
                  <a:gd name="connsiteX106" fmla="*/ 61158 w 277888"/>
                  <a:gd name="connsiteY106" fmla="*/ 9121 h 453518"/>
                  <a:gd name="connsiteX107" fmla="*/ 66804 w 277888"/>
                  <a:gd name="connsiteY107" fmla="*/ 9121 h 453518"/>
                  <a:gd name="connsiteX108" fmla="*/ 67180 w 277888"/>
                  <a:gd name="connsiteY108" fmla="*/ 9121 h 453518"/>
                  <a:gd name="connsiteX109" fmla="*/ 67180 w 277888"/>
                  <a:gd name="connsiteY109" fmla="*/ 9121 h 453518"/>
                  <a:gd name="connsiteX110" fmla="*/ 67180 w 277888"/>
                  <a:gd name="connsiteY110" fmla="*/ 9832 h 453518"/>
                  <a:gd name="connsiteX111" fmla="*/ 67180 w 277888"/>
                  <a:gd name="connsiteY111" fmla="*/ 13138 h 453518"/>
                  <a:gd name="connsiteX112" fmla="*/ 67180 w 277888"/>
                  <a:gd name="connsiteY112" fmla="*/ 19708 h 453518"/>
                  <a:gd name="connsiteX113" fmla="*/ 67180 w 277888"/>
                  <a:gd name="connsiteY113" fmla="*/ 32263 h 453518"/>
                  <a:gd name="connsiteX114" fmla="*/ 67180 w 277888"/>
                  <a:gd name="connsiteY114" fmla="*/ 38708 h 453518"/>
                  <a:gd name="connsiteX115" fmla="*/ 67180 w 277888"/>
                  <a:gd name="connsiteY115" fmla="*/ 43520 h 453518"/>
                  <a:gd name="connsiteX116" fmla="*/ 67389 w 277888"/>
                  <a:gd name="connsiteY116" fmla="*/ 43813 h 453518"/>
                  <a:gd name="connsiteX117" fmla="*/ 70400 w 277888"/>
                  <a:gd name="connsiteY117" fmla="*/ 43813 h 453518"/>
                  <a:gd name="connsiteX118" fmla="*/ 81606 w 277888"/>
                  <a:gd name="connsiteY118" fmla="*/ 43813 h 453518"/>
                  <a:gd name="connsiteX119" fmla="*/ 95071 w 277888"/>
                  <a:gd name="connsiteY119" fmla="*/ 44064 h 453518"/>
                  <a:gd name="connsiteX120" fmla="*/ 161390 w 277888"/>
                  <a:gd name="connsiteY120" fmla="*/ 43395 h 453518"/>
                  <a:gd name="connsiteX121" fmla="*/ 205129 w 277888"/>
                  <a:gd name="connsiteY121" fmla="*/ 43604 h 453518"/>
                  <a:gd name="connsiteX122" fmla="*/ 223277 w 277888"/>
                  <a:gd name="connsiteY122" fmla="*/ 43604 h 453518"/>
                  <a:gd name="connsiteX123" fmla="*/ 240840 w 277888"/>
                  <a:gd name="connsiteY123" fmla="*/ 43604 h 453518"/>
                  <a:gd name="connsiteX124" fmla="*/ 248032 w 277888"/>
                  <a:gd name="connsiteY124" fmla="*/ 43604 h 453518"/>
                  <a:gd name="connsiteX125" fmla="*/ 248659 w 277888"/>
                  <a:gd name="connsiteY125" fmla="*/ 43855 h 453518"/>
                  <a:gd name="connsiteX126" fmla="*/ 250792 w 277888"/>
                  <a:gd name="connsiteY126" fmla="*/ 52225 h 453518"/>
                  <a:gd name="connsiteX127" fmla="*/ 253677 w 277888"/>
                  <a:gd name="connsiteY127" fmla="*/ 63315 h 453518"/>
                  <a:gd name="connsiteX128" fmla="*/ 256772 w 277888"/>
                  <a:gd name="connsiteY128" fmla="*/ 78338 h 453518"/>
                  <a:gd name="connsiteX129" fmla="*/ 261246 w 277888"/>
                  <a:gd name="connsiteY129" fmla="*/ 94534 h 453518"/>
                  <a:gd name="connsiteX130" fmla="*/ 265177 w 277888"/>
                  <a:gd name="connsiteY130" fmla="*/ 109306 h 453518"/>
                  <a:gd name="connsiteX131" fmla="*/ 268480 w 277888"/>
                  <a:gd name="connsiteY131" fmla="*/ 122990 h 453518"/>
                  <a:gd name="connsiteX132" fmla="*/ 268480 w 277888"/>
                  <a:gd name="connsiteY132" fmla="*/ 138474 h 453518"/>
                  <a:gd name="connsiteX133" fmla="*/ 268020 w 277888"/>
                  <a:gd name="connsiteY133" fmla="*/ 167768 h 453518"/>
                  <a:gd name="connsiteX134" fmla="*/ 268396 w 277888"/>
                  <a:gd name="connsiteY134" fmla="*/ 188693 h 453518"/>
                  <a:gd name="connsiteX135" fmla="*/ 267811 w 277888"/>
                  <a:gd name="connsiteY135" fmla="*/ 207231 h 453518"/>
                  <a:gd name="connsiteX136" fmla="*/ 268480 w 277888"/>
                  <a:gd name="connsiteY136" fmla="*/ 273603 h 453518"/>
                  <a:gd name="connsiteX137" fmla="*/ 268229 w 277888"/>
                  <a:gd name="connsiteY137" fmla="*/ 317377 h 453518"/>
                  <a:gd name="connsiteX138" fmla="*/ 268480 w 277888"/>
                  <a:gd name="connsiteY138" fmla="*/ 353115 h 453518"/>
                  <a:gd name="connsiteX139" fmla="*/ 268689 w 277888"/>
                  <a:gd name="connsiteY139" fmla="*/ 388101 h 453518"/>
                  <a:gd name="connsiteX140" fmla="*/ 268020 w 277888"/>
                  <a:gd name="connsiteY140" fmla="*/ 403417 h 453518"/>
                  <a:gd name="connsiteX141" fmla="*/ 268229 w 277888"/>
                  <a:gd name="connsiteY141" fmla="*/ 406347 h 453518"/>
                  <a:gd name="connsiteX142" fmla="*/ 268480 w 277888"/>
                  <a:gd name="connsiteY142" fmla="*/ 409443 h 453518"/>
                  <a:gd name="connsiteX143" fmla="*/ 268689 w 277888"/>
                  <a:gd name="connsiteY143" fmla="*/ 413879 h 453518"/>
                  <a:gd name="connsiteX144" fmla="*/ 268480 w 277888"/>
                  <a:gd name="connsiteY144" fmla="*/ 422751 h 453518"/>
                  <a:gd name="connsiteX145" fmla="*/ 268020 w 277888"/>
                  <a:gd name="connsiteY145" fmla="*/ 431121 h 453518"/>
                  <a:gd name="connsiteX146" fmla="*/ 268480 w 277888"/>
                  <a:gd name="connsiteY146" fmla="*/ 438737 h 453518"/>
                  <a:gd name="connsiteX147" fmla="*/ 268020 w 277888"/>
                  <a:gd name="connsiteY147" fmla="*/ 448069 h 453518"/>
                  <a:gd name="connsiteX148" fmla="*/ 269943 w 277888"/>
                  <a:gd name="connsiteY148" fmla="*/ 452254 h 453518"/>
                  <a:gd name="connsiteX149" fmla="*/ 272285 w 277888"/>
                  <a:gd name="connsiteY149" fmla="*/ 453510 h 453518"/>
                  <a:gd name="connsiteX150" fmla="*/ 275129 w 277888"/>
                  <a:gd name="connsiteY150" fmla="*/ 453091 h 4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7888" h="453518">
                    <a:moveTo>
                      <a:pt x="275129" y="453091"/>
                    </a:moveTo>
                    <a:cubicBezTo>
                      <a:pt x="276529" y="452459"/>
                      <a:pt x="277550" y="451204"/>
                      <a:pt x="277889" y="449702"/>
                    </a:cubicBezTo>
                    <a:cubicBezTo>
                      <a:pt x="277889" y="448865"/>
                      <a:pt x="277889" y="446730"/>
                      <a:pt x="277889" y="444847"/>
                    </a:cubicBezTo>
                    <a:cubicBezTo>
                      <a:pt x="277843" y="443776"/>
                      <a:pt x="277700" y="442713"/>
                      <a:pt x="277470" y="441667"/>
                    </a:cubicBezTo>
                    <a:cubicBezTo>
                      <a:pt x="277291" y="440759"/>
                      <a:pt x="277219" y="439830"/>
                      <a:pt x="277261" y="438905"/>
                    </a:cubicBezTo>
                    <a:cubicBezTo>
                      <a:pt x="277286" y="437348"/>
                      <a:pt x="277429" y="435795"/>
                      <a:pt x="277679" y="434259"/>
                    </a:cubicBezTo>
                    <a:cubicBezTo>
                      <a:pt x="277767" y="433063"/>
                      <a:pt x="277767" y="431857"/>
                      <a:pt x="277679" y="430660"/>
                    </a:cubicBezTo>
                    <a:cubicBezTo>
                      <a:pt x="277679" y="429154"/>
                      <a:pt x="277679" y="427689"/>
                      <a:pt x="277679" y="425555"/>
                    </a:cubicBezTo>
                    <a:cubicBezTo>
                      <a:pt x="277679" y="424509"/>
                      <a:pt x="277261" y="423044"/>
                      <a:pt x="277261" y="422165"/>
                    </a:cubicBezTo>
                    <a:cubicBezTo>
                      <a:pt x="277295" y="420399"/>
                      <a:pt x="277437" y="418642"/>
                      <a:pt x="277679" y="416892"/>
                    </a:cubicBezTo>
                    <a:cubicBezTo>
                      <a:pt x="277784" y="415499"/>
                      <a:pt x="277784" y="414101"/>
                      <a:pt x="277679" y="412708"/>
                    </a:cubicBezTo>
                    <a:lnTo>
                      <a:pt x="277679" y="406137"/>
                    </a:lnTo>
                    <a:lnTo>
                      <a:pt x="277679" y="383204"/>
                    </a:lnTo>
                    <a:cubicBezTo>
                      <a:pt x="277872" y="377818"/>
                      <a:pt x="277454" y="372424"/>
                      <a:pt x="276425" y="367135"/>
                    </a:cubicBezTo>
                    <a:cubicBezTo>
                      <a:pt x="276425" y="366423"/>
                      <a:pt x="276216" y="365712"/>
                      <a:pt x="276216" y="364958"/>
                    </a:cubicBezTo>
                    <a:cubicBezTo>
                      <a:pt x="276216" y="359141"/>
                      <a:pt x="277679" y="346712"/>
                      <a:pt x="277679" y="329973"/>
                    </a:cubicBezTo>
                    <a:cubicBezTo>
                      <a:pt x="277679" y="325579"/>
                      <a:pt x="277052" y="316833"/>
                      <a:pt x="277052" y="312439"/>
                    </a:cubicBezTo>
                    <a:cubicBezTo>
                      <a:pt x="277052" y="287664"/>
                      <a:pt x="277679" y="281094"/>
                      <a:pt x="277679" y="259961"/>
                    </a:cubicBezTo>
                    <a:cubicBezTo>
                      <a:pt x="277679" y="252512"/>
                      <a:pt x="277429" y="244184"/>
                      <a:pt x="277303" y="236023"/>
                    </a:cubicBezTo>
                    <a:cubicBezTo>
                      <a:pt x="277533" y="234780"/>
                      <a:pt x="277659" y="233521"/>
                      <a:pt x="277679" y="232257"/>
                    </a:cubicBezTo>
                    <a:cubicBezTo>
                      <a:pt x="277679" y="229327"/>
                      <a:pt x="277679" y="222046"/>
                      <a:pt x="277679" y="215517"/>
                    </a:cubicBezTo>
                    <a:cubicBezTo>
                      <a:pt x="277679" y="212421"/>
                      <a:pt x="277679" y="209784"/>
                      <a:pt x="277345" y="206394"/>
                    </a:cubicBezTo>
                    <a:lnTo>
                      <a:pt x="277345" y="198025"/>
                    </a:lnTo>
                    <a:cubicBezTo>
                      <a:pt x="277341" y="196443"/>
                      <a:pt x="277215" y="194861"/>
                      <a:pt x="276968" y="193296"/>
                    </a:cubicBezTo>
                    <a:cubicBezTo>
                      <a:pt x="276968" y="188232"/>
                      <a:pt x="277178" y="183629"/>
                      <a:pt x="277345" y="179067"/>
                    </a:cubicBezTo>
                    <a:cubicBezTo>
                      <a:pt x="277345" y="177645"/>
                      <a:pt x="277345" y="176180"/>
                      <a:pt x="277345" y="166513"/>
                    </a:cubicBezTo>
                    <a:cubicBezTo>
                      <a:pt x="277345" y="161407"/>
                      <a:pt x="277345" y="156302"/>
                      <a:pt x="277345" y="149020"/>
                    </a:cubicBezTo>
                    <a:cubicBezTo>
                      <a:pt x="277345" y="145379"/>
                      <a:pt x="276927" y="140274"/>
                      <a:pt x="276927" y="137344"/>
                    </a:cubicBezTo>
                    <a:cubicBezTo>
                      <a:pt x="276927" y="134415"/>
                      <a:pt x="276927" y="131151"/>
                      <a:pt x="276927" y="128222"/>
                    </a:cubicBezTo>
                    <a:lnTo>
                      <a:pt x="276927" y="124037"/>
                    </a:lnTo>
                    <a:lnTo>
                      <a:pt x="276927" y="123032"/>
                    </a:lnTo>
                    <a:cubicBezTo>
                      <a:pt x="277048" y="122313"/>
                      <a:pt x="277048" y="121576"/>
                      <a:pt x="276927" y="120856"/>
                    </a:cubicBezTo>
                    <a:lnTo>
                      <a:pt x="276383" y="118387"/>
                    </a:lnTo>
                    <a:cubicBezTo>
                      <a:pt x="275338" y="113407"/>
                      <a:pt x="274292" y="109139"/>
                      <a:pt x="273205" y="104912"/>
                    </a:cubicBezTo>
                    <a:lnTo>
                      <a:pt x="267560" y="83025"/>
                    </a:lnTo>
                    <a:cubicBezTo>
                      <a:pt x="260493" y="54694"/>
                      <a:pt x="261706" y="59674"/>
                      <a:pt x="260995" y="56828"/>
                    </a:cubicBezTo>
                    <a:cubicBezTo>
                      <a:pt x="259573" y="51555"/>
                      <a:pt x="258946" y="49253"/>
                      <a:pt x="258361" y="47538"/>
                    </a:cubicBezTo>
                    <a:cubicBezTo>
                      <a:pt x="258068" y="46659"/>
                      <a:pt x="257775" y="45947"/>
                      <a:pt x="257399" y="45069"/>
                    </a:cubicBezTo>
                    <a:lnTo>
                      <a:pt x="257482" y="43520"/>
                    </a:lnTo>
                    <a:lnTo>
                      <a:pt x="257106" y="42600"/>
                    </a:lnTo>
                    <a:lnTo>
                      <a:pt x="256855" y="42097"/>
                    </a:lnTo>
                    <a:lnTo>
                      <a:pt x="256521" y="41135"/>
                    </a:lnTo>
                    <a:cubicBezTo>
                      <a:pt x="256228" y="39921"/>
                      <a:pt x="255726" y="38833"/>
                      <a:pt x="255434" y="37661"/>
                    </a:cubicBezTo>
                    <a:lnTo>
                      <a:pt x="255057" y="35987"/>
                    </a:lnTo>
                    <a:cubicBezTo>
                      <a:pt x="255057" y="35527"/>
                      <a:pt x="254555" y="35987"/>
                      <a:pt x="254304" y="35695"/>
                    </a:cubicBezTo>
                    <a:lnTo>
                      <a:pt x="253301" y="35695"/>
                    </a:lnTo>
                    <a:lnTo>
                      <a:pt x="248827" y="35695"/>
                    </a:lnTo>
                    <a:lnTo>
                      <a:pt x="241927" y="35234"/>
                    </a:lnTo>
                    <a:cubicBezTo>
                      <a:pt x="236867" y="34899"/>
                      <a:pt x="230679" y="34565"/>
                      <a:pt x="223528" y="34439"/>
                    </a:cubicBezTo>
                    <a:lnTo>
                      <a:pt x="218510" y="34439"/>
                    </a:lnTo>
                    <a:cubicBezTo>
                      <a:pt x="214329" y="34439"/>
                      <a:pt x="205380" y="35067"/>
                      <a:pt x="200990" y="35067"/>
                    </a:cubicBezTo>
                    <a:cubicBezTo>
                      <a:pt x="176235" y="35067"/>
                      <a:pt x="169670" y="34439"/>
                      <a:pt x="148553" y="34439"/>
                    </a:cubicBezTo>
                    <a:lnTo>
                      <a:pt x="117944" y="34858"/>
                    </a:lnTo>
                    <a:cubicBezTo>
                      <a:pt x="110166" y="34858"/>
                      <a:pt x="100298" y="34648"/>
                      <a:pt x="93315" y="34523"/>
                    </a:cubicBezTo>
                    <a:lnTo>
                      <a:pt x="91684" y="34523"/>
                    </a:lnTo>
                    <a:lnTo>
                      <a:pt x="77257" y="34523"/>
                    </a:lnTo>
                    <a:cubicBezTo>
                      <a:pt x="77257" y="34523"/>
                      <a:pt x="77257" y="34523"/>
                      <a:pt x="77257" y="34523"/>
                    </a:cubicBezTo>
                    <a:cubicBezTo>
                      <a:pt x="77257" y="34523"/>
                      <a:pt x="77257" y="34523"/>
                      <a:pt x="77257" y="34523"/>
                    </a:cubicBezTo>
                    <a:lnTo>
                      <a:pt x="77257" y="31468"/>
                    </a:lnTo>
                    <a:cubicBezTo>
                      <a:pt x="77257" y="28538"/>
                      <a:pt x="77257" y="25651"/>
                      <a:pt x="77257" y="22010"/>
                    </a:cubicBezTo>
                    <a:cubicBezTo>
                      <a:pt x="77257" y="19081"/>
                      <a:pt x="77257" y="16319"/>
                      <a:pt x="77257" y="13640"/>
                    </a:cubicBezTo>
                    <a:lnTo>
                      <a:pt x="77550" y="1965"/>
                    </a:lnTo>
                    <a:lnTo>
                      <a:pt x="77550" y="877"/>
                    </a:lnTo>
                    <a:cubicBezTo>
                      <a:pt x="77550" y="500"/>
                      <a:pt x="77550" y="-170"/>
                      <a:pt x="77090" y="40"/>
                    </a:cubicBezTo>
                    <a:lnTo>
                      <a:pt x="73243" y="40"/>
                    </a:lnTo>
                    <a:lnTo>
                      <a:pt x="61242" y="40"/>
                    </a:lnTo>
                    <a:lnTo>
                      <a:pt x="42718" y="40"/>
                    </a:lnTo>
                    <a:cubicBezTo>
                      <a:pt x="39623" y="500"/>
                      <a:pt x="33142" y="-1634"/>
                      <a:pt x="35107" y="4224"/>
                    </a:cubicBezTo>
                    <a:lnTo>
                      <a:pt x="35107" y="12594"/>
                    </a:lnTo>
                    <a:cubicBezTo>
                      <a:pt x="35107" y="19164"/>
                      <a:pt x="35107" y="24270"/>
                      <a:pt x="34689" y="30840"/>
                    </a:cubicBezTo>
                    <a:lnTo>
                      <a:pt x="34689" y="34523"/>
                    </a:lnTo>
                    <a:cubicBezTo>
                      <a:pt x="34689" y="35402"/>
                      <a:pt x="34689" y="35025"/>
                      <a:pt x="34689" y="35109"/>
                    </a:cubicBezTo>
                    <a:lnTo>
                      <a:pt x="34689" y="35109"/>
                    </a:lnTo>
                    <a:lnTo>
                      <a:pt x="34313" y="35862"/>
                    </a:lnTo>
                    <a:lnTo>
                      <a:pt x="31720" y="42014"/>
                    </a:lnTo>
                    <a:lnTo>
                      <a:pt x="24319" y="60176"/>
                    </a:lnTo>
                    <a:cubicBezTo>
                      <a:pt x="21057" y="67960"/>
                      <a:pt x="21643" y="66621"/>
                      <a:pt x="21308" y="67374"/>
                    </a:cubicBezTo>
                    <a:cubicBezTo>
                      <a:pt x="20509" y="68843"/>
                      <a:pt x="20284" y="70558"/>
                      <a:pt x="20681" y="72186"/>
                    </a:cubicBezTo>
                    <a:cubicBezTo>
                      <a:pt x="20681" y="72186"/>
                      <a:pt x="20681" y="72647"/>
                      <a:pt x="20681" y="72856"/>
                    </a:cubicBezTo>
                    <a:cubicBezTo>
                      <a:pt x="18574" y="75488"/>
                      <a:pt x="16658" y="78271"/>
                      <a:pt x="14952" y="81184"/>
                    </a:cubicBezTo>
                    <a:cubicBezTo>
                      <a:pt x="14450" y="82356"/>
                      <a:pt x="14074" y="84950"/>
                      <a:pt x="13572" y="86122"/>
                    </a:cubicBezTo>
                    <a:cubicBezTo>
                      <a:pt x="10771" y="92734"/>
                      <a:pt x="9391" y="94241"/>
                      <a:pt x="7091" y="99932"/>
                    </a:cubicBezTo>
                    <a:cubicBezTo>
                      <a:pt x="6004" y="102443"/>
                      <a:pt x="5167" y="105540"/>
                      <a:pt x="4038" y="108302"/>
                    </a:cubicBezTo>
                    <a:cubicBezTo>
                      <a:pt x="2909" y="111064"/>
                      <a:pt x="693" y="115165"/>
                      <a:pt x="108" y="116671"/>
                    </a:cubicBezTo>
                    <a:cubicBezTo>
                      <a:pt x="-377" y="119044"/>
                      <a:pt x="810" y="121442"/>
                      <a:pt x="2993" y="122488"/>
                    </a:cubicBezTo>
                    <a:cubicBezTo>
                      <a:pt x="4415" y="123149"/>
                      <a:pt x="6012" y="123338"/>
                      <a:pt x="7551" y="123032"/>
                    </a:cubicBezTo>
                    <a:cubicBezTo>
                      <a:pt x="8743" y="121593"/>
                      <a:pt x="9662" y="119948"/>
                      <a:pt x="10269" y="118178"/>
                    </a:cubicBezTo>
                    <a:cubicBezTo>
                      <a:pt x="12820" y="112152"/>
                      <a:pt x="14785" y="105623"/>
                      <a:pt x="17127" y="100183"/>
                    </a:cubicBezTo>
                    <a:cubicBezTo>
                      <a:pt x="18046" y="98049"/>
                      <a:pt x="19134" y="95998"/>
                      <a:pt x="22270" y="88549"/>
                    </a:cubicBezTo>
                    <a:cubicBezTo>
                      <a:pt x="23441" y="85578"/>
                      <a:pt x="24737" y="82230"/>
                      <a:pt x="26075" y="78882"/>
                    </a:cubicBezTo>
                    <a:cubicBezTo>
                      <a:pt x="28375" y="73442"/>
                      <a:pt x="29337" y="70512"/>
                      <a:pt x="29797" y="69466"/>
                    </a:cubicBezTo>
                    <a:cubicBezTo>
                      <a:pt x="30257" y="68420"/>
                      <a:pt x="31469" y="67165"/>
                      <a:pt x="32096" y="65574"/>
                    </a:cubicBezTo>
                    <a:cubicBezTo>
                      <a:pt x="32297" y="65014"/>
                      <a:pt x="32464" y="64440"/>
                      <a:pt x="32598" y="63859"/>
                    </a:cubicBezTo>
                    <a:lnTo>
                      <a:pt x="33017" y="62561"/>
                    </a:lnTo>
                    <a:lnTo>
                      <a:pt x="35065" y="57498"/>
                    </a:lnTo>
                    <a:lnTo>
                      <a:pt x="40794" y="43311"/>
                    </a:lnTo>
                    <a:lnTo>
                      <a:pt x="42258" y="39838"/>
                    </a:lnTo>
                    <a:lnTo>
                      <a:pt x="43052" y="37913"/>
                    </a:lnTo>
                    <a:cubicBezTo>
                      <a:pt x="43052" y="37368"/>
                      <a:pt x="43638" y="36908"/>
                      <a:pt x="43596" y="36322"/>
                    </a:cubicBezTo>
                    <a:lnTo>
                      <a:pt x="43596" y="34690"/>
                    </a:lnTo>
                    <a:lnTo>
                      <a:pt x="43596" y="27409"/>
                    </a:lnTo>
                    <a:cubicBezTo>
                      <a:pt x="43596" y="22470"/>
                      <a:pt x="43596" y="17365"/>
                      <a:pt x="43596" y="11506"/>
                    </a:cubicBezTo>
                    <a:lnTo>
                      <a:pt x="43596" y="9372"/>
                    </a:lnTo>
                    <a:cubicBezTo>
                      <a:pt x="43596" y="9372"/>
                      <a:pt x="43596" y="8995"/>
                      <a:pt x="43596" y="9121"/>
                    </a:cubicBezTo>
                    <a:lnTo>
                      <a:pt x="44850" y="9121"/>
                    </a:lnTo>
                    <a:lnTo>
                      <a:pt x="49032" y="9121"/>
                    </a:lnTo>
                    <a:lnTo>
                      <a:pt x="61158" y="9121"/>
                    </a:lnTo>
                    <a:lnTo>
                      <a:pt x="66804" y="9121"/>
                    </a:lnTo>
                    <a:cubicBezTo>
                      <a:pt x="66804" y="9121"/>
                      <a:pt x="67180" y="9121"/>
                      <a:pt x="67180" y="9121"/>
                    </a:cubicBezTo>
                    <a:lnTo>
                      <a:pt x="67180" y="9121"/>
                    </a:lnTo>
                    <a:cubicBezTo>
                      <a:pt x="67180" y="9121"/>
                      <a:pt x="67180" y="9121"/>
                      <a:pt x="67180" y="9832"/>
                    </a:cubicBezTo>
                    <a:lnTo>
                      <a:pt x="67180" y="13138"/>
                    </a:lnTo>
                    <a:lnTo>
                      <a:pt x="67180" y="19708"/>
                    </a:lnTo>
                    <a:cubicBezTo>
                      <a:pt x="67180" y="22303"/>
                      <a:pt x="67180" y="26990"/>
                      <a:pt x="67180" y="32263"/>
                    </a:cubicBezTo>
                    <a:lnTo>
                      <a:pt x="67180" y="38708"/>
                    </a:lnTo>
                    <a:lnTo>
                      <a:pt x="67180" y="43520"/>
                    </a:lnTo>
                    <a:cubicBezTo>
                      <a:pt x="67180" y="43729"/>
                      <a:pt x="67180" y="43897"/>
                      <a:pt x="67389" y="43813"/>
                    </a:cubicBezTo>
                    <a:lnTo>
                      <a:pt x="70400" y="43813"/>
                    </a:lnTo>
                    <a:lnTo>
                      <a:pt x="81606" y="43813"/>
                    </a:lnTo>
                    <a:cubicBezTo>
                      <a:pt x="85328" y="43813"/>
                      <a:pt x="90304" y="44064"/>
                      <a:pt x="95071" y="44064"/>
                    </a:cubicBezTo>
                    <a:lnTo>
                      <a:pt x="161390" y="43395"/>
                    </a:lnTo>
                    <a:lnTo>
                      <a:pt x="205129" y="43604"/>
                    </a:lnTo>
                    <a:lnTo>
                      <a:pt x="223277" y="43604"/>
                    </a:lnTo>
                    <a:lnTo>
                      <a:pt x="240840" y="43604"/>
                    </a:lnTo>
                    <a:lnTo>
                      <a:pt x="248032" y="43604"/>
                    </a:lnTo>
                    <a:cubicBezTo>
                      <a:pt x="248409" y="43604"/>
                      <a:pt x="248659" y="43604"/>
                      <a:pt x="248659" y="43855"/>
                    </a:cubicBezTo>
                    <a:lnTo>
                      <a:pt x="250792" y="52225"/>
                    </a:lnTo>
                    <a:lnTo>
                      <a:pt x="253677" y="63315"/>
                    </a:lnTo>
                    <a:cubicBezTo>
                      <a:pt x="254764" y="67499"/>
                      <a:pt x="255392" y="72689"/>
                      <a:pt x="256772" y="78338"/>
                    </a:cubicBezTo>
                    <a:cubicBezTo>
                      <a:pt x="257482" y="81184"/>
                      <a:pt x="259155" y="86038"/>
                      <a:pt x="261246" y="94534"/>
                    </a:cubicBezTo>
                    <a:cubicBezTo>
                      <a:pt x="262751" y="100141"/>
                      <a:pt x="264048" y="105079"/>
                      <a:pt x="265177" y="109306"/>
                    </a:cubicBezTo>
                    <a:cubicBezTo>
                      <a:pt x="266306" y="113533"/>
                      <a:pt x="267393" y="118429"/>
                      <a:pt x="268480" y="122990"/>
                    </a:cubicBezTo>
                    <a:lnTo>
                      <a:pt x="268480" y="138474"/>
                    </a:lnTo>
                    <a:cubicBezTo>
                      <a:pt x="268480" y="149439"/>
                      <a:pt x="268020" y="163291"/>
                      <a:pt x="268020" y="167768"/>
                    </a:cubicBezTo>
                    <a:cubicBezTo>
                      <a:pt x="268020" y="174673"/>
                      <a:pt x="268313" y="181620"/>
                      <a:pt x="268396" y="188693"/>
                    </a:cubicBezTo>
                    <a:cubicBezTo>
                      <a:pt x="268020" y="191329"/>
                      <a:pt x="267811" y="199573"/>
                      <a:pt x="267811" y="207231"/>
                    </a:cubicBezTo>
                    <a:cubicBezTo>
                      <a:pt x="267811" y="229830"/>
                      <a:pt x="268271" y="252470"/>
                      <a:pt x="268480" y="273603"/>
                    </a:cubicBezTo>
                    <a:cubicBezTo>
                      <a:pt x="268480" y="281638"/>
                      <a:pt x="268480" y="289673"/>
                      <a:pt x="268229" y="317377"/>
                    </a:cubicBezTo>
                    <a:cubicBezTo>
                      <a:pt x="268229" y="328299"/>
                      <a:pt x="268229" y="340728"/>
                      <a:pt x="268480" y="353115"/>
                    </a:cubicBezTo>
                    <a:lnTo>
                      <a:pt x="268689" y="388101"/>
                    </a:lnTo>
                    <a:cubicBezTo>
                      <a:pt x="268689" y="392495"/>
                      <a:pt x="268020" y="397600"/>
                      <a:pt x="268020" y="403417"/>
                    </a:cubicBezTo>
                    <a:cubicBezTo>
                      <a:pt x="267999" y="404396"/>
                      <a:pt x="268070" y="405380"/>
                      <a:pt x="268229" y="406347"/>
                    </a:cubicBezTo>
                    <a:cubicBezTo>
                      <a:pt x="268396" y="407372"/>
                      <a:pt x="268480" y="408405"/>
                      <a:pt x="268480" y="409443"/>
                    </a:cubicBezTo>
                    <a:cubicBezTo>
                      <a:pt x="268480" y="411117"/>
                      <a:pt x="268689" y="412582"/>
                      <a:pt x="268689" y="413879"/>
                    </a:cubicBezTo>
                    <a:lnTo>
                      <a:pt x="268480" y="422751"/>
                    </a:lnTo>
                    <a:cubicBezTo>
                      <a:pt x="268480" y="425932"/>
                      <a:pt x="268020" y="429949"/>
                      <a:pt x="268020" y="431121"/>
                    </a:cubicBezTo>
                    <a:cubicBezTo>
                      <a:pt x="268020" y="433632"/>
                      <a:pt x="268480" y="436185"/>
                      <a:pt x="268480" y="438737"/>
                    </a:cubicBezTo>
                    <a:cubicBezTo>
                      <a:pt x="268480" y="440411"/>
                      <a:pt x="268020" y="445098"/>
                      <a:pt x="268020" y="448069"/>
                    </a:cubicBezTo>
                    <a:cubicBezTo>
                      <a:pt x="267769" y="449722"/>
                      <a:pt x="268526" y="451371"/>
                      <a:pt x="269943" y="452254"/>
                    </a:cubicBezTo>
                    <a:cubicBezTo>
                      <a:pt x="270404" y="453100"/>
                      <a:pt x="271323" y="453593"/>
                      <a:pt x="272285" y="453510"/>
                    </a:cubicBezTo>
                    <a:cubicBezTo>
                      <a:pt x="273247" y="453468"/>
                      <a:pt x="274196" y="453330"/>
                      <a:pt x="275129" y="453091"/>
                    </a:cubicBezTo>
                    <a:close/>
                  </a:path>
                </a:pathLst>
              </a:custGeom>
              <a:solidFill>
                <a:schemeClr val="bg1"/>
              </a:solidFill>
              <a:ln w="3805" cap="flat">
                <a:noFill/>
                <a:prstDash val="solid"/>
                <a:miter/>
              </a:ln>
            </p:spPr>
            <p:txBody>
              <a:bodyPr wrap="none" rtlCol="0" anchor="ctr"/>
              <a:lstStyle/>
              <a:p>
                <a:endParaRPr lang="en-CA"/>
              </a:p>
            </p:txBody>
          </p:sp>
          <p:sp>
            <p:nvSpPr>
              <p:cNvPr id="248" name="Freeform 247">
                <a:extLst>
                  <a:ext uri="{FF2B5EF4-FFF2-40B4-BE49-F238E27FC236}">
                    <a16:creationId xmlns:a16="http://schemas.microsoft.com/office/drawing/2014/main" id="{C3880073-A4DC-5A46-8A11-E1D5C5EDCD57}"/>
                  </a:ext>
                </a:extLst>
              </p:cNvPr>
              <p:cNvSpPr/>
              <p:nvPr/>
            </p:nvSpPr>
            <p:spPr>
              <a:xfrm>
                <a:off x="6775397" y="3195741"/>
                <a:ext cx="228239" cy="252829"/>
              </a:xfrm>
              <a:custGeom>
                <a:avLst/>
                <a:gdLst>
                  <a:gd name="connsiteX0" fmla="*/ 225260 w 228239"/>
                  <a:gd name="connsiteY0" fmla="*/ 247450 h 252829"/>
                  <a:gd name="connsiteX1" fmla="*/ 228020 w 228239"/>
                  <a:gd name="connsiteY1" fmla="*/ 244060 h 252829"/>
                  <a:gd name="connsiteX2" fmla="*/ 228229 w 228239"/>
                  <a:gd name="connsiteY2" fmla="*/ 239206 h 252829"/>
                  <a:gd name="connsiteX3" fmla="*/ 227811 w 228239"/>
                  <a:gd name="connsiteY3" fmla="*/ 236025 h 252829"/>
                  <a:gd name="connsiteX4" fmla="*/ 227602 w 228239"/>
                  <a:gd name="connsiteY4" fmla="*/ 233263 h 252829"/>
                  <a:gd name="connsiteX5" fmla="*/ 228020 w 228239"/>
                  <a:gd name="connsiteY5" fmla="*/ 228618 h 252829"/>
                  <a:gd name="connsiteX6" fmla="*/ 228229 w 228239"/>
                  <a:gd name="connsiteY6" fmla="*/ 225019 h 252829"/>
                  <a:gd name="connsiteX7" fmla="*/ 228020 w 228239"/>
                  <a:gd name="connsiteY7" fmla="*/ 219914 h 252829"/>
                  <a:gd name="connsiteX8" fmla="*/ 227602 w 228239"/>
                  <a:gd name="connsiteY8" fmla="*/ 216524 h 252829"/>
                  <a:gd name="connsiteX9" fmla="*/ 228020 w 228239"/>
                  <a:gd name="connsiteY9" fmla="*/ 211251 h 252829"/>
                  <a:gd name="connsiteX10" fmla="*/ 228229 w 228239"/>
                  <a:gd name="connsiteY10" fmla="*/ 207066 h 252829"/>
                  <a:gd name="connsiteX11" fmla="*/ 228020 w 228239"/>
                  <a:gd name="connsiteY11" fmla="*/ 200496 h 252829"/>
                  <a:gd name="connsiteX12" fmla="*/ 228020 w 228239"/>
                  <a:gd name="connsiteY12" fmla="*/ 173378 h 252829"/>
                  <a:gd name="connsiteX13" fmla="*/ 226724 w 228239"/>
                  <a:gd name="connsiteY13" fmla="*/ 154212 h 252829"/>
                  <a:gd name="connsiteX14" fmla="*/ 226515 w 228239"/>
                  <a:gd name="connsiteY14" fmla="*/ 151575 h 252829"/>
                  <a:gd name="connsiteX15" fmla="*/ 228020 w 228239"/>
                  <a:gd name="connsiteY15" fmla="*/ 109727 h 252829"/>
                  <a:gd name="connsiteX16" fmla="*/ 227351 w 228239"/>
                  <a:gd name="connsiteY16" fmla="*/ 88802 h 252829"/>
                  <a:gd name="connsiteX17" fmla="*/ 228020 w 228239"/>
                  <a:gd name="connsiteY17" fmla="*/ 26030 h 252829"/>
                  <a:gd name="connsiteX18" fmla="*/ 228020 w 228239"/>
                  <a:gd name="connsiteY18" fmla="*/ 12052 h 252829"/>
                  <a:gd name="connsiteX19" fmla="*/ 228020 w 228239"/>
                  <a:gd name="connsiteY19" fmla="*/ 1088 h 252829"/>
                  <a:gd name="connsiteX20" fmla="*/ 227644 w 228239"/>
                  <a:gd name="connsiteY20" fmla="*/ 544 h 252829"/>
                  <a:gd name="connsiteX21" fmla="*/ 215852 w 228239"/>
                  <a:gd name="connsiteY21" fmla="*/ 544 h 252829"/>
                  <a:gd name="connsiteX22" fmla="*/ 211378 w 228239"/>
                  <a:gd name="connsiteY22" fmla="*/ 209 h 252829"/>
                  <a:gd name="connsiteX23" fmla="*/ 191348 w 228239"/>
                  <a:gd name="connsiteY23" fmla="*/ 0 h 252829"/>
                  <a:gd name="connsiteX24" fmla="*/ 180434 w 228239"/>
                  <a:gd name="connsiteY24" fmla="*/ 293 h 252829"/>
                  <a:gd name="connsiteX25" fmla="*/ 170398 w 228239"/>
                  <a:gd name="connsiteY25" fmla="*/ 293 h 252829"/>
                  <a:gd name="connsiteX26" fmla="*/ 164753 w 228239"/>
                  <a:gd name="connsiteY26" fmla="*/ 670 h 252829"/>
                  <a:gd name="connsiteX27" fmla="*/ 147734 w 228239"/>
                  <a:gd name="connsiteY27" fmla="*/ 293 h 252829"/>
                  <a:gd name="connsiteX28" fmla="*/ 132932 w 228239"/>
                  <a:gd name="connsiteY28" fmla="*/ 84 h 252829"/>
                  <a:gd name="connsiteX29" fmla="*/ 112024 w 228239"/>
                  <a:gd name="connsiteY29" fmla="*/ 293 h 252829"/>
                  <a:gd name="connsiteX30" fmla="*/ 98058 w 228239"/>
                  <a:gd name="connsiteY30" fmla="*/ 711 h 252829"/>
                  <a:gd name="connsiteX31" fmla="*/ 76272 w 228239"/>
                  <a:gd name="connsiteY31" fmla="*/ 293 h 252829"/>
                  <a:gd name="connsiteX32" fmla="*/ 59545 w 228239"/>
                  <a:gd name="connsiteY32" fmla="*/ 84 h 252829"/>
                  <a:gd name="connsiteX33" fmla="*/ 32533 w 228239"/>
                  <a:gd name="connsiteY33" fmla="*/ 293 h 252829"/>
                  <a:gd name="connsiteX34" fmla="*/ 711 w 228239"/>
                  <a:gd name="connsiteY34" fmla="*/ 293 h 252829"/>
                  <a:gd name="connsiteX35" fmla="*/ 126 w 228239"/>
                  <a:gd name="connsiteY35" fmla="*/ 293 h 252829"/>
                  <a:gd name="connsiteX36" fmla="*/ 126 w 228239"/>
                  <a:gd name="connsiteY36" fmla="*/ 9458 h 252829"/>
                  <a:gd name="connsiteX37" fmla="*/ 126 w 228239"/>
                  <a:gd name="connsiteY37" fmla="*/ 17200 h 252829"/>
                  <a:gd name="connsiteX38" fmla="*/ 335 w 228239"/>
                  <a:gd name="connsiteY38" fmla="*/ 21385 h 252829"/>
                  <a:gd name="connsiteX39" fmla="*/ 1296 w 228239"/>
                  <a:gd name="connsiteY39" fmla="*/ 29043 h 252829"/>
                  <a:gd name="connsiteX40" fmla="*/ 1505 w 228239"/>
                  <a:gd name="connsiteY40" fmla="*/ 31637 h 252829"/>
                  <a:gd name="connsiteX41" fmla="*/ 1045 w 228239"/>
                  <a:gd name="connsiteY41" fmla="*/ 42183 h 252829"/>
                  <a:gd name="connsiteX42" fmla="*/ 0 w 228239"/>
                  <a:gd name="connsiteY42" fmla="*/ 73528 h 252829"/>
                  <a:gd name="connsiteX43" fmla="*/ 627 w 228239"/>
                  <a:gd name="connsiteY43" fmla="*/ 94452 h 252829"/>
                  <a:gd name="connsiteX44" fmla="*/ 0 w 228239"/>
                  <a:gd name="connsiteY44" fmla="*/ 157225 h 252829"/>
                  <a:gd name="connsiteX45" fmla="*/ 418 w 228239"/>
                  <a:gd name="connsiteY45" fmla="*/ 193842 h 252829"/>
                  <a:gd name="connsiteX46" fmla="*/ 84 w 228239"/>
                  <a:gd name="connsiteY46" fmla="*/ 223136 h 252829"/>
                  <a:gd name="connsiteX47" fmla="*/ 84 w 228239"/>
                  <a:gd name="connsiteY47" fmla="*/ 225103 h 252829"/>
                  <a:gd name="connsiteX48" fmla="*/ 84 w 228239"/>
                  <a:gd name="connsiteY48" fmla="*/ 247827 h 252829"/>
                  <a:gd name="connsiteX49" fmla="*/ 84 w 228239"/>
                  <a:gd name="connsiteY49" fmla="*/ 252556 h 252829"/>
                  <a:gd name="connsiteX50" fmla="*/ 1589 w 228239"/>
                  <a:gd name="connsiteY50" fmla="*/ 252556 h 252829"/>
                  <a:gd name="connsiteX51" fmla="*/ 7736 w 228239"/>
                  <a:gd name="connsiteY51" fmla="*/ 252556 h 252829"/>
                  <a:gd name="connsiteX52" fmla="*/ 10538 w 228239"/>
                  <a:gd name="connsiteY52" fmla="*/ 252556 h 252829"/>
                  <a:gd name="connsiteX53" fmla="*/ 12168 w 228239"/>
                  <a:gd name="connsiteY53" fmla="*/ 252556 h 252829"/>
                  <a:gd name="connsiteX54" fmla="*/ 15806 w 228239"/>
                  <a:gd name="connsiteY54" fmla="*/ 252556 h 252829"/>
                  <a:gd name="connsiteX55" fmla="*/ 27138 w 228239"/>
                  <a:gd name="connsiteY55" fmla="*/ 252346 h 252829"/>
                  <a:gd name="connsiteX56" fmla="*/ 46332 w 228239"/>
                  <a:gd name="connsiteY56" fmla="*/ 252807 h 252829"/>
                  <a:gd name="connsiteX57" fmla="*/ 61134 w 228239"/>
                  <a:gd name="connsiteY57" fmla="*/ 252807 h 252829"/>
                  <a:gd name="connsiteX58" fmla="*/ 82042 w 228239"/>
                  <a:gd name="connsiteY58" fmla="*/ 252807 h 252829"/>
                  <a:gd name="connsiteX59" fmla="*/ 96009 w 228239"/>
                  <a:gd name="connsiteY59" fmla="*/ 252346 h 252829"/>
                  <a:gd name="connsiteX60" fmla="*/ 117794 w 228239"/>
                  <a:gd name="connsiteY60" fmla="*/ 252807 h 252829"/>
                  <a:gd name="connsiteX61" fmla="*/ 134521 w 228239"/>
                  <a:gd name="connsiteY61" fmla="*/ 252807 h 252829"/>
                  <a:gd name="connsiteX62" fmla="*/ 157728 w 228239"/>
                  <a:gd name="connsiteY62" fmla="*/ 252807 h 252829"/>
                  <a:gd name="connsiteX63" fmla="*/ 165548 w 228239"/>
                  <a:gd name="connsiteY63" fmla="*/ 252807 h 252829"/>
                  <a:gd name="connsiteX64" fmla="*/ 170189 w 228239"/>
                  <a:gd name="connsiteY64" fmla="*/ 251509 h 252829"/>
                  <a:gd name="connsiteX65" fmla="*/ 170817 w 228239"/>
                  <a:gd name="connsiteY65" fmla="*/ 251300 h 252829"/>
                  <a:gd name="connsiteX66" fmla="*/ 180978 w 228239"/>
                  <a:gd name="connsiteY66" fmla="*/ 252807 h 252829"/>
                  <a:gd name="connsiteX67" fmla="*/ 186079 w 228239"/>
                  <a:gd name="connsiteY67" fmla="*/ 252137 h 252829"/>
                  <a:gd name="connsiteX68" fmla="*/ 201300 w 228239"/>
                  <a:gd name="connsiteY68" fmla="*/ 252807 h 252829"/>
                  <a:gd name="connsiteX69" fmla="*/ 210165 w 228239"/>
                  <a:gd name="connsiteY69" fmla="*/ 252346 h 252829"/>
                  <a:gd name="connsiteX70" fmla="*/ 219281 w 228239"/>
                  <a:gd name="connsiteY70" fmla="*/ 252807 h 252829"/>
                  <a:gd name="connsiteX71" fmla="*/ 223462 w 228239"/>
                  <a:gd name="connsiteY71" fmla="*/ 247910 h 252829"/>
                  <a:gd name="connsiteX72" fmla="*/ 222208 w 228239"/>
                  <a:gd name="connsiteY72" fmla="*/ 243474 h 252829"/>
                  <a:gd name="connsiteX73" fmla="*/ 216688 w 228239"/>
                  <a:gd name="connsiteY73" fmla="*/ 242847 h 252829"/>
                  <a:gd name="connsiteX74" fmla="*/ 197453 w 228239"/>
                  <a:gd name="connsiteY74" fmla="*/ 243474 h 252829"/>
                  <a:gd name="connsiteX75" fmla="*/ 184909 w 228239"/>
                  <a:gd name="connsiteY75" fmla="*/ 243265 h 252829"/>
                  <a:gd name="connsiteX76" fmla="*/ 174538 w 228239"/>
                  <a:gd name="connsiteY76" fmla="*/ 243474 h 252829"/>
                  <a:gd name="connsiteX77" fmla="*/ 164377 w 228239"/>
                  <a:gd name="connsiteY77" fmla="*/ 243474 h 252829"/>
                  <a:gd name="connsiteX78" fmla="*/ 159945 w 228239"/>
                  <a:gd name="connsiteY78" fmla="*/ 242847 h 252829"/>
                  <a:gd name="connsiteX79" fmla="*/ 158147 w 228239"/>
                  <a:gd name="connsiteY79" fmla="*/ 243056 h 252829"/>
                  <a:gd name="connsiteX80" fmla="*/ 156808 w 228239"/>
                  <a:gd name="connsiteY80" fmla="*/ 243056 h 252829"/>
                  <a:gd name="connsiteX81" fmla="*/ 150327 w 228239"/>
                  <a:gd name="connsiteY81" fmla="*/ 243056 h 252829"/>
                  <a:gd name="connsiteX82" fmla="*/ 132012 w 228239"/>
                  <a:gd name="connsiteY82" fmla="*/ 243056 h 252829"/>
                  <a:gd name="connsiteX83" fmla="*/ 95423 w 228239"/>
                  <a:gd name="connsiteY83" fmla="*/ 243056 h 252829"/>
                  <a:gd name="connsiteX84" fmla="*/ 60549 w 228239"/>
                  <a:gd name="connsiteY84" fmla="*/ 242637 h 252829"/>
                  <a:gd name="connsiteX85" fmla="*/ 29187 w 228239"/>
                  <a:gd name="connsiteY85" fmla="*/ 243056 h 252829"/>
                  <a:gd name="connsiteX86" fmla="*/ 14134 w 228239"/>
                  <a:gd name="connsiteY86" fmla="*/ 243056 h 252829"/>
                  <a:gd name="connsiteX87" fmla="*/ 10412 w 228239"/>
                  <a:gd name="connsiteY87" fmla="*/ 243056 h 252829"/>
                  <a:gd name="connsiteX88" fmla="*/ 10161 w 228239"/>
                  <a:gd name="connsiteY88" fmla="*/ 243056 h 252829"/>
                  <a:gd name="connsiteX89" fmla="*/ 10161 w 228239"/>
                  <a:gd name="connsiteY89" fmla="*/ 243056 h 252829"/>
                  <a:gd name="connsiteX90" fmla="*/ 10161 w 228239"/>
                  <a:gd name="connsiteY90" fmla="*/ 242093 h 252829"/>
                  <a:gd name="connsiteX91" fmla="*/ 10161 w 228239"/>
                  <a:gd name="connsiteY91" fmla="*/ 237406 h 252829"/>
                  <a:gd name="connsiteX92" fmla="*/ 10161 w 228239"/>
                  <a:gd name="connsiteY92" fmla="*/ 221253 h 252829"/>
                  <a:gd name="connsiteX93" fmla="*/ 9534 w 228239"/>
                  <a:gd name="connsiteY93" fmla="*/ 141741 h 252829"/>
                  <a:gd name="connsiteX94" fmla="*/ 9534 w 228239"/>
                  <a:gd name="connsiteY94" fmla="*/ 89388 h 252829"/>
                  <a:gd name="connsiteX95" fmla="*/ 9534 w 228239"/>
                  <a:gd name="connsiteY95" fmla="*/ 46661 h 252829"/>
                  <a:gd name="connsiteX96" fmla="*/ 9534 w 228239"/>
                  <a:gd name="connsiteY96" fmla="*/ 42476 h 252829"/>
                  <a:gd name="connsiteX97" fmla="*/ 9534 w 228239"/>
                  <a:gd name="connsiteY97" fmla="*/ 16990 h 252829"/>
                  <a:gd name="connsiteX98" fmla="*/ 9534 w 228239"/>
                  <a:gd name="connsiteY98" fmla="*/ 10337 h 252829"/>
                  <a:gd name="connsiteX99" fmla="*/ 9534 w 228239"/>
                  <a:gd name="connsiteY99" fmla="*/ 9625 h 252829"/>
                  <a:gd name="connsiteX100" fmla="*/ 10203 w 228239"/>
                  <a:gd name="connsiteY100" fmla="*/ 9625 h 252829"/>
                  <a:gd name="connsiteX101" fmla="*/ 14385 w 228239"/>
                  <a:gd name="connsiteY101" fmla="*/ 9834 h 252829"/>
                  <a:gd name="connsiteX102" fmla="*/ 24170 w 228239"/>
                  <a:gd name="connsiteY102" fmla="*/ 10127 h 252829"/>
                  <a:gd name="connsiteX103" fmla="*/ 44241 w 228239"/>
                  <a:gd name="connsiteY103" fmla="*/ 9709 h 252829"/>
                  <a:gd name="connsiteX104" fmla="*/ 62514 w 228239"/>
                  <a:gd name="connsiteY104" fmla="*/ 9500 h 252829"/>
                  <a:gd name="connsiteX105" fmla="*/ 99145 w 228239"/>
                  <a:gd name="connsiteY105" fmla="*/ 9709 h 252829"/>
                  <a:gd name="connsiteX106" fmla="*/ 134019 w 228239"/>
                  <a:gd name="connsiteY106" fmla="*/ 10127 h 252829"/>
                  <a:gd name="connsiteX107" fmla="*/ 159108 w 228239"/>
                  <a:gd name="connsiteY107" fmla="*/ 9793 h 252829"/>
                  <a:gd name="connsiteX108" fmla="*/ 181271 w 228239"/>
                  <a:gd name="connsiteY108" fmla="*/ 10337 h 252829"/>
                  <a:gd name="connsiteX109" fmla="*/ 201509 w 228239"/>
                  <a:gd name="connsiteY109" fmla="*/ 10337 h 252829"/>
                  <a:gd name="connsiteX110" fmla="*/ 211587 w 228239"/>
                  <a:gd name="connsiteY110" fmla="*/ 10337 h 252829"/>
                  <a:gd name="connsiteX111" fmla="*/ 216605 w 228239"/>
                  <a:gd name="connsiteY111" fmla="*/ 10337 h 252829"/>
                  <a:gd name="connsiteX112" fmla="*/ 218905 w 228239"/>
                  <a:gd name="connsiteY112" fmla="*/ 10337 h 252829"/>
                  <a:gd name="connsiteX113" fmla="*/ 219114 w 228239"/>
                  <a:gd name="connsiteY113" fmla="*/ 10337 h 252829"/>
                  <a:gd name="connsiteX114" fmla="*/ 219114 w 228239"/>
                  <a:gd name="connsiteY114" fmla="*/ 10671 h 252829"/>
                  <a:gd name="connsiteX115" fmla="*/ 219114 w 228239"/>
                  <a:gd name="connsiteY115" fmla="*/ 13140 h 252829"/>
                  <a:gd name="connsiteX116" fmla="*/ 219114 w 228239"/>
                  <a:gd name="connsiteY116" fmla="*/ 22975 h 252829"/>
                  <a:gd name="connsiteX117" fmla="*/ 219114 w 228239"/>
                  <a:gd name="connsiteY117" fmla="*/ 42267 h 252829"/>
                  <a:gd name="connsiteX118" fmla="*/ 219114 w 228239"/>
                  <a:gd name="connsiteY118" fmla="*/ 94578 h 252829"/>
                  <a:gd name="connsiteX119" fmla="*/ 219114 w 228239"/>
                  <a:gd name="connsiteY119" fmla="*/ 137347 h 252829"/>
                  <a:gd name="connsiteX120" fmla="*/ 219323 w 228239"/>
                  <a:gd name="connsiteY120" fmla="*/ 179195 h 252829"/>
                  <a:gd name="connsiteX121" fmla="*/ 218695 w 228239"/>
                  <a:gd name="connsiteY121" fmla="*/ 197525 h 252829"/>
                  <a:gd name="connsiteX122" fmla="*/ 218695 w 228239"/>
                  <a:gd name="connsiteY122" fmla="*/ 200747 h 252829"/>
                  <a:gd name="connsiteX123" fmla="*/ 218695 w 228239"/>
                  <a:gd name="connsiteY123" fmla="*/ 203844 h 252829"/>
                  <a:gd name="connsiteX124" fmla="*/ 218905 w 228239"/>
                  <a:gd name="connsiteY124" fmla="*/ 208280 h 252829"/>
                  <a:gd name="connsiteX125" fmla="*/ 218695 w 228239"/>
                  <a:gd name="connsiteY125" fmla="*/ 217152 h 252829"/>
                  <a:gd name="connsiteX126" fmla="*/ 218277 w 228239"/>
                  <a:gd name="connsiteY126" fmla="*/ 225521 h 252829"/>
                  <a:gd name="connsiteX127" fmla="*/ 218695 w 228239"/>
                  <a:gd name="connsiteY127" fmla="*/ 233138 h 252829"/>
                  <a:gd name="connsiteX128" fmla="*/ 218277 w 228239"/>
                  <a:gd name="connsiteY128" fmla="*/ 242470 h 252829"/>
                  <a:gd name="connsiteX129" fmla="*/ 220159 w 228239"/>
                  <a:gd name="connsiteY129" fmla="*/ 246655 h 252829"/>
                  <a:gd name="connsiteX130" fmla="*/ 222501 w 228239"/>
                  <a:gd name="connsiteY130" fmla="*/ 247910 h 252829"/>
                  <a:gd name="connsiteX131" fmla="*/ 225260 w 228239"/>
                  <a:gd name="connsiteY131" fmla="*/ 247450 h 25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28239" h="252829">
                    <a:moveTo>
                      <a:pt x="225260" y="247450"/>
                    </a:moveTo>
                    <a:cubicBezTo>
                      <a:pt x="226649" y="246801"/>
                      <a:pt x="227665" y="245554"/>
                      <a:pt x="228020" y="244060"/>
                    </a:cubicBezTo>
                    <a:cubicBezTo>
                      <a:pt x="228020" y="243223"/>
                      <a:pt x="228229" y="241089"/>
                      <a:pt x="228229" y="239206"/>
                    </a:cubicBezTo>
                    <a:cubicBezTo>
                      <a:pt x="228184" y="238135"/>
                      <a:pt x="228041" y="237072"/>
                      <a:pt x="227811" y="236025"/>
                    </a:cubicBezTo>
                    <a:cubicBezTo>
                      <a:pt x="227631" y="235117"/>
                      <a:pt x="227560" y="234188"/>
                      <a:pt x="227602" y="233263"/>
                    </a:cubicBezTo>
                    <a:cubicBezTo>
                      <a:pt x="227627" y="231707"/>
                      <a:pt x="227770" y="230154"/>
                      <a:pt x="228020" y="228618"/>
                    </a:cubicBezTo>
                    <a:cubicBezTo>
                      <a:pt x="228175" y="227426"/>
                      <a:pt x="228246" y="226220"/>
                      <a:pt x="228229" y="225019"/>
                    </a:cubicBezTo>
                    <a:cubicBezTo>
                      <a:pt x="228229" y="223513"/>
                      <a:pt x="228020" y="222048"/>
                      <a:pt x="228020" y="219914"/>
                    </a:cubicBezTo>
                    <a:cubicBezTo>
                      <a:pt x="228020" y="218868"/>
                      <a:pt x="227602" y="217403"/>
                      <a:pt x="227602" y="216524"/>
                    </a:cubicBezTo>
                    <a:cubicBezTo>
                      <a:pt x="227636" y="214758"/>
                      <a:pt x="227778" y="213000"/>
                      <a:pt x="228020" y="211251"/>
                    </a:cubicBezTo>
                    <a:cubicBezTo>
                      <a:pt x="228196" y="209862"/>
                      <a:pt x="228267" y="208464"/>
                      <a:pt x="228229" y="207066"/>
                    </a:cubicBezTo>
                    <a:lnTo>
                      <a:pt x="228020" y="200496"/>
                    </a:lnTo>
                    <a:lnTo>
                      <a:pt x="228020" y="173378"/>
                    </a:lnTo>
                    <a:cubicBezTo>
                      <a:pt x="228229" y="166963"/>
                      <a:pt x="227795" y="160543"/>
                      <a:pt x="226724" y="154212"/>
                    </a:cubicBezTo>
                    <a:cubicBezTo>
                      <a:pt x="226724" y="153333"/>
                      <a:pt x="226515" y="152454"/>
                      <a:pt x="226515" y="151575"/>
                    </a:cubicBezTo>
                    <a:cubicBezTo>
                      <a:pt x="226515" y="144586"/>
                      <a:pt x="228020" y="129772"/>
                      <a:pt x="228020" y="109727"/>
                    </a:cubicBezTo>
                    <a:cubicBezTo>
                      <a:pt x="228020" y="104454"/>
                      <a:pt x="227351" y="93992"/>
                      <a:pt x="227351" y="88802"/>
                    </a:cubicBezTo>
                    <a:cubicBezTo>
                      <a:pt x="227351" y="59174"/>
                      <a:pt x="228020" y="51139"/>
                      <a:pt x="228020" y="26030"/>
                    </a:cubicBezTo>
                    <a:lnTo>
                      <a:pt x="228020" y="12052"/>
                    </a:lnTo>
                    <a:lnTo>
                      <a:pt x="228020" y="1088"/>
                    </a:lnTo>
                    <a:cubicBezTo>
                      <a:pt x="228020" y="795"/>
                      <a:pt x="228020" y="418"/>
                      <a:pt x="227644" y="544"/>
                    </a:cubicBezTo>
                    <a:lnTo>
                      <a:pt x="215852" y="544"/>
                    </a:lnTo>
                    <a:cubicBezTo>
                      <a:pt x="214368" y="343"/>
                      <a:pt x="212875" y="230"/>
                      <a:pt x="211378" y="209"/>
                    </a:cubicBezTo>
                    <a:lnTo>
                      <a:pt x="191348" y="0"/>
                    </a:lnTo>
                    <a:cubicBezTo>
                      <a:pt x="187626" y="0"/>
                      <a:pt x="184490" y="0"/>
                      <a:pt x="180434" y="293"/>
                    </a:cubicBezTo>
                    <a:lnTo>
                      <a:pt x="170398" y="293"/>
                    </a:lnTo>
                    <a:cubicBezTo>
                      <a:pt x="168513" y="293"/>
                      <a:pt x="166627" y="418"/>
                      <a:pt x="164753" y="670"/>
                    </a:cubicBezTo>
                    <a:cubicBezTo>
                      <a:pt x="158690" y="670"/>
                      <a:pt x="153170" y="460"/>
                      <a:pt x="147734" y="293"/>
                    </a:cubicBezTo>
                    <a:cubicBezTo>
                      <a:pt x="146020" y="293"/>
                      <a:pt x="144264" y="84"/>
                      <a:pt x="132932" y="84"/>
                    </a:cubicBezTo>
                    <a:lnTo>
                      <a:pt x="112024" y="293"/>
                    </a:lnTo>
                    <a:cubicBezTo>
                      <a:pt x="107633" y="293"/>
                      <a:pt x="101528" y="711"/>
                      <a:pt x="98058" y="711"/>
                    </a:cubicBezTo>
                    <a:cubicBezTo>
                      <a:pt x="90196" y="711"/>
                      <a:pt x="84133" y="711"/>
                      <a:pt x="76272" y="293"/>
                    </a:cubicBezTo>
                    <a:cubicBezTo>
                      <a:pt x="70167" y="84"/>
                      <a:pt x="64940" y="84"/>
                      <a:pt x="59545" y="84"/>
                    </a:cubicBezTo>
                    <a:lnTo>
                      <a:pt x="32533" y="293"/>
                    </a:lnTo>
                    <a:lnTo>
                      <a:pt x="711" y="293"/>
                    </a:lnTo>
                    <a:cubicBezTo>
                      <a:pt x="711" y="293"/>
                      <a:pt x="126" y="293"/>
                      <a:pt x="126" y="293"/>
                    </a:cubicBezTo>
                    <a:lnTo>
                      <a:pt x="126" y="9458"/>
                    </a:lnTo>
                    <a:cubicBezTo>
                      <a:pt x="126" y="12889"/>
                      <a:pt x="126" y="15316"/>
                      <a:pt x="126" y="17200"/>
                    </a:cubicBezTo>
                    <a:cubicBezTo>
                      <a:pt x="126" y="19083"/>
                      <a:pt x="126" y="20255"/>
                      <a:pt x="335" y="21385"/>
                    </a:cubicBezTo>
                    <a:cubicBezTo>
                      <a:pt x="335" y="23561"/>
                      <a:pt x="753" y="25109"/>
                      <a:pt x="1296" y="29043"/>
                    </a:cubicBezTo>
                    <a:cubicBezTo>
                      <a:pt x="1296" y="29922"/>
                      <a:pt x="1505" y="30759"/>
                      <a:pt x="1505" y="31637"/>
                    </a:cubicBezTo>
                    <a:cubicBezTo>
                      <a:pt x="1505" y="34106"/>
                      <a:pt x="1296" y="37538"/>
                      <a:pt x="1045" y="42183"/>
                    </a:cubicBezTo>
                    <a:cubicBezTo>
                      <a:pt x="627" y="49758"/>
                      <a:pt x="0" y="60555"/>
                      <a:pt x="0" y="73528"/>
                    </a:cubicBezTo>
                    <a:cubicBezTo>
                      <a:pt x="0" y="78759"/>
                      <a:pt x="627" y="89221"/>
                      <a:pt x="627" y="94452"/>
                    </a:cubicBezTo>
                    <a:cubicBezTo>
                      <a:pt x="627" y="124123"/>
                      <a:pt x="0" y="132116"/>
                      <a:pt x="0" y="157225"/>
                    </a:cubicBezTo>
                    <a:cubicBezTo>
                      <a:pt x="0" y="168566"/>
                      <a:pt x="293" y="181664"/>
                      <a:pt x="418" y="193842"/>
                    </a:cubicBezTo>
                    <a:cubicBezTo>
                      <a:pt x="418" y="203133"/>
                      <a:pt x="209" y="214766"/>
                      <a:pt x="84" y="223136"/>
                    </a:cubicBezTo>
                    <a:cubicBezTo>
                      <a:pt x="84" y="223847"/>
                      <a:pt x="84" y="224517"/>
                      <a:pt x="84" y="225103"/>
                    </a:cubicBezTo>
                    <a:cubicBezTo>
                      <a:pt x="84" y="229037"/>
                      <a:pt x="84" y="238955"/>
                      <a:pt x="84" y="247827"/>
                    </a:cubicBezTo>
                    <a:lnTo>
                      <a:pt x="84" y="252556"/>
                    </a:lnTo>
                    <a:cubicBezTo>
                      <a:pt x="585" y="252597"/>
                      <a:pt x="1087" y="252597"/>
                      <a:pt x="1589" y="252556"/>
                    </a:cubicBezTo>
                    <a:lnTo>
                      <a:pt x="7736" y="252556"/>
                    </a:lnTo>
                    <a:lnTo>
                      <a:pt x="10538" y="252556"/>
                    </a:lnTo>
                    <a:lnTo>
                      <a:pt x="12168" y="252556"/>
                    </a:lnTo>
                    <a:lnTo>
                      <a:pt x="15806" y="252556"/>
                    </a:lnTo>
                    <a:cubicBezTo>
                      <a:pt x="19277" y="252346"/>
                      <a:pt x="22790" y="252346"/>
                      <a:pt x="27138" y="252346"/>
                    </a:cubicBezTo>
                    <a:cubicBezTo>
                      <a:pt x="34122" y="252346"/>
                      <a:pt x="40227" y="252556"/>
                      <a:pt x="46332" y="252807"/>
                    </a:cubicBezTo>
                    <a:cubicBezTo>
                      <a:pt x="48046" y="252807"/>
                      <a:pt x="49802" y="252807"/>
                      <a:pt x="61134" y="252807"/>
                    </a:cubicBezTo>
                    <a:lnTo>
                      <a:pt x="82042" y="252807"/>
                    </a:lnTo>
                    <a:cubicBezTo>
                      <a:pt x="86224" y="252807"/>
                      <a:pt x="92496" y="252346"/>
                      <a:pt x="96009" y="252346"/>
                    </a:cubicBezTo>
                    <a:cubicBezTo>
                      <a:pt x="103828" y="252346"/>
                      <a:pt x="109933" y="252556"/>
                      <a:pt x="117794" y="252807"/>
                    </a:cubicBezTo>
                    <a:cubicBezTo>
                      <a:pt x="123900" y="252807"/>
                      <a:pt x="129126" y="252807"/>
                      <a:pt x="134521" y="252807"/>
                    </a:cubicBezTo>
                    <a:lnTo>
                      <a:pt x="157728" y="252807"/>
                    </a:lnTo>
                    <a:lnTo>
                      <a:pt x="165548" y="252807"/>
                    </a:lnTo>
                    <a:cubicBezTo>
                      <a:pt x="167199" y="252941"/>
                      <a:pt x="168847" y="252480"/>
                      <a:pt x="170189" y="251509"/>
                    </a:cubicBezTo>
                    <a:cubicBezTo>
                      <a:pt x="170189" y="251509"/>
                      <a:pt x="170607" y="251300"/>
                      <a:pt x="170817" y="251300"/>
                    </a:cubicBezTo>
                    <a:cubicBezTo>
                      <a:pt x="174166" y="252041"/>
                      <a:pt x="177562" y="252543"/>
                      <a:pt x="180978" y="252807"/>
                    </a:cubicBezTo>
                    <a:cubicBezTo>
                      <a:pt x="182274" y="252807"/>
                      <a:pt x="184783" y="252137"/>
                      <a:pt x="186079" y="252137"/>
                    </a:cubicBezTo>
                    <a:cubicBezTo>
                      <a:pt x="193272" y="252137"/>
                      <a:pt x="195153" y="252807"/>
                      <a:pt x="201300" y="252807"/>
                    </a:cubicBezTo>
                    <a:cubicBezTo>
                      <a:pt x="204060" y="252807"/>
                      <a:pt x="207238" y="252346"/>
                      <a:pt x="210165" y="252346"/>
                    </a:cubicBezTo>
                    <a:cubicBezTo>
                      <a:pt x="213092" y="252346"/>
                      <a:pt x="217817" y="252807"/>
                      <a:pt x="219281" y="252807"/>
                    </a:cubicBezTo>
                    <a:cubicBezTo>
                      <a:pt x="221631" y="252330"/>
                      <a:pt x="223358" y="250308"/>
                      <a:pt x="223462" y="247910"/>
                    </a:cubicBezTo>
                    <a:cubicBezTo>
                      <a:pt x="223525" y="246337"/>
                      <a:pt x="223086" y="244780"/>
                      <a:pt x="222208" y="243474"/>
                    </a:cubicBezTo>
                    <a:cubicBezTo>
                      <a:pt x="220418" y="242947"/>
                      <a:pt x="218549" y="242738"/>
                      <a:pt x="216688" y="242847"/>
                    </a:cubicBezTo>
                    <a:cubicBezTo>
                      <a:pt x="210123" y="242847"/>
                      <a:pt x="203600" y="243474"/>
                      <a:pt x="197453" y="243474"/>
                    </a:cubicBezTo>
                    <a:cubicBezTo>
                      <a:pt x="195112" y="243474"/>
                      <a:pt x="192812" y="243265"/>
                      <a:pt x="184909" y="243265"/>
                    </a:cubicBezTo>
                    <a:lnTo>
                      <a:pt x="174538" y="243474"/>
                    </a:lnTo>
                    <a:cubicBezTo>
                      <a:pt x="168642" y="243474"/>
                      <a:pt x="165673" y="243474"/>
                      <a:pt x="164377" y="243474"/>
                    </a:cubicBezTo>
                    <a:cubicBezTo>
                      <a:pt x="163081" y="243474"/>
                      <a:pt x="161659" y="242847"/>
                      <a:pt x="159945" y="242847"/>
                    </a:cubicBezTo>
                    <a:cubicBezTo>
                      <a:pt x="159342" y="242876"/>
                      <a:pt x="158740" y="242943"/>
                      <a:pt x="158147" y="243056"/>
                    </a:cubicBezTo>
                    <a:lnTo>
                      <a:pt x="156808" y="243056"/>
                    </a:lnTo>
                    <a:lnTo>
                      <a:pt x="150327" y="243056"/>
                    </a:lnTo>
                    <a:lnTo>
                      <a:pt x="132012" y="243056"/>
                    </a:lnTo>
                    <a:lnTo>
                      <a:pt x="95423" y="243056"/>
                    </a:lnTo>
                    <a:cubicBezTo>
                      <a:pt x="82335" y="243056"/>
                      <a:pt x="65776" y="242637"/>
                      <a:pt x="60549" y="242637"/>
                    </a:cubicBezTo>
                    <a:lnTo>
                      <a:pt x="29187" y="243056"/>
                    </a:lnTo>
                    <a:lnTo>
                      <a:pt x="14134" y="243056"/>
                    </a:lnTo>
                    <a:lnTo>
                      <a:pt x="10412" y="243056"/>
                    </a:lnTo>
                    <a:cubicBezTo>
                      <a:pt x="10412" y="243056"/>
                      <a:pt x="10119" y="243056"/>
                      <a:pt x="10161" y="243056"/>
                    </a:cubicBezTo>
                    <a:lnTo>
                      <a:pt x="10161" y="243056"/>
                    </a:lnTo>
                    <a:cubicBezTo>
                      <a:pt x="10161" y="243056"/>
                      <a:pt x="10161" y="243056"/>
                      <a:pt x="10161" y="242093"/>
                    </a:cubicBezTo>
                    <a:lnTo>
                      <a:pt x="10161" y="237406"/>
                    </a:lnTo>
                    <a:cubicBezTo>
                      <a:pt x="10161" y="232887"/>
                      <a:pt x="10161" y="226944"/>
                      <a:pt x="10161" y="221253"/>
                    </a:cubicBezTo>
                    <a:cubicBezTo>
                      <a:pt x="10161" y="194219"/>
                      <a:pt x="9743" y="167143"/>
                      <a:pt x="9534" y="141741"/>
                    </a:cubicBezTo>
                    <a:cubicBezTo>
                      <a:pt x="9534" y="132116"/>
                      <a:pt x="9534" y="122532"/>
                      <a:pt x="9534" y="89388"/>
                    </a:cubicBezTo>
                    <a:cubicBezTo>
                      <a:pt x="9534" y="76290"/>
                      <a:pt x="9534" y="61475"/>
                      <a:pt x="9534" y="46661"/>
                    </a:cubicBezTo>
                    <a:lnTo>
                      <a:pt x="9534" y="42476"/>
                    </a:lnTo>
                    <a:cubicBezTo>
                      <a:pt x="9534" y="31177"/>
                      <a:pt x="9534" y="22975"/>
                      <a:pt x="9534" y="16990"/>
                    </a:cubicBezTo>
                    <a:lnTo>
                      <a:pt x="9534" y="10337"/>
                    </a:lnTo>
                    <a:cubicBezTo>
                      <a:pt x="9534" y="10044"/>
                      <a:pt x="9534" y="9667"/>
                      <a:pt x="9534" y="9625"/>
                    </a:cubicBezTo>
                    <a:cubicBezTo>
                      <a:pt x="9756" y="9583"/>
                      <a:pt x="9981" y="9583"/>
                      <a:pt x="10203" y="9625"/>
                    </a:cubicBezTo>
                    <a:lnTo>
                      <a:pt x="14385" y="9834"/>
                    </a:lnTo>
                    <a:cubicBezTo>
                      <a:pt x="17437" y="9834"/>
                      <a:pt x="20699" y="10127"/>
                      <a:pt x="24170" y="10127"/>
                    </a:cubicBezTo>
                    <a:cubicBezTo>
                      <a:pt x="27640" y="10127"/>
                      <a:pt x="33787" y="9709"/>
                      <a:pt x="44241" y="9709"/>
                    </a:cubicBezTo>
                    <a:lnTo>
                      <a:pt x="62514" y="9500"/>
                    </a:lnTo>
                    <a:lnTo>
                      <a:pt x="99145" y="9709"/>
                    </a:lnTo>
                    <a:cubicBezTo>
                      <a:pt x="112233" y="9709"/>
                      <a:pt x="128792" y="10127"/>
                      <a:pt x="134019" y="10127"/>
                    </a:cubicBezTo>
                    <a:cubicBezTo>
                      <a:pt x="142382" y="10127"/>
                      <a:pt x="150745" y="9876"/>
                      <a:pt x="159108" y="9793"/>
                    </a:cubicBezTo>
                    <a:cubicBezTo>
                      <a:pt x="162244" y="10169"/>
                      <a:pt x="172113" y="10337"/>
                      <a:pt x="181271" y="10337"/>
                    </a:cubicBezTo>
                    <a:lnTo>
                      <a:pt x="201509" y="10337"/>
                    </a:lnTo>
                    <a:lnTo>
                      <a:pt x="211587" y="10337"/>
                    </a:lnTo>
                    <a:lnTo>
                      <a:pt x="216605" y="10337"/>
                    </a:lnTo>
                    <a:lnTo>
                      <a:pt x="218905" y="10337"/>
                    </a:lnTo>
                    <a:cubicBezTo>
                      <a:pt x="218905" y="10337"/>
                      <a:pt x="219114" y="10337"/>
                      <a:pt x="219114" y="10337"/>
                    </a:cubicBezTo>
                    <a:cubicBezTo>
                      <a:pt x="219105" y="10450"/>
                      <a:pt x="219105" y="10558"/>
                      <a:pt x="219114" y="10671"/>
                    </a:cubicBezTo>
                    <a:lnTo>
                      <a:pt x="219114" y="13140"/>
                    </a:lnTo>
                    <a:lnTo>
                      <a:pt x="219114" y="22975"/>
                    </a:lnTo>
                    <a:lnTo>
                      <a:pt x="219114" y="42267"/>
                    </a:lnTo>
                    <a:cubicBezTo>
                      <a:pt x="219114" y="51850"/>
                      <a:pt x="219114" y="61434"/>
                      <a:pt x="219114" y="94578"/>
                    </a:cubicBezTo>
                    <a:cubicBezTo>
                      <a:pt x="219114" y="107676"/>
                      <a:pt x="219114" y="122490"/>
                      <a:pt x="219114" y="137347"/>
                    </a:cubicBezTo>
                    <a:cubicBezTo>
                      <a:pt x="219114" y="161744"/>
                      <a:pt x="219114" y="173964"/>
                      <a:pt x="219323" y="179195"/>
                    </a:cubicBezTo>
                    <a:cubicBezTo>
                      <a:pt x="219532" y="184426"/>
                      <a:pt x="218695" y="190536"/>
                      <a:pt x="218695" y="197525"/>
                    </a:cubicBezTo>
                    <a:cubicBezTo>
                      <a:pt x="218566" y="198596"/>
                      <a:pt x="218566" y="199676"/>
                      <a:pt x="218695" y="200747"/>
                    </a:cubicBezTo>
                    <a:cubicBezTo>
                      <a:pt x="218754" y="201777"/>
                      <a:pt x="218754" y="202814"/>
                      <a:pt x="218695" y="203844"/>
                    </a:cubicBezTo>
                    <a:cubicBezTo>
                      <a:pt x="218695" y="205518"/>
                      <a:pt x="218905" y="206983"/>
                      <a:pt x="218905" y="208280"/>
                    </a:cubicBezTo>
                    <a:lnTo>
                      <a:pt x="218695" y="217152"/>
                    </a:lnTo>
                    <a:cubicBezTo>
                      <a:pt x="218695" y="220332"/>
                      <a:pt x="218277" y="224350"/>
                      <a:pt x="218277" y="225521"/>
                    </a:cubicBezTo>
                    <a:cubicBezTo>
                      <a:pt x="218277" y="228032"/>
                      <a:pt x="218695" y="230585"/>
                      <a:pt x="218695" y="233138"/>
                    </a:cubicBezTo>
                    <a:cubicBezTo>
                      <a:pt x="218695" y="234812"/>
                      <a:pt x="218277" y="239499"/>
                      <a:pt x="218277" y="242470"/>
                    </a:cubicBezTo>
                    <a:cubicBezTo>
                      <a:pt x="218018" y="244115"/>
                      <a:pt x="218754" y="245759"/>
                      <a:pt x="220159" y="246655"/>
                    </a:cubicBezTo>
                    <a:cubicBezTo>
                      <a:pt x="220636" y="247488"/>
                      <a:pt x="221543" y="247973"/>
                      <a:pt x="222501" y="247910"/>
                    </a:cubicBezTo>
                    <a:cubicBezTo>
                      <a:pt x="223433" y="247848"/>
                      <a:pt x="224357" y="247693"/>
                      <a:pt x="225260" y="247450"/>
                    </a:cubicBezTo>
                    <a:close/>
                  </a:path>
                </a:pathLst>
              </a:custGeom>
              <a:solidFill>
                <a:schemeClr val="bg1"/>
              </a:solidFill>
              <a:ln w="3805" cap="flat">
                <a:noFill/>
                <a:prstDash val="solid"/>
                <a:miter/>
              </a:ln>
            </p:spPr>
            <p:txBody>
              <a:bodyPr wrap="none" rtlCol="0" anchor="ctr"/>
              <a:lstStyle/>
              <a:p>
                <a:endParaRPr lang="en-CA"/>
              </a:p>
            </p:txBody>
          </p:sp>
          <p:sp>
            <p:nvSpPr>
              <p:cNvPr id="249" name="Freeform 248">
                <a:extLst>
                  <a:ext uri="{FF2B5EF4-FFF2-40B4-BE49-F238E27FC236}">
                    <a16:creationId xmlns:a16="http://schemas.microsoft.com/office/drawing/2014/main" id="{E97FED3C-4185-4148-8B31-63F28C308786}"/>
                  </a:ext>
                </a:extLst>
              </p:cNvPr>
              <p:cNvSpPr/>
              <p:nvPr/>
            </p:nvSpPr>
            <p:spPr>
              <a:xfrm>
                <a:off x="6743032" y="3072246"/>
                <a:ext cx="290235" cy="133245"/>
              </a:xfrm>
              <a:custGeom>
                <a:avLst/>
                <a:gdLst>
                  <a:gd name="connsiteX0" fmla="*/ 288611 w 290235"/>
                  <a:gd name="connsiteY0" fmla="*/ 127638 h 133245"/>
                  <a:gd name="connsiteX1" fmla="*/ 290200 w 290235"/>
                  <a:gd name="connsiteY1" fmla="*/ 123453 h 133245"/>
                  <a:gd name="connsiteX2" fmla="*/ 288862 w 290235"/>
                  <a:gd name="connsiteY2" fmla="*/ 118766 h 133245"/>
                  <a:gd name="connsiteX3" fmla="*/ 287482 w 290235"/>
                  <a:gd name="connsiteY3" fmla="*/ 115878 h 133245"/>
                  <a:gd name="connsiteX4" fmla="*/ 286437 w 290235"/>
                  <a:gd name="connsiteY4" fmla="*/ 113326 h 133245"/>
                  <a:gd name="connsiteX5" fmla="*/ 285391 w 290235"/>
                  <a:gd name="connsiteY5" fmla="*/ 108764 h 133245"/>
                  <a:gd name="connsiteX6" fmla="*/ 284471 w 290235"/>
                  <a:gd name="connsiteY6" fmla="*/ 105291 h 133245"/>
                  <a:gd name="connsiteX7" fmla="*/ 282673 w 290235"/>
                  <a:gd name="connsiteY7" fmla="*/ 100520 h 133245"/>
                  <a:gd name="connsiteX8" fmla="*/ 281210 w 290235"/>
                  <a:gd name="connsiteY8" fmla="*/ 97423 h 133245"/>
                  <a:gd name="connsiteX9" fmla="*/ 279997 w 290235"/>
                  <a:gd name="connsiteY9" fmla="*/ 92276 h 133245"/>
                  <a:gd name="connsiteX10" fmla="*/ 278952 w 290235"/>
                  <a:gd name="connsiteY10" fmla="*/ 88384 h 133245"/>
                  <a:gd name="connsiteX11" fmla="*/ 276694 w 290235"/>
                  <a:gd name="connsiteY11" fmla="*/ 82190 h 133245"/>
                  <a:gd name="connsiteX12" fmla="*/ 269878 w 290235"/>
                  <a:gd name="connsiteY12" fmla="*/ 61266 h 133245"/>
                  <a:gd name="connsiteX13" fmla="*/ 263940 w 290235"/>
                  <a:gd name="connsiteY13" fmla="*/ 47163 h 133245"/>
                  <a:gd name="connsiteX14" fmla="*/ 263103 w 290235"/>
                  <a:gd name="connsiteY14" fmla="*/ 45238 h 133245"/>
                  <a:gd name="connsiteX15" fmla="*/ 261682 w 290235"/>
                  <a:gd name="connsiteY15" fmla="*/ 40133 h 133245"/>
                  <a:gd name="connsiteX16" fmla="*/ 260804 w 290235"/>
                  <a:gd name="connsiteY16" fmla="*/ 36785 h 133245"/>
                  <a:gd name="connsiteX17" fmla="*/ 260260 w 290235"/>
                  <a:gd name="connsiteY17" fmla="*/ 34651 h 133245"/>
                  <a:gd name="connsiteX18" fmla="*/ 259257 w 290235"/>
                  <a:gd name="connsiteY18" fmla="*/ 31093 h 133245"/>
                  <a:gd name="connsiteX19" fmla="*/ 258671 w 290235"/>
                  <a:gd name="connsiteY19" fmla="*/ 29168 h 133245"/>
                  <a:gd name="connsiteX20" fmla="*/ 258671 w 290235"/>
                  <a:gd name="connsiteY20" fmla="*/ 28708 h 133245"/>
                  <a:gd name="connsiteX21" fmla="*/ 257166 w 290235"/>
                  <a:gd name="connsiteY21" fmla="*/ 28708 h 133245"/>
                  <a:gd name="connsiteX22" fmla="*/ 252984 w 290235"/>
                  <a:gd name="connsiteY22" fmla="*/ 28708 h 133245"/>
                  <a:gd name="connsiteX23" fmla="*/ 247548 w 290235"/>
                  <a:gd name="connsiteY23" fmla="*/ 28708 h 133245"/>
                  <a:gd name="connsiteX24" fmla="*/ 236467 w 290235"/>
                  <a:gd name="connsiteY24" fmla="*/ 28457 h 133245"/>
                  <a:gd name="connsiteX25" fmla="*/ 235923 w 290235"/>
                  <a:gd name="connsiteY25" fmla="*/ 28457 h 133245"/>
                  <a:gd name="connsiteX26" fmla="*/ 235923 w 290235"/>
                  <a:gd name="connsiteY26" fmla="*/ 27746 h 133245"/>
                  <a:gd name="connsiteX27" fmla="*/ 235923 w 290235"/>
                  <a:gd name="connsiteY27" fmla="*/ 25486 h 133245"/>
                  <a:gd name="connsiteX28" fmla="*/ 235923 w 290235"/>
                  <a:gd name="connsiteY28" fmla="*/ 21719 h 133245"/>
                  <a:gd name="connsiteX29" fmla="*/ 235923 w 290235"/>
                  <a:gd name="connsiteY29" fmla="*/ 4227 h 133245"/>
                  <a:gd name="connsiteX30" fmla="*/ 228773 w 290235"/>
                  <a:gd name="connsiteY30" fmla="*/ 293 h 133245"/>
                  <a:gd name="connsiteX31" fmla="*/ 222333 w 290235"/>
                  <a:gd name="connsiteY31" fmla="*/ 293 h 133245"/>
                  <a:gd name="connsiteX32" fmla="*/ 198666 w 290235"/>
                  <a:gd name="connsiteY32" fmla="*/ 0 h 133245"/>
                  <a:gd name="connsiteX33" fmla="*/ 187041 w 290235"/>
                  <a:gd name="connsiteY33" fmla="*/ 0 h 133245"/>
                  <a:gd name="connsiteX34" fmla="*/ 187041 w 290235"/>
                  <a:gd name="connsiteY34" fmla="*/ 2678 h 133245"/>
                  <a:gd name="connsiteX35" fmla="*/ 187041 w 290235"/>
                  <a:gd name="connsiteY35" fmla="*/ 8244 h 133245"/>
                  <a:gd name="connsiteX36" fmla="*/ 187250 w 290235"/>
                  <a:gd name="connsiteY36" fmla="*/ 20799 h 133245"/>
                  <a:gd name="connsiteX37" fmla="*/ 186874 w 290235"/>
                  <a:gd name="connsiteY37" fmla="*/ 24398 h 133245"/>
                  <a:gd name="connsiteX38" fmla="*/ 186874 w 290235"/>
                  <a:gd name="connsiteY38" fmla="*/ 28582 h 133245"/>
                  <a:gd name="connsiteX39" fmla="*/ 184992 w 290235"/>
                  <a:gd name="connsiteY39" fmla="*/ 28582 h 133245"/>
                  <a:gd name="connsiteX40" fmla="*/ 176336 w 290235"/>
                  <a:gd name="connsiteY40" fmla="*/ 28917 h 133245"/>
                  <a:gd name="connsiteX41" fmla="*/ 168350 w 290235"/>
                  <a:gd name="connsiteY41" fmla="*/ 28917 h 133245"/>
                  <a:gd name="connsiteX42" fmla="*/ 163833 w 290235"/>
                  <a:gd name="connsiteY42" fmla="*/ 29336 h 133245"/>
                  <a:gd name="connsiteX43" fmla="*/ 150327 w 290235"/>
                  <a:gd name="connsiteY43" fmla="*/ 28917 h 133245"/>
                  <a:gd name="connsiteX44" fmla="*/ 138535 w 290235"/>
                  <a:gd name="connsiteY44" fmla="*/ 28917 h 133245"/>
                  <a:gd name="connsiteX45" fmla="*/ 121809 w 290235"/>
                  <a:gd name="connsiteY45" fmla="*/ 28917 h 133245"/>
                  <a:gd name="connsiteX46" fmla="*/ 110686 w 290235"/>
                  <a:gd name="connsiteY46" fmla="*/ 29336 h 133245"/>
                  <a:gd name="connsiteX47" fmla="*/ 93374 w 290235"/>
                  <a:gd name="connsiteY47" fmla="*/ 28917 h 133245"/>
                  <a:gd name="connsiteX48" fmla="*/ 80202 w 290235"/>
                  <a:gd name="connsiteY48" fmla="*/ 28917 h 133245"/>
                  <a:gd name="connsiteX49" fmla="*/ 58709 w 290235"/>
                  <a:gd name="connsiteY49" fmla="*/ 28917 h 133245"/>
                  <a:gd name="connsiteX50" fmla="*/ 34247 w 290235"/>
                  <a:gd name="connsiteY50" fmla="*/ 28917 h 133245"/>
                  <a:gd name="connsiteX51" fmla="*/ 33871 w 290235"/>
                  <a:gd name="connsiteY51" fmla="*/ 29294 h 133245"/>
                  <a:gd name="connsiteX52" fmla="*/ 33871 w 290235"/>
                  <a:gd name="connsiteY52" fmla="*/ 29838 h 133245"/>
                  <a:gd name="connsiteX53" fmla="*/ 33536 w 290235"/>
                  <a:gd name="connsiteY53" fmla="*/ 30800 h 133245"/>
                  <a:gd name="connsiteX54" fmla="*/ 31696 w 290235"/>
                  <a:gd name="connsiteY54" fmla="*/ 36534 h 133245"/>
                  <a:gd name="connsiteX55" fmla="*/ 28142 w 290235"/>
                  <a:gd name="connsiteY55" fmla="*/ 51432 h 133245"/>
                  <a:gd name="connsiteX56" fmla="*/ 27682 w 290235"/>
                  <a:gd name="connsiteY56" fmla="*/ 53482 h 133245"/>
                  <a:gd name="connsiteX57" fmla="*/ 15932 w 290235"/>
                  <a:gd name="connsiteY57" fmla="*/ 84659 h 133245"/>
                  <a:gd name="connsiteX58" fmla="*/ 11374 w 290235"/>
                  <a:gd name="connsiteY58" fmla="*/ 100687 h 133245"/>
                  <a:gd name="connsiteX59" fmla="*/ 6272 w 290235"/>
                  <a:gd name="connsiteY59" fmla="*/ 114205 h 133245"/>
                  <a:gd name="connsiteX60" fmla="*/ 1213 w 290235"/>
                  <a:gd name="connsiteY60" fmla="*/ 128977 h 133245"/>
                  <a:gd name="connsiteX61" fmla="*/ 376 w 290235"/>
                  <a:gd name="connsiteY61" fmla="*/ 131362 h 133245"/>
                  <a:gd name="connsiteX62" fmla="*/ 0 w 290235"/>
                  <a:gd name="connsiteY62" fmla="*/ 132576 h 133245"/>
                  <a:gd name="connsiteX63" fmla="*/ 0 w 290235"/>
                  <a:gd name="connsiteY63" fmla="*/ 133120 h 133245"/>
                  <a:gd name="connsiteX64" fmla="*/ 627 w 290235"/>
                  <a:gd name="connsiteY64" fmla="*/ 133120 h 133245"/>
                  <a:gd name="connsiteX65" fmla="*/ 5603 w 290235"/>
                  <a:gd name="connsiteY65" fmla="*/ 133120 h 133245"/>
                  <a:gd name="connsiteX66" fmla="*/ 14719 w 290235"/>
                  <a:gd name="connsiteY66" fmla="*/ 133120 h 133245"/>
                  <a:gd name="connsiteX67" fmla="*/ 27682 w 290235"/>
                  <a:gd name="connsiteY67" fmla="*/ 133120 h 133245"/>
                  <a:gd name="connsiteX68" fmla="*/ 56953 w 290235"/>
                  <a:gd name="connsiteY68" fmla="*/ 132702 h 133245"/>
                  <a:gd name="connsiteX69" fmla="*/ 80328 w 290235"/>
                  <a:gd name="connsiteY69" fmla="*/ 133036 h 133245"/>
                  <a:gd name="connsiteX70" fmla="*/ 81875 w 290235"/>
                  <a:gd name="connsiteY70" fmla="*/ 133036 h 133245"/>
                  <a:gd name="connsiteX71" fmla="*/ 97849 w 290235"/>
                  <a:gd name="connsiteY71" fmla="*/ 133246 h 133245"/>
                  <a:gd name="connsiteX72" fmla="*/ 108219 w 290235"/>
                  <a:gd name="connsiteY72" fmla="*/ 132827 h 133245"/>
                  <a:gd name="connsiteX73" fmla="*/ 117251 w 290235"/>
                  <a:gd name="connsiteY73" fmla="*/ 132618 h 133245"/>
                  <a:gd name="connsiteX74" fmla="*/ 132514 w 290235"/>
                  <a:gd name="connsiteY74" fmla="*/ 133036 h 133245"/>
                  <a:gd name="connsiteX75" fmla="*/ 144264 w 290235"/>
                  <a:gd name="connsiteY75" fmla="*/ 133246 h 133245"/>
                  <a:gd name="connsiteX76" fmla="*/ 160990 w 290235"/>
                  <a:gd name="connsiteY76" fmla="*/ 133036 h 133245"/>
                  <a:gd name="connsiteX77" fmla="*/ 172113 w 290235"/>
                  <a:gd name="connsiteY77" fmla="*/ 132618 h 133245"/>
                  <a:gd name="connsiteX78" fmla="*/ 189424 w 290235"/>
                  <a:gd name="connsiteY78" fmla="*/ 133036 h 133245"/>
                  <a:gd name="connsiteX79" fmla="*/ 202596 w 290235"/>
                  <a:gd name="connsiteY79" fmla="*/ 133246 h 133245"/>
                  <a:gd name="connsiteX80" fmla="*/ 221288 w 290235"/>
                  <a:gd name="connsiteY80" fmla="*/ 133036 h 133245"/>
                  <a:gd name="connsiteX81" fmla="*/ 229107 w 290235"/>
                  <a:gd name="connsiteY81" fmla="*/ 133036 h 133245"/>
                  <a:gd name="connsiteX82" fmla="*/ 233791 w 290235"/>
                  <a:gd name="connsiteY82" fmla="*/ 131781 h 133245"/>
                  <a:gd name="connsiteX83" fmla="*/ 234418 w 290235"/>
                  <a:gd name="connsiteY83" fmla="*/ 131572 h 133245"/>
                  <a:gd name="connsiteX84" fmla="*/ 244579 w 290235"/>
                  <a:gd name="connsiteY84" fmla="*/ 133036 h 133245"/>
                  <a:gd name="connsiteX85" fmla="*/ 249639 w 290235"/>
                  <a:gd name="connsiteY85" fmla="*/ 132409 h 133245"/>
                  <a:gd name="connsiteX86" fmla="*/ 264860 w 290235"/>
                  <a:gd name="connsiteY86" fmla="*/ 133036 h 133245"/>
                  <a:gd name="connsiteX87" fmla="*/ 273766 w 290235"/>
                  <a:gd name="connsiteY87" fmla="*/ 132618 h 133245"/>
                  <a:gd name="connsiteX88" fmla="*/ 282882 w 290235"/>
                  <a:gd name="connsiteY88" fmla="*/ 133036 h 133245"/>
                  <a:gd name="connsiteX89" fmla="*/ 287064 w 290235"/>
                  <a:gd name="connsiteY89" fmla="*/ 128182 h 133245"/>
                  <a:gd name="connsiteX90" fmla="*/ 285768 w 290235"/>
                  <a:gd name="connsiteY90" fmla="*/ 123746 h 133245"/>
                  <a:gd name="connsiteX91" fmla="*/ 280290 w 290235"/>
                  <a:gd name="connsiteY91" fmla="*/ 123118 h 133245"/>
                  <a:gd name="connsiteX92" fmla="*/ 261013 w 290235"/>
                  <a:gd name="connsiteY92" fmla="*/ 123746 h 133245"/>
                  <a:gd name="connsiteX93" fmla="*/ 248468 w 290235"/>
                  <a:gd name="connsiteY93" fmla="*/ 123746 h 133245"/>
                  <a:gd name="connsiteX94" fmla="*/ 238098 w 290235"/>
                  <a:gd name="connsiteY94" fmla="*/ 123746 h 133245"/>
                  <a:gd name="connsiteX95" fmla="*/ 227937 w 290235"/>
                  <a:gd name="connsiteY95" fmla="*/ 123955 h 133245"/>
                  <a:gd name="connsiteX96" fmla="*/ 223504 w 290235"/>
                  <a:gd name="connsiteY96" fmla="*/ 123327 h 133245"/>
                  <a:gd name="connsiteX97" fmla="*/ 221706 w 290235"/>
                  <a:gd name="connsiteY97" fmla="*/ 123537 h 133245"/>
                  <a:gd name="connsiteX98" fmla="*/ 220326 w 290235"/>
                  <a:gd name="connsiteY98" fmla="*/ 123537 h 133245"/>
                  <a:gd name="connsiteX99" fmla="*/ 215141 w 290235"/>
                  <a:gd name="connsiteY99" fmla="*/ 123537 h 133245"/>
                  <a:gd name="connsiteX100" fmla="*/ 200589 w 290235"/>
                  <a:gd name="connsiteY100" fmla="*/ 123746 h 133245"/>
                  <a:gd name="connsiteX101" fmla="*/ 171318 w 290235"/>
                  <a:gd name="connsiteY101" fmla="*/ 123537 h 133245"/>
                  <a:gd name="connsiteX102" fmla="*/ 143595 w 290235"/>
                  <a:gd name="connsiteY102" fmla="*/ 123118 h 133245"/>
                  <a:gd name="connsiteX103" fmla="*/ 118505 w 290235"/>
                  <a:gd name="connsiteY103" fmla="*/ 123537 h 133245"/>
                  <a:gd name="connsiteX104" fmla="*/ 91158 w 290235"/>
                  <a:gd name="connsiteY104" fmla="*/ 123118 h 133245"/>
                  <a:gd name="connsiteX105" fmla="*/ 78320 w 290235"/>
                  <a:gd name="connsiteY105" fmla="*/ 122909 h 133245"/>
                  <a:gd name="connsiteX106" fmla="*/ 26386 w 290235"/>
                  <a:gd name="connsiteY106" fmla="*/ 123453 h 133245"/>
                  <a:gd name="connsiteX107" fmla="*/ 15221 w 290235"/>
                  <a:gd name="connsiteY107" fmla="*/ 123453 h 133245"/>
                  <a:gd name="connsiteX108" fmla="*/ 12837 w 290235"/>
                  <a:gd name="connsiteY108" fmla="*/ 123453 h 133245"/>
                  <a:gd name="connsiteX109" fmla="*/ 12545 w 290235"/>
                  <a:gd name="connsiteY109" fmla="*/ 123453 h 133245"/>
                  <a:gd name="connsiteX110" fmla="*/ 12545 w 290235"/>
                  <a:gd name="connsiteY110" fmla="*/ 122993 h 133245"/>
                  <a:gd name="connsiteX111" fmla="*/ 20908 w 290235"/>
                  <a:gd name="connsiteY111" fmla="*/ 98386 h 133245"/>
                  <a:gd name="connsiteX112" fmla="*/ 31278 w 290235"/>
                  <a:gd name="connsiteY112" fmla="*/ 65995 h 133245"/>
                  <a:gd name="connsiteX113" fmla="*/ 32533 w 290235"/>
                  <a:gd name="connsiteY113" fmla="*/ 62145 h 133245"/>
                  <a:gd name="connsiteX114" fmla="*/ 38596 w 290235"/>
                  <a:gd name="connsiteY114" fmla="*/ 43229 h 133245"/>
                  <a:gd name="connsiteX115" fmla="*/ 40561 w 290235"/>
                  <a:gd name="connsiteY115" fmla="*/ 36952 h 133245"/>
                  <a:gd name="connsiteX116" fmla="*/ 41063 w 290235"/>
                  <a:gd name="connsiteY116" fmla="*/ 36952 h 133245"/>
                  <a:gd name="connsiteX117" fmla="*/ 41272 w 290235"/>
                  <a:gd name="connsiteY117" fmla="*/ 36952 h 133245"/>
                  <a:gd name="connsiteX118" fmla="*/ 42150 w 290235"/>
                  <a:gd name="connsiteY118" fmla="*/ 36952 h 133245"/>
                  <a:gd name="connsiteX119" fmla="*/ 43948 w 290235"/>
                  <a:gd name="connsiteY119" fmla="*/ 36952 h 133245"/>
                  <a:gd name="connsiteX120" fmla="*/ 51726 w 290235"/>
                  <a:gd name="connsiteY120" fmla="*/ 37287 h 133245"/>
                  <a:gd name="connsiteX121" fmla="*/ 67658 w 290235"/>
                  <a:gd name="connsiteY121" fmla="*/ 36869 h 133245"/>
                  <a:gd name="connsiteX122" fmla="*/ 82251 w 290235"/>
                  <a:gd name="connsiteY122" fmla="*/ 36869 h 133245"/>
                  <a:gd name="connsiteX123" fmla="*/ 111522 w 290235"/>
                  <a:gd name="connsiteY123" fmla="*/ 36869 h 133245"/>
                  <a:gd name="connsiteX124" fmla="*/ 139246 w 290235"/>
                  <a:gd name="connsiteY124" fmla="*/ 37287 h 133245"/>
                  <a:gd name="connsiteX125" fmla="*/ 159025 w 290235"/>
                  <a:gd name="connsiteY125" fmla="*/ 36910 h 133245"/>
                  <a:gd name="connsiteX126" fmla="*/ 176671 w 290235"/>
                  <a:gd name="connsiteY126" fmla="*/ 37496 h 133245"/>
                  <a:gd name="connsiteX127" fmla="*/ 196700 w 290235"/>
                  <a:gd name="connsiteY127" fmla="*/ 37496 h 133245"/>
                  <a:gd name="connsiteX128" fmla="*/ 196700 w 290235"/>
                  <a:gd name="connsiteY128" fmla="*/ 35571 h 133245"/>
                  <a:gd name="connsiteX129" fmla="*/ 196491 w 290235"/>
                  <a:gd name="connsiteY129" fmla="*/ 15568 h 133245"/>
                  <a:gd name="connsiteX130" fmla="*/ 196491 w 290235"/>
                  <a:gd name="connsiteY130" fmla="*/ 8872 h 133245"/>
                  <a:gd name="connsiteX131" fmla="*/ 196491 w 290235"/>
                  <a:gd name="connsiteY131" fmla="*/ 8495 h 133245"/>
                  <a:gd name="connsiteX132" fmla="*/ 196868 w 290235"/>
                  <a:gd name="connsiteY132" fmla="*/ 8495 h 133245"/>
                  <a:gd name="connsiteX133" fmla="*/ 211252 w 290235"/>
                  <a:gd name="connsiteY133" fmla="*/ 8495 h 133245"/>
                  <a:gd name="connsiteX134" fmla="*/ 225051 w 290235"/>
                  <a:gd name="connsiteY134" fmla="*/ 8495 h 133245"/>
                  <a:gd name="connsiteX135" fmla="*/ 226975 w 290235"/>
                  <a:gd name="connsiteY135" fmla="*/ 8495 h 133245"/>
                  <a:gd name="connsiteX136" fmla="*/ 226975 w 290235"/>
                  <a:gd name="connsiteY136" fmla="*/ 8956 h 133245"/>
                  <a:gd name="connsiteX137" fmla="*/ 226975 w 290235"/>
                  <a:gd name="connsiteY137" fmla="*/ 25067 h 133245"/>
                  <a:gd name="connsiteX138" fmla="*/ 226975 w 290235"/>
                  <a:gd name="connsiteY138" fmla="*/ 36324 h 133245"/>
                  <a:gd name="connsiteX139" fmla="*/ 226975 w 290235"/>
                  <a:gd name="connsiteY139" fmla="*/ 37120 h 133245"/>
                  <a:gd name="connsiteX140" fmla="*/ 227895 w 290235"/>
                  <a:gd name="connsiteY140" fmla="*/ 37120 h 133245"/>
                  <a:gd name="connsiteX141" fmla="*/ 240440 w 290235"/>
                  <a:gd name="connsiteY141" fmla="*/ 37120 h 133245"/>
                  <a:gd name="connsiteX142" fmla="*/ 252441 w 290235"/>
                  <a:gd name="connsiteY142" fmla="*/ 37120 h 133245"/>
                  <a:gd name="connsiteX143" fmla="*/ 252441 w 290235"/>
                  <a:gd name="connsiteY143" fmla="*/ 37371 h 133245"/>
                  <a:gd name="connsiteX144" fmla="*/ 262602 w 290235"/>
                  <a:gd name="connsiteY144" fmla="*/ 67794 h 133245"/>
                  <a:gd name="connsiteX145" fmla="*/ 266532 w 290235"/>
                  <a:gd name="connsiteY145" fmla="*/ 81856 h 133245"/>
                  <a:gd name="connsiteX146" fmla="*/ 267620 w 290235"/>
                  <a:gd name="connsiteY146" fmla="*/ 84492 h 133245"/>
                  <a:gd name="connsiteX147" fmla="*/ 268791 w 290235"/>
                  <a:gd name="connsiteY147" fmla="*/ 87338 h 133245"/>
                  <a:gd name="connsiteX148" fmla="*/ 270379 w 290235"/>
                  <a:gd name="connsiteY148" fmla="*/ 91523 h 133245"/>
                  <a:gd name="connsiteX149" fmla="*/ 272930 w 290235"/>
                  <a:gd name="connsiteY149" fmla="*/ 99892 h 133245"/>
                  <a:gd name="connsiteX150" fmla="*/ 275146 w 290235"/>
                  <a:gd name="connsiteY150" fmla="*/ 108053 h 133245"/>
                  <a:gd name="connsiteX151" fmla="*/ 277948 w 290235"/>
                  <a:gd name="connsiteY151" fmla="*/ 115167 h 133245"/>
                  <a:gd name="connsiteX152" fmla="*/ 280415 w 290235"/>
                  <a:gd name="connsiteY152" fmla="*/ 124164 h 133245"/>
                  <a:gd name="connsiteX153" fmla="*/ 283551 w 290235"/>
                  <a:gd name="connsiteY153" fmla="*/ 127596 h 133245"/>
                  <a:gd name="connsiteX154" fmla="*/ 286144 w 290235"/>
                  <a:gd name="connsiteY154" fmla="*/ 128098 h 133245"/>
                  <a:gd name="connsiteX155" fmla="*/ 288611 w 290235"/>
                  <a:gd name="connsiteY155" fmla="*/ 127638 h 1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90235" h="133245">
                    <a:moveTo>
                      <a:pt x="288611" y="127638"/>
                    </a:moveTo>
                    <a:cubicBezTo>
                      <a:pt x="289794" y="126587"/>
                      <a:pt x="290392" y="125027"/>
                      <a:pt x="290200" y="123453"/>
                    </a:cubicBezTo>
                    <a:cubicBezTo>
                      <a:pt x="289907" y="122658"/>
                      <a:pt x="289447" y="120565"/>
                      <a:pt x="288862" y="118766"/>
                    </a:cubicBezTo>
                    <a:cubicBezTo>
                      <a:pt x="288481" y="117766"/>
                      <a:pt x="288017" y="116803"/>
                      <a:pt x="287482" y="115878"/>
                    </a:cubicBezTo>
                    <a:cubicBezTo>
                      <a:pt x="287035" y="115071"/>
                      <a:pt x="286688" y="114213"/>
                      <a:pt x="286437" y="113326"/>
                    </a:cubicBezTo>
                    <a:cubicBezTo>
                      <a:pt x="285968" y="111836"/>
                      <a:pt x="285617" y="110308"/>
                      <a:pt x="285391" y="108764"/>
                    </a:cubicBezTo>
                    <a:cubicBezTo>
                      <a:pt x="285165" y="107588"/>
                      <a:pt x="284860" y="106425"/>
                      <a:pt x="284471" y="105291"/>
                    </a:cubicBezTo>
                    <a:cubicBezTo>
                      <a:pt x="284011" y="103868"/>
                      <a:pt x="283342" y="102529"/>
                      <a:pt x="282673" y="100520"/>
                    </a:cubicBezTo>
                    <a:cubicBezTo>
                      <a:pt x="282339" y="99516"/>
                      <a:pt x="281502" y="98218"/>
                      <a:pt x="281210" y="97423"/>
                    </a:cubicBezTo>
                    <a:cubicBezTo>
                      <a:pt x="280700" y="95737"/>
                      <a:pt x="280294" y="94017"/>
                      <a:pt x="279997" y="92276"/>
                    </a:cubicBezTo>
                    <a:cubicBezTo>
                      <a:pt x="279725" y="90958"/>
                      <a:pt x="279374" y="89660"/>
                      <a:pt x="278952" y="88384"/>
                    </a:cubicBezTo>
                    <a:lnTo>
                      <a:pt x="276694" y="82190"/>
                    </a:lnTo>
                    <a:lnTo>
                      <a:pt x="269878" y="61266"/>
                    </a:lnTo>
                    <a:cubicBezTo>
                      <a:pt x="268489" y="56336"/>
                      <a:pt x="266495" y="51599"/>
                      <a:pt x="263940" y="47163"/>
                    </a:cubicBezTo>
                    <a:cubicBezTo>
                      <a:pt x="263940" y="46494"/>
                      <a:pt x="263313" y="45908"/>
                      <a:pt x="263103" y="45238"/>
                    </a:cubicBezTo>
                    <a:cubicBezTo>
                      <a:pt x="262894" y="44569"/>
                      <a:pt x="262184" y="42225"/>
                      <a:pt x="261682" y="40133"/>
                    </a:cubicBezTo>
                    <a:lnTo>
                      <a:pt x="260804" y="36785"/>
                    </a:lnTo>
                    <a:lnTo>
                      <a:pt x="260260" y="34651"/>
                    </a:lnTo>
                    <a:lnTo>
                      <a:pt x="259257" y="31093"/>
                    </a:lnTo>
                    <a:lnTo>
                      <a:pt x="258671" y="29168"/>
                    </a:lnTo>
                    <a:cubicBezTo>
                      <a:pt x="258696" y="29018"/>
                      <a:pt x="258696" y="28859"/>
                      <a:pt x="258671" y="28708"/>
                    </a:cubicBezTo>
                    <a:lnTo>
                      <a:pt x="257166" y="28708"/>
                    </a:lnTo>
                    <a:lnTo>
                      <a:pt x="252984" y="28708"/>
                    </a:lnTo>
                    <a:lnTo>
                      <a:pt x="247548" y="28708"/>
                    </a:lnTo>
                    <a:cubicBezTo>
                      <a:pt x="244161" y="28708"/>
                      <a:pt x="240356" y="28457"/>
                      <a:pt x="236467" y="28457"/>
                    </a:cubicBezTo>
                    <a:cubicBezTo>
                      <a:pt x="236467" y="28457"/>
                      <a:pt x="236049" y="28792"/>
                      <a:pt x="235923" y="28457"/>
                    </a:cubicBezTo>
                    <a:lnTo>
                      <a:pt x="235923" y="27746"/>
                    </a:lnTo>
                    <a:lnTo>
                      <a:pt x="235923" y="25486"/>
                    </a:lnTo>
                    <a:lnTo>
                      <a:pt x="235923" y="21719"/>
                    </a:lnTo>
                    <a:cubicBezTo>
                      <a:pt x="235923" y="14814"/>
                      <a:pt x="235923" y="9165"/>
                      <a:pt x="235923" y="4227"/>
                    </a:cubicBezTo>
                    <a:cubicBezTo>
                      <a:pt x="237596" y="-1339"/>
                      <a:pt x="231742" y="753"/>
                      <a:pt x="228773" y="293"/>
                    </a:cubicBezTo>
                    <a:lnTo>
                      <a:pt x="222333" y="293"/>
                    </a:lnTo>
                    <a:cubicBezTo>
                      <a:pt x="215308" y="293"/>
                      <a:pt x="208701" y="0"/>
                      <a:pt x="198666" y="0"/>
                    </a:cubicBezTo>
                    <a:lnTo>
                      <a:pt x="187041" y="0"/>
                    </a:lnTo>
                    <a:cubicBezTo>
                      <a:pt x="186953" y="891"/>
                      <a:pt x="186953" y="1787"/>
                      <a:pt x="187041" y="2678"/>
                    </a:cubicBezTo>
                    <a:lnTo>
                      <a:pt x="187041" y="8244"/>
                    </a:lnTo>
                    <a:lnTo>
                      <a:pt x="187250" y="20799"/>
                    </a:lnTo>
                    <a:cubicBezTo>
                      <a:pt x="187037" y="21987"/>
                      <a:pt x="186911" y="23192"/>
                      <a:pt x="186874" y="24398"/>
                    </a:cubicBezTo>
                    <a:lnTo>
                      <a:pt x="186874" y="28582"/>
                    </a:lnTo>
                    <a:lnTo>
                      <a:pt x="184992" y="28582"/>
                    </a:lnTo>
                    <a:cubicBezTo>
                      <a:pt x="182065" y="28582"/>
                      <a:pt x="179556" y="28582"/>
                      <a:pt x="176336" y="28917"/>
                    </a:cubicBezTo>
                    <a:lnTo>
                      <a:pt x="168350" y="28917"/>
                    </a:lnTo>
                    <a:cubicBezTo>
                      <a:pt x="166836" y="28934"/>
                      <a:pt x="165326" y="29072"/>
                      <a:pt x="163833" y="29336"/>
                    </a:cubicBezTo>
                    <a:cubicBezTo>
                      <a:pt x="159025" y="29336"/>
                      <a:pt x="154676" y="29336"/>
                      <a:pt x="150327" y="28917"/>
                    </a:cubicBezTo>
                    <a:cubicBezTo>
                      <a:pt x="148947" y="28917"/>
                      <a:pt x="147567" y="28917"/>
                      <a:pt x="138535" y="28917"/>
                    </a:cubicBezTo>
                    <a:lnTo>
                      <a:pt x="121809" y="28917"/>
                    </a:lnTo>
                    <a:cubicBezTo>
                      <a:pt x="118338" y="28917"/>
                      <a:pt x="113446" y="29336"/>
                      <a:pt x="110686" y="29336"/>
                    </a:cubicBezTo>
                    <a:cubicBezTo>
                      <a:pt x="104455" y="29336"/>
                      <a:pt x="99605" y="29336"/>
                      <a:pt x="93374" y="28917"/>
                    </a:cubicBezTo>
                    <a:cubicBezTo>
                      <a:pt x="88523" y="28917"/>
                      <a:pt x="84342" y="28917"/>
                      <a:pt x="80202" y="28917"/>
                    </a:cubicBezTo>
                    <a:lnTo>
                      <a:pt x="58709" y="28917"/>
                    </a:lnTo>
                    <a:lnTo>
                      <a:pt x="34247" y="28917"/>
                    </a:lnTo>
                    <a:cubicBezTo>
                      <a:pt x="33954" y="28917"/>
                      <a:pt x="33954" y="28917"/>
                      <a:pt x="33871" y="29294"/>
                    </a:cubicBezTo>
                    <a:lnTo>
                      <a:pt x="33871" y="29838"/>
                    </a:lnTo>
                    <a:lnTo>
                      <a:pt x="33536" y="30800"/>
                    </a:lnTo>
                    <a:lnTo>
                      <a:pt x="31696" y="36534"/>
                    </a:lnTo>
                    <a:cubicBezTo>
                      <a:pt x="29898" y="41334"/>
                      <a:pt x="28706" y="46339"/>
                      <a:pt x="28142" y="51432"/>
                    </a:cubicBezTo>
                    <a:cubicBezTo>
                      <a:pt x="28142" y="52101"/>
                      <a:pt x="28142" y="52813"/>
                      <a:pt x="27682" y="53482"/>
                    </a:cubicBezTo>
                    <a:cubicBezTo>
                      <a:pt x="25968" y="58755"/>
                      <a:pt x="20908" y="69510"/>
                      <a:pt x="15932" y="84659"/>
                    </a:cubicBezTo>
                    <a:cubicBezTo>
                      <a:pt x="14635" y="88635"/>
                      <a:pt x="12670" y="96754"/>
                      <a:pt x="11374" y="100687"/>
                    </a:cubicBezTo>
                    <a:lnTo>
                      <a:pt x="6272" y="114205"/>
                    </a:lnTo>
                    <a:lnTo>
                      <a:pt x="1213" y="128977"/>
                    </a:lnTo>
                    <a:lnTo>
                      <a:pt x="376" y="131362"/>
                    </a:lnTo>
                    <a:lnTo>
                      <a:pt x="0" y="132576"/>
                    </a:lnTo>
                    <a:cubicBezTo>
                      <a:pt x="0" y="132576"/>
                      <a:pt x="0" y="132994"/>
                      <a:pt x="0" y="133120"/>
                    </a:cubicBezTo>
                    <a:lnTo>
                      <a:pt x="627" y="133120"/>
                    </a:lnTo>
                    <a:lnTo>
                      <a:pt x="5603" y="133120"/>
                    </a:lnTo>
                    <a:lnTo>
                      <a:pt x="14719" y="133120"/>
                    </a:lnTo>
                    <a:lnTo>
                      <a:pt x="27682" y="133120"/>
                    </a:lnTo>
                    <a:lnTo>
                      <a:pt x="56953" y="132702"/>
                    </a:lnTo>
                    <a:cubicBezTo>
                      <a:pt x="64312" y="132702"/>
                      <a:pt x="73679" y="132911"/>
                      <a:pt x="80328" y="133036"/>
                    </a:cubicBezTo>
                    <a:cubicBezTo>
                      <a:pt x="80842" y="133074"/>
                      <a:pt x="81360" y="133074"/>
                      <a:pt x="81875" y="133036"/>
                    </a:cubicBezTo>
                    <a:lnTo>
                      <a:pt x="97849" y="133246"/>
                    </a:lnTo>
                    <a:cubicBezTo>
                      <a:pt x="101319" y="133246"/>
                      <a:pt x="104079" y="133036"/>
                      <a:pt x="108219" y="132827"/>
                    </a:cubicBezTo>
                    <a:cubicBezTo>
                      <a:pt x="111020" y="132618"/>
                      <a:pt x="113780" y="132618"/>
                      <a:pt x="117251" y="132618"/>
                    </a:cubicBezTo>
                    <a:cubicBezTo>
                      <a:pt x="122770" y="132618"/>
                      <a:pt x="127663" y="132827"/>
                      <a:pt x="132514" y="133036"/>
                    </a:cubicBezTo>
                    <a:cubicBezTo>
                      <a:pt x="133894" y="133036"/>
                      <a:pt x="135273" y="133246"/>
                      <a:pt x="144264" y="133246"/>
                    </a:cubicBezTo>
                    <a:lnTo>
                      <a:pt x="160990" y="133036"/>
                    </a:lnTo>
                    <a:cubicBezTo>
                      <a:pt x="164461" y="133036"/>
                      <a:pt x="169353" y="132618"/>
                      <a:pt x="172113" y="132618"/>
                    </a:cubicBezTo>
                    <a:cubicBezTo>
                      <a:pt x="178344" y="132618"/>
                      <a:pt x="183194" y="132827"/>
                      <a:pt x="189424" y="133036"/>
                    </a:cubicBezTo>
                    <a:cubicBezTo>
                      <a:pt x="194275" y="133246"/>
                      <a:pt x="198457" y="133246"/>
                      <a:pt x="202596" y="133246"/>
                    </a:cubicBezTo>
                    <a:lnTo>
                      <a:pt x="221288" y="133036"/>
                    </a:lnTo>
                    <a:lnTo>
                      <a:pt x="229107" y="133036"/>
                    </a:lnTo>
                    <a:cubicBezTo>
                      <a:pt x="230768" y="133191"/>
                      <a:pt x="232428" y="132748"/>
                      <a:pt x="233791" y="131781"/>
                    </a:cubicBezTo>
                    <a:cubicBezTo>
                      <a:pt x="234000" y="131781"/>
                      <a:pt x="234209" y="131572"/>
                      <a:pt x="234418" y="131572"/>
                    </a:cubicBezTo>
                    <a:cubicBezTo>
                      <a:pt x="237768" y="132300"/>
                      <a:pt x="241163" y="132789"/>
                      <a:pt x="244579" y="133036"/>
                    </a:cubicBezTo>
                    <a:cubicBezTo>
                      <a:pt x="245834" y="133036"/>
                      <a:pt x="248385" y="132409"/>
                      <a:pt x="249639" y="132409"/>
                    </a:cubicBezTo>
                    <a:cubicBezTo>
                      <a:pt x="256831" y="132409"/>
                      <a:pt x="258755" y="133036"/>
                      <a:pt x="264860" y="133036"/>
                    </a:cubicBezTo>
                    <a:cubicBezTo>
                      <a:pt x="267620" y="133036"/>
                      <a:pt x="270798" y="132618"/>
                      <a:pt x="273766" y="132618"/>
                    </a:cubicBezTo>
                    <a:cubicBezTo>
                      <a:pt x="276735" y="132618"/>
                      <a:pt x="281377" y="133036"/>
                      <a:pt x="282882" y="133036"/>
                    </a:cubicBezTo>
                    <a:cubicBezTo>
                      <a:pt x="285228" y="132576"/>
                      <a:pt x="286955" y="130571"/>
                      <a:pt x="287064" y="128182"/>
                    </a:cubicBezTo>
                    <a:cubicBezTo>
                      <a:pt x="287135" y="126600"/>
                      <a:pt x="286679" y="125039"/>
                      <a:pt x="285768" y="123746"/>
                    </a:cubicBezTo>
                    <a:cubicBezTo>
                      <a:pt x="283990" y="123219"/>
                      <a:pt x="282138" y="123005"/>
                      <a:pt x="280290" y="123118"/>
                    </a:cubicBezTo>
                    <a:cubicBezTo>
                      <a:pt x="273725" y="123118"/>
                      <a:pt x="267160" y="123746"/>
                      <a:pt x="261013" y="123746"/>
                    </a:cubicBezTo>
                    <a:cubicBezTo>
                      <a:pt x="258713" y="123746"/>
                      <a:pt x="256371" y="123746"/>
                      <a:pt x="248468" y="123746"/>
                    </a:cubicBezTo>
                    <a:lnTo>
                      <a:pt x="238098" y="123746"/>
                    </a:lnTo>
                    <a:cubicBezTo>
                      <a:pt x="232160" y="123746"/>
                      <a:pt x="229191" y="123955"/>
                      <a:pt x="227937" y="123955"/>
                    </a:cubicBezTo>
                    <a:cubicBezTo>
                      <a:pt x="226682" y="123955"/>
                      <a:pt x="225177" y="123327"/>
                      <a:pt x="223504" y="123327"/>
                    </a:cubicBezTo>
                    <a:cubicBezTo>
                      <a:pt x="222902" y="123357"/>
                      <a:pt x="222300" y="123424"/>
                      <a:pt x="221706" y="123537"/>
                    </a:cubicBezTo>
                    <a:lnTo>
                      <a:pt x="220326" y="123537"/>
                    </a:lnTo>
                    <a:lnTo>
                      <a:pt x="215141" y="123537"/>
                    </a:lnTo>
                    <a:lnTo>
                      <a:pt x="200589" y="123746"/>
                    </a:lnTo>
                    <a:lnTo>
                      <a:pt x="171318" y="123537"/>
                    </a:lnTo>
                    <a:cubicBezTo>
                      <a:pt x="160906" y="123537"/>
                      <a:pt x="147734" y="123118"/>
                      <a:pt x="143595" y="123118"/>
                    </a:cubicBezTo>
                    <a:lnTo>
                      <a:pt x="118505" y="123537"/>
                    </a:lnTo>
                    <a:lnTo>
                      <a:pt x="91158" y="123118"/>
                    </a:lnTo>
                    <a:cubicBezTo>
                      <a:pt x="87562" y="123118"/>
                      <a:pt x="82795" y="122909"/>
                      <a:pt x="78320" y="122909"/>
                    </a:cubicBezTo>
                    <a:cubicBezTo>
                      <a:pt x="60674" y="122909"/>
                      <a:pt x="43070" y="123327"/>
                      <a:pt x="26386" y="123453"/>
                    </a:cubicBezTo>
                    <a:lnTo>
                      <a:pt x="15221" y="123453"/>
                    </a:lnTo>
                    <a:cubicBezTo>
                      <a:pt x="12587" y="123453"/>
                      <a:pt x="13255" y="123453"/>
                      <a:pt x="12837" y="123453"/>
                    </a:cubicBezTo>
                    <a:cubicBezTo>
                      <a:pt x="12419" y="123453"/>
                      <a:pt x="12503" y="123453"/>
                      <a:pt x="12545" y="123453"/>
                    </a:cubicBezTo>
                    <a:lnTo>
                      <a:pt x="12545" y="122993"/>
                    </a:lnTo>
                    <a:lnTo>
                      <a:pt x="20908" y="98386"/>
                    </a:lnTo>
                    <a:lnTo>
                      <a:pt x="31278" y="65995"/>
                    </a:lnTo>
                    <a:lnTo>
                      <a:pt x="32533" y="62145"/>
                    </a:lnTo>
                    <a:lnTo>
                      <a:pt x="38596" y="43229"/>
                    </a:lnTo>
                    <a:lnTo>
                      <a:pt x="40561" y="36952"/>
                    </a:lnTo>
                    <a:cubicBezTo>
                      <a:pt x="40561" y="36952"/>
                      <a:pt x="40896" y="36952"/>
                      <a:pt x="41063" y="36952"/>
                    </a:cubicBezTo>
                    <a:cubicBezTo>
                      <a:pt x="41230" y="36952"/>
                      <a:pt x="41063" y="36952"/>
                      <a:pt x="41272" y="36952"/>
                    </a:cubicBezTo>
                    <a:lnTo>
                      <a:pt x="42150" y="36952"/>
                    </a:lnTo>
                    <a:lnTo>
                      <a:pt x="43948" y="36952"/>
                    </a:lnTo>
                    <a:cubicBezTo>
                      <a:pt x="46374" y="36952"/>
                      <a:pt x="48966" y="37287"/>
                      <a:pt x="51726" y="37287"/>
                    </a:cubicBezTo>
                    <a:cubicBezTo>
                      <a:pt x="54486" y="37287"/>
                      <a:pt x="59336" y="36869"/>
                      <a:pt x="67658" y="36869"/>
                    </a:cubicBezTo>
                    <a:lnTo>
                      <a:pt x="82251" y="36869"/>
                    </a:lnTo>
                    <a:lnTo>
                      <a:pt x="111522" y="36869"/>
                    </a:lnTo>
                    <a:cubicBezTo>
                      <a:pt x="121934" y="36869"/>
                      <a:pt x="135106" y="37287"/>
                      <a:pt x="139246" y="37287"/>
                    </a:cubicBezTo>
                    <a:cubicBezTo>
                      <a:pt x="145853" y="37287"/>
                      <a:pt x="152418" y="37036"/>
                      <a:pt x="159025" y="36910"/>
                    </a:cubicBezTo>
                    <a:cubicBezTo>
                      <a:pt x="161534" y="37287"/>
                      <a:pt x="169395" y="37496"/>
                      <a:pt x="176671" y="37496"/>
                    </a:cubicBezTo>
                    <a:lnTo>
                      <a:pt x="196700" y="37496"/>
                    </a:lnTo>
                    <a:cubicBezTo>
                      <a:pt x="196763" y="36856"/>
                      <a:pt x="196763" y="36211"/>
                      <a:pt x="196700" y="35571"/>
                    </a:cubicBezTo>
                    <a:cubicBezTo>
                      <a:pt x="196700" y="28875"/>
                      <a:pt x="196700" y="22180"/>
                      <a:pt x="196491" y="15568"/>
                    </a:cubicBezTo>
                    <a:lnTo>
                      <a:pt x="196491" y="8872"/>
                    </a:lnTo>
                    <a:cubicBezTo>
                      <a:pt x="196491" y="8872"/>
                      <a:pt x="196491" y="8621"/>
                      <a:pt x="196491" y="8495"/>
                    </a:cubicBezTo>
                    <a:lnTo>
                      <a:pt x="196868" y="8495"/>
                    </a:lnTo>
                    <a:lnTo>
                      <a:pt x="211252" y="8495"/>
                    </a:lnTo>
                    <a:lnTo>
                      <a:pt x="225051" y="8495"/>
                    </a:lnTo>
                    <a:cubicBezTo>
                      <a:pt x="225691" y="8449"/>
                      <a:pt x="226335" y="8449"/>
                      <a:pt x="226975" y="8495"/>
                    </a:cubicBezTo>
                    <a:cubicBezTo>
                      <a:pt x="227226" y="8495"/>
                      <a:pt x="226975" y="8788"/>
                      <a:pt x="226975" y="8956"/>
                    </a:cubicBezTo>
                    <a:cubicBezTo>
                      <a:pt x="226975" y="13140"/>
                      <a:pt x="226975" y="18623"/>
                      <a:pt x="226975" y="25067"/>
                    </a:cubicBezTo>
                    <a:lnTo>
                      <a:pt x="226975" y="36324"/>
                    </a:lnTo>
                    <a:cubicBezTo>
                      <a:pt x="226975" y="36576"/>
                      <a:pt x="226975" y="37120"/>
                      <a:pt x="226975" y="37120"/>
                    </a:cubicBezTo>
                    <a:lnTo>
                      <a:pt x="227895" y="37120"/>
                    </a:lnTo>
                    <a:lnTo>
                      <a:pt x="240440" y="37120"/>
                    </a:lnTo>
                    <a:lnTo>
                      <a:pt x="252441" y="37120"/>
                    </a:lnTo>
                    <a:lnTo>
                      <a:pt x="252441" y="37371"/>
                    </a:lnTo>
                    <a:cubicBezTo>
                      <a:pt x="258378" y="55114"/>
                      <a:pt x="261347" y="63986"/>
                      <a:pt x="262602" y="67794"/>
                    </a:cubicBezTo>
                    <a:cubicBezTo>
                      <a:pt x="263856" y="71603"/>
                      <a:pt x="264818" y="76583"/>
                      <a:pt x="266532" y="81856"/>
                    </a:cubicBezTo>
                    <a:cubicBezTo>
                      <a:pt x="266821" y="82764"/>
                      <a:pt x="267185" y="83647"/>
                      <a:pt x="267620" y="84492"/>
                    </a:cubicBezTo>
                    <a:cubicBezTo>
                      <a:pt x="268080" y="85409"/>
                      <a:pt x="268473" y="86363"/>
                      <a:pt x="268791" y="87338"/>
                    </a:cubicBezTo>
                    <a:cubicBezTo>
                      <a:pt x="269334" y="88928"/>
                      <a:pt x="269961" y="90309"/>
                      <a:pt x="270379" y="91523"/>
                    </a:cubicBezTo>
                    <a:cubicBezTo>
                      <a:pt x="271216" y="94368"/>
                      <a:pt x="271968" y="96796"/>
                      <a:pt x="272930" y="99892"/>
                    </a:cubicBezTo>
                    <a:cubicBezTo>
                      <a:pt x="273892" y="102989"/>
                      <a:pt x="274770" y="106881"/>
                      <a:pt x="275146" y="108053"/>
                    </a:cubicBezTo>
                    <a:cubicBezTo>
                      <a:pt x="275941" y="110480"/>
                      <a:pt x="277154" y="112782"/>
                      <a:pt x="277948" y="115167"/>
                    </a:cubicBezTo>
                    <a:cubicBezTo>
                      <a:pt x="278450" y="116799"/>
                      <a:pt x="279495" y="121361"/>
                      <a:pt x="280415" y="124164"/>
                    </a:cubicBezTo>
                    <a:cubicBezTo>
                      <a:pt x="280670" y="125838"/>
                      <a:pt x="281908" y="127194"/>
                      <a:pt x="283551" y="127596"/>
                    </a:cubicBezTo>
                    <a:cubicBezTo>
                      <a:pt x="284241" y="128261"/>
                      <a:pt x="285258" y="128458"/>
                      <a:pt x="286144" y="128098"/>
                    </a:cubicBezTo>
                    <a:cubicBezTo>
                      <a:pt x="286980" y="128019"/>
                      <a:pt x="287804" y="127864"/>
                      <a:pt x="288611" y="127638"/>
                    </a:cubicBezTo>
                    <a:close/>
                  </a:path>
                </a:pathLst>
              </a:custGeom>
              <a:solidFill>
                <a:schemeClr val="bg1"/>
              </a:solidFill>
              <a:ln w="3805" cap="flat">
                <a:noFill/>
                <a:prstDash val="solid"/>
                <a:miter/>
              </a:ln>
            </p:spPr>
            <p:txBody>
              <a:bodyPr wrap="none" rtlCol="0" anchor="ctr"/>
              <a:lstStyle/>
              <a:p>
                <a:endParaRPr lang="en-CA"/>
              </a:p>
            </p:txBody>
          </p:sp>
          <p:sp>
            <p:nvSpPr>
              <p:cNvPr id="250" name="Freeform 249">
                <a:extLst>
                  <a:ext uri="{FF2B5EF4-FFF2-40B4-BE49-F238E27FC236}">
                    <a16:creationId xmlns:a16="http://schemas.microsoft.com/office/drawing/2014/main" id="{1A319DA3-F7D0-F346-AE92-FEE674912437}"/>
                  </a:ext>
                </a:extLst>
              </p:cNvPr>
              <p:cNvSpPr/>
              <p:nvPr/>
            </p:nvSpPr>
            <p:spPr>
              <a:xfrm>
                <a:off x="7024910" y="3020814"/>
                <a:ext cx="163945" cy="422759"/>
              </a:xfrm>
              <a:custGeom>
                <a:avLst/>
                <a:gdLst>
                  <a:gd name="connsiteX0" fmla="*/ 163917 w 163945"/>
                  <a:gd name="connsiteY0" fmla="*/ 2762 h 422759"/>
                  <a:gd name="connsiteX1" fmla="*/ 160530 w 163945"/>
                  <a:gd name="connsiteY1" fmla="*/ 0 h 422759"/>
                  <a:gd name="connsiteX2" fmla="*/ 155680 w 163945"/>
                  <a:gd name="connsiteY2" fmla="*/ 0 h 422759"/>
                  <a:gd name="connsiteX3" fmla="*/ 152502 w 163945"/>
                  <a:gd name="connsiteY3" fmla="*/ 418 h 422759"/>
                  <a:gd name="connsiteX4" fmla="*/ 149742 w 163945"/>
                  <a:gd name="connsiteY4" fmla="*/ 628 h 422759"/>
                  <a:gd name="connsiteX5" fmla="*/ 145100 w 163945"/>
                  <a:gd name="connsiteY5" fmla="*/ 209 h 422759"/>
                  <a:gd name="connsiteX6" fmla="*/ 141504 w 163945"/>
                  <a:gd name="connsiteY6" fmla="*/ 209 h 422759"/>
                  <a:gd name="connsiteX7" fmla="*/ 136403 w 163945"/>
                  <a:gd name="connsiteY7" fmla="*/ 209 h 422759"/>
                  <a:gd name="connsiteX8" fmla="*/ 133015 w 163945"/>
                  <a:gd name="connsiteY8" fmla="*/ 628 h 422759"/>
                  <a:gd name="connsiteX9" fmla="*/ 127747 w 163945"/>
                  <a:gd name="connsiteY9" fmla="*/ 209 h 422759"/>
                  <a:gd name="connsiteX10" fmla="*/ 123565 w 163945"/>
                  <a:gd name="connsiteY10" fmla="*/ 209 h 422759"/>
                  <a:gd name="connsiteX11" fmla="*/ 117000 w 163945"/>
                  <a:gd name="connsiteY11" fmla="*/ 209 h 422759"/>
                  <a:gd name="connsiteX12" fmla="*/ 100776 w 163945"/>
                  <a:gd name="connsiteY12" fmla="*/ 209 h 422759"/>
                  <a:gd name="connsiteX13" fmla="*/ 89820 w 163945"/>
                  <a:gd name="connsiteY13" fmla="*/ 1465 h 422759"/>
                  <a:gd name="connsiteX14" fmla="*/ 88315 w 163945"/>
                  <a:gd name="connsiteY14" fmla="*/ 1674 h 422759"/>
                  <a:gd name="connsiteX15" fmla="*/ 79157 w 163945"/>
                  <a:gd name="connsiteY15" fmla="*/ 962 h 422759"/>
                  <a:gd name="connsiteX16" fmla="*/ 75937 w 163945"/>
                  <a:gd name="connsiteY16" fmla="*/ 670 h 422759"/>
                  <a:gd name="connsiteX17" fmla="*/ 69539 w 163945"/>
                  <a:gd name="connsiteY17" fmla="*/ 418 h 422759"/>
                  <a:gd name="connsiteX18" fmla="*/ 65818 w 163945"/>
                  <a:gd name="connsiteY18" fmla="*/ 418 h 422759"/>
                  <a:gd name="connsiteX19" fmla="*/ 65818 w 163945"/>
                  <a:gd name="connsiteY19" fmla="*/ 4059 h 422759"/>
                  <a:gd name="connsiteX20" fmla="*/ 65818 w 163945"/>
                  <a:gd name="connsiteY20" fmla="*/ 11215 h 422759"/>
                  <a:gd name="connsiteX21" fmla="*/ 66445 w 163945"/>
                  <a:gd name="connsiteY21" fmla="*/ 23226 h 422759"/>
                  <a:gd name="connsiteX22" fmla="*/ 66445 w 163945"/>
                  <a:gd name="connsiteY22" fmla="*/ 33939 h 422759"/>
                  <a:gd name="connsiteX23" fmla="*/ 66445 w 163945"/>
                  <a:gd name="connsiteY23" fmla="*/ 38124 h 422759"/>
                  <a:gd name="connsiteX24" fmla="*/ 66445 w 163945"/>
                  <a:gd name="connsiteY24" fmla="*/ 38542 h 422759"/>
                  <a:gd name="connsiteX25" fmla="*/ 66110 w 163945"/>
                  <a:gd name="connsiteY25" fmla="*/ 38542 h 422759"/>
                  <a:gd name="connsiteX26" fmla="*/ 64480 w 163945"/>
                  <a:gd name="connsiteY26" fmla="*/ 38542 h 422759"/>
                  <a:gd name="connsiteX27" fmla="*/ 55155 w 163945"/>
                  <a:gd name="connsiteY27" fmla="*/ 38542 h 422759"/>
                  <a:gd name="connsiteX28" fmla="*/ 38763 w 163945"/>
                  <a:gd name="connsiteY28" fmla="*/ 38919 h 422759"/>
                  <a:gd name="connsiteX29" fmla="*/ 36171 w 163945"/>
                  <a:gd name="connsiteY29" fmla="*/ 38542 h 422759"/>
                  <a:gd name="connsiteX30" fmla="*/ 24713 w 163945"/>
                  <a:gd name="connsiteY30" fmla="*/ 38542 h 422759"/>
                  <a:gd name="connsiteX31" fmla="*/ 18483 w 163945"/>
                  <a:gd name="connsiteY31" fmla="*/ 38877 h 422759"/>
                  <a:gd name="connsiteX32" fmla="*/ 12754 w 163945"/>
                  <a:gd name="connsiteY32" fmla="*/ 38877 h 422759"/>
                  <a:gd name="connsiteX33" fmla="*/ 11123 w 163945"/>
                  <a:gd name="connsiteY33" fmla="*/ 38877 h 422759"/>
                  <a:gd name="connsiteX34" fmla="*/ 10329 w 163945"/>
                  <a:gd name="connsiteY34" fmla="*/ 38877 h 422759"/>
                  <a:gd name="connsiteX35" fmla="*/ 8823 w 163945"/>
                  <a:gd name="connsiteY35" fmla="*/ 38877 h 422759"/>
                  <a:gd name="connsiteX36" fmla="*/ 4014 w 163945"/>
                  <a:gd name="connsiteY36" fmla="*/ 38877 h 422759"/>
                  <a:gd name="connsiteX37" fmla="*/ 1673 w 163945"/>
                  <a:gd name="connsiteY37" fmla="*/ 38877 h 422759"/>
                  <a:gd name="connsiteX38" fmla="*/ 585 w 163945"/>
                  <a:gd name="connsiteY38" fmla="*/ 38877 h 422759"/>
                  <a:gd name="connsiteX39" fmla="*/ 585 w 163945"/>
                  <a:gd name="connsiteY39" fmla="*/ 40007 h 422759"/>
                  <a:gd name="connsiteX40" fmla="*/ 335 w 163945"/>
                  <a:gd name="connsiteY40" fmla="*/ 48753 h 422759"/>
                  <a:gd name="connsiteX41" fmla="*/ 335 w 163945"/>
                  <a:gd name="connsiteY41" fmla="*/ 57123 h 422759"/>
                  <a:gd name="connsiteX42" fmla="*/ 335 w 163945"/>
                  <a:gd name="connsiteY42" fmla="*/ 69134 h 422759"/>
                  <a:gd name="connsiteX43" fmla="*/ 753 w 163945"/>
                  <a:gd name="connsiteY43" fmla="*/ 77127 h 422759"/>
                  <a:gd name="connsiteX44" fmla="*/ 335 w 163945"/>
                  <a:gd name="connsiteY44" fmla="*/ 89681 h 422759"/>
                  <a:gd name="connsiteX45" fmla="*/ 335 w 163945"/>
                  <a:gd name="connsiteY45" fmla="*/ 99139 h 422759"/>
                  <a:gd name="connsiteX46" fmla="*/ 335 w 163945"/>
                  <a:gd name="connsiteY46" fmla="*/ 114623 h 422759"/>
                  <a:gd name="connsiteX47" fmla="*/ 335 w 163945"/>
                  <a:gd name="connsiteY47" fmla="*/ 133120 h 422759"/>
                  <a:gd name="connsiteX48" fmla="*/ 1631 w 163945"/>
                  <a:gd name="connsiteY48" fmla="*/ 144084 h 422759"/>
                  <a:gd name="connsiteX49" fmla="*/ 1631 w 163945"/>
                  <a:gd name="connsiteY49" fmla="*/ 145591 h 422759"/>
                  <a:gd name="connsiteX50" fmla="*/ 126 w 163945"/>
                  <a:gd name="connsiteY50" fmla="*/ 169528 h 422759"/>
                  <a:gd name="connsiteX51" fmla="*/ 795 w 163945"/>
                  <a:gd name="connsiteY51" fmla="*/ 181539 h 422759"/>
                  <a:gd name="connsiteX52" fmla="*/ 126 w 163945"/>
                  <a:gd name="connsiteY52" fmla="*/ 217487 h 422759"/>
                  <a:gd name="connsiteX53" fmla="*/ 544 w 163945"/>
                  <a:gd name="connsiteY53" fmla="*/ 238411 h 422759"/>
                  <a:gd name="connsiteX54" fmla="*/ 209 w 163945"/>
                  <a:gd name="connsiteY54" fmla="*/ 255150 h 422759"/>
                  <a:gd name="connsiteX55" fmla="*/ 209 w 163945"/>
                  <a:gd name="connsiteY55" fmla="*/ 256280 h 422759"/>
                  <a:gd name="connsiteX56" fmla="*/ 209 w 163945"/>
                  <a:gd name="connsiteY56" fmla="*/ 267747 h 422759"/>
                  <a:gd name="connsiteX57" fmla="*/ 627 w 163945"/>
                  <a:gd name="connsiteY57" fmla="*/ 275237 h 422759"/>
                  <a:gd name="connsiteX58" fmla="*/ 627 w 163945"/>
                  <a:gd name="connsiteY58" fmla="*/ 281724 h 422759"/>
                  <a:gd name="connsiteX59" fmla="*/ 209 w 163945"/>
                  <a:gd name="connsiteY59" fmla="*/ 292730 h 422759"/>
                  <a:gd name="connsiteX60" fmla="*/ 209 w 163945"/>
                  <a:gd name="connsiteY60" fmla="*/ 301100 h 422759"/>
                  <a:gd name="connsiteX61" fmla="*/ 209 w 163945"/>
                  <a:gd name="connsiteY61" fmla="*/ 313110 h 422759"/>
                  <a:gd name="connsiteX62" fmla="*/ 627 w 163945"/>
                  <a:gd name="connsiteY62" fmla="*/ 321103 h 422759"/>
                  <a:gd name="connsiteX63" fmla="*/ 209 w 163945"/>
                  <a:gd name="connsiteY63" fmla="*/ 333658 h 422759"/>
                  <a:gd name="connsiteX64" fmla="*/ 209 w 163945"/>
                  <a:gd name="connsiteY64" fmla="*/ 343158 h 422759"/>
                  <a:gd name="connsiteX65" fmla="*/ 209 w 163945"/>
                  <a:gd name="connsiteY65" fmla="*/ 356926 h 422759"/>
                  <a:gd name="connsiteX66" fmla="*/ 209 w 163945"/>
                  <a:gd name="connsiteY66" fmla="*/ 364793 h 422759"/>
                  <a:gd name="connsiteX67" fmla="*/ 1506 w 163945"/>
                  <a:gd name="connsiteY67" fmla="*/ 369438 h 422759"/>
                  <a:gd name="connsiteX68" fmla="*/ 1506 w 163945"/>
                  <a:gd name="connsiteY68" fmla="*/ 370066 h 422759"/>
                  <a:gd name="connsiteX69" fmla="*/ 0 w 163945"/>
                  <a:gd name="connsiteY69" fmla="*/ 380235 h 422759"/>
                  <a:gd name="connsiteX70" fmla="*/ 669 w 163945"/>
                  <a:gd name="connsiteY70" fmla="*/ 385299 h 422759"/>
                  <a:gd name="connsiteX71" fmla="*/ 0 w 163945"/>
                  <a:gd name="connsiteY71" fmla="*/ 400574 h 422759"/>
                  <a:gd name="connsiteX72" fmla="*/ 418 w 163945"/>
                  <a:gd name="connsiteY72" fmla="*/ 409446 h 422759"/>
                  <a:gd name="connsiteX73" fmla="*/ 0 w 163945"/>
                  <a:gd name="connsiteY73" fmla="*/ 418569 h 422759"/>
                  <a:gd name="connsiteX74" fmla="*/ 4893 w 163945"/>
                  <a:gd name="connsiteY74" fmla="*/ 422753 h 422759"/>
                  <a:gd name="connsiteX75" fmla="*/ 9325 w 163945"/>
                  <a:gd name="connsiteY75" fmla="*/ 421498 h 422759"/>
                  <a:gd name="connsiteX76" fmla="*/ 9952 w 163945"/>
                  <a:gd name="connsiteY76" fmla="*/ 415974 h 422759"/>
                  <a:gd name="connsiteX77" fmla="*/ 9325 w 163945"/>
                  <a:gd name="connsiteY77" fmla="*/ 396724 h 422759"/>
                  <a:gd name="connsiteX78" fmla="*/ 9325 w 163945"/>
                  <a:gd name="connsiteY78" fmla="*/ 384169 h 422759"/>
                  <a:gd name="connsiteX79" fmla="*/ 9325 w 163945"/>
                  <a:gd name="connsiteY79" fmla="*/ 373791 h 422759"/>
                  <a:gd name="connsiteX80" fmla="*/ 9325 w 163945"/>
                  <a:gd name="connsiteY80" fmla="*/ 363621 h 422759"/>
                  <a:gd name="connsiteX81" fmla="*/ 9952 w 163945"/>
                  <a:gd name="connsiteY81" fmla="*/ 359186 h 422759"/>
                  <a:gd name="connsiteX82" fmla="*/ 9743 w 163945"/>
                  <a:gd name="connsiteY82" fmla="*/ 357386 h 422759"/>
                  <a:gd name="connsiteX83" fmla="*/ 9743 w 163945"/>
                  <a:gd name="connsiteY83" fmla="*/ 356047 h 422759"/>
                  <a:gd name="connsiteX84" fmla="*/ 9743 w 163945"/>
                  <a:gd name="connsiteY84" fmla="*/ 354373 h 422759"/>
                  <a:gd name="connsiteX85" fmla="*/ 9743 w 163945"/>
                  <a:gd name="connsiteY85" fmla="*/ 351778 h 422759"/>
                  <a:gd name="connsiteX86" fmla="*/ 9743 w 163945"/>
                  <a:gd name="connsiteY86" fmla="*/ 341316 h 422759"/>
                  <a:gd name="connsiteX87" fmla="*/ 9743 w 163945"/>
                  <a:gd name="connsiteY87" fmla="*/ 320392 h 422759"/>
                  <a:gd name="connsiteX88" fmla="*/ 10161 w 163945"/>
                  <a:gd name="connsiteY88" fmla="*/ 300430 h 422759"/>
                  <a:gd name="connsiteX89" fmla="*/ 9743 w 163945"/>
                  <a:gd name="connsiteY89" fmla="*/ 282435 h 422759"/>
                  <a:gd name="connsiteX90" fmla="*/ 10161 w 163945"/>
                  <a:gd name="connsiteY90" fmla="*/ 262725 h 422759"/>
                  <a:gd name="connsiteX91" fmla="*/ 10161 w 163945"/>
                  <a:gd name="connsiteY91" fmla="*/ 253476 h 422759"/>
                  <a:gd name="connsiteX92" fmla="*/ 9534 w 163945"/>
                  <a:gd name="connsiteY92" fmla="*/ 208071 h 422759"/>
                  <a:gd name="connsiteX93" fmla="*/ 9534 w 163945"/>
                  <a:gd name="connsiteY93" fmla="*/ 178107 h 422759"/>
                  <a:gd name="connsiteX94" fmla="*/ 9534 w 163945"/>
                  <a:gd name="connsiteY94" fmla="*/ 153668 h 422759"/>
                  <a:gd name="connsiteX95" fmla="*/ 9534 w 163945"/>
                  <a:gd name="connsiteY95" fmla="*/ 129688 h 422759"/>
                  <a:gd name="connsiteX96" fmla="*/ 10161 w 163945"/>
                  <a:gd name="connsiteY96" fmla="*/ 119184 h 422759"/>
                  <a:gd name="connsiteX97" fmla="*/ 9743 w 163945"/>
                  <a:gd name="connsiteY97" fmla="*/ 107718 h 422759"/>
                  <a:gd name="connsiteX98" fmla="*/ 9743 w 163945"/>
                  <a:gd name="connsiteY98" fmla="*/ 97256 h 422759"/>
                  <a:gd name="connsiteX99" fmla="*/ 9743 w 163945"/>
                  <a:gd name="connsiteY99" fmla="*/ 76332 h 422759"/>
                  <a:gd name="connsiteX100" fmla="*/ 10161 w 163945"/>
                  <a:gd name="connsiteY100" fmla="*/ 56328 h 422759"/>
                  <a:gd name="connsiteX101" fmla="*/ 10161 w 163945"/>
                  <a:gd name="connsiteY101" fmla="*/ 49214 h 422759"/>
                  <a:gd name="connsiteX102" fmla="*/ 10161 w 163945"/>
                  <a:gd name="connsiteY102" fmla="*/ 47833 h 422759"/>
                  <a:gd name="connsiteX103" fmla="*/ 10161 w 163945"/>
                  <a:gd name="connsiteY103" fmla="*/ 47456 h 422759"/>
                  <a:gd name="connsiteX104" fmla="*/ 10496 w 163945"/>
                  <a:gd name="connsiteY104" fmla="*/ 47707 h 422759"/>
                  <a:gd name="connsiteX105" fmla="*/ 10496 w 163945"/>
                  <a:gd name="connsiteY105" fmla="*/ 47707 h 422759"/>
                  <a:gd name="connsiteX106" fmla="*/ 11374 w 163945"/>
                  <a:gd name="connsiteY106" fmla="*/ 47707 h 422759"/>
                  <a:gd name="connsiteX107" fmla="*/ 19026 w 163945"/>
                  <a:gd name="connsiteY107" fmla="*/ 47707 h 422759"/>
                  <a:gd name="connsiteX108" fmla="*/ 64396 w 163945"/>
                  <a:gd name="connsiteY108" fmla="*/ 47080 h 422759"/>
                  <a:gd name="connsiteX109" fmla="*/ 75812 w 163945"/>
                  <a:gd name="connsiteY109" fmla="*/ 47080 h 422759"/>
                  <a:gd name="connsiteX110" fmla="*/ 75812 w 163945"/>
                  <a:gd name="connsiteY110" fmla="*/ 41346 h 422759"/>
                  <a:gd name="connsiteX111" fmla="*/ 75812 w 163945"/>
                  <a:gd name="connsiteY111" fmla="*/ 19501 h 422759"/>
                  <a:gd name="connsiteX112" fmla="*/ 75812 w 163945"/>
                  <a:gd name="connsiteY112" fmla="*/ 8956 h 422759"/>
                  <a:gd name="connsiteX113" fmla="*/ 79826 w 163945"/>
                  <a:gd name="connsiteY113" fmla="*/ 8956 h 422759"/>
                  <a:gd name="connsiteX114" fmla="*/ 103786 w 163945"/>
                  <a:gd name="connsiteY114" fmla="*/ 8956 h 422759"/>
                  <a:gd name="connsiteX115" fmla="*/ 114240 w 163945"/>
                  <a:gd name="connsiteY115" fmla="*/ 9583 h 422759"/>
                  <a:gd name="connsiteX116" fmla="*/ 116666 w 163945"/>
                  <a:gd name="connsiteY116" fmla="*/ 9583 h 422759"/>
                  <a:gd name="connsiteX117" fmla="*/ 119760 w 163945"/>
                  <a:gd name="connsiteY117" fmla="*/ 9583 h 422759"/>
                  <a:gd name="connsiteX118" fmla="*/ 124192 w 163945"/>
                  <a:gd name="connsiteY118" fmla="*/ 9583 h 422759"/>
                  <a:gd name="connsiteX119" fmla="*/ 133057 w 163945"/>
                  <a:gd name="connsiteY119" fmla="*/ 9583 h 422759"/>
                  <a:gd name="connsiteX120" fmla="*/ 141420 w 163945"/>
                  <a:gd name="connsiteY120" fmla="*/ 10002 h 422759"/>
                  <a:gd name="connsiteX121" fmla="*/ 149031 w 163945"/>
                  <a:gd name="connsiteY121" fmla="*/ 9583 h 422759"/>
                  <a:gd name="connsiteX122" fmla="*/ 158356 w 163945"/>
                  <a:gd name="connsiteY122" fmla="*/ 10002 h 422759"/>
                  <a:gd name="connsiteX123" fmla="*/ 162537 w 163945"/>
                  <a:gd name="connsiteY123" fmla="*/ 8077 h 422759"/>
                  <a:gd name="connsiteX124" fmla="*/ 163792 w 163945"/>
                  <a:gd name="connsiteY124" fmla="*/ 5733 h 422759"/>
                  <a:gd name="connsiteX125" fmla="*/ 163917 w 163945"/>
                  <a:gd name="connsiteY125" fmla="*/ 2762 h 4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63945" h="422759">
                    <a:moveTo>
                      <a:pt x="163917" y="2762"/>
                    </a:moveTo>
                    <a:cubicBezTo>
                      <a:pt x="163294" y="1352"/>
                      <a:pt x="162035" y="326"/>
                      <a:pt x="160530" y="0"/>
                    </a:cubicBezTo>
                    <a:cubicBezTo>
                      <a:pt x="159694" y="0"/>
                      <a:pt x="157561" y="0"/>
                      <a:pt x="155680" y="0"/>
                    </a:cubicBezTo>
                    <a:cubicBezTo>
                      <a:pt x="154609" y="50"/>
                      <a:pt x="153547" y="188"/>
                      <a:pt x="152502" y="418"/>
                    </a:cubicBezTo>
                    <a:cubicBezTo>
                      <a:pt x="151594" y="598"/>
                      <a:pt x="150666" y="670"/>
                      <a:pt x="149742" y="628"/>
                    </a:cubicBezTo>
                    <a:cubicBezTo>
                      <a:pt x="148186" y="603"/>
                      <a:pt x="146635" y="460"/>
                      <a:pt x="145100" y="209"/>
                    </a:cubicBezTo>
                    <a:cubicBezTo>
                      <a:pt x="143904" y="121"/>
                      <a:pt x="142700" y="121"/>
                      <a:pt x="141504" y="209"/>
                    </a:cubicBezTo>
                    <a:cubicBezTo>
                      <a:pt x="139999" y="209"/>
                      <a:pt x="138535" y="209"/>
                      <a:pt x="136403" y="209"/>
                    </a:cubicBezTo>
                    <a:cubicBezTo>
                      <a:pt x="135357" y="209"/>
                      <a:pt x="133894" y="628"/>
                      <a:pt x="133015" y="628"/>
                    </a:cubicBezTo>
                    <a:cubicBezTo>
                      <a:pt x="131251" y="594"/>
                      <a:pt x="129495" y="452"/>
                      <a:pt x="127747" y="209"/>
                    </a:cubicBezTo>
                    <a:cubicBezTo>
                      <a:pt x="126354" y="100"/>
                      <a:pt x="124958" y="100"/>
                      <a:pt x="123565" y="209"/>
                    </a:cubicBezTo>
                    <a:lnTo>
                      <a:pt x="117000" y="209"/>
                    </a:lnTo>
                    <a:lnTo>
                      <a:pt x="100776" y="209"/>
                    </a:lnTo>
                    <a:cubicBezTo>
                      <a:pt x="97079" y="17"/>
                      <a:pt x="93379" y="444"/>
                      <a:pt x="89820" y="1465"/>
                    </a:cubicBezTo>
                    <a:cubicBezTo>
                      <a:pt x="89318" y="1465"/>
                      <a:pt x="88816" y="1674"/>
                      <a:pt x="88315" y="1674"/>
                    </a:cubicBezTo>
                    <a:cubicBezTo>
                      <a:pt x="86307" y="1674"/>
                      <a:pt x="83213" y="1339"/>
                      <a:pt x="79157" y="962"/>
                    </a:cubicBezTo>
                    <a:lnTo>
                      <a:pt x="75937" y="670"/>
                    </a:lnTo>
                    <a:lnTo>
                      <a:pt x="69539" y="418"/>
                    </a:lnTo>
                    <a:lnTo>
                      <a:pt x="65818" y="418"/>
                    </a:lnTo>
                    <a:cubicBezTo>
                      <a:pt x="65730" y="1632"/>
                      <a:pt x="65730" y="2846"/>
                      <a:pt x="65818" y="4059"/>
                    </a:cubicBezTo>
                    <a:lnTo>
                      <a:pt x="65818" y="11215"/>
                    </a:lnTo>
                    <a:cubicBezTo>
                      <a:pt x="65818" y="14228"/>
                      <a:pt x="66445" y="20213"/>
                      <a:pt x="66445" y="23226"/>
                    </a:cubicBezTo>
                    <a:cubicBezTo>
                      <a:pt x="66445" y="27411"/>
                      <a:pt x="66445" y="30926"/>
                      <a:pt x="66445" y="33939"/>
                    </a:cubicBezTo>
                    <a:lnTo>
                      <a:pt x="66445" y="38124"/>
                    </a:lnTo>
                    <a:lnTo>
                      <a:pt x="66445" y="38542"/>
                    </a:lnTo>
                    <a:cubicBezTo>
                      <a:pt x="66445" y="38542"/>
                      <a:pt x="66194" y="38542"/>
                      <a:pt x="66110" y="38542"/>
                    </a:cubicBezTo>
                    <a:lnTo>
                      <a:pt x="64480" y="38542"/>
                    </a:lnTo>
                    <a:lnTo>
                      <a:pt x="55155" y="38542"/>
                    </a:lnTo>
                    <a:cubicBezTo>
                      <a:pt x="50053" y="38542"/>
                      <a:pt x="44367" y="38794"/>
                      <a:pt x="38763" y="38919"/>
                    </a:cubicBezTo>
                    <a:cubicBezTo>
                      <a:pt x="37914" y="38710"/>
                      <a:pt x="37044" y="38584"/>
                      <a:pt x="36171" y="38542"/>
                    </a:cubicBezTo>
                    <a:lnTo>
                      <a:pt x="24713" y="38542"/>
                    </a:lnTo>
                    <a:cubicBezTo>
                      <a:pt x="22622" y="38542"/>
                      <a:pt x="20824" y="38542"/>
                      <a:pt x="18483" y="38877"/>
                    </a:cubicBezTo>
                    <a:lnTo>
                      <a:pt x="12754" y="38877"/>
                    </a:lnTo>
                    <a:cubicBezTo>
                      <a:pt x="12210" y="38835"/>
                      <a:pt x="11667" y="38835"/>
                      <a:pt x="11123" y="38877"/>
                    </a:cubicBezTo>
                    <a:lnTo>
                      <a:pt x="10329" y="38877"/>
                    </a:lnTo>
                    <a:lnTo>
                      <a:pt x="8823" y="38877"/>
                    </a:lnTo>
                    <a:lnTo>
                      <a:pt x="4014" y="38877"/>
                    </a:lnTo>
                    <a:lnTo>
                      <a:pt x="1673" y="38877"/>
                    </a:lnTo>
                    <a:cubicBezTo>
                      <a:pt x="1296" y="38877"/>
                      <a:pt x="753" y="38877"/>
                      <a:pt x="585" y="38877"/>
                    </a:cubicBezTo>
                    <a:lnTo>
                      <a:pt x="585" y="40007"/>
                    </a:lnTo>
                    <a:lnTo>
                      <a:pt x="335" y="48753"/>
                    </a:lnTo>
                    <a:cubicBezTo>
                      <a:pt x="335" y="49716"/>
                      <a:pt x="335" y="50720"/>
                      <a:pt x="335" y="57123"/>
                    </a:cubicBezTo>
                    <a:cubicBezTo>
                      <a:pt x="335" y="60638"/>
                      <a:pt x="335" y="64154"/>
                      <a:pt x="335" y="69134"/>
                    </a:cubicBezTo>
                    <a:cubicBezTo>
                      <a:pt x="335" y="71603"/>
                      <a:pt x="753" y="75118"/>
                      <a:pt x="753" y="77127"/>
                    </a:cubicBezTo>
                    <a:cubicBezTo>
                      <a:pt x="753" y="81605"/>
                      <a:pt x="753" y="85078"/>
                      <a:pt x="335" y="89681"/>
                    </a:cubicBezTo>
                    <a:cubicBezTo>
                      <a:pt x="335" y="93155"/>
                      <a:pt x="335" y="96168"/>
                      <a:pt x="335" y="99139"/>
                    </a:cubicBezTo>
                    <a:cubicBezTo>
                      <a:pt x="335" y="104663"/>
                      <a:pt x="335" y="109141"/>
                      <a:pt x="335" y="114623"/>
                    </a:cubicBezTo>
                    <a:lnTo>
                      <a:pt x="335" y="133120"/>
                    </a:lnTo>
                    <a:cubicBezTo>
                      <a:pt x="130" y="136824"/>
                      <a:pt x="569" y="140531"/>
                      <a:pt x="1631" y="144084"/>
                    </a:cubicBezTo>
                    <a:cubicBezTo>
                      <a:pt x="1631" y="144587"/>
                      <a:pt x="1631" y="145089"/>
                      <a:pt x="1631" y="145591"/>
                    </a:cubicBezTo>
                    <a:cubicBezTo>
                      <a:pt x="1631" y="149566"/>
                      <a:pt x="126" y="158145"/>
                      <a:pt x="126" y="169528"/>
                    </a:cubicBezTo>
                    <a:cubicBezTo>
                      <a:pt x="126" y="172541"/>
                      <a:pt x="795" y="178526"/>
                      <a:pt x="795" y="181539"/>
                    </a:cubicBezTo>
                    <a:cubicBezTo>
                      <a:pt x="795" y="198278"/>
                      <a:pt x="126" y="203007"/>
                      <a:pt x="126" y="217487"/>
                    </a:cubicBezTo>
                    <a:cubicBezTo>
                      <a:pt x="126" y="223973"/>
                      <a:pt x="544" y="231464"/>
                      <a:pt x="544" y="238411"/>
                    </a:cubicBezTo>
                    <a:cubicBezTo>
                      <a:pt x="544" y="243684"/>
                      <a:pt x="544" y="250463"/>
                      <a:pt x="209" y="255150"/>
                    </a:cubicBezTo>
                    <a:cubicBezTo>
                      <a:pt x="209" y="255569"/>
                      <a:pt x="209" y="255945"/>
                      <a:pt x="209" y="256280"/>
                    </a:cubicBezTo>
                    <a:cubicBezTo>
                      <a:pt x="209" y="258289"/>
                      <a:pt x="209" y="263269"/>
                      <a:pt x="209" y="267747"/>
                    </a:cubicBezTo>
                    <a:cubicBezTo>
                      <a:pt x="209" y="270258"/>
                      <a:pt x="209" y="272266"/>
                      <a:pt x="627" y="275237"/>
                    </a:cubicBezTo>
                    <a:cubicBezTo>
                      <a:pt x="740" y="277397"/>
                      <a:pt x="740" y="279565"/>
                      <a:pt x="627" y="281724"/>
                    </a:cubicBezTo>
                    <a:cubicBezTo>
                      <a:pt x="627" y="285909"/>
                      <a:pt x="627" y="289215"/>
                      <a:pt x="209" y="292730"/>
                    </a:cubicBezTo>
                    <a:cubicBezTo>
                      <a:pt x="209" y="293735"/>
                      <a:pt x="209" y="294697"/>
                      <a:pt x="209" y="301100"/>
                    </a:cubicBezTo>
                    <a:cubicBezTo>
                      <a:pt x="209" y="304615"/>
                      <a:pt x="209" y="308130"/>
                      <a:pt x="209" y="313110"/>
                    </a:cubicBezTo>
                    <a:cubicBezTo>
                      <a:pt x="209" y="315579"/>
                      <a:pt x="627" y="319095"/>
                      <a:pt x="627" y="321103"/>
                    </a:cubicBezTo>
                    <a:cubicBezTo>
                      <a:pt x="627" y="325581"/>
                      <a:pt x="627" y="329096"/>
                      <a:pt x="209" y="333658"/>
                    </a:cubicBezTo>
                    <a:cubicBezTo>
                      <a:pt x="209" y="337131"/>
                      <a:pt x="209" y="340144"/>
                      <a:pt x="209" y="343158"/>
                    </a:cubicBezTo>
                    <a:cubicBezTo>
                      <a:pt x="209" y="348054"/>
                      <a:pt x="209" y="352029"/>
                      <a:pt x="209" y="356926"/>
                    </a:cubicBezTo>
                    <a:lnTo>
                      <a:pt x="209" y="364793"/>
                    </a:lnTo>
                    <a:cubicBezTo>
                      <a:pt x="42" y="366450"/>
                      <a:pt x="506" y="368108"/>
                      <a:pt x="1506" y="369438"/>
                    </a:cubicBezTo>
                    <a:cubicBezTo>
                      <a:pt x="1506" y="369648"/>
                      <a:pt x="1506" y="369857"/>
                      <a:pt x="1506" y="370066"/>
                    </a:cubicBezTo>
                    <a:cubicBezTo>
                      <a:pt x="765" y="373414"/>
                      <a:pt x="264" y="376816"/>
                      <a:pt x="0" y="380235"/>
                    </a:cubicBezTo>
                    <a:cubicBezTo>
                      <a:pt x="0" y="381491"/>
                      <a:pt x="669" y="384044"/>
                      <a:pt x="669" y="385299"/>
                    </a:cubicBezTo>
                    <a:cubicBezTo>
                      <a:pt x="669" y="392539"/>
                      <a:pt x="0" y="394422"/>
                      <a:pt x="0" y="400574"/>
                    </a:cubicBezTo>
                    <a:cubicBezTo>
                      <a:pt x="0" y="403336"/>
                      <a:pt x="418" y="406474"/>
                      <a:pt x="418" y="409446"/>
                    </a:cubicBezTo>
                    <a:cubicBezTo>
                      <a:pt x="418" y="412417"/>
                      <a:pt x="0" y="417062"/>
                      <a:pt x="0" y="418569"/>
                    </a:cubicBezTo>
                    <a:cubicBezTo>
                      <a:pt x="489" y="420912"/>
                      <a:pt x="2501" y="422632"/>
                      <a:pt x="4893" y="422753"/>
                    </a:cubicBezTo>
                    <a:cubicBezTo>
                      <a:pt x="6465" y="422816"/>
                      <a:pt x="8020" y="422377"/>
                      <a:pt x="9325" y="421498"/>
                    </a:cubicBezTo>
                    <a:cubicBezTo>
                      <a:pt x="9852" y="419707"/>
                      <a:pt x="10061" y="417836"/>
                      <a:pt x="9952" y="415974"/>
                    </a:cubicBezTo>
                    <a:cubicBezTo>
                      <a:pt x="9952" y="409404"/>
                      <a:pt x="9325" y="402833"/>
                      <a:pt x="9325" y="396724"/>
                    </a:cubicBezTo>
                    <a:cubicBezTo>
                      <a:pt x="9325" y="394380"/>
                      <a:pt x="9325" y="392037"/>
                      <a:pt x="9325" y="384169"/>
                    </a:cubicBezTo>
                    <a:cubicBezTo>
                      <a:pt x="9325" y="380989"/>
                      <a:pt x="9325" y="377390"/>
                      <a:pt x="9325" y="373791"/>
                    </a:cubicBezTo>
                    <a:cubicBezTo>
                      <a:pt x="9325" y="367890"/>
                      <a:pt x="9325" y="364919"/>
                      <a:pt x="9325" y="363621"/>
                    </a:cubicBezTo>
                    <a:cubicBezTo>
                      <a:pt x="9325" y="362324"/>
                      <a:pt x="9952" y="360901"/>
                      <a:pt x="9952" y="359186"/>
                    </a:cubicBezTo>
                    <a:cubicBezTo>
                      <a:pt x="9923" y="358583"/>
                      <a:pt x="9856" y="357980"/>
                      <a:pt x="9743" y="357386"/>
                    </a:cubicBezTo>
                    <a:lnTo>
                      <a:pt x="9743" y="356047"/>
                    </a:lnTo>
                    <a:lnTo>
                      <a:pt x="9743" y="354373"/>
                    </a:lnTo>
                    <a:lnTo>
                      <a:pt x="9743" y="351778"/>
                    </a:lnTo>
                    <a:cubicBezTo>
                      <a:pt x="9743" y="347803"/>
                      <a:pt x="9743" y="344287"/>
                      <a:pt x="9743" y="341316"/>
                    </a:cubicBezTo>
                    <a:cubicBezTo>
                      <a:pt x="9743" y="334328"/>
                      <a:pt x="9743" y="328301"/>
                      <a:pt x="9743" y="320392"/>
                    </a:cubicBezTo>
                    <a:cubicBezTo>
                      <a:pt x="9743" y="312483"/>
                      <a:pt x="10161" y="303401"/>
                      <a:pt x="10161" y="300430"/>
                    </a:cubicBezTo>
                    <a:cubicBezTo>
                      <a:pt x="10161" y="294404"/>
                      <a:pt x="9743" y="288420"/>
                      <a:pt x="9743" y="282435"/>
                    </a:cubicBezTo>
                    <a:cubicBezTo>
                      <a:pt x="9743" y="278836"/>
                      <a:pt x="9994" y="269630"/>
                      <a:pt x="10161" y="262725"/>
                    </a:cubicBezTo>
                    <a:cubicBezTo>
                      <a:pt x="10161" y="260172"/>
                      <a:pt x="10161" y="256740"/>
                      <a:pt x="10161" y="253476"/>
                    </a:cubicBezTo>
                    <a:cubicBezTo>
                      <a:pt x="10161" y="238034"/>
                      <a:pt x="9534" y="222550"/>
                      <a:pt x="9534" y="208071"/>
                    </a:cubicBezTo>
                    <a:cubicBezTo>
                      <a:pt x="9534" y="202589"/>
                      <a:pt x="9534" y="197064"/>
                      <a:pt x="9534" y="178107"/>
                    </a:cubicBezTo>
                    <a:cubicBezTo>
                      <a:pt x="9534" y="170616"/>
                      <a:pt x="9534" y="162121"/>
                      <a:pt x="9534" y="153668"/>
                    </a:cubicBezTo>
                    <a:cubicBezTo>
                      <a:pt x="9534" y="139690"/>
                      <a:pt x="9534" y="132743"/>
                      <a:pt x="9534" y="129688"/>
                    </a:cubicBezTo>
                    <a:cubicBezTo>
                      <a:pt x="9534" y="126633"/>
                      <a:pt x="10161" y="123202"/>
                      <a:pt x="10161" y="119184"/>
                    </a:cubicBezTo>
                    <a:cubicBezTo>
                      <a:pt x="10161" y="117218"/>
                      <a:pt x="9743" y="113702"/>
                      <a:pt x="9743" y="107718"/>
                    </a:cubicBezTo>
                    <a:cubicBezTo>
                      <a:pt x="9743" y="103533"/>
                      <a:pt x="9743" y="100227"/>
                      <a:pt x="9743" y="97256"/>
                    </a:cubicBezTo>
                    <a:cubicBezTo>
                      <a:pt x="9743" y="90267"/>
                      <a:pt x="9743" y="84241"/>
                      <a:pt x="9743" y="76332"/>
                    </a:cubicBezTo>
                    <a:cubicBezTo>
                      <a:pt x="9743" y="68422"/>
                      <a:pt x="10161" y="59341"/>
                      <a:pt x="10161" y="56328"/>
                    </a:cubicBezTo>
                    <a:cubicBezTo>
                      <a:pt x="10161" y="53985"/>
                      <a:pt x="10161" y="51599"/>
                      <a:pt x="10161" y="49214"/>
                    </a:cubicBezTo>
                    <a:cubicBezTo>
                      <a:pt x="10161" y="47540"/>
                      <a:pt x="10161" y="48084"/>
                      <a:pt x="10161" y="47833"/>
                    </a:cubicBezTo>
                    <a:cubicBezTo>
                      <a:pt x="10161" y="47582"/>
                      <a:pt x="10161" y="47414"/>
                      <a:pt x="10161" y="47456"/>
                    </a:cubicBezTo>
                    <a:lnTo>
                      <a:pt x="10496" y="47707"/>
                    </a:lnTo>
                    <a:lnTo>
                      <a:pt x="10496" y="47707"/>
                    </a:lnTo>
                    <a:lnTo>
                      <a:pt x="11374" y="47707"/>
                    </a:lnTo>
                    <a:cubicBezTo>
                      <a:pt x="13674" y="47707"/>
                      <a:pt x="16392" y="47707"/>
                      <a:pt x="19026" y="47707"/>
                    </a:cubicBezTo>
                    <a:cubicBezTo>
                      <a:pt x="34498" y="47707"/>
                      <a:pt x="49928" y="47080"/>
                      <a:pt x="64396" y="47080"/>
                    </a:cubicBezTo>
                    <a:lnTo>
                      <a:pt x="75812" y="47080"/>
                    </a:lnTo>
                    <a:lnTo>
                      <a:pt x="75812" y="41346"/>
                    </a:lnTo>
                    <a:lnTo>
                      <a:pt x="75812" y="19501"/>
                    </a:lnTo>
                    <a:lnTo>
                      <a:pt x="75812" y="8956"/>
                    </a:lnTo>
                    <a:lnTo>
                      <a:pt x="79826" y="8956"/>
                    </a:lnTo>
                    <a:lnTo>
                      <a:pt x="103786" y="8956"/>
                    </a:lnTo>
                    <a:cubicBezTo>
                      <a:pt x="106797" y="8956"/>
                      <a:pt x="110268" y="9583"/>
                      <a:pt x="114240" y="9583"/>
                    </a:cubicBezTo>
                    <a:cubicBezTo>
                      <a:pt x="115047" y="9646"/>
                      <a:pt x="115859" y="9646"/>
                      <a:pt x="116666" y="9583"/>
                    </a:cubicBezTo>
                    <a:cubicBezTo>
                      <a:pt x="117694" y="9504"/>
                      <a:pt x="118731" y="9504"/>
                      <a:pt x="119760" y="9583"/>
                    </a:cubicBezTo>
                    <a:cubicBezTo>
                      <a:pt x="121433" y="9583"/>
                      <a:pt x="122938" y="9583"/>
                      <a:pt x="124192" y="9583"/>
                    </a:cubicBezTo>
                    <a:lnTo>
                      <a:pt x="133057" y="9583"/>
                    </a:lnTo>
                    <a:cubicBezTo>
                      <a:pt x="136235" y="9583"/>
                      <a:pt x="140291" y="10002"/>
                      <a:pt x="141420" y="10002"/>
                    </a:cubicBezTo>
                    <a:cubicBezTo>
                      <a:pt x="143971" y="10002"/>
                      <a:pt x="146480" y="9583"/>
                      <a:pt x="149031" y="9583"/>
                    </a:cubicBezTo>
                    <a:cubicBezTo>
                      <a:pt x="150745" y="9583"/>
                      <a:pt x="155387" y="10002"/>
                      <a:pt x="158356" y="10002"/>
                    </a:cubicBezTo>
                    <a:cubicBezTo>
                      <a:pt x="160007" y="10253"/>
                      <a:pt x="161655" y="9500"/>
                      <a:pt x="162537" y="8077"/>
                    </a:cubicBezTo>
                    <a:cubicBezTo>
                      <a:pt x="163382" y="7616"/>
                      <a:pt x="163875" y="6696"/>
                      <a:pt x="163792" y="5733"/>
                    </a:cubicBezTo>
                    <a:cubicBezTo>
                      <a:pt x="163938" y="4750"/>
                      <a:pt x="163980" y="3754"/>
                      <a:pt x="163917" y="2762"/>
                    </a:cubicBezTo>
                    <a:close/>
                  </a:path>
                </a:pathLst>
              </a:custGeom>
              <a:solidFill>
                <a:schemeClr val="bg1"/>
              </a:solidFill>
              <a:ln w="3805" cap="flat">
                <a:noFill/>
                <a:prstDash val="solid"/>
                <a:miter/>
              </a:ln>
            </p:spPr>
            <p:txBody>
              <a:bodyPr wrap="none" rtlCol="0" anchor="ctr"/>
              <a:lstStyle/>
              <a:p>
                <a:endParaRPr lang="en-CA"/>
              </a:p>
            </p:txBody>
          </p:sp>
          <p:sp>
            <p:nvSpPr>
              <p:cNvPr id="251" name="Freeform 250">
                <a:extLst>
                  <a:ext uri="{FF2B5EF4-FFF2-40B4-BE49-F238E27FC236}">
                    <a16:creationId xmlns:a16="http://schemas.microsoft.com/office/drawing/2014/main" id="{173B6C30-683E-E744-8E09-814EE61125F0}"/>
                  </a:ext>
                </a:extLst>
              </p:cNvPr>
              <p:cNvSpPr/>
              <p:nvPr/>
            </p:nvSpPr>
            <p:spPr>
              <a:xfrm>
                <a:off x="7184152" y="2793702"/>
                <a:ext cx="96596" cy="649370"/>
              </a:xfrm>
              <a:custGeom>
                <a:avLst/>
                <a:gdLst>
                  <a:gd name="connsiteX0" fmla="*/ 93618 w 96596"/>
                  <a:gd name="connsiteY0" fmla="*/ 165887 h 649370"/>
                  <a:gd name="connsiteX1" fmla="*/ 96377 w 96596"/>
                  <a:gd name="connsiteY1" fmla="*/ 162498 h 649370"/>
                  <a:gd name="connsiteX2" fmla="*/ 96587 w 96596"/>
                  <a:gd name="connsiteY2" fmla="*/ 157643 h 649370"/>
                  <a:gd name="connsiteX3" fmla="*/ 96127 w 96596"/>
                  <a:gd name="connsiteY3" fmla="*/ 154463 h 649370"/>
                  <a:gd name="connsiteX4" fmla="*/ 95918 w 96596"/>
                  <a:gd name="connsiteY4" fmla="*/ 151701 h 649370"/>
                  <a:gd name="connsiteX5" fmla="*/ 96377 w 96596"/>
                  <a:gd name="connsiteY5" fmla="*/ 147056 h 649370"/>
                  <a:gd name="connsiteX6" fmla="*/ 96587 w 96596"/>
                  <a:gd name="connsiteY6" fmla="*/ 143457 h 649370"/>
                  <a:gd name="connsiteX7" fmla="*/ 96377 w 96596"/>
                  <a:gd name="connsiteY7" fmla="*/ 138393 h 649370"/>
                  <a:gd name="connsiteX8" fmla="*/ 95918 w 96596"/>
                  <a:gd name="connsiteY8" fmla="*/ 135003 h 649370"/>
                  <a:gd name="connsiteX9" fmla="*/ 96377 w 96596"/>
                  <a:gd name="connsiteY9" fmla="*/ 129688 h 649370"/>
                  <a:gd name="connsiteX10" fmla="*/ 96587 w 96596"/>
                  <a:gd name="connsiteY10" fmla="*/ 125504 h 649370"/>
                  <a:gd name="connsiteX11" fmla="*/ 96377 w 96596"/>
                  <a:gd name="connsiteY11" fmla="*/ 118933 h 649370"/>
                  <a:gd name="connsiteX12" fmla="*/ 96377 w 96596"/>
                  <a:gd name="connsiteY12" fmla="*/ 92945 h 649370"/>
                  <a:gd name="connsiteX13" fmla="*/ 95081 w 96596"/>
                  <a:gd name="connsiteY13" fmla="*/ 74448 h 649370"/>
                  <a:gd name="connsiteX14" fmla="*/ 94872 w 96596"/>
                  <a:gd name="connsiteY14" fmla="*/ 71938 h 649370"/>
                  <a:gd name="connsiteX15" fmla="*/ 96377 w 96596"/>
                  <a:gd name="connsiteY15" fmla="*/ 31596 h 649370"/>
                  <a:gd name="connsiteX16" fmla="*/ 95708 w 96596"/>
                  <a:gd name="connsiteY16" fmla="*/ 11425 h 649370"/>
                  <a:gd name="connsiteX17" fmla="*/ 95708 w 96596"/>
                  <a:gd name="connsiteY17" fmla="*/ 3055 h 649370"/>
                  <a:gd name="connsiteX18" fmla="*/ 95708 w 96596"/>
                  <a:gd name="connsiteY18" fmla="*/ 544 h 649370"/>
                  <a:gd name="connsiteX19" fmla="*/ 89603 w 96596"/>
                  <a:gd name="connsiteY19" fmla="*/ 544 h 649370"/>
                  <a:gd name="connsiteX20" fmla="*/ 79860 w 96596"/>
                  <a:gd name="connsiteY20" fmla="*/ 544 h 649370"/>
                  <a:gd name="connsiteX21" fmla="*/ 66145 w 96596"/>
                  <a:gd name="connsiteY21" fmla="*/ 335 h 649370"/>
                  <a:gd name="connsiteX22" fmla="*/ 37459 w 96596"/>
                  <a:gd name="connsiteY22" fmla="*/ 0 h 649370"/>
                  <a:gd name="connsiteX23" fmla="*/ 9861 w 96596"/>
                  <a:gd name="connsiteY23" fmla="*/ 377 h 649370"/>
                  <a:gd name="connsiteX24" fmla="*/ 1498 w 96596"/>
                  <a:gd name="connsiteY24" fmla="*/ 0 h 649370"/>
                  <a:gd name="connsiteX25" fmla="*/ 34 w 96596"/>
                  <a:gd name="connsiteY25" fmla="*/ 0 h 649370"/>
                  <a:gd name="connsiteX26" fmla="*/ 34 w 96596"/>
                  <a:gd name="connsiteY26" fmla="*/ 1507 h 649370"/>
                  <a:gd name="connsiteX27" fmla="*/ 34 w 96596"/>
                  <a:gd name="connsiteY27" fmla="*/ 5189 h 649370"/>
                  <a:gd name="connsiteX28" fmla="*/ 34 w 96596"/>
                  <a:gd name="connsiteY28" fmla="*/ 12262 h 649370"/>
                  <a:gd name="connsiteX29" fmla="*/ 34 w 96596"/>
                  <a:gd name="connsiteY29" fmla="*/ 23477 h 649370"/>
                  <a:gd name="connsiteX30" fmla="*/ 369 w 96596"/>
                  <a:gd name="connsiteY30" fmla="*/ 33981 h 649370"/>
                  <a:gd name="connsiteX31" fmla="*/ 369 w 96596"/>
                  <a:gd name="connsiteY31" fmla="*/ 43690 h 649370"/>
                  <a:gd name="connsiteX32" fmla="*/ 745 w 96596"/>
                  <a:gd name="connsiteY32" fmla="*/ 49130 h 649370"/>
                  <a:gd name="connsiteX33" fmla="*/ 369 w 96596"/>
                  <a:gd name="connsiteY33" fmla="*/ 65535 h 649370"/>
                  <a:gd name="connsiteX34" fmla="*/ 369 w 96596"/>
                  <a:gd name="connsiteY34" fmla="*/ 79805 h 649370"/>
                  <a:gd name="connsiteX35" fmla="*/ 369 w 96596"/>
                  <a:gd name="connsiteY35" fmla="*/ 99976 h 649370"/>
                  <a:gd name="connsiteX36" fmla="*/ 787 w 96596"/>
                  <a:gd name="connsiteY36" fmla="*/ 113409 h 649370"/>
                  <a:gd name="connsiteX37" fmla="*/ 369 w 96596"/>
                  <a:gd name="connsiteY37" fmla="*/ 134334 h 649370"/>
                  <a:gd name="connsiteX38" fmla="*/ 369 w 96596"/>
                  <a:gd name="connsiteY38" fmla="*/ 150320 h 649370"/>
                  <a:gd name="connsiteX39" fmla="*/ 369 w 96596"/>
                  <a:gd name="connsiteY39" fmla="*/ 176391 h 649370"/>
                  <a:gd name="connsiteX40" fmla="*/ 369 w 96596"/>
                  <a:gd name="connsiteY40" fmla="*/ 207485 h 649370"/>
                  <a:gd name="connsiteX41" fmla="*/ 1623 w 96596"/>
                  <a:gd name="connsiteY41" fmla="*/ 225982 h 649370"/>
                  <a:gd name="connsiteX42" fmla="*/ 1832 w 96596"/>
                  <a:gd name="connsiteY42" fmla="*/ 228493 h 649370"/>
                  <a:gd name="connsiteX43" fmla="*/ 369 w 96596"/>
                  <a:gd name="connsiteY43" fmla="*/ 268835 h 649370"/>
                  <a:gd name="connsiteX44" fmla="*/ 996 w 96596"/>
                  <a:gd name="connsiteY44" fmla="*/ 289006 h 649370"/>
                  <a:gd name="connsiteX45" fmla="*/ 369 w 96596"/>
                  <a:gd name="connsiteY45" fmla="*/ 349519 h 649370"/>
                  <a:gd name="connsiteX46" fmla="*/ 787 w 96596"/>
                  <a:gd name="connsiteY46" fmla="*/ 384839 h 649370"/>
                  <a:gd name="connsiteX47" fmla="*/ 453 w 96596"/>
                  <a:gd name="connsiteY47" fmla="*/ 413170 h 649370"/>
                  <a:gd name="connsiteX48" fmla="*/ 453 w 96596"/>
                  <a:gd name="connsiteY48" fmla="*/ 415053 h 649370"/>
                  <a:gd name="connsiteX49" fmla="*/ 453 w 96596"/>
                  <a:gd name="connsiteY49" fmla="*/ 434387 h 649370"/>
                  <a:gd name="connsiteX50" fmla="*/ 871 w 96596"/>
                  <a:gd name="connsiteY50" fmla="*/ 446942 h 649370"/>
                  <a:gd name="connsiteX51" fmla="*/ 1080 w 96596"/>
                  <a:gd name="connsiteY51" fmla="*/ 457864 h 649370"/>
                  <a:gd name="connsiteX52" fmla="*/ 662 w 96596"/>
                  <a:gd name="connsiteY52" fmla="*/ 476319 h 649370"/>
                  <a:gd name="connsiteX53" fmla="*/ 662 w 96596"/>
                  <a:gd name="connsiteY53" fmla="*/ 490632 h 649370"/>
                  <a:gd name="connsiteX54" fmla="*/ 662 w 96596"/>
                  <a:gd name="connsiteY54" fmla="*/ 510803 h 649370"/>
                  <a:gd name="connsiteX55" fmla="*/ 1080 w 96596"/>
                  <a:gd name="connsiteY55" fmla="*/ 524236 h 649370"/>
                  <a:gd name="connsiteX56" fmla="*/ 662 w 96596"/>
                  <a:gd name="connsiteY56" fmla="*/ 545160 h 649370"/>
                  <a:gd name="connsiteX57" fmla="*/ 662 w 96596"/>
                  <a:gd name="connsiteY57" fmla="*/ 561146 h 649370"/>
                  <a:gd name="connsiteX58" fmla="*/ 662 w 96596"/>
                  <a:gd name="connsiteY58" fmla="*/ 583535 h 649370"/>
                  <a:gd name="connsiteX59" fmla="*/ 662 w 96596"/>
                  <a:gd name="connsiteY59" fmla="*/ 591403 h 649370"/>
                  <a:gd name="connsiteX60" fmla="*/ 1916 w 96596"/>
                  <a:gd name="connsiteY60" fmla="*/ 596048 h 649370"/>
                  <a:gd name="connsiteX61" fmla="*/ 2125 w 96596"/>
                  <a:gd name="connsiteY61" fmla="*/ 596676 h 649370"/>
                  <a:gd name="connsiteX62" fmla="*/ 662 w 96596"/>
                  <a:gd name="connsiteY62" fmla="*/ 606845 h 649370"/>
                  <a:gd name="connsiteX63" fmla="*/ 1289 w 96596"/>
                  <a:gd name="connsiteY63" fmla="*/ 611909 h 649370"/>
                  <a:gd name="connsiteX64" fmla="*/ 662 w 96596"/>
                  <a:gd name="connsiteY64" fmla="*/ 627183 h 649370"/>
                  <a:gd name="connsiteX65" fmla="*/ 1080 w 96596"/>
                  <a:gd name="connsiteY65" fmla="*/ 636055 h 649370"/>
                  <a:gd name="connsiteX66" fmla="*/ 662 w 96596"/>
                  <a:gd name="connsiteY66" fmla="*/ 645178 h 649370"/>
                  <a:gd name="connsiteX67" fmla="*/ 5512 w 96596"/>
                  <a:gd name="connsiteY67" fmla="*/ 649363 h 649370"/>
                  <a:gd name="connsiteX68" fmla="*/ 9945 w 96596"/>
                  <a:gd name="connsiteY68" fmla="*/ 648107 h 649370"/>
                  <a:gd name="connsiteX69" fmla="*/ 10614 w 96596"/>
                  <a:gd name="connsiteY69" fmla="*/ 642583 h 649370"/>
                  <a:gd name="connsiteX70" fmla="*/ 9945 w 96596"/>
                  <a:gd name="connsiteY70" fmla="*/ 623333 h 649370"/>
                  <a:gd name="connsiteX71" fmla="*/ 10196 w 96596"/>
                  <a:gd name="connsiteY71" fmla="*/ 610779 h 649370"/>
                  <a:gd name="connsiteX72" fmla="*/ 9945 w 96596"/>
                  <a:gd name="connsiteY72" fmla="*/ 600400 h 649370"/>
                  <a:gd name="connsiteX73" fmla="*/ 9736 w 96596"/>
                  <a:gd name="connsiteY73" fmla="*/ 590231 h 649370"/>
                  <a:gd name="connsiteX74" fmla="*/ 10405 w 96596"/>
                  <a:gd name="connsiteY74" fmla="*/ 585795 h 649370"/>
                  <a:gd name="connsiteX75" fmla="*/ 10196 w 96596"/>
                  <a:gd name="connsiteY75" fmla="*/ 583996 h 649370"/>
                  <a:gd name="connsiteX76" fmla="*/ 10196 w 96596"/>
                  <a:gd name="connsiteY76" fmla="*/ 582656 h 649370"/>
                  <a:gd name="connsiteX77" fmla="*/ 10196 w 96596"/>
                  <a:gd name="connsiteY77" fmla="*/ 576421 h 649370"/>
                  <a:gd name="connsiteX78" fmla="*/ 9987 w 96596"/>
                  <a:gd name="connsiteY78" fmla="*/ 558761 h 649370"/>
                  <a:gd name="connsiteX79" fmla="*/ 10196 w 96596"/>
                  <a:gd name="connsiteY79" fmla="*/ 523441 h 649370"/>
                  <a:gd name="connsiteX80" fmla="*/ 10656 w 96596"/>
                  <a:gd name="connsiteY80" fmla="*/ 489962 h 649370"/>
                  <a:gd name="connsiteX81" fmla="*/ 10196 w 96596"/>
                  <a:gd name="connsiteY81" fmla="*/ 459706 h 649370"/>
                  <a:gd name="connsiteX82" fmla="*/ 10614 w 96596"/>
                  <a:gd name="connsiteY82" fmla="*/ 426520 h 649370"/>
                  <a:gd name="connsiteX83" fmla="*/ 10865 w 96596"/>
                  <a:gd name="connsiteY83" fmla="*/ 410952 h 649370"/>
                  <a:gd name="connsiteX84" fmla="*/ 10196 w 96596"/>
                  <a:gd name="connsiteY84" fmla="*/ 334495 h 649370"/>
                  <a:gd name="connsiteX85" fmla="*/ 10446 w 96596"/>
                  <a:gd name="connsiteY85" fmla="*/ 284026 h 649370"/>
                  <a:gd name="connsiteX86" fmla="*/ 10196 w 96596"/>
                  <a:gd name="connsiteY86" fmla="*/ 242847 h 649370"/>
                  <a:gd name="connsiteX87" fmla="*/ 9987 w 96596"/>
                  <a:gd name="connsiteY87" fmla="*/ 202505 h 649370"/>
                  <a:gd name="connsiteX88" fmla="*/ 10656 w 96596"/>
                  <a:gd name="connsiteY88" fmla="*/ 184887 h 649370"/>
                  <a:gd name="connsiteX89" fmla="*/ 10196 w 96596"/>
                  <a:gd name="connsiteY89" fmla="*/ 165553 h 649370"/>
                  <a:gd name="connsiteX90" fmla="*/ 9987 w 96596"/>
                  <a:gd name="connsiteY90" fmla="*/ 147893 h 649370"/>
                  <a:gd name="connsiteX91" fmla="*/ 10196 w 96596"/>
                  <a:gd name="connsiteY91" fmla="*/ 112572 h 649370"/>
                  <a:gd name="connsiteX92" fmla="*/ 10656 w 96596"/>
                  <a:gd name="connsiteY92" fmla="*/ 79094 h 649370"/>
                  <a:gd name="connsiteX93" fmla="*/ 10279 w 96596"/>
                  <a:gd name="connsiteY93" fmla="*/ 55114 h 649370"/>
                  <a:gd name="connsiteX94" fmla="*/ 10865 w 96596"/>
                  <a:gd name="connsiteY94" fmla="*/ 33730 h 649370"/>
                  <a:gd name="connsiteX95" fmla="*/ 10865 w 96596"/>
                  <a:gd name="connsiteY95" fmla="*/ 14187 h 649370"/>
                  <a:gd name="connsiteX96" fmla="*/ 10865 w 96596"/>
                  <a:gd name="connsiteY96" fmla="*/ 10002 h 649370"/>
                  <a:gd name="connsiteX97" fmla="*/ 10865 w 96596"/>
                  <a:gd name="connsiteY97" fmla="*/ 10002 h 649370"/>
                  <a:gd name="connsiteX98" fmla="*/ 11325 w 96596"/>
                  <a:gd name="connsiteY98" fmla="*/ 10002 h 649370"/>
                  <a:gd name="connsiteX99" fmla="*/ 16133 w 96596"/>
                  <a:gd name="connsiteY99" fmla="*/ 10002 h 649370"/>
                  <a:gd name="connsiteX100" fmla="*/ 53767 w 96596"/>
                  <a:gd name="connsiteY100" fmla="*/ 9709 h 649370"/>
                  <a:gd name="connsiteX101" fmla="*/ 70494 w 96596"/>
                  <a:gd name="connsiteY101" fmla="*/ 9709 h 649370"/>
                  <a:gd name="connsiteX102" fmla="*/ 84167 w 96596"/>
                  <a:gd name="connsiteY102" fmla="*/ 9709 h 649370"/>
                  <a:gd name="connsiteX103" fmla="*/ 87680 w 96596"/>
                  <a:gd name="connsiteY103" fmla="*/ 9709 h 649370"/>
                  <a:gd name="connsiteX104" fmla="*/ 88014 w 96596"/>
                  <a:gd name="connsiteY104" fmla="*/ 9709 h 649370"/>
                  <a:gd name="connsiteX105" fmla="*/ 88014 w 96596"/>
                  <a:gd name="connsiteY105" fmla="*/ 16446 h 649370"/>
                  <a:gd name="connsiteX106" fmla="*/ 88014 w 96596"/>
                  <a:gd name="connsiteY106" fmla="*/ 57625 h 649370"/>
                  <a:gd name="connsiteX107" fmla="*/ 88224 w 96596"/>
                  <a:gd name="connsiteY107" fmla="*/ 97967 h 649370"/>
                  <a:gd name="connsiteX108" fmla="*/ 87596 w 96596"/>
                  <a:gd name="connsiteY108" fmla="*/ 115627 h 649370"/>
                  <a:gd name="connsiteX109" fmla="*/ 87596 w 96596"/>
                  <a:gd name="connsiteY109" fmla="*/ 118808 h 649370"/>
                  <a:gd name="connsiteX110" fmla="*/ 87596 w 96596"/>
                  <a:gd name="connsiteY110" fmla="*/ 121863 h 649370"/>
                  <a:gd name="connsiteX111" fmla="*/ 87805 w 96596"/>
                  <a:gd name="connsiteY111" fmla="*/ 126299 h 649370"/>
                  <a:gd name="connsiteX112" fmla="*/ 87596 w 96596"/>
                  <a:gd name="connsiteY112" fmla="*/ 135212 h 649370"/>
                  <a:gd name="connsiteX113" fmla="*/ 87178 w 96596"/>
                  <a:gd name="connsiteY113" fmla="*/ 143582 h 649370"/>
                  <a:gd name="connsiteX114" fmla="*/ 87596 w 96596"/>
                  <a:gd name="connsiteY114" fmla="*/ 151199 h 649370"/>
                  <a:gd name="connsiteX115" fmla="*/ 87178 w 96596"/>
                  <a:gd name="connsiteY115" fmla="*/ 160531 h 649370"/>
                  <a:gd name="connsiteX116" fmla="*/ 89060 w 96596"/>
                  <a:gd name="connsiteY116" fmla="*/ 164716 h 649370"/>
                  <a:gd name="connsiteX117" fmla="*/ 91401 w 96596"/>
                  <a:gd name="connsiteY117" fmla="*/ 165971 h 649370"/>
                  <a:gd name="connsiteX118" fmla="*/ 93618 w 96596"/>
                  <a:gd name="connsiteY118" fmla="*/ 165887 h 64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96596" h="649370">
                    <a:moveTo>
                      <a:pt x="93618" y="165887"/>
                    </a:moveTo>
                    <a:cubicBezTo>
                      <a:pt x="95014" y="165249"/>
                      <a:pt x="96035" y="163996"/>
                      <a:pt x="96377" y="162498"/>
                    </a:cubicBezTo>
                    <a:cubicBezTo>
                      <a:pt x="96377" y="161661"/>
                      <a:pt x="96587" y="159568"/>
                      <a:pt x="96587" y="157643"/>
                    </a:cubicBezTo>
                    <a:cubicBezTo>
                      <a:pt x="96541" y="156570"/>
                      <a:pt x="96390" y="155504"/>
                      <a:pt x="96127" y="154463"/>
                    </a:cubicBezTo>
                    <a:cubicBezTo>
                      <a:pt x="95943" y="153554"/>
                      <a:pt x="95872" y="152626"/>
                      <a:pt x="95918" y="151701"/>
                    </a:cubicBezTo>
                    <a:cubicBezTo>
                      <a:pt x="95934" y="150142"/>
                      <a:pt x="96089" y="148588"/>
                      <a:pt x="96377" y="147056"/>
                    </a:cubicBezTo>
                    <a:cubicBezTo>
                      <a:pt x="96536" y="145863"/>
                      <a:pt x="96607" y="144660"/>
                      <a:pt x="96587" y="143457"/>
                    </a:cubicBezTo>
                    <a:cubicBezTo>
                      <a:pt x="96587" y="141992"/>
                      <a:pt x="96377" y="140485"/>
                      <a:pt x="96377" y="138393"/>
                    </a:cubicBezTo>
                    <a:cubicBezTo>
                      <a:pt x="96377" y="137305"/>
                      <a:pt x="95918" y="135840"/>
                      <a:pt x="95918" y="135003"/>
                    </a:cubicBezTo>
                    <a:cubicBezTo>
                      <a:pt x="95947" y="133223"/>
                      <a:pt x="96102" y="131447"/>
                      <a:pt x="96377" y="129688"/>
                    </a:cubicBezTo>
                    <a:cubicBezTo>
                      <a:pt x="96553" y="128301"/>
                      <a:pt x="96624" y="126902"/>
                      <a:pt x="96587" y="125504"/>
                    </a:cubicBezTo>
                    <a:cubicBezTo>
                      <a:pt x="96587" y="123160"/>
                      <a:pt x="96587" y="121319"/>
                      <a:pt x="96377" y="118933"/>
                    </a:cubicBezTo>
                    <a:lnTo>
                      <a:pt x="96377" y="92945"/>
                    </a:lnTo>
                    <a:cubicBezTo>
                      <a:pt x="96541" y="86752"/>
                      <a:pt x="96106" y="80558"/>
                      <a:pt x="95081" y="74448"/>
                    </a:cubicBezTo>
                    <a:cubicBezTo>
                      <a:pt x="95081" y="73611"/>
                      <a:pt x="94872" y="72775"/>
                      <a:pt x="94872" y="71938"/>
                    </a:cubicBezTo>
                    <a:cubicBezTo>
                      <a:pt x="94872" y="65200"/>
                      <a:pt x="96377" y="51013"/>
                      <a:pt x="96377" y="31596"/>
                    </a:cubicBezTo>
                    <a:cubicBezTo>
                      <a:pt x="96377" y="26532"/>
                      <a:pt x="95708" y="16446"/>
                      <a:pt x="95708" y="11425"/>
                    </a:cubicBezTo>
                    <a:cubicBezTo>
                      <a:pt x="95708" y="8537"/>
                      <a:pt x="95708" y="5817"/>
                      <a:pt x="95708" y="3055"/>
                    </a:cubicBezTo>
                    <a:lnTo>
                      <a:pt x="95708" y="544"/>
                    </a:lnTo>
                    <a:lnTo>
                      <a:pt x="89603" y="544"/>
                    </a:lnTo>
                    <a:lnTo>
                      <a:pt x="79860" y="544"/>
                    </a:lnTo>
                    <a:lnTo>
                      <a:pt x="66145" y="335"/>
                    </a:lnTo>
                    <a:cubicBezTo>
                      <a:pt x="57782" y="335"/>
                      <a:pt x="49419" y="0"/>
                      <a:pt x="37459" y="0"/>
                    </a:cubicBezTo>
                    <a:cubicBezTo>
                      <a:pt x="28887" y="0"/>
                      <a:pt x="19353" y="251"/>
                      <a:pt x="9861" y="377"/>
                    </a:cubicBezTo>
                    <a:cubicBezTo>
                      <a:pt x="6850" y="167"/>
                      <a:pt x="3714" y="0"/>
                      <a:pt x="1498" y="0"/>
                    </a:cubicBezTo>
                    <a:lnTo>
                      <a:pt x="34" y="0"/>
                    </a:lnTo>
                    <a:cubicBezTo>
                      <a:pt x="-11" y="501"/>
                      <a:pt x="-11" y="1005"/>
                      <a:pt x="34" y="1507"/>
                    </a:cubicBezTo>
                    <a:lnTo>
                      <a:pt x="34" y="5189"/>
                    </a:lnTo>
                    <a:cubicBezTo>
                      <a:pt x="34" y="7282"/>
                      <a:pt x="34" y="9667"/>
                      <a:pt x="34" y="12262"/>
                    </a:cubicBezTo>
                    <a:cubicBezTo>
                      <a:pt x="34" y="15735"/>
                      <a:pt x="34" y="19711"/>
                      <a:pt x="34" y="23477"/>
                    </a:cubicBezTo>
                    <a:cubicBezTo>
                      <a:pt x="34" y="27243"/>
                      <a:pt x="34" y="30089"/>
                      <a:pt x="369" y="33981"/>
                    </a:cubicBezTo>
                    <a:cubicBezTo>
                      <a:pt x="703" y="37873"/>
                      <a:pt x="369" y="41639"/>
                      <a:pt x="369" y="43690"/>
                    </a:cubicBezTo>
                    <a:cubicBezTo>
                      <a:pt x="373" y="45510"/>
                      <a:pt x="499" y="47327"/>
                      <a:pt x="745" y="49130"/>
                    </a:cubicBezTo>
                    <a:cubicBezTo>
                      <a:pt x="745" y="54947"/>
                      <a:pt x="536" y="60304"/>
                      <a:pt x="369" y="65535"/>
                    </a:cubicBezTo>
                    <a:cubicBezTo>
                      <a:pt x="369" y="67209"/>
                      <a:pt x="369" y="68883"/>
                      <a:pt x="369" y="79805"/>
                    </a:cubicBezTo>
                    <a:cubicBezTo>
                      <a:pt x="369" y="85706"/>
                      <a:pt x="369" y="91564"/>
                      <a:pt x="369" y="99976"/>
                    </a:cubicBezTo>
                    <a:cubicBezTo>
                      <a:pt x="369" y="104161"/>
                      <a:pt x="787" y="110062"/>
                      <a:pt x="787" y="113409"/>
                    </a:cubicBezTo>
                    <a:cubicBezTo>
                      <a:pt x="787" y="120984"/>
                      <a:pt x="578" y="126885"/>
                      <a:pt x="369" y="134334"/>
                    </a:cubicBezTo>
                    <a:cubicBezTo>
                      <a:pt x="369" y="140234"/>
                      <a:pt x="369" y="145298"/>
                      <a:pt x="369" y="150320"/>
                    </a:cubicBezTo>
                    <a:cubicBezTo>
                      <a:pt x="369" y="159568"/>
                      <a:pt x="369" y="167059"/>
                      <a:pt x="369" y="176391"/>
                    </a:cubicBezTo>
                    <a:lnTo>
                      <a:pt x="369" y="207485"/>
                    </a:lnTo>
                    <a:cubicBezTo>
                      <a:pt x="177" y="213677"/>
                      <a:pt x="595" y="219872"/>
                      <a:pt x="1623" y="225982"/>
                    </a:cubicBezTo>
                    <a:cubicBezTo>
                      <a:pt x="1623" y="226819"/>
                      <a:pt x="1832" y="227656"/>
                      <a:pt x="1832" y="228493"/>
                    </a:cubicBezTo>
                    <a:cubicBezTo>
                      <a:pt x="1832" y="235230"/>
                      <a:pt x="369" y="249417"/>
                      <a:pt x="369" y="268835"/>
                    </a:cubicBezTo>
                    <a:cubicBezTo>
                      <a:pt x="369" y="273898"/>
                      <a:pt x="996" y="283942"/>
                      <a:pt x="996" y="289006"/>
                    </a:cubicBezTo>
                    <a:cubicBezTo>
                      <a:pt x="996" y="317588"/>
                      <a:pt x="369" y="325163"/>
                      <a:pt x="369" y="349519"/>
                    </a:cubicBezTo>
                    <a:cubicBezTo>
                      <a:pt x="369" y="360441"/>
                      <a:pt x="662" y="373079"/>
                      <a:pt x="787" y="384839"/>
                    </a:cubicBezTo>
                    <a:cubicBezTo>
                      <a:pt x="787" y="393752"/>
                      <a:pt x="578" y="405177"/>
                      <a:pt x="453" y="413170"/>
                    </a:cubicBezTo>
                    <a:cubicBezTo>
                      <a:pt x="453" y="413882"/>
                      <a:pt x="453" y="414509"/>
                      <a:pt x="453" y="415053"/>
                    </a:cubicBezTo>
                    <a:cubicBezTo>
                      <a:pt x="453" y="418443"/>
                      <a:pt x="453" y="426855"/>
                      <a:pt x="453" y="434387"/>
                    </a:cubicBezTo>
                    <a:cubicBezTo>
                      <a:pt x="453" y="438572"/>
                      <a:pt x="453" y="441962"/>
                      <a:pt x="871" y="446942"/>
                    </a:cubicBezTo>
                    <a:cubicBezTo>
                      <a:pt x="1080" y="450290"/>
                      <a:pt x="1080" y="453638"/>
                      <a:pt x="1080" y="457864"/>
                    </a:cubicBezTo>
                    <a:cubicBezTo>
                      <a:pt x="1080" y="464560"/>
                      <a:pt x="871" y="470419"/>
                      <a:pt x="662" y="476319"/>
                    </a:cubicBezTo>
                    <a:cubicBezTo>
                      <a:pt x="662" y="478035"/>
                      <a:pt x="662" y="479709"/>
                      <a:pt x="662" y="490632"/>
                    </a:cubicBezTo>
                    <a:cubicBezTo>
                      <a:pt x="662" y="496490"/>
                      <a:pt x="662" y="502391"/>
                      <a:pt x="662" y="510803"/>
                    </a:cubicBezTo>
                    <a:cubicBezTo>
                      <a:pt x="662" y="514987"/>
                      <a:pt x="1080" y="520888"/>
                      <a:pt x="1080" y="524236"/>
                    </a:cubicBezTo>
                    <a:cubicBezTo>
                      <a:pt x="1080" y="531811"/>
                      <a:pt x="871" y="537711"/>
                      <a:pt x="662" y="545160"/>
                    </a:cubicBezTo>
                    <a:cubicBezTo>
                      <a:pt x="662" y="551061"/>
                      <a:pt x="662" y="556124"/>
                      <a:pt x="662" y="561146"/>
                    </a:cubicBezTo>
                    <a:cubicBezTo>
                      <a:pt x="662" y="569098"/>
                      <a:pt x="662" y="575584"/>
                      <a:pt x="662" y="583535"/>
                    </a:cubicBezTo>
                    <a:lnTo>
                      <a:pt x="662" y="591403"/>
                    </a:lnTo>
                    <a:cubicBezTo>
                      <a:pt x="507" y="593052"/>
                      <a:pt x="950" y="594700"/>
                      <a:pt x="1916" y="596048"/>
                    </a:cubicBezTo>
                    <a:cubicBezTo>
                      <a:pt x="1916" y="596257"/>
                      <a:pt x="2125" y="596466"/>
                      <a:pt x="2125" y="596676"/>
                    </a:cubicBezTo>
                    <a:cubicBezTo>
                      <a:pt x="1406" y="600028"/>
                      <a:pt x="917" y="603426"/>
                      <a:pt x="662" y="606845"/>
                    </a:cubicBezTo>
                    <a:cubicBezTo>
                      <a:pt x="662" y="608100"/>
                      <a:pt x="1289" y="610653"/>
                      <a:pt x="1289" y="611909"/>
                    </a:cubicBezTo>
                    <a:cubicBezTo>
                      <a:pt x="1289" y="619148"/>
                      <a:pt x="662" y="621032"/>
                      <a:pt x="662" y="627183"/>
                    </a:cubicBezTo>
                    <a:cubicBezTo>
                      <a:pt x="662" y="629945"/>
                      <a:pt x="1080" y="633084"/>
                      <a:pt x="1080" y="636055"/>
                    </a:cubicBezTo>
                    <a:cubicBezTo>
                      <a:pt x="1080" y="639026"/>
                      <a:pt x="662" y="643671"/>
                      <a:pt x="662" y="645178"/>
                    </a:cubicBezTo>
                    <a:cubicBezTo>
                      <a:pt x="1134" y="647517"/>
                      <a:pt x="3133" y="649237"/>
                      <a:pt x="5512" y="649363"/>
                    </a:cubicBezTo>
                    <a:cubicBezTo>
                      <a:pt x="7084" y="649434"/>
                      <a:pt x="8640" y="648990"/>
                      <a:pt x="9945" y="648107"/>
                    </a:cubicBezTo>
                    <a:cubicBezTo>
                      <a:pt x="10509" y="646325"/>
                      <a:pt x="10739" y="644450"/>
                      <a:pt x="10614" y="642583"/>
                    </a:cubicBezTo>
                    <a:cubicBezTo>
                      <a:pt x="10614" y="636013"/>
                      <a:pt x="9945" y="629443"/>
                      <a:pt x="9945" y="623333"/>
                    </a:cubicBezTo>
                    <a:cubicBezTo>
                      <a:pt x="9945" y="620990"/>
                      <a:pt x="10196" y="618646"/>
                      <a:pt x="10196" y="610779"/>
                    </a:cubicBezTo>
                    <a:cubicBezTo>
                      <a:pt x="10196" y="607598"/>
                      <a:pt x="10196" y="603999"/>
                      <a:pt x="9945" y="600400"/>
                    </a:cubicBezTo>
                    <a:cubicBezTo>
                      <a:pt x="9945" y="594500"/>
                      <a:pt x="9736" y="591528"/>
                      <a:pt x="9736" y="590231"/>
                    </a:cubicBezTo>
                    <a:cubicBezTo>
                      <a:pt x="9736" y="588934"/>
                      <a:pt x="10405" y="587511"/>
                      <a:pt x="10405" y="585795"/>
                    </a:cubicBezTo>
                    <a:cubicBezTo>
                      <a:pt x="10405" y="585377"/>
                      <a:pt x="10405" y="584791"/>
                      <a:pt x="10196" y="583996"/>
                    </a:cubicBezTo>
                    <a:lnTo>
                      <a:pt x="10196" y="582656"/>
                    </a:lnTo>
                    <a:cubicBezTo>
                      <a:pt x="10196" y="580773"/>
                      <a:pt x="10196" y="578723"/>
                      <a:pt x="10196" y="576421"/>
                    </a:cubicBezTo>
                    <a:cubicBezTo>
                      <a:pt x="10196" y="569683"/>
                      <a:pt x="10196" y="563866"/>
                      <a:pt x="9987" y="558761"/>
                    </a:cubicBezTo>
                    <a:cubicBezTo>
                      <a:pt x="9987" y="547002"/>
                      <a:pt x="9987" y="536874"/>
                      <a:pt x="10196" y="523441"/>
                    </a:cubicBezTo>
                    <a:cubicBezTo>
                      <a:pt x="10196" y="510886"/>
                      <a:pt x="10656" y="494858"/>
                      <a:pt x="10656" y="489962"/>
                    </a:cubicBezTo>
                    <a:cubicBezTo>
                      <a:pt x="10656" y="479877"/>
                      <a:pt x="10363" y="469791"/>
                      <a:pt x="10196" y="459706"/>
                    </a:cubicBezTo>
                    <a:cubicBezTo>
                      <a:pt x="10196" y="453679"/>
                      <a:pt x="10488" y="438154"/>
                      <a:pt x="10614" y="426520"/>
                    </a:cubicBezTo>
                    <a:cubicBezTo>
                      <a:pt x="10614" y="422335"/>
                      <a:pt x="10865" y="416434"/>
                      <a:pt x="10865" y="410952"/>
                    </a:cubicBezTo>
                    <a:cubicBezTo>
                      <a:pt x="10614" y="384922"/>
                      <a:pt x="10405" y="358851"/>
                      <a:pt x="10196" y="334495"/>
                    </a:cubicBezTo>
                    <a:cubicBezTo>
                      <a:pt x="10196" y="325246"/>
                      <a:pt x="10196" y="315998"/>
                      <a:pt x="10446" y="284026"/>
                    </a:cubicBezTo>
                    <a:cubicBezTo>
                      <a:pt x="10446" y="271471"/>
                      <a:pt x="10446" y="257159"/>
                      <a:pt x="10196" y="242847"/>
                    </a:cubicBezTo>
                    <a:cubicBezTo>
                      <a:pt x="10196" y="219328"/>
                      <a:pt x="10196" y="207568"/>
                      <a:pt x="9987" y="202505"/>
                    </a:cubicBezTo>
                    <a:cubicBezTo>
                      <a:pt x="9778" y="197441"/>
                      <a:pt x="10656" y="191582"/>
                      <a:pt x="10656" y="184887"/>
                    </a:cubicBezTo>
                    <a:cubicBezTo>
                      <a:pt x="10656" y="181497"/>
                      <a:pt x="10196" y="175638"/>
                      <a:pt x="10196" y="165553"/>
                    </a:cubicBezTo>
                    <a:cubicBezTo>
                      <a:pt x="10196" y="158815"/>
                      <a:pt x="10196" y="152998"/>
                      <a:pt x="9987" y="147893"/>
                    </a:cubicBezTo>
                    <a:cubicBezTo>
                      <a:pt x="9987" y="136133"/>
                      <a:pt x="9987" y="126048"/>
                      <a:pt x="10196" y="112572"/>
                    </a:cubicBezTo>
                    <a:cubicBezTo>
                      <a:pt x="10196" y="100018"/>
                      <a:pt x="10656" y="83990"/>
                      <a:pt x="10656" y="79094"/>
                    </a:cubicBezTo>
                    <a:cubicBezTo>
                      <a:pt x="10656" y="71101"/>
                      <a:pt x="10363" y="63108"/>
                      <a:pt x="10279" y="55114"/>
                    </a:cubicBezTo>
                    <a:cubicBezTo>
                      <a:pt x="10656" y="52060"/>
                      <a:pt x="10865" y="42560"/>
                      <a:pt x="10865" y="33730"/>
                    </a:cubicBezTo>
                    <a:lnTo>
                      <a:pt x="10865" y="14187"/>
                    </a:lnTo>
                    <a:lnTo>
                      <a:pt x="10865" y="10002"/>
                    </a:lnTo>
                    <a:cubicBezTo>
                      <a:pt x="10865" y="10002"/>
                      <a:pt x="10865" y="10002"/>
                      <a:pt x="10865" y="10002"/>
                    </a:cubicBezTo>
                    <a:cubicBezTo>
                      <a:pt x="10865" y="10002"/>
                      <a:pt x="10865" y="10002"/>
                      <a:pt x="11325" y="10002"/>
                    </a:cubicBezTo>
                    <a:lnTo>
                      <a:pt x="16133" y="10002"/>
                    </a:lnTo>
                    <a:lnTo>
                      <a:pt x="53767" y="9709"/>
                    </a:lnTo>
                    <a:lnTo>
                      <a:pt x="70494" y="9709"/>
                    </a:lnTo>
                    <a:lnTo>
                      <a:pt x="84167" y="9709"/>
                    </a:lnTo>
                    <a:lnTo>
                      <a:pt x="87680" y="9709"/>
                    </a:lnTo>
                    <a:cubicBezTo>
                      <a:pt x="87680" y="9709"/>
                      <a:pt x="87973" y="9709"/>
                      <a:pt x="88014" y="9709"/>
                    </a:cubicBezTo>
                    <a:lnTo>
                      <a:pt x="88014" y="16446"/>
                    </a:lnTo>
                    <a:cubicBezTo>
                      <a:pt x="88014" y="29001"/>
                      <a:pt x="88014" y="43355"/>
                      <a:pt x="88014" y="57625"/>
                    </a:cubicBezTo>
                    <a:cubicBezTo>
                      <a:pt x="88014" y="81144"/>
                      <a:pt x="88014" y="92945"/>
                      <a:pt x="88224" y="97967"/>
                    </a:cubicBezTo>
                    <a:cubicBezTo>
                      <a:pt x="88433" y="102989"/>
                      <a:pt x="87596" y="108890"/>
                      <a:pt x="87596" y="115627"/>
                    </a:cubicBezTo>
                    <a:cubicBezTo>
                      <a:pt x="87475" y="116684"/>
                      <a:pt x="87475" y="117751"/>
                      <a:pt x="87596" y="118808"/>
                    </a:cubicBezTo>
                    <a:cubicBezTo>
                      <a:pt x="87655" y="119825"/>
                      <a:pt x="87655" y="120845"/>
                      <a:pt x="87596" y="121863"/>
                    </a:cubicBezTo>
                    <a:cubicBezTo>
                      <a:pt x="87596" y="123537"/>
                      <a:pt x="87805" y="125043"/>
                      <a:pt x="87805" y="126299"/>
                    </a:cubicBezTo>
                    <a:cubicBezTo>
                      <a:pt x="87805" y="129270"/>
                      <a:pt x="87805" y="131823"/>
                      <a:pt x="87596" y="135212"/>
                    </a:cubicBezTo>
                    <a:cubicBezTo>
                      <a:pt x="87387" y="138602"/>
                      <a:pt x="87178" y="142410"/>
                      <a:pt x="87178" y="143582"/>
                    </a:cubicBezTo>
                    <a:cubicBezTo>
                      <a:pt x="87178" y="146135"/>
                      <a:pt x="87596" y="148646"/>
                      <a:pt x="87596" y="151199"/>
                    </a:cubicBezTo>
                    <a:cubicBezTo>
                      <a:pt x="87596" y="152914"/>
                      <a:pt x="87178" y="157560"/>
                      <a:pt x="87178" y="160531"/>
                    </a:cubicBezTo>
                    <a:cubicBezTo>
                      <a:pt x="86919" y="162176"/>
                      <a:pt x="87655" y="163820"/>
                      <a:pt x="89060" y="164716"/>
                    </a:cubicBezTo>
                    <a:cubicBezTo>
                      <a:pt x="89536" y="165547"/>
                      <a:pt x="90444" y="166034"/>
                      <a:pt x="91401" y="165971"/>
                    </a:cubicBezTo>
                    <a:cubicBezTo>
                      <a:pt x="92142" y="166000"/>
                      <a:pt x="92882" y="165972"/>
                      <a:pt x="93618" y="165887"/>
                    </a:cubicBezTo>
                    <a:close/>
                  </a:path>
                </a:pathLst>
              </a:custGeom>
              <a:solidFill>
                <a:schemeClr val="bg1"/>
              </a:solidFill>
              <a:ln w="3805" cap="flat">
                <a:noFill/>
                <a:prstDash val="solid"/>
                <a:miter/>
              </a:ln>
            </p:spPr>
            <p:txBody>
              <a:bodyPr wrap="none" rtlCol="0" anchor="ctr"/>
              <a:lstStyle/>
              <a:p>
                <a:endParaRPr lang="en-CA"/>
              </a:p>
            </p:txBody>
          </p:sp>
          <p:sp>
            <p:nvSpPr>
              <p:cNvPr id="252" name="Freeform 251">
                <a:extLst>
                  <a:ext uri="{FF2B5EF4-FFF2-40B4-BE49-F238E27FC236}">
                    <a16:creationId xmlns:a16="http://schemas.microsoft.com/office/drawing/2014/main" id="{5126D8C1-E7EB-274B-A84B-F0C69AC8287B}"/>
                  </a:ext>
                </a:extLst>
              </p:cNvPr>
              <p:cNvSpPr/>
              <p:nvPr/>
            </p:nvSpPr>
            <p:spPr>
              <a:xfrm>
                <a:off x="7238630" y="2955237"/>
                <a:ext cx="139078" cy="487953"/>
              </a:xfrm>
              <a:custGeom>
                <a:avLst/>
                <a:gdLst>
                  <a:gd name="connsiteX0" fmla="*/ 136110 w 139078"/>
                  <a:gd name="connsiteY0" fmla="*/ 487953 h 487953"/>
                  <a:gd name="connsiteX1" fmla="*/ 138869 w 139078"/>
                  <a:gd name="connsiteY1" fmla="*/ 484564 h 487953"/>
                  <a:gd name="connsiteX2" fmla="*/ 138869 w 139078"/>
                  <a:gd name="connsiteY2" fmla="*/ 479709 h 487953"/>
                  <a:gd name="connsiteX3" fmla="*/ 138451 w 139078"/>
                  <a:gd name="connsiteY3" fmla="*/ 476529 h 487953"/>
                  <a:gd name="connsiteX4" fmla="*/ 138451 w 139078"/>
                  <a:gd name="connsiteY4" fmla="*/ 473767 h 487953"/>
                  <a:gd name="connsiteX5" fmla="*/ 138869 w 139078"/>
                  <a:gd name="connsiteY5" fmla="*/ 469121 h 487953"/>
                  <a:gd name="connsiteX6" fmla="*/ 138869 w 139078"/>
                  <a:gd name="connsiteY6" fmla="*/ 465523 h 487953"/>
                  <a:gd name="connsiteX7" fmla="*/ 138869 w 139078"/>
                  <a:gd name="connsiteY7" fmla="*/ 460417 h 487953"/>
                  <a:gd name="connsiteX8" fmla="*/ 138451 w 139078"/>
                  <a:gd name="connsiteY8" fmla="*/ 457027 h 487953"/>
                  <a:gd name="connsiteX9" fmla="*/ 138869 w 139078"/>
                  <a:gd name="connsiteY9" fmla="*/ 451754 h 487953"/>
                  <a:gd name="connsiteX10" fmla="*/ 138869 w 139078"/>
                  <a:gd name="connsiteY10" fmla="*/ 447570 h 487953"/>
                  <a:gd name="connsiteX11" fmla="*/ 138869 w 139078"/>
                  <a:gd name="connsiteY11" fmla="*/ 440999 h 487953"/>
                  <a:gd name="connsiteX12" fmla="*/ 138869 w 139078"/>
                  <a:gd name="connsiteY12" fmla="*/ 413630 h 487953"/>
                  <a:gd name="connsiteX13" fmla="*/ 137615 w 139078"/>
                  <a:gd name="connsiteY13" fmla="*/ 394213 h 487953"/>
                  <a:gd name="connsiteX14" fmla="*/ 137615 w 139078"/>
                  <a:gd name="connsiteY14" fmla="*/ 391576 h 487953"/>
                  <a:gd name="connsiteX15" fmla="*/ 139079 w 139078"/>
                  <a:gd name="connsiteY15" fmla="*/ 349226 h 487953"/>
                  <a:gd name="connsiteX16" fmla="*/ 138451 w 139078"/>
                  <a:gd name="connsiteY16" fmla="*/ 328050 h 487953"/>
                  <a:gd name="connsiteX17" fmla="*/ 139079 w 139078"/>
                  <a:gd name="connsiteY17" fmla="*/ 264566 h 487953"/>
                  <a:gd name="connsiteX18" fmla="*/ 138702 w 139078"/>
                  <a:gd name="connsiteY18" fmla="*/ 235607 h 487953"/>
                  <a:gd name="connsiteX19" fmla="*/ 139079 w 139078"/>
                  <a:gd name="connsiteY19" fmla="*/ 231045 h 487953"/>
                  <a:gd name="connsiteX20" fmla="*/ 139079 w 139078"/>
                  <a:gd name="connsiteY20" fmla="*/ 210791 h 487953"/>
                  <a:gd name="connsiteX21" fmla="*/ 138744 w 139078"/>
                  <a:gd name="connsiteY21" fmla="*/ 199785 h 487953"/>
                  <a:gd name="connsiteX22" fmla="*/ 138744 w 139078"/>
                  <a:gd name="connsiteY22" fmla="*/ 189615 h 487953"/>
                  <a:gd name="connsiteX23" fmla="*/ 138368 w 139078"/>
                  <a:gd name="connsiteY23" fmla="*/ 183882 h 487953"/>
                  <a:gd name="connsiteX24" fmla="*/ 138744 w 139078"/>
                  <a:gd name="connsiteY24" fmla="*/ 166683 h 487953"/>
                  <a:gd name="connsiteX25" fmla="*/ 138744 w 139078"/>
                  <a:gd name="connsiteY25" fmla="*/ 151701 h 487953"/>
                  <a:gd name="connsiteX26" fmla="*/ 138744 w 139078"/>
                  <a:gd name="connsiteY26" fmla="*/ 130525 h 487953"/>
                  <a:gd name="connsiteX27" fmla="*/ 138326 w 139078"/>
                  <a:gd name="connsiteY27" fmla="*/ 116422 h 487953"/>
                  <a:gd name="connsiteX28" fmla="*/ 138744 w 139078"/>
                  <a:gd name="connsiteY28" fmla="*/ 94368 h 487953"/>
                  <a:gd name="connsiteX29" fmla="*/ 138744 w 139078"/>
                  <a:gd name="connsiteY29" fmla="*/ 77629 h 487953"/>
                  <a:gd name="connsiteX30" fmla="*/ 138744 w 139078"/>
                  <a:gd name="connsiteY30" fmla="*/ 50302 h 487953"/>
                  <a:gd name="connsiteX31" fmla="*/ 138744 w 139078"/>
                  <a:gd name="connsiteY31" fmla="*/ 28164 h 487953"/>
                  <a:gd name="connsiteX32" fmla="*/ 138744 w 139078"/>
                  <a:gd name="connsiteY32" fmla="*/ 27411 h 487953"/>
                  <a:gd name="connsiteX33" fmla="*/ 123314 w 139078"/>
                  <a:gd name="connsiteY33" fmla="*/ 27411 h 487953"/>
                  <a:gd name="connsiteX34" fmla="*/ 123314 w 139078"/>
                  <a:gd name="connsiteY34" fmla="*/ 27411 h 487953"/>
                  <a:gd name="connsiteX35" fmla="*/ 123314 w 139078"/>
                  <a:gd name="connsiteY35" fmla="*/ 25988 h 487953"/>
                  <a:gd name="connsiteX36" fmla="*/ 123314 w 139078"/>
                  <a:gd name="connsiteY36" fmla="*/ 21803 h 487953"/>
                  <a:gd name="connsiteX37" fmla="*/ 122352 w 139078"/>
                  <a:gd name="connsiteY37" fmla="*/ 14061 h 487953"/>
                  <a:gd name="connsiteX38" fmla="*/ 122143 w 139078"/>
                  <a:gd name="connsiteY38" fmla="*/ 11425 h 487953"/>
                  <a:gd name="connsiteX39" fmla="*/ 122352 w 139078"/>
                  <a:gd name="connsiteY39" fmla="*/ 1255 h 487953"/>
                  <a:gd name="connsiteX40" fmla="*/ 121725 w 139078"/>
                  <a:gd name="connsiteY40" fmla="*/ 1004 h 487953"/>
                  <a:gd name="connsiteX41" fmla="*/ 120889 w 139078"/>
                  <a:gd name="connsiteY41" fmla="*/ 1004 h 487953"/>
                  <a:gd name="connsiteX42" fmla="*/ 119091 w 139078"/>
                  <a:gd name="connsiteY42" fmla="*/ 1004 h 487953"/>
                  <a:gd name="connsiteX43" fmla="*/ 115202 w 139078"/>
                  <a:gd name="connsiteY43" fmla="*/ 1004 h 487953"/>
                  <a:gd name="connsiteX44" fmla="*/ 109557 w 139078"/>
                  <a:gd name="connsiteY44" fmla="*/ 753 h 487953"/>
                  <a:gd name="connsiteX45" fmla="*/ 83213 w 139078"/>
                  <a:gd name="connsiteY45" fmla="*/ 0 h 487953"/>
                  <a:gd name="connsiteX46" fmla="*/ 62054 w 139078"/>
                  <a:gd name="connsiteY46" fmla="*/ 628 h 487953"/>
                  <a:gd name="connsiteX47" fmla="*/ 43112 w 139078"/>
                  <a:gd name="connsiteY47" fmla="*/ 628 h 487953"/>
                  <a:gd name="connsiteX48" fmla="*/ 27222 w 139078"/>
                  <a:gd name="connsiteY48" fmla="*/ 628 h 487953"/>
                  <a:gd name="connsiteX49" fmla="*/ 20866 w 139078"/>
                  <a:gd name="connsiteY49" fmla="*/ 628 h 487953"/>
                  <a:gd name="connsiteX50" fmla="*/ 20615 w 139078"/>
                  <a:gd name="connsiteY50" fmla="*/ 1172 h 487953"/>
                  <a:gd name="connsiteX51" fmla="*/ 20615 w 139078"/>
                  <a:gd name="connsiteY51" fmla="*/ 6738 h 487953"/>
                  <a:gd name="connsiteX52" fmla="*/ 20615 w 139078"/>
                  <a:gd name="connsiteY52" fmla="*/ 15400 h 487953"/>
                  <a:gd name="connsiteX53" fmla="*/ 20615 w 139078"/>
                  <a:gd name="connsiteY53" fmla="*/ 27955 h 487953"/>
                  <a:gd name="connsiteX54" fmla="*/ 20615 w 139078"/>
                  <a:gd name="connsiteY54" fmla="*/ 27955 h 487953"/>
                  <a:gd name="connsiteX55" fmla="*/ 20615 w 139078"/>
                  <a:gd name="connsiteY55" fmla="*/ 27955 h 487953"/>
                  <a:gd name="connsiteX56" fmla="*/ 20113 w 139078"/>
                  <a:gd name="connsiteY56" fmla="*/ 27955 h 487953"/>
                  <a:gd name="connsiteX57" fmla="*/ 17855 w 139078"/>
                  <a:gd name="connsiteY57" fmla="*/ 27955 h 487953"/>
                  <a:gd name="connsiteX58" fmla="*/ 6690 w 139078"/>
                  <a:gd name="connsiteY58" fmla="*/ 27955 h 487953"/>
                  <a:gd name="connsiteX59" fmla="*/ 334 w 139078"/>
                  <a:gd name="connsiteY59" fmla="*/ 27955 h 487953"/>
                  <a:gd name="connsiteX60" fmla="*/ 334 w 139078"/>
                  <a:gd name="connsiteY60" fmla="*/ 28959 h 487953"/>
                  <a:gd name="connsiteX61" fmla="*/ 334 w 139078"/>
                  <a:gd name="connsiteY61" fmla="*/ 31219 h 487953"/>
                  <a:gd name="connsiteX62" fmla="*/ 334 w 139078"/>
                  <a:gd name="connsiteY62" fmla="*/ 39003 h 487953"/>
                  <a:gd name="connsiteX63" fmla="*/ 334 w 139078"/>
                  <a:gd name="connsiteY63" fmla="*/ 48377 h 487953"/>
                  <a:gd name="connsiteX64" fmla="*/ 0 w 139078"/>
                  <a:gd name="connsiteY64" fmla="*/ 78173 h 487953"/>
                  <a:gd name="connsiteX65" fmla="*/ 0 w 139078"/>
                  <a:gd name="connsiteY65" fmla="*/ 80140 h 487953"/>
                  <a:gd name="connsiteX66" fmla="*/ 0 w 139078"/>
                  <a:gd name="connsiteY66" fmla="*/ 100436 h 487953"/>
                  <a:gd name="connsiteX67" fmla="*/ 418 w 139078"/>
                  <a:gd name="connsiteY67" fmla="*/ 113660 h 487953"/>
                  <a:gd name="connsiteX68" fmla="*/ 627 w 139078"/>
                  <a:gd name="connsiteY68" fmla="*/ 125127 h 487953"/>
                  <a:gd name="connsiteX69" fmla="*/ 209 w 139078"/>
                  <a:gd name="connsiteY69" fmla="*/ 144503 h 487953"/>
                  <a:gd name="connsiteX70" fmla="*/ 209 w 139078"/>
                  <a:gd name="connsiteY70" fmla="*/ 159526 h 487953"/>
                  <a:gd name="connsiteX71" fmla="*/ 209 w 139078"/>
                  <a:gd name="connsiteY71" fmla="*/ 180451 h 487953"/>
                  <a:gd name="connsiteX72" fmla="*/ 627 w 139078"/>
                  <a:gd name="connsiteY72" fmla="*/ 194595 h 487953"/>
                  <a:gd name="connsiteX73" fmla="*/ 209 w 139078"/>
                  <a:gd name="connsiteY73" fmla="*/ 216608 h 487953"/>
                  <a:gd name="connsiteX74" fmla="*/ 209 w 139078"/>
                  <a:gd name="connsiteY74" fmla="*/ 233347 h 487953"/>
                  <a:gd name="connsiteX75" fmla="*/ 209 w 139078"/>
                  <a:gd name="connsiteY75" fmla="*/ 256782 h 487953"/>
                  <a:gd name="connsiteX76" fmla="*/ 209 w 139078"/>
                  <a:gd name="connsiteY76" fmla="*/ 264608 h 487953"/>
                  <a:gd name="connsiteX77" fmla="*/ 1505 w 139078"/>
                  <a:gd name="connsiteY77" fmla="*/ 269295 h 487953"/>
                  <a:gd name="connsiteX78" fmla="*/ 1714 w 139078"/>
                  <a:gd name="connsiteY78" fmla="*/ 269923 h 487953"/>
                  <a:gd name="connsiteX79" fmla="*/ 209 w 139078"/>
                  <a:gd name="connsiteY79" fmla="*/ 280092 h 487953"/>
                  <a:gd name="connsiteX80" fmla="*/ 836 w 139078"/>
                  <a:gd name="connsiteY80" fmla="*/ 285156 h 487953"/>
                  <a:gd name="connsiteX81" fmla="*/ 209 w 139078"/>
                  <a:gd name="connsiteY81" fmla="*/ 300430 h 487953"/>
                  <a:gd name="connsiteX82" fmla="*/ 627 w 139078"/>
                  <a:gd name="connsiteY82" fmla="*/ 309302 h 487953"/>
                  <a:gd name="connsiteX83" fmla="*/ 209 w 139078"/>
                  <a:gd name="connsiteY83" fmla="*/ 318425 h 487953"/>
                  <a:gd name="connsiteX84" fmla="*/ 5101 w 139078"/>
                  <a:gd name="connsiteY84" fmla="*/ 322610 h 487953"/>
                  <a:gd name="connsiteX85" fmla="*/ 9534 w 139078"/>
                  <a:gd name="connsiteY85" fmla="*/ 321355 h 487953"/>
                  <a:gd name="connsiteX86" fmla="*/ 10161 w 139078"/>
                  <a:gd name="connsiteY86" fmla="*/ 315831 h 487953"/>
                  <a:gd name="connsiteX87" fmla="*/ 9534 w 139078"/>
                  <a:gd name="connsiteY87" fmla="*/ 296580 h 487953"/>
                  <a:gd name="connsiteX88" fmla="*/ 9534 w 139078"/>
                  <a:gd name="connsiteY88" fmla="*/ 284026 h 487953"/>
                  <a:gd name="connsiteX89" fmla="*/ 9534 w 139078"/>
                  <a:gd name="connsiteY89" fmla="*/ 273647 h 487953"/>
                  <a:gd name="connsiteX90" fmla="*/ 9325 w 139078"/>
                  <a:gd name="connsiteY90" fmla="*/ 263478 h 487953"/>
                  <a:gd name="connsiteX91" fmla="*/ 9952 w 139078"/>
                  <a:gd name="connsiteY91" fmla="*/ 259042 h 487953"/>
                  <a:gd name="connsiteX92" fmla="*/ 9743 w 139078"/>
                  <a:gd name="connsiteY92" fmla="*/ 257243 h 487953"/>
                  <a:gd name="connsiteX93" fmla="*/ 9743 w 139078"/>
                  <a:gd name="connsiteY93" fmla="*/ 255862 h 487953"/>
                  <a:gd name="connsiteX94" fmla="*/ 9743 w 139078"/>
                  <a:gd name="connsiteY94" fmla="*/ 249333 h 487953"/>
                  <a:gd name="connsiteX95" fmla="*/ 9534 w 139078"/>
                  <a:gd name="connsiteY95" fmla="*/ 230836 h 487953"/>
                  <a:gd name="connsiteX96" fmla="*/ 9743 w 139078"/>
                  <a:gd name="connsiteY96" fmla="*/ 193759 h 487953"/>
                  <a:gd name="connsiteX97" fmla="*/ 10161 w 139078"/>
                  <a:gd name="connsiteY97" fmla="*/ 158480 h 487953"/>
                  <a:gd name="connsiteX98" fmla="*/ 9743 w 139078"/>
                  <a:gd name="connsiteY98" fmla="*/ 126759 h 487953"/>
                  <a:gd name="connsiteX99" fmla="*/ 10161 w 139078"/>
                  <a:gd name="connsiteY99" fmla="*/ 91941 h 487953"/>
                  <a:gd name="connsiteX100" fmla="*/ 10161 w 139078"/>
                  <a:gd name="connsiteY100" fmla="*/ 75620 h 487953"/>
                  <a:gd name="connsiteX101" fmla="*/ 10161 w 139078"/>
                  <a:gd name="connsiteY101" fmla="*/ 42393 h 487953"/>
                  <a:gd name="connsiteX102" fmla="*/ 10161 w 139078"/>
                  <a:gd name="connsiteY102" fmla="*/ 38208 h 487953"/>
                  <a:gd name="connsiteX103" fmla="*/ 10161 w 139078"/>
                  <a:gd name="connsiteY103" fmla="*/ 37371 h 487953"/>
                  <a:gd name="connsiteX104" fmla="*/ 10161 w 139078"/>
                  <a:gd name="connsiteY104" fmla="*/ 37371 h 487953"/>
                  <a:gd name="connsiteX105" fmla="*/ 10161 w 139078"/>
                  <a:gd name="connsiteY105" fmla="*/ 37371 h 487953"/>
                  <a:gd name="connsiteX106" fmla="*/ 10161 w 139078"/>
                  <a:gd name="connsiteY106" fmla="*/ 37371 h 487953"/>
                  <a:gd name="connsiteX107" fmla="*/ 11625 w 139078"/>
                  <a:gd name="connsiteY107" fmla="*/ 37371 h 487953"/>
                  <a:gd name="connsiteX108" fmla="*/ 19695 w 139078"/>
                  <a:gd name="connsiteY108" fmla="*/ 37371 h 487953"/>
                  <a:gd name="connsiteX109" fmla="*/ 29898 w 139078"/>
                  <a:gd name="connsiteY109" fmla="*/ 37371 h 487953"/>
                  <a:gd name="connsiteX110" fmla="*/ 29898 w 139078"/>
                  <a:gd name="connsiteY110" fmla="*/ 33186 h 487953"/>
                  <a:gd name="connsiteX111" fmla="*/ 29898 w 139078"/>
                  <a:gd name="connsiteY111" fmla="*/ 15902 h 487953"/>
                  <a:gd name="connsiteX112" fmla="*/ 29898 w 139078"/>
                  <a:gd name="connsiteY112" fmla="*/ 9416 h 487953"/>
                  <a:gd name="connsiteX113" fmla="*/ 30107 w 139078"/>
                  <a:gd name="connsiteY113" fmla="*/ 9081 h 487953"/>
                  <a:gd name="connsiteX114" fmla="*/ 32198 w 139078"/>
                  <a:gd name="connsiteY114" fmla="*/ 9081 h 487953"/>
                  <a:gd name="connsiteX115" fmla="*/ 67574 w 139078"/>
                  <a:gd name="connsiteY115" fmla="*/ 9081 h 487953"/>
                  <a:gd name="connsiteX116" fmla="*/ 84677 w 139078"/>
                  <a:gd name="connsiteY116" fmla="*/ 9081 h 487953"/>
                  <a:gd name="connsiteX117" fmla="*/ 110728 w 139078"/>
                  <a:gd name="connsiteY117" fmla="*/ 9081 h 487953"/>
                  <a:gd name="connsiteX118" fmla="*/ 114156 w 139078"/>
                  <a:gd name="connsiteY118" fmla="*/ 9081 h 487953"/>
                  <a:gd name="connsiteX119" fmla="*/ 114533 w 139078"/>
                  <a:gd name="connsiteY119" fmla="*/ 9081 h 487953"/>
                  <a:gd name="connsiteX120" fmla="*/ 114533 w 139078"/>
                  <a:gd name="connsiteY120" fmla="*/ 9500 h 487953"/>
                  <a:gd name="connsiteX121" fmla="*/ 114533 w 139078"/>
                  <a:gd name="connsiteY121" fmla="*/ 31637 h 487953"/>
                  <a:gd name="connsiteX122" fmla="*/ 114533 w 139078"/>
                  <a:gd name="connsiteY122" fmla="*/ 34609 h 487953"/>
                  <a:gd name="connsiteX123" fmla="*/ 115327 w 139078"/>
                  <a:gd name="connsiteY123" fmla="*/ 36450 h 487953"/>
                  <a:gd name="connsiteX124" fmla="*/ 125154 w 139078"/>
                  <a:gd name="connsiteY124" fmla="*/ 36450 h 487953"/>
                  <a:gd name="connsiteX125" fmla="*/ 129336 w 139078"/>
                  <a:gd name="connsiteY125" fmla="*/ 36450 h 487953"/>
                  <a:gd name="connsiteX126" fmla="*/ 129795 w 139078"/>
                  <a:gd name="connsiteY126" fmla="*/ 36450 h 487953"/>
                  <a:gd name="connsiteX127" fmla="*/ 129795 w 139078"/>
                  <a:gd name="connsiteY127" fmla="*/ 36910 h 487953"/>
                  <a:gd name="connsiteX128" fmla="*/ 129795 w 139078"/>
                  <a:gd name="connsiteY128" fmla="*/ 38584 h 487953"/>
                  <a:gd name="connsiteX129" fmla="*/ 129795 w 139078"/>
                  <a:gd name="connsiteY129" fmla="*/ 41179 h 487953"/>
                  <a:gd name="connsiteX130" fmla="*/ 130213 w 139078"/>
                  <a:gd name="connsiteY130" fmla="*/ 61475 h 487953"/>
                  <a:gd name="connsiteX131" fmla="*/ 130213 w 139078"/>
                  <a:gd name="connsiteY131" fmla="*/ 80014 h 487953"/>
                  <a:gd name="connsiteX132" fmla="*/ 130213 w 139078"/>
                  <a:gd name="connsiteY132" fmla="*/ 117050 h 487953"/>
                  <a:gd name="connsiteX133" fmla="*/ 129795 w 139078"/>
                  <a:gd name="connsiteY133" fmla="*/ 152328 h 487953"/>
                  <a:gd name="connsiteX134" fmla="*/ 130172 w 139078"/>
                  <a:gd name="connsiteY134" fmla="*/ 177438 h 487953"/>
                  <a:gd name="connsiteX135" fmla="*/ 129586 w 139078"/>
                  <a:gd name="connsiteY135" fmla="*/ 199868 h 487953"/>
                  <a:gd name="connsiteX136" fmla="*/ 130213 w 139078"/>
                  <a:gd name="connsiteY136" fmla="*/ 280134 h 487953"/>
                  <a:gd name="connsiteX137" fmla="*/ 130213 w 139078"/>
                  <a:gd name="connsiteY137" fmla="*/ 333072 h 487953"/>
                  <a:gd name="connsiteX138" fmla="*/ 130213 w 139078"/>
                  <a:gd name="connsiteY138" fmla="*/ 376260 h 487953"/>
                  <a:gd name="connsiteX139" fmla="*/ 130213 w 139078"/>
                  <a:gd name="connsiteY139" fmla="*/ 418610 h 487953"/>
                  <a:gd name="connsiteX140" fmla="*/ 129586 w 139078"/>
                  <a:gd name="connsiteY140" fmla="*/ 437149 h 487953"/>
                  <a:gd name="connsiteX141" fmla="*/ 129795 w 139078"/>
                  <a:gd name="connsiteY141" fmla="*/ 440372 h 487953"/>
                  <a:gd name="connsiteX142" fmla="*/ 129795 w 139078"/>
                  <a:gd name="connsiteY142" fmla="*/ 443468 h 487953"/>
                  <a:gd name="connsiteX143" fmla="*/ 129795 w 139078"/>
                  <a:gd name="connsiteY143" fmla="*/ 447904 h 487953"/>
                  <a:gd name="connsiteX144" fmla="*/ 129795 w 139078"/>
                  <a:gd name="connsiteY144" fmla="*/ 456776 h 487953"/>
                  <a:gd name="connsiteX145" fmla="*/ 129377 w 139078"/>
                  <a:gd name="connsiteY145" fmla="*/ 465146 h 487953"/>
                  <a:gd name="connsiteX146" fmla="*/ 129795 w 139078"/>
                  <a:gd name="connsiteY146" fmla="*/ 472762 h 487953"/>
                  <a:gd name="connsiteX147" fmla="*/ 129377 w 139078"/>
                  <a:gd name="connsiteY147" fmla="*/ 482095 h 487953"/>
                  <a:gd name="connsiteX148" fmla="*/ 131301 w 139078"/>
                  <a:gd name="connsiteY148" fmla="*/ 486279 h 487953"/>
                  <a:gd name="connsiteX149" fmla="*/ 133601 w 139078"/>
                  <a:gd name="connsiteY149" fmla="*/ 487535 h 487953"/>
                  <a:gd name="connsiteX150" fmla="*/ 136110 w 139078"/>
                  <a:gd name="connsiteY150" fmla="*/ 487953 h 4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39078" h="487953">
                    <a:moveTo>
                      <a:pt x="136110" y="487953"/>
                    </a:moveTo>
                    <a:cubicBezTo>
                      <a:pt x="137498" y="487305"/>
                      <a:pt x="138514" y="486058"/>
                      <a:pt x="138869" y="484564"/>
                    </a:cubicBezTo>
                    <a:cubicBezTo>
                      <a:pt x="138869" y="483727"/>
                      <a:pt x="138869" y="481592"/>
                      <a:pt x="138869" y="479709"/>
                    </a:cubicBezTo>
                    <a:cubicBezTo>
                      <a:pt x="138823" y="478638"/>
                      <a:pt x="138681" y="477575"/>
                      <a:pt x="138451" y="476529"/>
                    </a:cubicBezTo>
                    <a:cubicBezTo>
                      <a:pt x="138338" y="475612"/>
                      <a:pt x="138338" y="474683"/>
                      <a:pt x="138451" y="473767"/>
                    </a:cubicBezTo>
                    <a:cubicBezTo>
                      <a:pt x="138476" y="472210"/>
                      <a:pt x="138618" y="470657"/>
                      <a:pt x="138869" y="469121"/>
                    </a:cubicBezTo>
                    <a:cubicBezTo>
                      <a:pt x="138957" y="467925"/>
                      <a:pt x="138957" y="466719"/>
                      <a:pt x="138869" y="465523"/>
                    </a:cubicBezTo>
                    <a:cubicBezTo>
                      <a:pt x="138869" y="464016"/>
                      <a:pt x="138869" y="462551"/>
                      <a:pt x="138869" y="460417"/>
                    </a:cubicBezTo>
                    <a:cubicBezTo>
                      <a:pt x="138869" y="459371"/>
                      <a:pt x="138451" y="457906"/>
                      <a:pt x="138451" y="457027"/>
                    </a:cubicBezTo>
                    <a:cubicBezTo>
                      <a:pt x="138485" y="455261"/>
                      <a:pt x="138627" y="453504"/>
                      <a:pt x="138869" y="451754"/>
                    </a:cubicBezTo>
                    <a:cubicBezTo>
                      <a:pt x="138974" y="450361"/>
                      <a:pt x="138974" y="448963"/>
                      <a:pt x="138869" y="447570"/>
                    </a:cubicBezTo>
                    <a:cubicBezTo>
                      <a:pt x="138869" y="445226"/>
                      <a:pt x="138869" y="443385"/>
                      <a:pt x="138869" y="440999"/>
                    </a:cubicBezTo>
                    <a:lnTo>
                      <a:pt x="138869" y="413630"/>
                    </a:lnTo>
                    <a:cubicBezTo>
                      <a:pt x="139066" y="407131"/>
                      <a:pt x="138644" y="400632"/>
                      <a:pt x="137615" y="394213"/>
                    </a:cubicBezTo>
                    <a:cubicBezTo>
                      <a:pt x="137615" y="393334"/>
                      <a:pt x="137615" y="392455"/>
                      <a:pt x="137615" y="391576"/>
                    </a:cubicBezTo>
                    <a:cubicBezTo>
                      <a:pt x="137615" y="384504"/>
                      <a:pt x="139079" y="369522"/>
                      <a:pt x="139079" y="349226"/>
                    </a:cubicBezTo>
                    <a:cubicBezTo>
                      <a:pt x="139079" y="343953"/>
                      <a:pt x="138451" y="333365"/>
                      <a:pt x="138451" y="328050"/>
                    </a:cubicBezTo>
                    <a:cubicBezTo>
                      <a:pt x="138451" y="298087"/>
                      <a:pt x="139079" y="290136"/>
                      <a:pt x="139079" y="264566"/>
                    </a:cubicBezTo>
                    <a:cubicBezTo>
                      <a:pt x="139079" y="255569"/>
                      <a:pt x="138827" y="245483"/>
                      <a:pt x="138702" y="235607"/>
                    </a:cubicBezTo>
                    <a:cubicBezTo>
                      <a:pt x="138916" y="234096"/>
                      <a:pt x="139041" y="232573"/>
                      <a:pt x="139079" y="231045"/>
                    </a:cubicBezTo>
                    <a:cubicBezTo>
                      <a:pt x="139079" y="227530"/>
                      <a:pt x="139079" y="218491"/>
                      <a:pt x="139079" y="210791"/>
                    </a:cubicBezTo>
                    <a:cubicBezTo>
                      <a:pt x="139079" y="207024"/>
                      <a:pt x="139079" y="203844"/>
                      <a:pt x="138744" y="199785"/>
                    </a:cubicBezTo>
                    <a:lnTo>
                      <a:pt x="138744" y="189615"/>
                    </a:lnTo>
                    <a:cubicBezTo>
                      <a:pt x="138723" y="187699"/>
                      <a:pt x="138598" y="185786"/>
                      <a:pt x="138368" y="183882"/>
                    </a:cubicBezTo>
                    <a:cubicBezTo>
                      <a:pt x="138368" y="177772"/>
                      <a:pt x="138368" y="172165"/>
                      <a:pt x="138744" y="166683"/>
                    </a:cubicBezTo>
                    <a:cubicBezTo>
                      <a:pt x="138744" y="164925"/>
                      <a:pt x="138744" y="163167"/>
                      <a:pt x="138744" y="151701"/>
                    </a:cubicBezTo>
                    <a:cubicBezTo>
                      <a:pt x="138744" y="145507"/>
                      <a:pt x="138744" y="139146"/>
                      <a:pt x="138744" y="130525"/>
                    </a:cubicBezTo>
                    <a:cubicBezTo>
                      <a:pt x="138744" y="126341"/>
                      <a:pt x="138326" y="119938"/>
                      <a:pt x="138326" y="116422"/>
                    </a:cubicBezTo>
                    <a:cubicBezTo>
                      <a:pt x="138326" y="108471"/>
                      <a:pt x="138326" y="102278"/>
                      <a:pt x="138744" y="94368"/>
                    </a:cubicBezTo>
                    <a:cubicBezTo>
                      <a:pt x="138744" y="88175"/>
                      <a:pt x="138744" y="82902"/>
                      <a:pt x="138744" y="77629"/>
                    </a:cubicBezTo>
                    <a:cubicBezTo>
                      <a:pt x="138744" y="67962"/>
                      <a:pt x="138744" y="60011"/>
                      <a:pt x="138744" y="50302"/>
                    </a:cubicBezTo>
                    <a:lnTo>
                      <a:pt x="138744" y="28164"/>
                    </a:lnTo>
                    <a:cubicBezTo>
                      <a:pt x="138744" y="27913"/>
                      <a:pt x="138744" y="27411"/>
                      <a:pt x="138744" y="27411"/>
                    </a:cubicBezTo>
                    <a:lnTo>
                      <a:pt x="123314" y="27411"/>
                    </a:lnTo>
                    <a:cubicBezTo>
                      <a:pt x="123314" y="27411"/>
                      <a:pt x="123314" y="27411"/>
                      <a:pt x="123314" y="27411"/>
                    </a:cubicBezTo>
                    <a:lnTo>
                      <a:pt x="123314" y="25988"/>
                    </a:lnTo>
                    <a:cubicBezTo>
                      <a:pt x="123314" y="24147"/>
                      <a:pt x="123314" y="22891"/>
                      <a:pt x="123314" y="21803"/>
                    </a:cubicBezTo>
                    <a:cubicBezTo>
                      <a:pt x="123314" y="19585"/>
                      <a:pt x="122854" y="18037"/>
                      <a:pt x="122352" y="14061"/>
                    </a:cubicBezTo>
                    <a:cubicBezTo>
                      <a:pt x="122352" y="13182"/>
                      <a:pt x="122143" y="12303"/>
                      <a:pt x="122143" y="11425"/>
                    </a:cubicBezTo>
                    <a:cubicBezTo>
                      <a:pt x="122143" y="8788"/>
                      <a:pt x="122143" y="5398"/>
                      <a:pt x="122352" y="1255"/>
                    </a:cubicBezTo>
                    <a:cubicBezTo>
                      <a:pt x="122352" y="837"/>
                      <a:pt x="121934" y="1255"/>
                      <a:pt x="121725" y="1004"/>
                    </a:cubicBezTo>
                    <a:lnTo>
                      <a:pt x="120889" y="1004"/>
                    </a:lnTo>
                    <a:lnTo>
                      <a:pt x="119091" y="1004"/>
                    </a:lnTo>
                    <a:lnTo>
                      <a:pt x="115202" y="1004"/>
                    </a:lnTo>
                    <a:lnTo>
                      <a:pt x="109557" y="753"/>
                    </a:lnTo>
                    <a:cubicBezTo>
                      <a:pt x="102406" y="377"/>
                      <a:pt x="93500" y="0"/>
                      <a:pt x="83213" y="0"/>
                    </a:cubicBezTo>
                    <a:cubicBezTo>
                      <a:pt x="77944" y="0"/>
                      <a:pt x="67365" y="628"/>
                      <a:pt x="62054" y="628"/>
                    </a:cubicBezTo>
                    <a:lnTo>
                      <a:pt x="43112" y="628"/>
                    </a:lnTo>
                    <a:lnTo>
                      <a:pt x="27222" y="628"/>
                    </a:lnTo>
                    <a:lnTo>
                      <a:pt x="20866" y="628"/>
                    </a:lnTo>
                    <a:cubicBezTo>
                      <a:pt x="20489" y="628"/>
                      <a:pt x="20866" y="963"/>
                      <a:pt x="20615" y="1172"/>
                    </a:cubicBezTo>
                    <a:lnTo>
                      <a:pt x="20615" y="6738"/>
                    </a:lnTo>
                    <a:cubicBezTo>
                      <a:pt x="20615" y="9541"/>
                      <a:pt x="20615" y="12387"/>
                      <a:pt x="20615" y="15400"/>
                    </a:cubicBezTo>
                    <a:cubicBezTo>
                      <a:pt x="20615" y="19083"/>
                      <a:pt x="20615" y="23142"/>
                      <a:pt x="20615" y="27955"/>
                    </a:cubicBezTo>
                    <a:cubicBezTo>
                      <a:pt x="20615" y="27955"/>
                      <a:pt x="20615" y="27955"/>
                      <a:pt x="20615" y="27955"/>
                    </a:cubicBezTo>
                    <a:lnTo>
                      <a:pt x="20615" y="27955"/>
                    </a:lnTo>
                    <a:cubicBezTo>
                      <a:pt x="20615" y="27955"/>
                      <a:pt x="20615" y="27955"/>
                      <a:pt x="20113" y="27955"/>
                    </a:cubicBezTo>
                    <a:lnTo>
                      <a:pt x="17855" y="27955"/>
                    </a:lnTo>
                    <a:lnTo>
                      <a:pt x="6690" y="27955"/>
                    </a:lnTo>
                    <a:lnTo>
                      <a:pt x="334" y="27955"/>
                    </a:lnTo>
                    <a:cubicBezTo>
                      <a:pt x="83" y="27955"/>
                      <a:pt x="334" y="28624"/>
                      <a:pt x="334" y="28959"/>
                    </a:cubicBezTo>
                    <a:lnTo>
                      <a:pt x="334" y="31219"/>
                    </a:lnTo>
                    <a:lnTo>
                      <a:pt x="334" y="39003"/>
                    </a:lnTo>
                    <a:cubicBezTo>
                      <a:pt x="334" y="42183"/>
                      <a:pt x="334" y="45322"/>
                      <a:pt x="334" y="48377"/>
                    </a:cubicBezTo>
                    <a:cubicBezTo>
                      <a:pt x="334" y="57793"/>
                      <a:pt x="125" y="69761"/>
                      <a:pt x="0" y="78173"/>
                    </a:cubicBezTo>
                    <a:cubicBezTo>
                      <a:pt x="0" y="78884"/>
                      <a:pt x="0" y="79554"/>
                      <a:pt x="0" y="80140"/>
                    </a:cubicBezTo>
                    <a:cubicBezTo>
                      <a:pt x="0" y="83655"/>
                      <a:pt x="0" y="92694"/>
                      <a:pt x="0" y="100436"/>
                    </a:cubicBezTo>
                    <a:cubicBezTo>
                      <a:pt x="0" y="104830"/>
                      <a:pt x="0" y="108346"/>
                      <a:pt x="418" y="113660"/>
                    </a:cubicBezTo>
                    <a:cubicBezTo>
                      <a:pt x="627" y="117176"/>
                      <a:pt x="627" y="120691"/>
                      <a:pt x="627" y="125127"/>
                    </a:cubicBezTo>
                    <a:cubicBezTo>
                      <a:pt x="627" y="132158"/>
                      <a:pt x="418" y="138351"/>
                      <a:pt x="209" y="144503"/>
                    </a:cubicBezTo>
                    <a:cubicBezTo>
                      <a:pt x="209" y="146260"/>
                      <a:pt x="209" y="148060"/>
                      <a:pt x="209" y="159526"/>
                    </a:cubicBezTo>
                    <a:cubicBezTo>
                      <a:pt x="209" y="165678"/>
                      <a:pt x="209" y="172081"/>
                      <a:pt x="209" y="180451"/>
                    </a:cubicBezTo>
                    <a:cubicBezTo>
                      <a:pt x="209" y="184887"/>
                      <a:pt x="627" y="191038"/>
                      <a:pt x="627" y="194595"/>
                    </a:cubicBezTo>
                    <a:cubicBezTo>
                      <a:pt x="627" y="202505"/>
                      <a:pt x="418" y="208698"/>
                      <a:pt x="209" y="216608"/>
                    </a:cubicBezTo>
                    <a:cubicBezTo>
                      <a:pt x="209" y="222801"/>
                      <a:pt x="209" y="228074"/>
                      <a:pt x="209" y="233347"/>
                    </a:cubicBezTo>
                    <a:lnTo>
                      <a:pt x="209" y="256782"/>
                    </a:lnTo>
                    <a:lnTo>
                      <a:pt x="209" y="264608"/>
                    </a:lnTo>
                    <a:cubicBezTo>
                      <a:pt x="42" y="266278"/>
                      <a:pt x="506" y="267947"/>
                      <a:pt x="1505" y="269295"/>
                    </a:cubicBezTo>
                    <a:cubicBezTo>
                      <a:pt x="1505" y="269295"/>
                      <a:pt x="1714" y="269713"/>
                      <a:pt x="1714" y="269923"/>
                    </a:cubicBezTo>
                    <a:cubicBezTo>
                      <a:pt x="966" y="273271"/>
                      <a:pt x="464" y="276669"/>
                      <a:pt x="209" y="280092"/>
                    </a:cubicBezTo>
                    <a:cubicBezTo>
                      <a:pt x="209" y="281347"/>
                      <a:pt x="836" y="283900"/>
                      <a:pt x="836" y="285156"/>
                    </a:cubicBezTo>
                    <a:cubicBezTo>
                      <a:pt x="836" y="292354"/>
                      <a:pt x="209" y="294279"/>
                      <a:pt x="209" y="300430"/>
                    </a:cubicBezTo>
                    <a:cubicBezTo>
                      <a:pt x="209" y="303150"/>
                      <a:pt x="627" y="306331"/>
                      <a:pt x="627" y="309302"/>
                    </a:cubicBezTo>
                    <a:cubicBezTo>
                      <a:pt x="627" y="312273"/>
                      <a:pt x="209" y="316919"/>
                      <a:pt x="209" y="318425"/>
                    </a:cubicBezTo>
                    <a:cubicBezTo>
                      <a:pt x="698" y="320769"/>
                      <a:pt x="2710" y="322489"/>
                      <a:pt x="5101" y="322610"/>
                    </a:cubicBezTo>
                    <a:cubicBezTo>
                      <a:pt x="6674" y="322673"/>
                      <a:pt x="8229" y="322233"/>
                      <a:pt x="9534" y="321355"/>
                    </a:cubicBezTo>
                    <a:cubicBezTo>
                      <a:pt x="10057" y="319563"/>
                      <a:pt x="10270" y="317693"/>
                      <a:pt x="10161" y="315831"/>
                    </a:cubicBezTo>
                    <a:cubicBezTo>
                      <a:pt x="10161" y="309260"/>
                      <a:pt x="9534" y="302690"/>
                      <a:pt x="9534" y="296580"/>
                    </a:cubicBezTo>
                    <a:cubicBezTo>
                      <a:pt x="9534" y="294237"/>
                      <a:pt x="9534" y="291893"/>
                      <a:pt x="9534" y="284026"/>
                    </a:cubicBezTo>
                    <a:lnTo>
                      <a:pt x="9534" y="273647"/>
                    </a:lnTo>
                    <a:cubicBezTo>
                      <a:pt x="9534" y="267705"/>
                      <a:pt x="9325" y="264734"/>
                      <a:pt x="9325" y="263478"/>
                    </a:cubicBezTo>
                    <a:cubicBezTo>
                      <a:pt x="9325" y="262223"/>
                      <a:pt x="9952" y="260716"/>
                      <a:pt x="9952" y="259042"/>
                    </a:cubicBezTo>
                    <a:cubicBezTo>
                      <a:pt x="9923" y="258440"/>
                      <a:pt x="9856" y="257837"/>
                      <a:pt x="9743" y="257243"/>
                    </a:cubicBezTo>
                    <a:lnTo>
                      <a:pt x="9743" y="255862"/>
                    </a:lnTo>
                    <a:lnTo>
                      <a:pt x="9743" y="249333"/>
                    </a:lnTo>
                    <a:cubicBezTo>
                      <a:pt x="9743" y="242303"/>
                      <a:pt x="9743" y="236109"/>
                      <a:pt x="9534" y="230836"/>
                    </a:cubicBezTo>
                    <a:cubicBezTo>
                      <a:pt x="9534" y="218282"/>
                      <a:pt x="9534" y="207903"/>
                      <a:pt x="9743" y="193759"/>
                    </a:cubicBezTo>
                    <a:cubicBezTo>
                      <a:pt x="9743" y="180534"/>
                      <a:pt x="10161" y="163795"/>
                      <a:pt x="10161" y="158480"/>
                    </a:cubicBezTo>
                    <a:cubicBezTo>
                      <a:pt x="10161" y="147934"/>
                      <a:pt x="9868" y="137305"/>
                      <a:pt x="9743" y="126759"/>
                    </a:cubicBezTo>
                    <a:cubicBezTo>
                      <a:pt x="9743" y="120398"/>
                      <a:pt x="9994" y="104119"/>
                      <a:pt x="10161" y="91941"/>
                    </a:cubicBezTo>
                    <a:cubicBezTo>
                      <a:pt x="10161" y="87422"/>
                      <a:pt x="10161" y="81353"/>
                      <a:pt x="10161" y="75620"/>
                    </a:cubicBezTo>
                    <a:cubicBezTo>
                      <a:pt x="10161" y="64459"/>
                      <a:pt x="10161" y="53385"/>
                      <a:pt x="10161" y="42393"/>
                    </a:cubicBezTo>
                    <a:lnTo>
                      <a:pt x="10161" y="38208"/>
                    </a:lnTo>
                    <a:lnTo>
                      <a:pt x="10161" y="37371"/>
                    </a:lnTo>
                    <a:lnTo>
                      <a:pt x="10161" y="37371"/>
                    </a:lnTo>
                    <a:lnTo>
                      <a:pt x="10161" y="37371"/>
                    </a:lnTo>
                    <a:cubicBezTo>
                      <a:pt x="10161" y="37371"/>
                      <a:pt x="10161" y="37371"/>
                      <a:pt x="10161" y="37371"/>
                    </a:cubicBezTo>
                    <a:cubicBezTo>
                      <a:pt x="10161" y="37371"/>
                      <a:pt x="9743" y="37371"/>
                      <a:pt x="11625" y="37371"/>
                    </a:cubicBezTo>
                    <a:lnTo>
                      <a:pt x="19695" y="37371"/>
                    </a:lnTo>
                    <a:lnTo>
                      <a:pt x="29898" y="37371"/>
                    </a:lnTo>
                    <a:lnTo>
                      <a:pt x="29898" y="33186"/>
                    </a:lnTo>
                    <a:cubicBezTo>
                      <a:pt x="29898" y="27202"/>
                      <a:pt x="29898" y="21510"/>
                      <a:pt x="29898" y="15902"/>
                    </a:cubicBezTo>
                    <a:lnTo>
                      <a:pt x="29898" y="9416"/>
                    </a:lnTo>
                    <a:cubicBezTo>
                      <a:pt x="29898" y="9416"/>
                      <a:pt x="29898" y="8997"/>
                      <a:pt x="30107" y="9081"/>
                    </a:cubicBezTo>
                    <a:lnTo>
                      <a:pt x="32198" y="9081"/>
                    </a:lnTo>
                    <a:lnTo>
                      <a:pt x="67574" y="9081"/>
                    </a:lnTo>
                    <a:lnTo>
                      <a:pt x="84677" y="9081"/>
                    </a:lnTo>
                    <a:lnTo>
                      <a:pt x="110728" y="9081"/>
                    </a:lnTo>
                    <a:lnTo>
                      <a:pt x="114156" y="9081"/>
                    </a:lnTo>
                    <a:cubicBezTo>
                      <a:pt x="114407" y="9081"/>
                      <a:pt x="114616" y="9081"/>
                      <a:pt x="114533" y="9081"/>
                    </a:cubicBezTo>
                    <a:cubicBezTo>
                      <a:pt x="114449" y="9081"/>
                      <a:pt x="114533" y="9583"/>
                      <a:pt x="114533" y="9500"/>
                    </a:cubicBezTo>
                    <a:cubicBezTo>
                      <a:pt x="114533" y="19669"/>
                      <a:pt x="114533" y="26657"/>
                      <a:pt x="114533" y="31637"/>
                    </a:cubicBezTo>
                    <a:lnTo>
                      <a:pt x="114533" y="34609"/>
                    </a:lnTo>
                    <a:cubicBezTo>
                      <a:pt x="114533" y="35404"/>
                      <a:pt x="114073" y="36869"/>
                      <a:pt x="115327" y="36450"/>
                    </a:cubicBezTo>
                    <a:lnTo>
                      <a:pt x="125154" y="36450"/>
                    </a:lnTo>
                    <a:lnTo>
                      <a:pt x="129336" y="36450"/>
                    </a:lnTo>
                    <a:cubicBezTo>
                      <a:pt x="129486" y="36413"/>
                      <a:pt x="129645" y="36413"/>
                      <a:pt x="129795" y="36450"/>
                    </a:cubicBezTo>
                    <a:cubicBezTo>
                      <a:pt x="129795" y="36450"/>
                      <a:pt x="129795" y="36827"/>
                      <a:pt x="129795" y="36910"/>
                    </a:cubicBezTo>
                    <a:cubicBezTo>
                      <a:pt x="129729" y="37467"/>
                      <a:pt x="129729" y="38028"/>
                      <a:pt x="129795" y="38584"/>
                    </a:cubicBezTo>
                    <a:lnTo>
                      <a:pt x="129795" y="41179"/>
                    </a:lnTo>
                    <a:cubicBezTo>
                      <a:pt x="129795" y="44736"/>
                      <a:pt x="130213" y="50888"/>
                      <a:pt x="130213" y="61475"/>
                    </a:cubicBezTo>
                    <a:cubicBezTo>
                      <a:pt x="130213" y="68548"/>
                      <a:pt x="130213" y="74700"/>
                      <a:pt x="130213" y="80014"/>
                    </a:cubicBezTo>
                    <a:cubicBezTo>
                      <a:pt x="130213" y="92569"/>
                      <a:pt x="130213" y="102947"/>
                      <a:pt x="130213" y="117050"/>
                    </a:cubicBezTo>
                    <a:cubicBezTo>
                      <a:pt x="130213" y="130274"/>
                      <a:pt x="129795" y="147014"/>
                      <a:pt x="129795" y="152328"/>
                    </a:cubicBezTo>
                    <a:cubicBezTo>
                      <a:pt x="129795" y="160698"/>
                      <a:pt x="130046" y="169068"/>
                      <a:pt x="130172" y="177438"/>
                    </a:cubicBezTo>
                    <a:cubicBezTo>
                      <a:pt x="129795" y="180660"/>
                      <a:pt x="129586" y="190620"/>
                      <a:pt x="129586" y="199868"/>
                    </a:cubicBezTo>
                    <a:cubicBezTo>
                      <a:pt x="129586" y="227237"/>
                      <a:pt x="130004" y="254564"/>
                      <a:pt x="130213" y="280134"/>
                    </a:cubicBezTo>
                    <a:cubicBezTo>
                      <a:pt x="130213" y="289843"/>
                      <a:pt x="130213" y="299551"/>
                      <a:pt x="130213" y="333072"/>
                    </a:cubicBezTo>
                    <a:cubicBezTo>
                      <a:pt x="130213" y="346296"/>
                      <a:pt x="130213" y="361278"/>
                      <a:pt x="130213" y="376260"/>
                    </a:cubicBezTo>
                    <a:cubicBezTo>
                      <a:pt x="130213" y="400950"/>
                      <a:pt x="130213" y="413337"/>
                      <a:pt x="130213" y="418610"/>
                    </a:cubicBezTo>
                    <a:cubicBezTo>
                      <a:pt x="130213" y="423883"/>
                      <a:pt x="129586" y="430077"/>
                      <a:pt x="129586" y="437149"/>
                    </a:cubicBezTo>
                    <a:cubicBezTo>
                      <a:pt x="129549" y="438229"/>
                      <a:pt x="129620" y="439309"/>
                      <a:pt x="129795" y="440372"/>
                    </a:cubicBezTo>
                    <a:cubicBezTo>
                      <a:pt x="129875" y="441401"/>
                      <a:pt x="129875" y="442439"/>
                      <a:pt x="129795" y="443468"/>
                    </a:cubicBezTo>
                    <a:cubicBezTo>
                      <a:pt x="129795" y="445142"/>
                      <a:pt x="129795" y="446607"/>
                      <a:pt x="129795" y="447904"/>
                    </a:cubicBezTo>
                    <a:cubicBezTo>
                      <a:pt x="129795" y="450876"/>
                      <a:pt x="129795" y="453386"/>
                      <a:pt x="129795" y="456776"/>
                    </a:cubicBezTo>
                    <a:cubicBezTo>
                      <a:pt x="129795" y="460166"/>
                      <a:pt x="129377" y="463974"/>
                      <a:pt x="129377" y="465146"/>
                    </a:cubicBezTo>
                    <a:cubicBezTo>
                      <a:pt x="129377" y="467657"/>
                      <a:pt x="129795" y="470210"/>
                      <a:pt x="129795" y="472762"/>
                    </a:cubicBezTo>
                    <a:cubicBezTo>
                      <a:pt x="129795" y="474436"/>
                      <a:pt x="129377" y="479123"/>
                      <a:pt x="129377" y="482095"/>
                    </a:cubicBezTo>
                    <a:cubicBezTo>
                      <a:pt x="129126" y="483748"/>
                      <a:pt x="129883" y="485396"/>
                      <a:pt x="131301" y="486279"/>
                    </a:cubicBezTo>
                    <a:cubicBezTo>
                      <a:pt x="131757" y="487112"/>
                      <a:pt x="132656" y="487602"/>
                      <a:pt x="133601" y="487535"/>
                    </a:cubicBezTo>
                    <a:cubicBezTo>
                      <a:pt x="134424" y="487748"/>
                      <a:pt x="135261" y="487891"/>
                      <a:pt x="136110" y="487953"/>
                    </a:cubicBezTo>
                    <a:close/>
                  </a:path>
                </a:pathLst>
              </a:custGeom>
              <a:solidFill>
                <a:schemeClr val="bg1"/>
              </a:solidFill>
              <a:ln w="3805" cap="flat">
                <a:noFill/>
                <a:prstDash val="solid"/>
                <a:miter/>
              </a:ln>
            </p:spPr>
            <p:txBody>
              <a:bodyPr wrap="none" rtlCol="0" anchor="ctr"/>
              <a:lstStyle/>
              <a:p>
                <a:endParaRPr lang="en-CA"/>
              </a:p>
            </p:txBody>
          </p:sp>
          <p:sp>
            <p:nvSpPr>
              <p:cNvPr id="253" name="Freeform 252">
                <a:extLst>
                  <a:ext uri="{FF2B5EF4-FFF2-40B4-BE49-F238E27FC236}">
                    <a16:creationId xmlns:a16="http://schemas.microsoft.com/office/drawing/2014/main" id="{24F9A5C9-6CB8-2A4D-AD31-5C0B2810695C}"/>
                  </a:ext>
                </a:extLst>
              </p:cNvPr>
              <p:cNvSpPr/>
              <p:nvPr/>
            </p:nvSpPr>
            <p:spPr>
              <a:xfrm>
                <a:off x="6378752" y="2740131"/>
                <a:ext cx="54927" cy="54951"/>
              </a:xfrm>
              <a:custGeom>
                <a:avLst/>
                <a:gdLst>
                  <a:gd name="connsiteX0" fmla="*/ 2826 w 54927"/>
                  <a:gd name="connsiteY0" fmla="*/ 4985 h 54951"/>
                  <a:gd name="connsiteX1" fmla="*/ 66 w 54927"/>
                  <a:gd name="connsiteY1" fmla="*/ 8374 h 54951"/>
                  <a:gd name="connsiteX2" fmla="*/ 66 w 54927"/>
                  <a:gd name="connsiteY2" fmla="*/ 13229 h 54951"/>
                  <a:gd name="connsiteX3" fmla="*/ 484 w 54927"/>
                  <a:gd name="connsiteY3" fmla="*/ 16409 h 54951"/>
                  <a:gd name="connsiteX4" fmla="*/ 484 w 54927"/>
                  <a:gd name="connsiteY4" fmla="*/ 19171 h 54951"/>
                  <a:gd name="connsiteX5" fmla="*/ 66 w 54927"/>
                  <a:gd name="connsiteY5" fmla="*/ 23817 h 54951"/>
                  <a:gd name="connsiteX6" fmla="*/ 66 w 54927"/>
                  <a:gd name="connsiteY6" fmla="*/ 27415 h 54951"/>
                  <a:gd name="connsiteX7" fmla="*/ 66 w 54927"/>
                  <a:gd name="connsiteY7" fmla="*/ 32479 h 54951"/>
                  <a:gd name="connsiteX8" fmla="*/ 484 w 54927"/>
                  <a:gd name="connsiteY8" fmla="*/ 35869 h 54951"/>
                  <a:gd name="connsiteX9" fmla="*/ 66 w 54927"/>
                  <a:gd name="connsiteY9" fmla="*/ 41184 h 54951"/>
                  <a:gd name="connsiteX10" fmla="*/ 66 w 54927"/>
                  <a:gd name="connsiteY10" fmla="*/ 43276 h 54951"/>
                  <a:gd name="connsiteX11" fmla="*/ 66 w 54927"/>
                  <a:gd name="connsiteY11" fmla="*/ 45661 h 54951"/>
                  <a:gd name="connsiteX12" fmla="*/ 66 w 54927"/>
                  <a:gd name="connsiteY12" fmla="*/ 52148 h 54951"/>
                  <a:gd name="connsiteX13" fmla="*/ 66 w 54927"/>
                  <a:gd name="connsiteY13" fmla="*/ 53696 h 54951"/>
                  <a:gd name="connsiteX14" fmla="*/ 609 w 54927"/>
                  <a:gd name="connsiteY14" fmla="*/ 54743 h 54951"/>
                  <a:gd name="connsiteX15" fmla="*/ 10645 w 54927"/>
                  <a:gd name="connsiteY15" fmla="*/ 54743 h 54951"/>
                  <a:gd name="connsiteX16" fmla="*/ 12150 w 54927"/>
                  <a:gd name="connsiteY16" fmla="*/ 53445 h 54951"/>
                  <a:gd name="connsiteX17" fmla="*/ 12360 w 54927"/>
                  <a:gd name="connsiteY17" fmla="*/ 53236 h 54951"/>
                  <a:gd name="connsiteX18" fmla="*/ 15705 w 54927"/>
                  <a:gd name="connsiteY18" fmla="*/ 54743 h 54951"/>
                  <a:gd name="connsiteX19" fmla="*/ 17377 w 54927"/>
                  <a:gd name="connsiteY19" fmla="*/ 54115 h 54951"/>
                  <a:gd name="connsiteX20" fmla="*/ 22395 w 54927"/>
                  <a:gd name="connsiteY20" fmla="*/ 54743 h 54951"/>
                  <a:gd name="connsiteX21" fmla="*/ 24695 w 54927"/>
                  <a:gd name="connsiteY21" fmla="*/ 54366 h 54951"/>
                  <a:gd name="connsiteX22" fmla="*/ 25071 w 54927"/>
                  <a:gd name="connsiteY22" fmla="*/ 54743 h 54951"/>
                  <a:gd name="connsiteX23" fmla="*/ 26660 w 54927"/>
                  <a:gd name="connsiteY23" fmla="*/ 54952 h 54951"/>
                  <a:gd name="connsiteX24" fmla="*/ 27538 w 54927"/>
                  <a:gd name="connsiteY24" fmla="*/ 54617 h 54951"/>
                  <a:gd name="connsiteX25" fmla="*/ 28333 w 54927"/>
                  <a:gd name="connsiteY25" fmla="*/ 54617 h 54951"/>
                  <a:gd name="connsiteX26" fmla="*/ 28793 w 54927"/>
                  <a:gd name="connsiteY26" fmla="*/ 54198 h 54951"/>
                  <a:gd name="connsiteX27" fmla="*/ 30131 w 54927"/>
                  <a:gd name="connsiteY27" fmla="*/ 54617 h 54951"/>
                  <a:gd name="connsiteX28" fmla="*/ 31344 w 54927"/>
                  <a:gd name="connsiteY28" fmla="*/ 54826 h 54951"/>
                  <a:gd name="connsiteX29" fmla="*/ 33017 w 54927"/>
                  <a:gd name="connsiteY29" fmla="*/ 54617 h 54951"/>
                  <a:gd name="connsiteX30" fmla="*/ 34104 w 54927"/>
                  <a:gd name="connsiteY30" fmla="*/ 54198 h 54951"/>
                  <a:gd name="connsiteX31" fmla="*/ 35860 w 54927"/>
                  <a:gd name="connsiteY31" fmla="*/ 54617 h 54951"/>
                  <a:gd name="connsiteX32" fmla="*/ 37198 w 54927"/>
                  <a:gd name="connsiteY32" fmla="*/ 54826 h 54951"/>
                  <a:gd name="connsiteX33" fmla="*/ 39372 w 54927"/>
                  <a:gd name="connsiteY33" fmla="*/ 54617 h 54951"/>
                  <a:gd name="connsiteX34" fmla="*/ 41923 w 54927"/>
                  <a:gd name="connsiteY34" fmla="*/ 54617 h 54951"/>
                  <a:gd name="connsiteX35" fmla="*/ 43470 w 54927"/>
                  <a:gd name="connsiteY35" fmla="*/ 53320 h 54951"/>
                  <a:gd name="connsiteX36" fmla="*/ 43679 w 54927"/>
                  <a:gd name="connsiteY36" fmla="*/ 53110 h 54951"/>
                  <a:gd name="connsiteX37" fmla="*/ 44976 w 54927"/>
                  <a:gd name="connsiteY37" fmla="*/ 53864 h 54951"/>
                  <a:gd name="connsiteX38" fmla="*/ 49157 w 54927"/>
                  <a:gd name="connsiteY38" fmla="*/ 54617 h 54951"/>
                  <a:gd name="connsiteX39" fmla="*/ 51959 w 54927"/>
                  <a:gd name="connsiteY39" fmla="*/ 53989 h 54951"/>
                  <a:gd name="connsiteX40" fmla="*/ 54175 w 54927"/>
                  <a:gd name="connsiteY40" fmla="*/ 53989 h 54951"/>
                  <a:gd name="connsiteX41" fmla="*/ 54468 w 54927"/>
                  <a:gd name="connsiteY41" fmla="*/ 53989 h 54951"/>
                  <a:gd name="connsiteX42" fmla="*/ 54468 w 54927"/>
                  <a:gd name="connsiteY42" fmla="*/ 53696 h 54951"/>
                  <a:gd name="connsiteX43" fmla="*/ 54468 w 54927"/>
                  <a:gd name="connsiteY43" fmla="*/ 51729 h 54951"/>
                  <a:gd name="connsiteX44" fmla="*/ 54802 w 54927"/>
                  <a:gd name="connsiteY44" fmla="*/ 47545 h 54951"/>
                  <a:gd name="connsiteX45" fmla="*/ 54802 w 54927"/>
                  <a:gd name="connsiteY45" fmla="*/ 44783 h 54951"/>
                  <a:gd name="connsiteX46" fmla="*/ 54593 w 54927"/>
                  <a:gd name="connsiteY46" fmla="*/ 43276 h 54951"/>
                  <a:gd name="connsiteX47" fmla="*/ 54928 w 54927"/>
                  <a:gd name="connsiteY47" fmla="*/ 40933 h 54951"/>
                  <a:gd name="connsiteX48" fmla="*/ 54928 w 54927"/>
                  <a:gd name="connsiteY48" fmla="*/ 40933 h 54951"/>
                  <a:gd name="connsiteX49" fmla="*/ 54928 w 54927"/>
                  <a:gd name="connsiteY49" fmla="*/ 39342 h 54951"/>
                  <a:gd name="connsiteX50" fmla="*/ 54510 w 54927"/>
                  <a:gd name="connsiteY50" fmla="*/ 38296 h 54951"/>
                  <a:gd name="connsiteX51" fmla="*/ 54301 w 54927"/>
                  <a:gd name="connsiteY51" fmla="*/ 37375 h 54951"/>
                  <a:gd name="connsiteX52" fmla="*/ 54719 w 54927"/>
                  <a:gd name="connsiteY52" fmla="*/ 35827 h 54951"/>
                  <a:gd name="connsiteX53" fmla="*/ 54719 w 54927"/>
                  <a:gd name="connsiteY53" fmla="*/ 34655 h 54951"/>
                  <a:gd name="connsiteX54" fmla="*/ 54719 w 54927"/>
                  <a:gd name="connsiteY54" fmla="*/ 32981 h 54951"/>
                  <a:gd name="connsiteX55" fmla="*/ 54301 w 54927"/>
                  <a:gd name="connsiteY55" fmla="*/ 31851 h 54951"/>
                  <a:gd name="connsiteX56" fmla="*/ 54719 w 54927"/>
                  <a:gd name="connsiteY56" fmla="*/ 30094 h 54951"/>
                  <a:gd name="connsiteX57" fmla="*/ 54719 w 54927"/>
                  <a:gd name="connsiteY57" fmla="*/ 28796 h 54951"/>
                  <a:gd name="connsiteX58" fmla="*/ 54719 w 54927"/>
                  <a:gd name="connsiteY58" fmla="*/ 27708 h 54951"/>
                  <a:gd name="connsiteX59" fmla="*/ 54719 w 54927"/>
                  <a:gd name="connsiteY59" fmla="*/ 25783 h 54951"/>
                  <a:gd name="connsiteX60" fmla="*/ 54719 w 54927"/>
                  <a:gd name="connsiteY60" fmla="*/ 17707 h 54951"/>
                  <a:gd name="connsiteX61" fmla="*/ 53464 w 54927"/>
                  <a:gd name="connsiteY61" fmla="*/ 13061 h 54951"/>
                  <a:gd name="connsiteX62" fmla="*/ 53255 w 54927"/>
                  <a:gd name="connsiteY62" fmla="*/ 12434 h 54951"/>
                  <a:gd name="connsiteX63" fmla="*/ 53464 w 54927"/>
                  <a:gd name="connsiteY63" fmla="*/ 10802 h 54951"/>
                  <a:gd name="connsiteX64" fmla="*/ 53715 w 54927"/>
                  <a:gd name="connsiteY64" fmla="*/ 9672 h 54951"/>
                  <a:gd name="connsiteX65" fmla="*/ 53966 w 54927"/>
                  <a:gd name="connsiteY65" fmla="*/ 7454 h 54951"/>
                  <a:gd name="connsiteX66" fmla="*/ 54468 w 54927"/>
                  <a:gd name="connsiteY66" fmla="*/ 1846 h 54951"/>
                  <a:gd name="connsiteX67" fmla="*/ 54468 w 54927"/>
                  <a:gd name="connsiteY67" fmla="*/ 214 h 54951"/>
                  <a:gd name="connsiteX68" fmla="*/ 54259 w 54927"/>
                  <a:gd name="connsiteY68" fmla="*/ 5 h 54951"/>
                  <a:gd name="connsiteX69" fmla="*/ 53088 w 54927"/>
                  <a:gd name="connsiteY69" fmla="*/ 5 h 54951"/>
                  <a:gd name="connsiteX70" fmla="*/ 49701 w 54927"/>
                  <a:gd name="connsiteY70" fmla="*/ 5 h 54951"/>
                  <a:gd name="connsiteX71" fmla="*/ 44725 w 54927"/>
                  <a:gd name="connsiteY71" fmla="*/ 339 h 54951"/>
                  <a:gd name="connsiteX72" fmla="*/ 42132 w 54927"/>
                  <a:gd name="connsiteY72" fmla="*/ 632 h 54951"/>
                  <a:gd name="connsiteX73" fmla="*/ 26911 w 54927"/>
                  <a:gd name="connsiteY73" fmla="*/ 5 h 54951"/>
                  <a:gd name="connsiteX74" fmla="*/ 18046 w 54927"/>
                  <a:gd name="connsiteY74" fmla="*/ 423 h 54951"/>
                  <a:gd name="connsiteX75" fmla="*/ 8931 w 54927"/>
                  <a:gd name="connsiteY75" fmla="*/ 5 h 54951"/>
                  <a:gd name="connsiteX76" fmla="*/ 4749 w 54927"/>
                  <a:gd name="connsiteY76" fmla="*/ 4901 h 54951"/>
                  <a:gd name="connsiteX77" fmla="*/ 6004 w 54927"/>
                  <a:gd name="connsiteY77" fmla="*/ 9337 h 54951"/>
                  <a:gd name="connsiteX78" fmla="*/ 11523 w 54927"/>
                  <a:gd name="connsiteY78" fmla="*/ 9965 h 54951"/>
                  <a:gd name="connsiteX79" fmla="*/ 30758 w 54927"/>
                  <a:gd name="connsiteY79" fmla="*/ 9337 h 54951"/>
                  <a:gd name="connsiteX80" fmla="*/ 43303 w 54927"/>
                  <a:gd name="connsiteY80" fmla="*/ 9337 h 54951"/>
                  <a:gd name="connsiteX81" fmla="*/ 44641 w 54927"/>
                  <a:gd name="connsiteY81" fmla="*/ 9337 h 54951"/>
                  <a:gd name="connsiteX82" fmla="*/ 44934 w 54927"/>
                  <a:gd name="connsiteY82" fmla="*/ 9337 h 54951"/>
                  <a:gd name="connsiteX83" fmla="*/ 44934 w 54927"/>
                  <a:gd name="connsiteY83" fmla="*/ 9755 h 54951"/>
                  <a:gd name="connsiteX84" fmla="*/ 44934 w 54927"/>
                  <a:gd name="connsiteY84" fmla="*/ 15698 h 54951"/>
                  <a:gd name="connsiteX85" fmla="*/ 44934 w 54927"/>
                  <a:gd name="connsiteY85" fmla="*/ 19004 h 54951"/>
                  <a:gd name="connsiteX86" fmla="*/ 44307 w 54927"/>
                  <a:gd name="connsiteY86" fmla="*/ 23482 h 54951"/>
                  <a:gd name="connsiteX87" fmla="*/ 44516 w 54927"/>
                  <a:gd name="connsiteY87" fmla="*/ 25281 h 54951"/>
                  <a:gd name="connsiteX88" fmla="*/ 44516 w 54927"/>
                  <a:gd name="connsiteY88" fmla="*/ 26620 h 54951"/>
                  <a:gd name="connsiteX89" fmla="*/ 44516 w 54927"/>
                  <a:gd name="connsiteY89" fmla="*/ 27332 h 54951"/>
                  <a:gd name="connsiteX90" fmla="*/ 44725 w 54927"/>
                  <a:gd name="connsiteY90" fmla="*/ 28796 h 54951"/>
                  <a:gd name="connsiteX91" fmla="*/ 44516 w 54927"/>
                  <a:gd name="connsiteY91" fmla="*/ 31726 h 54951"/>
                  <a:gd name="connsiteX92" fmla="*/ 44098 w 54927"/>
                  <a:gd name="connsiteY92" fmla="*/ 34488 h 54951"/>
                  <a:gd name="connsiteX93" fmla="*/ 44516 w 54927"/>
                  <a:gd name="connsiteY93" fmla="*/ 37041 h 54951"/>
                  <a:gd name="connsiteX94" fmla="*/ 44139 w 54927"/>
                  <a:gd name="connsiteY94" fmla="*/ 39761 h 54951"/>
                  <a:gd name="connsiteX95" fmla="*/ 43888 w 54927"/>
                  <a:gd name="connsiteY95" fmla="*/ 41058 h 54951"/>
                  <a:gd name="connsiteX96" fmla="*/ 44223 w 54927"/>
                  <a:gd name="connsiteY96" fmla="*/ 44280 h 54951"/>
                  <a:gd name="connsiteX97" fmla="*/ 44223 w 54927"/>
                  <a:gd name="connsiteY97" fmla="*/ 44908 h 54951"/>
                  <a:gd name="connsiteX98" fmla="*/ 43888 w 54927"/>
                  <a:gd name="connsiteY98" fmla="*/ 44908 h 54951"/>
                  <a:gd name="connsiteX99" fmla="*/ 43512 w 54927"/>
                  <a:gd name="connsiteY99" fmla="*/ 45117 h 54951"/>
                  <a:gd name="connsiteX100" fmla="*/ 40167 w 54927"/>
                  <a:gd name="connsiteY100" fmla="*/ 45117 h 54951"/>
                  <a:gd name="connsiteX101" fmla="*/ 38703 w 54927"/>
                  <a:gd name="connsiteY101" fmla="*/ 44490 h 54951"/>
                  <a:gd name="connsiteX102" fmla="*/ 37114 w 54927"/>
                  <a:gd name="connsiteY102" fmla="*/ 44908 h 54951"/>
                  <a:gd name="connsiteX103" fmla="*/ 35651 w 54927"/>
                  <a:gd name="connsiteY103" fmla="*/ 44908 h 54951"/>
                  <a:gd name="connsiteX104" fmla="*/ 32724 w 54927"/>
                  <a:gd name="connsiteY104" fmla="*/ 44908 h 54951"/>
                  <a:gd name="connsiteX105" fmla="*/ 29922 w 54927"/>
                  <a:gd name="connsiteY105" fmla="*/ 44490 h 54951"/>
                  <a:gd name="connsiteX106" fmla="*/ 27915 w 54927"/>
                  <a:gd name="connsiteY106" fmla="*/ 44866 h 54951"/>
                  <a:gd name="connsiteX107" fmla="*/ 26159 w 54927"/>
                  <a:gd name="connsiteY107" fmla="*/ 44280 h 54951"/>
                  <a:gd name="connsiteX108" fmla="*/ 19803 w 54927"/>
                  <a:gd name="connsiteY108" fmla="*/ 44908 h 54951"/>
                  <a:gd name="connsiteX109" fmla="*/ 15621 w 54927"/>
                  <a:gd name="connsiteY109" fmla="*/ 44699 h 54951"/>
                  <a:gd name="connsiteX110" fmla="*/ 12234 w 54927"/>
                  <a:gd name="connsiteY110" fmla="*/ 44908 h 54951"/>
                  <a:gd name="connsiteX111" fmla="*/ 8847 w 54927"/>
                  <a:gd name="connsiteY111" fmla="*/ 44908 h 54951"/>
                  <a:gd name="connsiteX112" fmla="*/ 8847 w 54927"/>
                  <a:gd name="connsiteY112" fmla="*/ 44280 h 54951"/>
                  <a:gd name="connsiteX113" fmla="*/ 8262 w 54927"/>
                  <a:gd name="connsiteY113" fmla="*/ 44615 h 54951"/>
                  <a:gd name="connsiteX114" fmla="*/ 8262 w 54927"/>
                  <a:gd name="connsiteY114" fmla="*/ 43904 h 54951"/>
                  <a:gd name="connsiteX115" fmla="*/ 8262 w 54927"/>
                  <a:gd name="connsiteY115" fmla="*/ 34990 h 54951"/>
                  <a:gd name="connsiteX116" fmla="*/ 8680 w 54927"/>
                  <a:gd name="connsiteY116" fmla="*/ 26620 h 54951"/>
                  <a:gd name="connsiteX117" fmla="*/ 8262 w 54927"/>
                  <a:gd name="connsiteY117" fmla="*/ 19004 h 54951"/>
                  <a:gd name="connsiteX118" fmla="*/ 8680 w 54927"/>
                  <a:gd name="connsiteY118" fmla="*/ 9672 h 54951"/>
                  <a:gd name="connsiteX119" fmla="*/ 6798 w 54927"/>
                  <a:gd name="connsiteY119" fmla="*/ 5487 h 54951"/>
                  <a:gd name="connsiteX120" fmla="*/ 4456 w 54927"/>
                  <a:gd name="connsiteY120" fmla="*/ 4231 h 54951"/>
                  <a:gd name="connsiteX121" fmla="*/ 2826 w 54927"/>
                  <a:gd name="connsiteY121" fmla="*/ 4985 h 5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4927" h="54951">
                    <a:moveTo>
                      <a:pt x="2826" y="4985"/>
                    </a:moveTo>
                    <a:cubicBezTo>
                      <a:pt x="1429" y="5623"/>
                      <a:pt x="409" y="6876"/>
                      <a:pt x="66" y="8374"/>
                    </a:cubicBezTo>
                    <a:cubicBezTo>
                      <a:pt x="66" y="9211"/>
                      <a:pt x="66" y="11304"/>
                      <a:pt x="66" y="13229"/>
                    </a:cubicBezTo>
                    <a:cubicBezTo>
                      <a:pt x="116" y="14299"/>
                      <a:pt x="254" y="15363"/>
                      <a:pt x="484" y="16409"/>
                    </a:cubicBezTo>
                    <a:cubicBezTo>
                      <a:pt x="597" y="17327"/>
                      <a:pt x="597" y="18254"/>
                      <a:pt x="484" y="19171"/>
                    </a:cubicBezTo>
                    <a:cubicBezTo>
                      <a:pt x="459" y="20728"/>
                      <a:pt x="317" y="22280"/>
                      <a:pt x="66" y="23817"/>
                    </a:cubicBezTo>
                    <a:cubicBezTo>
                      <a:pt x="-22" y="25015"/>
                      <a:pt x="-22" y="26217"/>
                      <a:pt x="66" y="27415"/>
                    </a:cubicBezTo>
                    <a:cubicBezTo>
                      <a:pt x="66" y="28880"/>
                      <a:pt x="66" y="30387"/>
                      <a:pt x="66" y="32479"/>
                    </a:cubicBezTo>
                    <a:cubicBezTo>
                      <a:pt x="66" y="33567"/>
                      <a:pt x="484" y="35032"/>
                      <a:pt x="484" y="35869"/>
                    </a:cubicBezTo>
                    <a:cubicBezTo>
                      <a:pt x="450" y="37647"/>
                      <a:pt x="308" y="39422"/>
                      <a:pt x="66" y="41184"/>
                    </a:cubicBezTo>
                    <a:cubicBezTo>
                      <a:pt x="66" y="41937"/>
                      <a:pt x="66" y="42606"/>
                      <a:pt x="66" y="43276"/>
                    </a:cubicBezTo>
                    <a:lnTo>
                      <a:pt x="66" y="45661"/>
                    </a:lnTo>
                    <a:lnTo>
                      <a:pt x="66" y="52148"/>
                    </a:lnTo>
                    <a:lnTo>
                      <a:pt x="66" y="53696"/>
                    </a:lnTo>
                    <a:cubicBezTo>
                      <a:pt x="66" y="54115"/>
                      <a:pt x="-185" y="54994"/>
                      <a:pt x="609" y="54743"/>
                    </a:cubicBezTo>
                    <a:lnTo>
                      <a:pt x="10645" y="54743"/>
                    </a:lnTo>
                    <a:cubicBezTo>
                      <a:pt x="11690" y="54743"/>
                      <a:pt x="11523" y="54743"/>
                      <a:pt x="12150" y="53445"/>
                    </a:cubicBezTo>
                    <a:cubicBezTo>
                      <a:pt x="12150" y="53445"/>
                      <a:pt x="12150" y="53236"/>
                      <a:pt x="12360" y="53236"/>
                    </a:cubicBezTo>
                    <a:cubicBezTo>
                      <a:pt x="12569" y="53236"/>
                      <a:pt x="14116" y="54743"/>
                      <a:pt x="15705" y="54743"/>
                    </a:cubicBezTo>
                    <a:cubicBezTo>
                      <a:pt x="16123" y="54743"/>
                      <a:pt x="16959" y="54115"/>
                      <a:pt x="17377" y="54115"/>
                    </a:cubicBezTo>
                    <a:cubicBezTo>
                      <a:pt x="19761" y="54115"/>
                      <a:pt x="20388" y="54743"/>
                      <a:pt x="22395" y="54743"/>
                    </a:cubicBezTo>
                    <a:cubicBezTo>
                      <a:pt x="23169" y="54672"/>
                      <a:pt x="23938" y="54546"/>
                      <a:pt x="24695" y="54366"/>
                    </a:cubicBezTo>
                    <a:cubicBezTo>
                      <a:pt x="24695" y="54366"/>
                      <a:pt x="24946" y="54743"/>
                      <a:pt x="25071" y="54743"/>
                    </a:cubicBezTo>
                    <a:cubicBezTo>
                      <a:pt x="25197" y="54743"/>
                      <a:pt x="26033" y="54952"/>
                      <a:pt x="26660" y="54952"/>
                    </a:cubicBezTo>
                    <a:cubicBezTo>
                      <a:pt x="26974" y="54908"/>
                      <a:pt x="27275" y="54794"/>
                      <a:pt x="27538" y="54617"/>
                    </a:cubicBezTo>
                    <a:lnTo>
                      <a:pt x="28333" y="54617"/>
                    </a:lnTo>
                    <a:cubicBezTo>
                      <a:pt x="28333" y="54617"/>
                      <a:pt x="28626" y="54617"/>
                      <a:pt x="28793" y="54198"/>
                    </a:cubicBezTo>
                    <a:cubicBezTo>
                      <a:pt x="29261" y="54255"/>
                      <a:pt x="29713" y="54396"/>
                      <a:pt x="30131" y="54617"/>
                    </a:cubicBezTo>
                    <a:cubicBezTo>
                      <a:pt x="30516" y="54765"/>
                      <a:pt x="30930" y="54836"/>
                      <a:pt x="31344" y="54826"/>
                    </a:cubicBezTo>
                    <a:cubicBezTo>
                      <a:pt x="31804" y="54826"/>
                      <a:pt x="32305" y="54617"/>
                      <a:pt x="33017" y="54617"/>
                    </a:cubicBezTo>
                    <a:cubicBezTo>
                      <a:pt x="33727" y="54617"/>
                      <a:pt x="33853" y="54198"/>
                      <a:pt x="34104" y="54198"/>
                    </a:cubicBezTo>
                    <a:cubicBezTo>
                      <a:pt x="34710" y="54238"/>
                      <a:pt x="35304" y="54380"/>
                      <a:pt x="35860" y="54617"/>
                    </a:cubicBezTo>
                    <a:cubicBezTo>
                      <a:pt x="36286" y="54782"/>
                      <a:pt x="36742" y="54853"/>
                      <a:pt x="37198" y="54826"/>
                    </a:cubicBezTo>
                    <a:cubicBezTo>
                      <a:pt x="37951" y="54826"/>
                      <a:pt x="38578" y="54617"/>
                      <a:pt x="39372" y="54617"/>
                    </a:cubicBezTo>
                    <a:lnTo>
                      <a:pt x="41923" y="54617"/>
                    </a:lnTo>
                    <a:cubicBezTo>
                      <a:pt x="42968" y="54617"/>
                      <a:pt x="42843" y="54617"/>
                      <a:pt x="43470" y="53320"/>
                    </a:cubicBezTo>
                    <a:cubicBezTo>
                      <a:pt x="43470" y="53320"/>
                      <a:pt x="43470" y="53110"/>
                      <a:pt x="43679" y="53110"/>
                    </a:cubicBezTo>
                    <a:cubicBezTo>
                      <a:pt x="43888" y="53110"/>
                      <a:pt x="44390" y="53487"/>
                      <a:pt x="44976" y="53864"/>
                    </a:cubicBezTo>
                    <a:cubicBezTo>
                      <a:pt x="46314" y="54364"/>
                      <a:pt x="47731" y="54619"/>
                      <a:pt x="49157" y="54617"/>
                    </a:cubicBezTo>
                    <a:cubicBezTo>
                      <a:pt x="49994" y="54617"/>
                      <a:pt x="51206" y="53989"/>
                      <a:pt x="51959" y="53989"/>
                    </a:cubicBezTo>
                    <a:lnTo>
                      <a:pt x="54175" y="53989"/>
                    </a:lnTo>
                    <a:cubicBezTo>
                      <a:pt x="54175" y="53989"/>
                      <a:pt x="54426" y="53989"/>
                      <a:pt x="54468" y="53989"/>
                    </a:cubicBezTo>
                    <a:lnTo>
                      <a:pt x="54468" y="53696"/>
                    </a:lnTo>
                    <a:lnTo>
                      <a:pt x="54468" y="51729"/>
                    </a:lnTo>
                    <a:cubicBezTo>
                      <a:pt x="54681" y="50345"/>
                      <a:pt x="54794" y="48946"/>
                      <a:pt x="54802" y="47545"/>
                    </a:cubicBezTo>
                    <a:cubicBezTo>
                      <a:pt x="54802" y="46666"/>
                      <a:pt x="54802" y="45620"/>
                      <a:pt x="54802" y="44783"/>
                    </a:cubicBezTo>
                    <a:cubicBezTo>
                      <a:pt x="54673" y="44291"/>
                      <a:pt x="54602" y="43785"/>
                      <a:pt x="54593" y="43276"/>
                    </a:cubicBezTo>
                    <a:cubicBezTo>
                      <a:pt x="54639" y="42487"/>
                      <a:pt x="54748" y="41703"/>
                      <a:pt x="54928" y="40933"/>
                    </a:cubicBezTo>
                    <a:lnTo>
                      <a:pt x="54928" y="40933"/>
                    </a:lnTo>
                    <a:cubicBezTo>
                      <a:pt x="54928" y="40640"/>
                      <a:pt x="54928" y="39970"/>
                      <a:pt x="54928" y="39342"/>
                    </a:cubicBezTo>
                    <a:cubicBezTo>
                      <a:pt x="54873" y="38965"/>
                      <a:pt x="54731" y="38607"/>
                      <a:pt x="54510" y="38296"/>
                    </a:cubicBezTo>
                    <a:cubicBezTo>
                      <a:pt x="54338" y="38022"/>
                      <a:pt x="54263" y="37697"/>
                      <a:pt x="54301" y="37375"/>
                    </a:cubicBezTo>
                    <a:cubicBezTo>
                      <a:pt x="54338" y="36837"/>
                      <a:pt x="54480" y="36311"/>
                      <a:pt x="54719" y="35827"/>
                    </a:cubicBezTo>
                    <a:cubicBezTo>
                      <a:pt x="54807" y="35442"/>
                      <a:pt x="54807" y="35041"/>
                      <a:pt x="54719" y="34655"/>
                    </a:cubicBezTo>
                    <a:cubicBezTo>
                      <a:pt x="54719" y="34153"/>
                      <a:pt x="54719" y="33651"/>
                      <a:pt x="54719" y="32981"/>
                    </a:cubicBezTo>
                    <a:cubicBezTo>
                      <a:pt x="54719" y="32312"/>
                      <a:pt x="54301" y="32144"/>
                      <a:pt x="54301" y="31851"/>
                    </a:cubicBezTo>
                    <a:cubicBezTo>
                      <a:pt x="54342" y="31246"/>
                      <a:pt x="54480" y="30652"/>
                      <a:pt x="54719" y="30094"/>
                    </a:cubicBezTo>
                    <a:cubicBezTo>
                      <a:pt x="54815" y="29667"/>
                      <a:pt x="54815" y="29223"/>
                      <a:pt x="54719" y="28796"/>
                    </a:cubicBezTo>
                    <a:cubicBezTo>
                      <a:pt x="54739" y="28434"/>
                      <a:pt x="54739" y="28071"/>
                      <a:pt x="54719" y="27708"/>
                    </a:cubicBezTo>
                    <a:cubicBezTo>
                      <a:pt x="54623" y="27070"/>
                      <a:pt x="54623" y="26422"/>
                      <a:pt x="54719" y="25783"/>
                    </a:cubicBezTo>
                    <a:lnTo>
                      <a:pt x="54719" y="17707"/>
                    </a:lnTo>
                    <a:cubicBezTo>
                      <a:pt x="54882" y="16057"/>
                      <a:pt x="54434" y="14404"/>
                      <a:pt x="53464" y="13061"/>
                    </a:cubicBezTo>
                    <a:cubicBezTo>
                      <a:pt x="53464" y="12852"/>
                      <a:pt x="53255" y="12643"/>
                      <a:pt x="53255" y="12434"/>
                    </a:cubicBezTo>
                    <a:cubicBezTo>
                      <a:pt x="53276" y="11885"/>
                      <a:pt x="53347" y="11339"/>
                      <a:pt x="53464" y="10802"/>
                    </a:cubicBezTo>
                    <a:lnTo>
                      <a:pt x="53715" y="9672"/>
                    </a:lnTo>
                    <a:lnTo>
                      <a:pt x="53966" y="7454"/>
                    </a:lnTo>
                    <a:cubicBezTo>
                      <a:pt x="53966" y="5863"/>
                      <a:pt x="54342" y="3980"/>
                      <a:pt x="54468" y="1846"/>
                    </a:cubicBezTo>
                    <a:lnTo>
                      <a:pt x="54468" y="214"/>
                    </a:lnTo>
                    <a:cubicBezTo>
                      <a:pt x="54468" y="214"/>
                      <a:pt x="54468" y="-37"/>
                      <a:pt x="54259" y="5"/>
                    </a:cubicBezTo>
                    <a:lnTo>
                      <a:pt x="53088" y="5"/>
                    </a:lnTo>
                    <a:lnTo>
                      <a:pt x="49701" y="5"/>
                    </a:lnTo>
                    <a:cubicBezTo>
                      <a:pt x="48446" y="5"/>
                      <a:pt x="46523" y="5"/>
                      <a:pt x="44725" y="339"/>
                    </a:cubicBezTo>
                    <a:cubicBezTo>
                      <a:pt x="43868" y="501"/>
                      <a:pt x="43002" y="599"/>
                      <a:pt x="42132" y="632"/>
                    </a:cubicBezTo>
                    <a:cubicBezTo>
                      <a:pt x="34940" y="632"/>
                      <a:pt x="33058" y="5"/>
                      <a:pt x="26911" y="5"/>
                    </a:cubicBezTo>
                    <a:cubicBezTo>
                      <a:pt x="24151" y="5"/>
                      <a:pt x="20974" y="423"/>
                      <a:pt x="18046" y="423"/>
                    </a:cubicBezTo>
                    <a:cubicBezTo>
                      <a:pt x="15119" y="423"/>
                      <a:pt x="10394" y="5"/>
                      <a:pt x="8931" y="5"/>
                    </a:cubicBezTo>
                    <a:cubicBezTo>
                      <a:pt x="6581" y="483"/>
                      <a:pt x="4854" y="2502"/>
                      <a:pt x="4749" y="4901"/>
                    </a:cubicBezTo>
                    <a:cubicBezTo>
                      <a:pt x="4686" y="6475"/>
                      <a:pt x="5125" y="8030"/>
                      <a:pt x="6004" y="9337"/>
                    </a:cubicBezTo>
                    <a:cubicBezTo>
                      <a:pt x="7793" y="9863"/>
                      <a:pt x="9662" y="10076"/>
                      <a:pt x="11523" y="9965"/>
                    </a:cubicBezTo>
                    <a:cubicBezTo>
                      <a:pt x="18088" y="9965"/>
                      <a:pt x="24612" y="9337"/>
                      <a:pt x="30758" y="9337"/>
                    </a:cubicBezTo>
                    <a:cubicBezTo>
                      <a:pt x="33100" y="9337"/>
                      <a:pt x="35400" y="9337"/>
                      <a:pt x="43303" y="9337"/>
                    </a:cubicBezTo>
                    <a:lnTo>
                      <a:pt x="44641" y="9337"/>
                    </a:lnTo>
                    <a:lnTo>
                      <a:pt x="44934" y="9337"/>
                    </a:lnTo>
                    <a:cubicBezTo>
                      <a:pt x="45227" y="9337"/>
                      <a:pt x="44934" y="9588"/>
                      <a:pt x="44934" y="9755"/>
                    </a:cubicBezTo>
                    <a:lnTo>
                      <a:pt x="44934" y="15698"/>
                    </a:lnTo>
                    <a:lnTo>
                      <a:pt x="44934" y="19004"/>
                    </a:lnTo>
                    <a:cubicBezTo>
                      <a:pt x="44934" y="20301"/>
                      <a:pt x="44307" y="21766"/>
                      <a:pt x="44307" y="23482"/>
                    </a:cubicBezTo>
                    <a:cubicBezTo>
                      <a:pt x="44307" y="23900"/>
                      <a:pt x="44307" y="24486"/>
                      <a:pt x="44516" y="25281"/>
                    </a:cubicBezTo>
                    <a:lnTo>
                      <a:pt x="44516" y="26620"/>
                    </a:lnTo>
                    <a:cubicBezTo>
                      <a:pt x="44532" y="26857"/>
                      <a:pt x="44532" y="27095"/>
                      <a:pt x="44516" y="27332"/>
                    </a:cubicBezTo>
                    <a:cubicBezTo>
                      <a:pt x="44516" y="27876"/>
                      <a:pt x="44725" y="28378"/>
                      <a:pt x="44725" y="28796"/>
                    </a:cubicBezTo>
                    <a:cubicBezTo>
                      <a:pt x="44725" y="29215"/>
                      <a:pt x="44516" y="30596"/>
                      <a:pt x="44516" y="31726"/>
                    </a:cubicBezTo>
                    <a:cubicBezTo>
                      <a:pt x="44424" y="32653"/>
                      <a:pt x="44286" y="33575"/>
                      <a:pt x="44098" y="34488"/>
                    </a:cubicBezTo>
                    <a:cubicBezTo>
                      <a:pt x="44098" y="35367"/>
                      <a:pt x="44516" y="36204"/>
                      <a:pt x="44516" y="37041"/>
                    </a:cubicBezTo>
                    <a:cubicBezTo>
                      <a:pt x="44516" y="37878"/>
                      <a:pt x="44181" y="38798"/>
                      <a:pt x="44139" y="39761"/>
                    </a:cubicBezTo>
                    <a:cubicBezTo>
                      <a:pt x="43968" y="40172"/>
                      <a:pt x="43884" y="40613"/>
                      <a:pt x="43888" y="41058"/>
                    </a:cubicBezTo>
                    <a:cubicBezTo>
                      <a:pt x="43913" y="42139"/>
                      <a:pt x="44027" y="43217"/>
                      <a:pt x="44223" y="44280"/>
                    </a:cubicBezTo>
                    <a:cubicBezTo>
                      <a:pt x="44223" y="45034"/>
                      <a:pt x="44223" y="44741"/>
                      <a:pt x="44223" y="44908"/>
                    </a:cubicBezTo>
                    <a:cubicBezTo>
                      <a:pt x="44223" y="44908"/>
                      <a:pt x="44223" y="44908"/>
                      <a:pt x="43888" y="44908"/>
                    </a:cubicBezTo>
                    <a:cubicBezTo>
                      <a:pt x="43554" y="44908"/>
                      <a:pt x="43888" y="45117"/>
                      <a:pt x="43512" y="45117"/>
                    </a:cubicBezTo>
                    <a:cubicBezTo>
                      <a:pt x="41589" y="45117"/>
                      <a:pt x="40585" y="45117"/>
                      <a:pt x="40167" y="45117"/>
                    </a:cubicBezTo>
                    <a:cubicBezTo>
                      <a:pt x="39749" y="45117"/>
                      <a:pt x="39289" y="44490"/>
                      <a:pt x="38703" y="44490"/>
                    </a:cubicBezTo>
                    <a:cubicBezTo>
                      <a:pt x="38197" y="44706"/>
                      <a:pt x="37662" y="44846"/>
                      <a:pt x="37114" y="44908"/>
                    </a:cubicBezTo>
                    <a:cubicBezTo>
                      <a:pt x="36571" y="44908"/>
                      <a:pt x="36069" y="44908"/>
                      <a:pt x="35651" y="44908"/>
                    </a:cubicBezTo>
                    <a:cubicBezTo>
                      <a:pt x="35233" y="44908"/>
                      <a:pt x="33811" y="44908"/>
                      <a:pt x="32724" y="44908"/>
                    </a:cubicBezTo>
                    <a:cubicBezTo>
                      <a:pt x="31783" y="44816"/>
                      <a:pt x="30850" y="44676"/>
                      <a:pt x="29922" y="44490"/>
                    </a:cubicBezTo>
                    <a:cubicBezTo>
                      <a:pt x="29245" y="44554"/>
                      <a:pt x="28571" y="44680"/>
                      <a:pt x="27915" y="44866"/>
                    </a:cubicBezTo>
                    <a:cubicBezTo>
                      <a:pt x="27438" y="44429"/>
                      <a:pt x="26803" y="44216"/>
                      <a:pt x="26159" y="44280"/>
                    </a:cubicBezTo>
                    <a:cubicBezTo>
                      <a:pt x="23984" y="44280"/>
                      <a:pt x="21977" y="44908"/>
                      <a:pt x="19803" y="44908"/>
                    </a:cubicBezTo>
                    <a:cubicBezTo>
                      <a:pt x="19050" y="44908"/>
                      <a:pt x="18297" y="44699"/>
                      <a:pt x="15621" y="44699"/>
                    </a:cubicBezTo>
                    <a:cubicBezTo>
                      <a:pt x="14576" y="44699"/>
                      <a:pt x="13405" y="44908"/>
                      <a:pt x="12234" y="44908"/>
                    </a:cubicBezTo>
                    <a:cubicBezTo>
                      <a:pt x="10269" y="44908"/>
                      <a:pt x="9307" y="44908"/>
                      <a:pt x="8847" y="44908"/>
                    </a:cubicBezTo>
                    <a:cubicBezTo>
                      <a:pt x="8387" y="44908"/>
                      <a:pt x="8847" y="44280"/>
                      <a:pt x="8847" y="44280"/>
                    </a:cubicBezTo>
                    <a:cubicBezTo>
                      <a:pt x="8847" y="44280"/>
                      <a:pt x="8429" y="44824"/>
                      <a:pt x="8262" y="44615"/>
                    </a:cubicBezTo>
                    <a:cubicBezTo>
                      <a:pt x="8094" y="44406"/>
                      <a:pt x="8262" y="44615"/>
                      <a:pt x="8262" y="43904"/>
                    </a:cubicBezTo>
                    <a:lnTo>
                      <a:pt x="8262" y="34990"/>
                    </a:lnTo>
                    <a:cubicBezTo>
                      <a:pt x="8262" y="31810"/>
                      <a:pt x="8680" y="27792"/>
                      <a:pt x="8680" y="26620"/>
                    </a:cubicBezTo>
                    <a:cubicBezTo>
                      <a:pt x="8680" y="24068"/>
                      <a:pt x="8262" y="21515"/>
                      <a:pt x="8262" y="19004"/>
                    </a:cubicBezTo>
                    <a:cubicBezTo>
                      <a:pt x="8262" y="17288"/>
                      <a:pt x="8680" y="12643"/>
                      <a:pt x="8680" y="9672"/>
                    </a:cubicBezTo>
                    <a:cubicBezTo>
                      <a:pt x="8939" y="8026"/>
                      <a:pt x="8203" y="6382"/>
                      <a:pt x="6798" y="5487"/>
                    </a:cubicBezTo>
                    <a:cubicBezTo>
                      <a:pt x="6321" y="4655"/>
                      <a:pt x="5414" y="4168"/>
                      <a:pt x="4456" y="4231"/>
                    </a:cubicBezTo>
                    <a:cubicBezTo>
                      <a:pt x="3896" y="4449"/>
                      <a:pt x="3352" y="4700"/>
                      <a:pt x="2826" y="4985"/>
                    </a:cubicBezTo>
                    <a:close/>
                  </a:path>
                </a:pathLst>
              </a:custGeom>
              <a:solidFill>
                <a:schemeClr val="bg1"/>
              </a:solidFill>
              <a:ln w="3805" cap="flat">
                <a:noFill/>
                <a:prstDash val="solid"/>
                <a:miter/>
              </a:ln>
            </p:spPr>
            <p:txBody>
              <a:bodyPr wrap="none" rtlCol="0" anchor="ctr"/>
              <a:lstStyle/>
              <a:p>
                <a:endParaRPr lang="en-CA"/>
              </a:p>
            </p:txBody>
          </p:sp>
          <p:sp>
            <p:nvSpPr>
              <p:cNvPr id="254" name="Freeform 253">
                <a:extLst>
                  <a:ext uri="{FF2B5EF4-FFF2-40B4-BE49-F238E27FC236}">
                    <a16:creationId xmlns:a16="http://schemas.microsoft.com/office/drawing/2014/main" id="{1CA6CAD4-9DDB-8B45-A69C-9E7232693171}"/>
                  </a:ext>
                </a:extLst>
              </p:cNvPr>
              <p:cNvSpPr/>
              <p:nvPr/>
            </p:nvSpPr>
            <p:spPr>
              <a:xfrm>
                <a:off x="6468467" y="2740131"/>
                <a:ext cx="55663" cy="54951"/>
              </a:xfrm>
              <a:custGeom>
                <a:avLst/>
                <a:gdLst>
                  <a:gd name="connsiteX0" fmla="*/ 3181 w 55663"/>
                  <a:gd name="connsiteY0" fmla="*/ 4985 h 54951"/>
                  <a:gd name="connsiteX1" fmla="*/ 422 w 55663"/>
                  <a:gd name="connsiteY1" fmla="*/ 8374 h 54951"/>
                  <a:gd name="connsiteX2" fmla="*/ 213 w 55663"/>
                  <a:gd name="connsiteY2" fmla="*/ 13229 h 54951"/>
                  <a:gd name="connsiteX3" fmla="*/ 631 w 55663"/>
                  <a:gd name="connsiteY3" fmla="*/ 16409 h 54951"/>
                  <a:gd name="connsiteX4" fmla="*/ 631 w 55663"/>
                  <a:gd name="connsiteY4" fmla="*/ 19171 h 54951"/>
                  <a:gd name="connsiteX5" fmla="*/ 213 w 55663"/>
                  <a:gd name="connsiteY5" fmla="*/ 23817 h 54951"/>
                  <a:gd name="connsiteX6" fmla="*/ 4 w 55663"/>
                  <a:gd name="connsiteY6" fmla="*/ 27415 h 54951"/>
                  <a:gd name="connsiteX7" fmla="*/ 213 w 55663"/>
                  <a:gd name="connsiteY7" fmla="*/ 32479 h 54951"/>
                  <a:gd name="connsiteX8" fmla="*/ 631 w 55663"/>
                  <a:gd name="connsiteY8" fmla="*/ 35869 h 54951"/>
                  <a:gd name="connsiteX9" fmla="*/ 213 w 55663"/>
                  <a:gd name="connsiteY9" fmla="*/ 41184 h 54951"/>
                  <a:gd name="connsiteX10" fmla="*/ 213 w 55663"/>
                  <a:gd name="connsiteY10" fmla="*/ 43276 h 54951"/>
                  <a:gd name="connsiteX11" fmla="*/ 213 w 55663"/>
                  <a:gd name="connsiteY11" fmla="*/ 45661 h 54951"/>
                  <a:gd name="connsiteX12" fmla="*/ 213 w 55663"/>
                  <a:gd name="connsiteY12" fmla="*/ 52148 h 54951"/>
                  <a:gd name="connsiteX13" fmla="*/ 213 w 55663"/>
                  <a:gd name="connsiteY13" fmla="*/ 53696 h 54951"/>
                  <a:gd name="connsiteX14" fmla="*/ 756 w 55663"/>
                  <a:gd name="connsiteY14" fmla="*/ 54743 h 54951"/>
                  <a:gd name="connsiteX15" fmla="*/ 10750 w 55663"/>
                  <a:gd name="connsiteY15" fmla="*/ 54743 h 54951"/>
                  <a:gd name="connsiteX16" fmla="*/ 12297 w 55663"/>
                  <a:gd name="connsiteY16" fmla="*/ 53445 h 54951"/>
                  <a:gd name="connsiteX17" fmla="*/ 12297 w 55663"/>
                  <a:gd name="connsiteY17" fmla="*/ 53236 h 54951"/>
                  <a:gd name="connsiteX18" fmla="*/ 15643 w 55663"/>
                  <a:gd name="connsiteY18" fmla="*/ 54743 h 54951"/>
                  <a:gd name="connsiteX19" fmla="*/ 17315 w 55663"/>
                  <a:gd name="connsiteY19" fmla="*/ 54115 h 54951"/>
                  <a:gd name="connsiteX20" fmla="*/ 22333 w 55663"/>
                  <a:gd name="connsiteY20" fmla="*/ 54743 h 54951"/>
                  <a:gd name="connsiteX21" fmla="*/ 24633 w 55663"/>
                  <a:gd name="connsiteY21" fmla="*/ 54366 h 54951"/>
                  <a:gd name="connsiteX22" fmla="*/ 24967 w 55663"/>
                  <a:gd name="connsiteY22" fmla="*/ 54743 h 54951"/>
                  <a:gd name="connsiteX23" fmla="*/ 26598 w 55663"/>
                  <a:gd name="connsiteY23" fmla="*/ 54952 h 54951"/>
                  <a:gd name="connsiteX24" fmla="*/ 27476 w 55663"/>
                  <a:gd name="connsiteY24" fmla="*/ 54617 h 54951"/>
                  <a:gd name="connsiteX25" fmla="*/ 28271 w 55663"/>
                  <a:gd name="connsiteY25" fmla="*/ 54617 h 54951"/>
                  <a:gd name="connsiteX26" fmla="*/ 28731 w 55663"/>
                  <a:gd name="connsiteY26" fmla="*/ 54198 h 54951"/>
                  <a:gd name="connsiteX27" fmla="*/ 30069 w 55663"/>
                  <a:gd name="connsiteY27" fmla="*/ 54617 h 54951"/>
                  <a:gd name="connsiteX28" fmla="*/ 31282 w 55663"/>
                  <a:gd name="connsiteY28" fmla="*/ 54826 h 54951"/>
                  <a:gd name="connsiteX29" fmla="*/ 32954 w 55663"/>
                  <a:gd name="connsiteY29" fmla="*/ 54617 h 54951"/>
                  <a:gd name="connsiteX30" fmla="*/ 34041 w 55663"/>
                  <a:gd name="connsiteY30" fmla="*/ 54198 h 54951"/>
                  <a:gd name="connsiteX31" fmla="*/ 35798 w 55663"/>
                  <a:gd name="connsiteY31" fmla="*/ 54617 h 54951"/>
                  <a:gd name="connsiteX32" fmla="*/ 37136 w 55663"/>
                  <a:gd name="connsiteY32" fmla="*/ 54826 h 54951"/>
                  <a:gd name="connsiteX33" fmla="*/ 39268 w 55663"/>
                  <a:gd name="connsiteY33" fmla="*/ 54617 h 54951"/>
                  <a:gd name="connsiteX34" fmla="*/ 41861 w 55663"/>
                  <a:gd name="connsiteY34" fmla="*/ 54617 h 54951"/>
                  <a:gd name="connsiteX35" fmla="*/ 43408 w 55663"/>
                  <a:gd name="connsiteY35" fmla="*/ 53320 h 54951"/>
                  <a:gd name="connsiteX36" fmla="*/ 43617 w 55663"/>
                  <a:gd name="connsiteY36" fmla="*/ 53110 h 54951"/>
                  <a:gd name="connsiteX37" fmla="*/ 44913 w 55663"/>
                  <a:gd name="connsiteY37" fmla="*/ 53864 h 54951"/>
                  <a:gd name="connsiteX38" fmla="*/ 49095 w 55663"/>
                  <a:gd name="connsiteY38" fmla="*/ 54617 h 54951"/>
                  <a:gd name="connsiteX39" fmla="*/ 51938 w 55663"/>
                  <a:gd name="connsiteY39" fmla="*/ 53989 h 54951"/>
                  <a:gd name="connsiteX40" fmla="*/ 54113 w 55663"/>
                  <a:gd name="connsiteY40" fmla="*/ 53989 h 54951"/>
                  <a:gd name="connsiteX41" fmla="*/ 54405 w 55663"/>
                  <a:gd name="connsiteY41" fmla="*/ 53989 h 54951"/>
                  <a:gd name="connsiteX42" fmla="*/ 54405 w 55663"/>
                  <a:gd name="connsiteY42" fmla="*/ 53696 h 54951"/>
                  <a:gd name="connsiteX43" fmla="*/ 54615 w 55663"/>
                  <a:gd name="connsiteY43" fmla="*/ 51729 h 54951"/>
                  <a:gd name="connsiteX44" fmla="*/ 54949 w 55663"/>
                  <a:gd name="connsiteY44" fmla="*/ 47545 h 54951"/>
                  <a:gd name="connsiteX45" fmla="*/ 54949 w 55663"/>
                  <a:gd name="connsiteY45" fmla="*/ 44783 h 54951"/>
                  <a:gd name="connsiteX46" fmla="*/ 54949 w 55663"/>
                  <a:gd name="connsiteY46" fmla="*/ 43276 h 54951"/>
                  <a:gd name="connsiteX47" fmla="*/ 55284 w 55663"/>
                  <a:gd name="connsiteY47" fmla="*/ 40933 h 54951"/>
                  <a:gd name="connsiteX48" fmla="*/ 55284 w 55663"/>
                  <a:gd name="connsiteY48" fmla="*/ 40933 h 54951"/>
                  <a:gd name="connsiteX49" fmla="*/ 55493 w 55663"/>
                  <a:gd name="connsiteY49" fmla="*/ 39342 h 54951"/>
                  <a:gd name="connsiteX50" fmla="*/ 55033 w 55663"/>
                  <a:gd name="connsiteY50" fmla="*/ 38212 h 54951"/>
                  <a:gd name="connsiteX51" fmla="*/ 55033 w 55663"/>
                  <a:gd name="connsiteY51" fmla="*/ 37292 h 54951"/>
                  <a:gd name="connsiteX52" fmla="*/ 55451 w 55663"/>
                  <a:gd name="connsiteY52" fmla="*/ 35743 h 54951"/>
                  <a:gd name="connsiteX53" fmla="*/ 55660 w 55663"/>
                  <a:gd name="connsiteY53" fmla="*/ 34572 h 54951"/>
                  <a:gd name="connsiteX54" fmla="*/ 55451 w 55663"/>
                  <a:gd name="connsiteY54" fmla="*/ 32898 h 54951"/>
                  <a:gd name="connsiteX55" fmla="*/ 55033 w 55663"/>
                  <a:gd name="connsiteY55" fmla="*/ 31768 h 54951"/>
                  <a:gd name="connsiteX56" fmla="*/ 55033 w 55663"/>
                  <a:gd name="connsiteY56" fmla="*/ 29843 h 54951"/>
                  <a:gd name="connsiteX57" fmla="*/ 55242 w 55663"/>
                  <a:gd name="connsiteY57" fmla="*/ 28545 h 54951"/>
                  <a:gd name="connsiteX58" fmla="*/ 55242 w 55663"/>
                  <a:gd name="connsiteY58" fmla="*/ 27457 h 54951"/>
                  <a:gd name="connsiteX59" fmla="*/ 55242 w 55663"/>
                  <a:gd name="connsiteY59" fmla="*/ 25532 h 54951"/>
                  <a:gd name="connsiteX60" fmla="*/ 55242 w 55663"/>
                  <a:gd name="connsiteY60" fmla="*/ 17707 h 54951"/>
                  <a:gd name="connsiteX61" fmla="*/ 53946 w 55663"/>
                  <a:gd name="connsiteY61" fmla="*/ 13061 h 54951"/>
                  <a:gd name="connsiteX62" fmla="*/ 53736 w 55663"/>
                  <a:gd name="connsiteY62" fmla="*/ 12434 h 54951"/>
                  <a:gd name="connsiteX63" fmla="*/ 53987 w 55663"/>
                  <a:gd name="connsiteY63" fmla="*/ 10802 h 54951"/>
                  <a:gd name="connsiteX64" fmla="*/ 54238 w 55663"/>
                  <a:gd name="connsiteY64" fmla="*/ 9672 h 54951"/>
                  <a:gd name="connsiteX65" fmla="*/ 54489 w 55663"/>
                  <a:gd name="connsiteY65" fmla="*/ 7454 h 54951"/>
                  <a:gd name="connsiteX66" fmla="*/ 54991 w 55663"/>
                  <a:gd name="connsiteY66" fmla="*/ 1846 h 54951"/>
                  <a:gd name="connsiteX67" fmla="*/ 54991 w 55663"/>
                  <a:gd name="connsiteY67" fmla="*/ 214 h 54951"/>
                  <a:gd name="connsiteX68" fmla="*/ 54991 w 55663"/>
                  <a:gd name="connsiteY68" fmla="*/ 5 h 54951"/>
                  <a:gd name="connsiteX69" fmla="*/ 53820 w 55663"/>
                  <a:gd name="connsiteY69" fmla="*/ 5 h 54951"/>
                  <a:gd name="connsiteX70" fmla="*/ 50433 w 55663"/>
                  <a:gd name="connsiteY70" fmla="*/ 5 h 54951"/>
                  <a:gd name="connsiteX71" fmla="*/ 45457 w 55663"/>
                  <a:gd name="connsiteY71" fmla="*/ 339 h 54951"/>
                  <a:gd name="connsiteX72" fmla="*/ 42865 w 55663"/>
                  <a:gd name="connsiteY72" fmla="*/ 632 h 54951"/>
                  <a:gd name="connsiteX73" fmla="*/ 27644 w 55663"/>
                  <a:gd name="connsiteY73" fmla="*/ 5 h 54951"/>
                  <a:gd name="connsiteX74" fmla="*/ 18737 w 55663"/>
                  <a:gd name="connsiteY74" fmla="*/ 423 h 54951"/>
                  <a:gd name="connsiteX75" fmla="*/ 9663 w 55663"/>
                  <a:gd name="connsiteY75" fmla="*/ 5 h 54951"/>
                  <a:gd name="connsiteX76" fmla="*/ 5481 w 55663"/>
                  <a:gd name="connsiteY76" fmla="*/ 4901 h 54951"/>
                  <a:gd name="connsiteX77" fmla="*/ 6736 w 55663"/>
                  <a:gd name="connsiteY77" fmla="*/ 9337 h 54951"/>
                  <a:gd name="connsiteX78" fmla="*/ 12214 w 55663"/>
                  <a:gd name="connsiteY78" fmla="*/ 9965 h 54951"/>
                  <a:gd name="connsiteX79" fmla="*/ 31491 w 55663"/>
                  <a:gd name="connsiteY79" fmla="*/ 9337 h 54951"/>
                  <a:gd name="connsiteX80" fmla="*/ 44035 w 55663"/>
                  <a:gd name="connsiteY80" fmla="*/ 9337 h 54951"/>
                  <a:gd name="connsiteX81" fmla="*/ 45415 w 55663"/>
                  <a:gd name="connsiteY81" fmla="*/ 9337 h 54951"/>
                  <a:gd name="connsiteX82" fmla="*/ 45666 w 55663"/>
                  <a:gd name="connsiteY82" fmla="*/ 9337 h 54951"/>
                  <a:gd name="connsiteX83" fmla="*/ 45917 w 55663"/>
                  <a:gd name="connsiteY83" fmla="*/ 9755 h 54951"/>
                  <a:gd name="connsiteX84" fmla="*/ 45917 w 55663"/>
                  <a:gd name="connsiteY84" fmla="*/ 15698 h 54951"/>
                  <a:gd name="connsiteX85" fmla="*/ 45917 w 55663"/>
                  <a:gd name="connsiteY85" fmla="*/ 19004 h 54951"/>
                  <a:gd name="connsiteX86" fmla="*/ 45290 w 55663"/>
                  <a:gd name="connsiteY86" fmla="*/ 23482 h 54951"/>
                  <a:gd name="connsiteX87" fmla="*/ 45290 w 55663"/>
                  <a:gd name="connsiteY87" fmla="*/ 25281 h 54951"/>
                  <a:gd name="connsiteX88" fmla="*/ 45290 w 55663"/>
                  <a:gd name="connsiteY88" fmla="*/ 26620 h 54951"/>
                  <a:gd name="connsiteX89" fmla="*/ 45290 w 55663"/>
                  <a:gd name="connsiteY89" fmla="*/ 27332 h 54951"/>
                  <a:gd name="connsiteX90" fmla="*/ 45499 w 55663"/>
                  <a:gd name="connsiteY90" fmla="*/ 28796 h 54951"/>
                  <a:gd name="connsiteX91" fmla="*/ 45290 w 55663"/>
                  <a:gd name="connsiteY91" fmla="*/ 31726 h 54951"/>
                  <a:gd name="connsiteX92" fmla="*/ 44872 w 55663"/>
                  <a:gd name="connsiteY92" fmla="*/ 34488 h 54951"/>
                  <a:gd name="connsiteX93" fmla="*/ 45290 w 55663"/>
                  <a:gd name="connsiteY93" fmla="*/ 37041 h 54951"/>
                  <a:gd name="connsiteX94" fmla="*/ 44872 w 55663"/>
                  <a:gd name="connsiteY94" fmla="*/ 39761 h 54951"/>
                  <a:gd name="connsiteX95" fmla="*/ 44663 w 55663"/>
                  <a:gd name="connsiteY95" fmla="*/ 41058 h 54951"/>
                  <a:gd name="connsiteX96" fmla="*/ 44997 w 55663"/>
                  <a:gd name="connsiteY96" fmla="*/ 44280 h 54951"/>
                  <a:gd name="connsiteX97" fmla="*/ 44997 w 55663"/>
                  <a:gd name="connsiteY97" fmla="*/ 44908 h 54951"/>
                  <a:gd name="connsiteX98" fmla="*/ 44663 w 55663"/>
                  <a:gd name="connsiteY98" fmla="*/ 44908 h 54951"/>
                  <a:gd name="connsiteX99" fmla="*/ 44286 w 55663"/>
                  <a:gd name="connsiteY99" fmla="*/ 45117 h 54951"/>
                  <a:gd name="connsiteX100" fmla="*/ 40941 w 55663"/>
                  <a:gd name="connsiteY100" fmla="*/ 45117 h 54951"/>
                  <a:gd name="connsiteX101" fmla="*/ 39477 w 55663"/>
                  <a:gd name="connsiteY101" fmla="*/ 44490 h 54951"/>
                  <a:gd name="connsiteX102" fmla="*/ 37888 w 55663"/>
                  <a:gd name="connsiteY102" fmla="*/ 44908 h 54951"/>
                  <a:gd name="connsiteX103" fmla="*/ 36425 w 55663"/>
                  <a:gd name="connsiteY103" fmla="*/ 44908 h 54951"/>
                  <a:gd name="connsiteX104" fmla="*/ 33498 w 55663"/>
                  <a:gd name="connsiteY104" fmla="*/ 44908 h 54951"/>
                  <a:gd name="connsiteX105" fmla="*/ 30696 w 55663"/>
                  <a:gd name="connsiteY105" fmla="*/ 44490 h 54951"/>
                  <a:gd name="connsiteX106" fmla="*/ 28689 w 55663"/>
                  <a:gd name="connsiteY106" fmla="*/ 44866 h 54951"/>
                  <a:gd name="connsiteX107" fmla="*/ 26933 w 55663"/>
                  <a:gd name="connsiteY107" fmla="*/ 44280 h 54951"/>
                  <a:gd name="connsiteX108" fmla="*/ 20577 w 55663"/>
                  <a:gd name="connsiteY108" fmla="*/ 44908 h 54951"/>
                  <a:gd name="connsiteX109" fmla="*/ 16395 w 55663"/>
                  <a:gd name="connsiteY109" fmla="*/ 44699 h 54951"/>
                  <a:gd name="connsiteX110" fmla="*/ 12966 w 55663"/>
                  <a:gd name="connsiteY110" fmla="*/ 44908 h 54951"/>
                  <a:gd name="connsiteX111" fmla="*/ 9621 w 55663"/>
                  <a:gd name="connsiteY111" fmla="*/ 44908 h 54951"/>
                  <a:gd name="connsiteX112" fmla="*/ 9621 w 55663"/>
                  <a:gd name="connsiteY112" fmla="*/ 44280 h 54951"/>
                  <a:gd name="connsiteX113" fmla="*/ 9036 w 55663"/>
                  <a:gd name="connsiteY113" fmla="*/ 44615 h 54951"/>
                  <a:gd name="connsiteX114" fmla="*/ 9036 w 55663"/>
                  <a:gd name="connsiteY114" fmla="*/ 43904 h 54951"/>
                  <a:gd name="connsiteX115" fmla="*/ 9036 w 55663"/>
                  <a:gd name="connsiteY115" fmla="*/ 34990 h 54951"/>
                  <a:gd name="connsiteX116" fmla="*/ 9454 w 55663"/>
                  <a:gd name="connsiteY116" fmla="*/ 26620 h 54951"/>
                  <a:gd name="connsiteX117" fmla="*/ 9036 w 55663"/>
                  <a:gd name="connsiteY117" fmla="*/ 19004 h 54951"/>
                  <a:gd name="connsiteX118" fmla="*/ 9454 w 55663"/>
                  <a:gd name="connsiteY118" fmla="*/ 9672 h 54951"/>
                  <a:gd name="connsiteX119" fmla="*/ 7530 w 55663"/>
                  <a:gd name="connsiteY119" fmla="*/ 5487 h 54951"/>
                  <a:gd name="connsiteX120" fmla="*/ 5231 w 55663"/>
                  <a:gd name="connsiteY120" fmla="*/ 4231 h 54951"/>
                  <a:gd name="connsiteX121" fmla="*/ 3181 w 55663"/>
                  <a:gd name="connsiteY121" fmla="*/ 4985 h 5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5663" h="54951">
                    <a:moveTo>
                      <a:pt x="3181" y="4985"/>
                    </a:moveTo>
                    <a:cubicBezTo>
                      <a:pt x="1785" y="5623"/>
                      <a:pt x="764" y="6876"/>
                      <a:pt x="422" y="8374"/>
                    </a:cubicBezTo>
                    <a:cubicBezTo>
                      <a:pt x="422" y="9211"/>
                      <a:pt x="213" y="11304"/>
                      <a:pt x="213" y="13229"/>
                    </a:cubicBezTo>
                    <a:cubicBezTo>
                      <a:pt x="263" y="14299"/>
                      <a:pt x="401" y="15363"/>
                      <a:pt x="631" y="16409"/>
                    </a:cubicBezTo>
                    <a:cubicBezTo>
                      <a:pt x="744" y="17327"/>
                      <a:pt x="744" y="18254"/>
                      <a:pt x="631" y="19171"/>
                    </a:cubicBezTo>
                    <a:cubicBezTo>
                      <a:pt x="606" y="20728"/>
                      <a:pt x="463" y="22280"/>
                      <a:pt x="213" y="23817"/>
                    </a:cubicBezTo>
                    <a:cubicBezTo>
                      <a:pt x="54" y="25009"/>
                      <a:pt x="-17" y="26212"/>
                      <a:pt x="4" y="27415"/>
                    </a:cubicBezTo>
                    <a:cubicBezTo>
                      <a:pt x="4" y="28880"/>
                      <a:pt x="213" y="30387"/>
                      <a:pt x="213" y="32479"/>
                    </a:cubicBezTo>
                    <a:cubicBezTo>
                      <a:pt x="213" y="33567"/>
                      <a:pt x="631" y="35032"/>
                      <a:pt x="631" y="35869"/>
                    </a:cubicBezTo>
                    <a:cubicBezTo>
                      <a:pt x="597" y="37647"/>
                      <a:pt x="455" y="39422"/>
                      <a:pt x="213" y="41184"/>
                    </a:cubicBezTo>
                    <a:cubicBezTo>
                      <a:pt x="175" y="41880"/>
                      <a:pt x="175" y="42579"/>
                      <a:pt x="213" y="43276"/>
                    </a:cubicBezTo>
                    <a:lnTo>
                      <a:pt x="213" y="45661"/>
                    </a:lnTo>
                    <a:lnTo>
                      <a:pt x="213" y="52148"/>
                    </a:lnTo>
                    <a:lnTo>
                      <a:pt x="213" y="53696"/>
                    </a:lnTo>
                    <a:cubicBezTo>
                      <a:pt x="213" y="54115"/>
                      <a:pt x="-38" y="54994"/>
                      <a:pt x="756" y="54743"/>
                    </a:cubicBezTo>
                    <a:lnTo>
                      <a:pt x="10750" y="54743"/>
                    </a:lnTo>
                    <a:cubicBezTo>
                      <a:pt x="11795" y="54743"/>
                      <a:pt x="11670" y="54743"/>
                      <a:pt x="12297" y="53445"/>
                    </a:cubicBezTo>
                    <a:cubicBezTo>
                      <a:pt x="12297" y="53445"/>
                      <a:pt x="12297" y="53236"/>
                      <a:pt x="12297" y="53236"/>
                    </a:cubicBezTo>
                    <a:cubicBezTo>
                      <a:pt x="12297" y="53236"/>
                      <a:pt x="14054" y="54743"/>
                      <a:pt x="15643" y="54743"/>
                    </a:cubicBezTo>
                    <a:cubicBezTo>
                      <a:pt x="16061" y="54743"/>
                      <a:pt x="16897" y="54115"/>
                      <a:pt x="17315" y="54115"/>
                    </a:cubicBezTo>
                    <a:cubicBezTo>
                      <a:pt x="19699" y="54115"/>
                      <a:pt x="20326" y="54743"/>
                      <a:pt x="22333" y="54743"/>
                    </a:cubicBezTo>
                    <a:cubicBezTo>
                      <a:pt x="23107" y="54672"/>
                      <a:pt x="23876" y="54546"/>
                      <a:pt x="24633" y="54366"/>
                    </a:cubicBezTo>
                    <a:cubicBezTo>
                      <a:pt x="24633" y="54366"/>
                      <a:pt x="24884" y="54743"/>
                      <a:pt x="24967" y="54743"/>
                    </a:cubicBezTo>
                    <a:cubicBezTo>
                      <a:pt x="25051" y="54743"/>
                      <a:pt x="25971" y="54952"/>
                      <a:pt x="26598" y="54952"/>
                    </a:cubicBezTo>
                    <a:cubicBezTo>
                      <a:pt x="26912" y="54908"/>
                      <a:pt x="27213" y="54794"/>
                      <a:pt x="27476" y="54617"/>
                    </a:cubicBezTo>
                    <a:lnTo>
                      <a:pt x="28271" y="54617"/>
                    </a:lnTo>
                    <a:cubicBezTo>
                      <a:pt x="28271" y="54617"/>
                      <a:pt x="28563" y="54617"/>
                      <a:pt x="28731" y="54198"/>
                    </a:cubicBezTo>
                    <a:cubicBezTo>
                      <a:pt x="29199" y="54255"/>
                      <a:pt x="29651" y="54396"/>
                      <a:pt x="30069" y="54617"/>
                    </a:cubicBezTo>
                    <a:cubicBezTo>
                      <a:pt x="30454" y="54765"/>
                      <a:pt x="30868" y="54836"/>
                      <a:pt x="31282" y="54826"/>
                    </a:cubicBezTo>
                    <a:cubicBezTo>
                      <a:pt x="31741" y="54826"/>
                      <a:pt x="32243" y="54617"/>
                      <a:pt x="32954" y="54617"/>
                    </a:cubicBezTo>
                    <a:cubicBezTo>
                      <a:pt x="33665" y="54617"/>
                      <a:pt x="33790" y="54198"/>
                      <a:pt x="34041" y="54198"/>
                    </a:cubicBezTo>
                    <a:cubicBezTo>
                      <a:pt x="34648" y="54238"/>
                      <a:pt x="35242" y="54380"/>
                      <a:pt x="35798" y="54617"/>
                    </a:cubicBezTo>
                    <a:cubicBezTo>
                      <a:pt x="36224" y="54782"/>
                      <a:pt x="36680" y="54853"/>
                      <a:pt x="37136" y="54826"/>
                    </a:cubicBezTo>
                    <a:cubicBezTo>
                      <a:pt x="37888" y="54826"/>
                      <a:pt x="38516" y="54617"/>
                      <a:pt x="39268" y="54617"/>
                    </a:cubicBezTo>
                    <a:lnTo>
                      <a:pt x="41861" y="54617"/>
                    </a:lnTo>
                    <a:cubicBezTo>
                      <a:pt x="42906" y="54617"/>
                      <a:pt x="42781" y="54617"/>
                      <a:pt x="43408" y="53320"/>
                    </a:cubicBezTo>
                    <a:cubicBezTo>
                      <a:pt x="43408" y="53320"/>
                      <a:pt x="43408" y="53110"/>
                      <a:pt x="43617" y="53110"/>
                    </a:cubicBezTo>
                    <a:cubicBezTo>
                      <a:pt x="43826" y="53110"/>
                      <a:pt x="44286" y="53487"/>
                      <a:pt x="44913" y="53864"/>
                    </a:cubicBezTo>
                    <a:cubicBezTo>
                      <a:pt x="46252" y="54365"/>
                      <a:pt x="47669" y="54620"/>
                      <a:pt x="49095" y="54617"/>
                    </a:cubicBezTo>
                    <a:cubicBezTo>
                      <a:pt x="49973" y="54617"/>
                      <a:pt x="51186" y="53989"/>
                      <a:pt x="51938" y="53989"/>
                    </a:cubicBezTo>
                    <a:lnTo>
                      <a:pt x="54113" y="53989"/>
                    </a:lnTo>
                    <a:cubicBezTo>
                      <a:pt x="54113" y="53989"/>
                      <a:pt x="54364" y="53989"/>
                      <a:pt x="54405" y="53989"/>
                    </a:cubicBezTo>
                    <a:lnTo>
                      <a:pt x="54405" y="53696"/>
                    </a:lnTo>
                    <a:lnTo>
                      <a:pt x="54615" y="51729"/>
                    </a:lnTo>
                    <a:cubicBezTo>
                      <a:pt x="54828" y="50345"/>
                      <a:pt x="54941" y="48946"/>
                      <a:pt x="54949" y="47545"/>
                    </a:cubicBezTo>
                    <a:cubicBezTo>
                      <a:pt x="54949" y="46666"/>
                      <a:pt x="54949" y="45620"/>
                      <a:pt x="54949" y="44783"/>
                    </a:cubicBezTo>
                    <a:cubicBezTo>
                      <a:pt x="54887" y="44282"/>
                      <a:pt x="54887" y="43777"/>
                      <a:pt x="54949" y="43276"/>
                    </a:cubicBezTo>
                    <a:cubicBezTo>
                      <a:pt x="54991" y="42487"/>
                      <a:pt x="55104" y="41703"/>
                      <a:pt x="55284" y="40933"/>
                    </a:cubicBezTo>
                    <a:lnTo>
                      <a:pt x="55284" y="40933"/>
                    </a:lnTo>
                    <a:cubicBezTo>
                      <a:pt x="55284" y="40640"/>
                      <a:pt x="55493" y="39970"/>
                      <a:pt x="55493" y="39342"/>
                    </a:cubicBezTo>
                    <a:cubicBezTo>
                      <a:pt x="55438" y="38932"/>
                      <a:pt x="55280" y="38543"/>
                      <a:pt x="55033" y="38212"/>
                    </a:cubicBezTo>
                    <a:cubicBezTo>
                      <a:pt x="54932" y="37914"/>
                      <a:pt x="54932" y="37590"/>
                      <a:pt x="55033" y="37292"/>
                    </a:cubicBezTo>
                    <a:cubicBezTo>
                      <a:pt x="55070" y="36754"/>
                      <a:pt x="55213" y="36227"/>
                      <a:pt x="55451" y="35743"/>
                    </a:cubicBezTo>
                    <a:cubicBezTo>
                      <a:pt x="55610" y="35374"/>
                      <a:pt x="55681" y="34973"/>
                      <a:pt x="55660" y="34572"/>
                    </a:cubicBezTo>
                    <a:cubicBezTo>
                      <a:pt x="55660" y="34069"/>
                      <a:pt x="55451" y="33567"/>
                      <a:pt x="55451" y="32898"/>
                    </a:cubicBezTo>
                    <a:cubicBezTo>
                      <a:pt x="55451" y="32228"/>
                      <a:pt x="55033" y="32061"/>
                      <a:pt x="55033" y="31768"/>
                    </a:cubicBezTo>
                    <a:cubicBezTo>
                      <a:pt x="54916" y="31131"/>
                      <a:pt x="54916" y="30479"/>
                      <a:pt x="55033" y="29843"/>
                    </a:cubicBezTo>
                    <a:cubicBezTo>
                      <a:pt x="55200" y="29432"/>
                      <a:pt x="55271" y="28988"/>
                      <a:pt x="55242" y="28545"/>
                    </a:cubicBezTo>
                    <a:cubicBezTo>
                      <a:pt x="55284" y="28184"/>
                      <a:pt x="55284" y="27819"/>
                      <a:pt x="55242" y="27457"/>
                    </a:cubicBezTo>
                    <a:cubicBezTo>
                      <a:pt x="55187" y="26817"/>
                      <a:pt x="55187" y="26173"/>
                      <a:pt x="55242" y="25532"/>
                    </a:cubicBezTo>
                    <a:lnTo>
                      <a:pt x="55242" y="17707"/>
                    </a:lnTo>
                    <a:cubicBezTo>
                      <a:pt x="55413" y="16050"/>
                      <a:pt x="54949" y="14389"/>
                      <a:pt x="53946" y="13061"/>
                    </a:cubicBezTo>
                    <a:cubicBezTo>
                      <a:pt x="53946" y="12852"/>
                      <a:pt x="53736" y="12643"/>
                      <a:pt x="53736" y="12434"/>
                    </a:cubicBezTo>
                    <a:cubicBezTo>
                      <a:pt x="53778" y="11884"/>
                      <a:pt x="53862" y="11338"/>
                      <a:pt x="53987" y="10802"/>
                    </a:cubicBezTo>
                    <a:lnTo>
                      <a:pt x="54238" y="9672"/>
                    </a:lnTo>
                    <a:lnTo>
                      <a:pt x="54489" y="7454"/>
                    </a:lnTo>
                    <a:cubicBezTo>
                      <a:pt x="54489" y="5863"/>
                      <a:pt x="54866" y="3980"/>
                      <a:pt x="54991" y="1846"/>
                    </a:cubicBezTo>
                    <a:lnTo>
                      <a:pt x="54991" y="214"/>
                    </a:lnTo>
                    <a:cubicBezTo>
                      <a:pt x="54991" y="214"/>
                      <a:pt x="54991" y="-37"/>
                      <a:pt x="54991" y="5"/>
                    </a:cubicBezTo>
                    <a:lnTo>
                      <a:pt x="53820" y="5"/>
                    </a:lnTo>
                    <a:lnTo>
                      <a:pt x="50433" y="5"/>
                    </a:lnTo>
                    <a:cubicBezTo>
                      <a:pt x="49178" y="5"/>
                      <a:pt x="47255" y="5"/>
                      <a:pt x="45457" y="339"/>
                    </a:cubicBezTo>
                    <a:cubicBezTo>
                      <a:pt x="44600" y="499"/>
                      <a:pt x="43734" y="597"/>
                      <a:pt x="42865" y="632"/>
                    </a:cubicBezTo>
                    <a:cubicBezTo>
                      <a:pt x="35672" y="632"/>
                      <a:pt x="33790" y="5"/>
                      <a:pt x="27644" y="5"/>
                    </a:cubicBezTo>
                    <a:cubicBezTo>
                      <a:pt x="24884" y="5"/>
                      <a:pt x="21706" y="423"/>
                      <a:pt x="18737" y="423"/>
                    </a:cubicBezTo>
                    <a:cubicBezTo>
                      <a:pt x="15768" y="423"/>
                      <a:pt x="11126" y="5"/>
                      <a:pt x="9663" y="5"/>
                    </a:cubicBezTo>
                    <a:cubicBezTo>
                      <a:pt x="7313" y="483"/>
                      <a:pt x="5586" y="2502"/>
                      <a:pt x="5481" y="4901"/>
                    </a:cubicBezTo>
                    <a:cubicBezTo>
                      <a:pt x="5419" y="6475"/>
                      <a:pt x="5858" y="8030"/>
                      <a:pt x="6736" y="9337"/>
                    </a:cubicBezTo>
                    <a:cubicBezTo>
                      <a:pt x="8513" y="9861"/>
                      <a:pt x="10365" y="10073"/>
                      <a:pt x="12214" y="9965"/>
                    </a:cubicBezTo>
                    <a:cubicBezTo>
                      <a:pt x="18779" y="9965"/>
                      <a:pt x="25344" y="9337"/>
                      <a:pt x="31491" y="9337"/>
                    </a:cubicBezTo>
                    <a:cubicBezTo>
                      <a:pt x="33832" y="9337"/>
                      <a:pt x="36132" y="9337"/>
                      <a:pt x="44035" y="9337"/>
                    </a:cubicBezTo>
                    <a:lnTo>
                      <a:pt x="45415" y="9337"/>
                    </a:lnTo>
                    <a:lnTo>
                      <a:pt x="45666" y="9337"/>
                    </a:lnTo>
                    <a:cubicBezTo>
                      <a:pt x="46001" y="9337"/>
                      <a:pt x="45666" y="9588"/>
                      <a:pt x="45917" y="9755"/>
                    </a:cubicBezTo>
                    <a:lnTo>
                      <a:pt x="45917" y="15698"/>
                    </a:lnTo>
                    <a:lnTo>
                      <a:pt x="45917" y="19004"/>
                    </a:lnTo>
                    <a:cubicBezTo>
                      <a:pt x="45917" y="20301"/>
                      <a:pt x="45290" y="21766"/>
                      <a:pt x="45290" y="23482"/>
                    </a:cubicBezTo>
                    <a:cubicBezTo>
                      <a:pt x="45290" y="23900"/>
                      <a:pt x="45290" y="24486"/>
                      <a:pt x="45290" y="25281"/>
                    </a:cubicBezTo>
                    <a:lnTo>
                      <a:pt x="45290" y="26620"/>
                    </a:lnTo>
                    <a:cubicBezTo>
                      <a:pt x="45307" y="26857"/>
                      <a:pt x="45307" y="27095"/>
                      <a:pt x="45290" y="27332"/>
                    </a:cubicBezTo>
                    <a:cubicBezTo>
                      <a:pt x="45290" y="27876"/>
                      <a:pt x="45499" y="28378"/>
                      <a:pt x="45499" y="28796"/>
                    </a:cubicBezTo>
                    <a:cubicBezTo>
                      <a:pt x="45499" y="29215"/>
                      <a:pt x="45290" y="30596"/>
                      <a:pt x="45290" y="31726"/>
                    </a:cubicBezTo>
                    <a:cubicBezTo>
                      <a:pt x="45198" y="32653"/>
                      <a:pt x="45060" y="33575"/>
                      <a:pt x="44872" y="34488"/>
                    </a:cubicBezTo>
                    <a:cubicBezTo>
                      <a:pt x="44872" y="35367"/>
                      <a:pt x="45290" y="36204"/>
                      <a:pt x="45290" y="37041"/>
                    </a:cubicBezTo>
                    <a:cubicBezTo>
                      <a:pt x="45290" y="37878"/>
                      <a:pt x="44955" y="38798"/>
                      <a:pt x="44872" y="39761"/>
                    </a:cubicBezTo>
                    <a:cubicBezTo>
                      <a:pt x="44734" y="40180"/>
                      <a:pt x="44663" y="40617"/>
                      <a:pt x="44663" y="41058"/>
                    </a:cubicBezTo>
                    <a:cubicBezTo>
                      <a:pt x="44688" y="42139"/>
                      <a:pt x="44800" y="43217"/>
                      <a:pt x="44997" y="44280"/>
                    </a:cubicBezTo>
                    <a:cubicBezTo>
                      <a:pt x="44997" y="45034"/>
                      <a:pt x="44997" y="44741"/>
                      <a:pt x="44997" y="44908"/>
                    </a:cubicBezTo>
                    <a:cubicBezTo>
                      <a:pt x="44997" y="44908"/>
                      <a:pt x="44997" y="44908"/>
                      <a:pt x="44663" y="44908"/>
                    </a:cubicBezTo>
                    <a:cubicBezTo>
                      <a:pt x="44328" y="44908"/>
                      <a:pt x="44663" y="45117"/>
                      <a:pt x="44286" y="45117"/>
                    </a:cubicBezTo>
                    <a:cubicBezTo>
                      <a:pt x="42321" y="45117"/>
                      <a:pt x="41359" y="45117"/>
                      <a:pt x="40941" y="45117"/>
                    </a:cubicBezTo>
                    <a:cubicBezTo>
                      <a:pt x="40523" y="45117"/>
                      <a:pt x="40021" y="44490"/>
                      <a:pt x="39477" y="44490"/>
                    </a:cubicBezTo>
                    <a:cubicBezTo>
                      <a:pt x="38934" y="44490"/>
                      <a:pt x="38725" y="44908"/>
                      <a:pt x="37888" y="44908"/>
                    </a:cubicBezTo>
                    <a:cubicBezTo>
                      <a:pt x="37052" y="44908"/>
                      <a:pt x="36843" y="44908"/>
                      <a:pt x="36425" y="44908"/>
                    </a:cubicBezTo>
                    <a:cubicBezTo>
                      <a:pt x="36007" y="44908"/>
                      <a:pt x="34585" y="44908"/>
                      <a:pt x="33498" y="44908"/>
                    </a:cubicBezTo>
                    <a:cubicBezTo>
                      <a:pt x="32557" y="44816"/>
                      <a:pt x="31620" y="44676"/>
                      <a:pt x="30696" y="44490"/>
                    </a:cubicBezTo>
                    <a:cubicBezTo>
                      <a:pt x="30019" y="44554"/>
                      <a:pt x="29345" y="44680"/>
                      <a:pt x="28689" y="44866"/>
                    </a:cubicBezTo>
                    <a:cubicBezTo>
                      <a:pt x="28208" y="44438"/>
                      <a:pt x="27572" y="44226"/>
                      <a:pt x="26933" y="44280"/>
                    </a:cubicBezTo>
                    <a:cubicBezTo>
                      <a:pt x="24758" y="44280"/>
                      <a:pt x="22751" y="44908"/>
                      <a:pt x="20577" y="44908"/>
                    </a:cubicBezTo>
                    <a:cubicBezTo>
                      <a:pt x="19824" y="44908"/>
                      <a:pt x="19030" y="44699"/>
                      <a:pt x="16395" y="44699"/>
                    </a:cubicBezTo>
                    <a:cubicBezTo>
                      <a:pt x="15350" y="44699"/>
                      <a:pt x="14179" y="44908"/>
                      <a:pt x="12966" y="44908"/>
                    </a:cubicBezTo>
                    <a:cubicBezTo>
                      <a:pt x="11043" y="44908"/>
                      <a:pt x="10039" y="44908"/>
                      <a:pt x="9621" y="44908"/>
                    </a:cubicBezTo>
                    <a:cubicBezTo>
                      <a:pt x="9203" y="44908"/>
                      <a:pt x="9621" y="44280"/>
                      <a:pt x="9621" y="44280"/>
                    </a:cubicBezTo>
                    <a:cubicBezTo>
                      <a:pt x="9621" y="44280"/>
                      <a:pt x="9203" y="44824"/>
                      <a:pt x="9036" y="44615"/>
                    </a:cubicBezTo>
                    <a:cubicBezTo>
                      <a:pt x="8868" y="44406"/>
                      <a:pt x="9036" y="44615"/>
                      <a:pt x="9036" y="43904"/>
                    </a:cubicBezTo>
                    <a:lnTo>
                      <a:pt x="9036" y="34990"/>
                    </a:lnTo>
                    <a:cubicBezTo>
                      <a:pt x="9036" y="31810"/>
                      <a:pt x="9454" y="27792"/>
                      <a:pt x="9454" y="26620"/>
                    </a:cubicBezTo>
                    <a:cubicBezTo>
                      <a:pt x="9454" y="24068"/>
                      <a:pt x="9036" y="21515"/>
                      <a:pt x="9036" y="19004"/>
                    </a:cubicBezTo>
                    <a:cubicBezTo>
                      <a:pt x="9036" y="17288"/>
                      <a:pt x="9454" y="12643"/>
                      <a:pt x="9454" y="9672"/>
                    </a:cubicBezTo>
                    <a:cubicBezTo>
                      <a:pt x="9705" y="8017"/>
                      <a:pt x="8948" y="6372"/>
                      <a:pt x="7530" y="5487"/>
                    </a:cubicBezTo>
                    <a:cubicBezTo>
                      <a:pt x="7075" y="4654"/>
                      <a:pt x="6175" y="4164"/>
                      <a:pt x="5231" y="4231"/>
                    </a:cubicBezTo>
                    <a:cubicBezTo>
                      <a:pt x="4528" y="4429"/>
                      <a:pt x="3842" y="4681"/>
                      <a:pt x="3181" y="4985"/>
                    </a:cubicBezTo>
                    <a:close/>
                  </a:path>
                </a:pathLst>
              </a:custGeom>
              <a:solidFill>
                <a:schemeClr val="bg1"/>
              </a:solidFill>
              <a:ln w="3805" cap="flat">
                <a:noFill/>
                <a:prstDash val="solid"/>
                <a:miter/>
              </a:ln>
            </p:spPr>
            <p:txBody>
              <a:bodyPr wrap="none" rtlCol="0" anchor="ctr"/>
              <a:lstStyle/>
              <a:p>
                <a:endParaRPr lang="en-CA"/>
              </a:p>
            </p:txBody>
          </p:sp>
          <p:sp>
            <p:nvSpPr>
              <p:cNvPr id="255" name="Freeform 254">
                <a:extLst>
                  <a:ext uri="{FF2B5EF4-FFF2-40B4-BE49-F238E27FC236}">
                    <a16:creationId xmlns:a16="http://schemas.microsoft.com/office/drawing/2014/main" id="{C0EEBF5E-37A6-CA40-AE5C-6482FEF59261}"/>
                  </a:ext>
                </a:extLst>
              </p:cNvPr>
              <p:cNvSpPr/>
              <p:nvPr/>
            </p:nvSpPr>
            <p:spPr>
              <a:xfrm>
                <a:off x="6378752" y="2816593"/>
                <a:ext cx="54927" cy="54737"/>
              </a:xfrm>
              <a:custGeom>
                <a:avLst/>
                <a:gdLst>
                  <a:gd name="connsiteX0" fmla="*/ 2826 w 54927"/>
                  <a:gd name="connsiteY0" fmla="*/ 4771 h 54737"/>
                  <a:gd name="connsiteX1" fmla="*/ 66 w 54927"/>
                  <a:gd name="connsiteY1" fmla="*/ 8160 h 54737"/>
                  <a:gd name="connsiteX2" fmla="*/ 66 w 54927"/>
                  <a:gd name="connsiteY2" fmla="*/ 13015 h 54737"/>
                  <a:gd name="connsiteX3" fmla="*/ 484 w 54927"/>
                  <a:gd name="connsiteY3" fmla="*/ 16195 h 54737"/>
                  <a:gd name="connsiteX4" fmla="*/ 484 w 54927"/>
                  <a:gd name="connsiteY4" fmla="*/ 18957 h 54737"/>
                  <a:gd name="connsiteX5" fmla="*/ 66 w 54927"/>
                  <a:gd name="connsiteY5" fmla="*/ 23603 h 54737"/>
                  <a:gd name="connsiteX6" fmla="*/ 66 w 54927"/>
                  <a:gd name="connsiteY6" fmla="*/ 27202 h 54737"/>
                  <a:gd name="connsiteX7" fmla="*/ 66 w 54927"/>
                  <a:gd name="connsiteY7" fmla="*/ 32307 h 54737"/>
                  <a:gd name="connsiteX8" fmla="*/ 484 w 54927"/>
                  <a:gd name="connsiteY8" fmla="*/ 35697 h 54737"/>
                  <a:gd name="connsiteX9" fmla="*/ 66 w 54927"/>
                  <a:gd name="connsiteY9" fmla="*/ 40970 h 54737"/>
                  <a:gd name="connsiteX10" fmla="*/ 66 w 54927"/>
                  <a:gd name="connsiteY10" fmla="*/ 43062 h 54737"/>
                  <a:gd name="connsiteX11" fmla="*/ 66 w 54927"/>
                  <a:gd name="connsiteY11" fmla="*/ 45447 h 54737"/>
                  <a:gd name="connsiteX12" fmla="*/ 66 w 54927"/>
                  <a:gd name="connsiteY12" fmla="*/ 51934 h 54737"/>
                  <a:gd name="connsiteX13" fmla="*/ 66 w 54927"/>
                  <a:gd name="connsiteY13" fmla="*/ 53482 h 54737"/>
                  <a:gd name="connsiteX14" fmla="*/ 609 w 54927"/>
                  <a:gd name="connsiteY14" fmla="*/ 54529 h 54737"/>
                  <a:gd name="connsiteX15" fmla="*/ 10645 w 54927"/>
                  <a:gd name="connsiteY15" fmla="*/ 54529 h 54737"/>
                  <a:gd name="connsiteX16" fmla="*/ 12150 w 54927"/>
                  <a:gd name="connsiteY16" fmla="*/ 53273 h 54737"/>
                  <a:gd name="connsiteX17" fmla="*/ 12360 w 54927"/>
                  <a:gd name="connsiteY17" fmla="*/ 53273 h 54737"/>
                  <a:gd name="connsiteX18" fmla="*/ 15705 w 54927"/>
                  <a:gd name="connsiteY18" fmla="*/ 54738 h 54737"/>
                  <a:gd name="connsiteX19" fmla="*/ 17377 w 54927"/>
                  <a:gd name="connsiteY19" fmla="*/ 54110 h 54737"/>
                  <a:gd name="connsiteX20" fmla="*/ 22395 w 54927"/>
                  <a:gd name="connsiteY20" fmla="*/ 54738 h 54737"/>
                  <a:gd name="connsiteX21" fmla="*/ 24695 w 54927"/>
                  <a:gd name="connsiteY21" fmla="*/ 54361 h 54737"/>
                  <a:gd name="connsiteX22" fmla="*/ 25071 w 54927"/>
                  <a:gd name="connsiteY22" fmla="*/ 54738 h 54737"/>
                  <a:gd name="connsiteX23" fmla="*/ 26660 w 54927"/>
                  <a:gd name="connsiteY23" fmla="*/ 54738 h 54737"/>
                  <a:gd name="connsiteX24" fmla="*/ 27538 w 54927"/>
                  <a:gd name="connsiteY24" fmla="*/ 54403 h 54737"/>
                  <a:gd name="connsiteX25" fmla="*/ 28333 w 54927"/>
                  <a:gd name="connsiteY25" fmla="*/ 54403 h 54737"/>
                  <a:gd name="connsiteX26" fmla="*/ 28793 w 54927"/>
                  <a:gd name="connsiteY26" fmla="*/ 54026 h 54737"/>
                  <a:gd name="connsiteX27" fmla="*/ 30131 w 54927"/>
                  <a:gd name="connsiteY27" fmla="*/ 54403 h 54737"/>
                  <a:gd name="connsiteX28" fmla="*/ 31344 w 54927"/>
                  <a:gd name="connsiteY28" fmla="*/ 54403 h 54737"/>
                  <a:gd name="connsiteX29" fmla="*/ 33017 w 54927"/>
                  <a:gd name="connsiteY29" fmla="*/ 54403 h 54737"/>
                  <a:gd name="connsiteX30" fmla="*/ 34104 w 54927"/>
                  <a:gd name="connsiteY30" fmla="*/ 53985 h 54737"/>
                  <a:gd name="connsiteX31" fmla="*/ 35860 w 54927"/>
                  <a:gd name="connsiteY31" fmla="*/ 54403 h 54737"/>
                  <a:gd name="connsiteX32" fmla="*/ 37198 w 54927"/>
                  <a:gd name="connsiteY32" fmla="*/ 54403 h 54737"/>
                  <a:gd name="connsiteX33" fmla="*/ 39372 w 54927"/>
                  <a:gd name="connsiteY33" fmla="*/ 54403 h 54737"/>
                  <a:gd name="connsiteX34" fmla="*/ 41923 w 54927"/>
                  <a:gd name="connsiteY34" fmla="*/ 54403 h 54737"/>
                  <a:gd name="connsiteX35" fmla="*/ 43470 w 54927"/>
                  <a:gd name="connsiteY35" fmla="*/ 53148 h 54737"/>
                  <a:gd name="connsiteX36" fmla="*/ 43679 w 54927"/>
                  <a:gd name="connsiteY36" fmla="*/ 53148 h 54737"/>
                  <a:gd name="connsiteX37" fmla="*/ 44976 w 54927"/>
                  <a:gd name="connsiteY37" fmla="*/ 53901 h 54737"/>
                  <a:gd name="connsiteX38" fmla="*/ 49157 w 54927"/>
                  <a:gd name="connsiteY38" fmla="*/ 54612 h 54737"/>
                  <a:gd name="connsiteX39" fmla="*/ 51959 w 54927"/>
                  <a:gd name="connsiteY39" fmla="*/ 53985 h 54737"/>
                  <a:gd name="connsiteX40" fmla="*/ 54175 w 54927"/>
                  <a:gd name="connsiteY40" fmla="*/ 53985 h 54737"/>
                  <a:gd name="connsiteX41" fmla="*/ 54468 w 54927"/>
                  <a:gd name="connsiteY41" fmla="*/ 53985 h 54737"/>
                  <a:gd name="connsiteX42" fmla="*/ 54468 w 54927"/>
                  <a:gd name="connsiteY42" fmla="*/ 53817 h 54737"/>
                  <a:gd name="connsiteX43" fmla="*/ 54468 w 54927"/>
                  <a:gd name="connsiteY43" fmla="*/ 51892 h 54737"/>
                  <a:gd name="connsiteX44" fmla="*/ 54802 w 54927"/>
                  <a:gd name="connsiteY44" fmla="*/ 47456 h 54737"/>
                  <a:gd name="connsiteX45" fmla="*/ 54802 w 54927"/>
                  <a:gd name="connsiteY45" fmla="*/ 44694 h 54737"/>
                  <a:gd name="connsiteX46" fmla="*/ 54593 w 54927"/>
                  <a:gd name="connsiteY46" fmla="*/ 43188 h 54737"/>
                  <a:gd name="connsiteX47" fmla="*/ 54928 w 54927"/>
                  <a:gd name="connsiteY47" fmla="*/ 40844 h 54737"/>
                  <a:gd name="connsiteX48" fmla="*/ 54928 w 54927"/>
                  <a:gd name="connsiteY48" fmla="*/ 39254 h 54737"/>
                  <a:gd name="connsiteX49" fmla="*/ 54510 w 54927"/>
                  <a:gd name="connsiteY49" fmla="*/ 38208 h 54737"/>
                  <a:gd name="connsiteX50" fmla="*/ 54301 w 54927"/>
                  <a:gd name="connsiteY50" fmla="*/ 37287 h 54737"/>
                  <a:gd name="connsiteX51" fmla="*/ 54719 w 54927"/>
                  <a:gd name="connsiteY51" fmla="*/ 35780 h 54737"/>
                  <a:gd name="connsiteX52" fmla="*/ 54719 w 54927"/>
                  <a:gd name="connsiteY52" fmla="*/ 34567 h 54737"/>
                  <a:gd name="connsiteX53" fmla="*/ 54719 w 54927"/>
                  <a:gd name="connsiteY53" fmla="*/ 32893 h 54737"/>
                  <a:gd name="connsiteX54" fmla="*/ 54301 w 54927"/>
                  <a:gd name="connsiteY54" fmla="*/ 31805 h 54737"/>
                  <a:gd name="connsiteX55" fmla="*/ 54719 w 54927"/>
                  <a:gd name="connsiteY55" fmla="*/ 30047 h 54737"/>
                  <a:gd name="connsiteX56" fmla="*/ 54719 w 54927"/>
                  <a:gd name="connsiteY56" fmla="*/ 28708 h 54737"/>
                  <a:gd name="connsiteX57" fmla="*/ 54719 w 54927"/>
                  <a:gd name="connsiteY57" fmla="*/ 27620 h 54737"/>
                  <a:gd name="connsiteX58" fmla="*/ 54719 w 54927"/>
                  <a:gd name="connsiteY58" fmla="*/ 25737 h 54737"/>
                  <a:gd name="connsiteX59" fmla="*/ 54719 w 54927"/>
                  <a:gd name="connsiteY59" fmla="*/ 17535 h 54737"/>
                  <a:gd name="connsiteX60" fmla="*/ 53464 w 54927"/>
                  <a:gd name="connsiteY60" fmla="*/ 12847 h 54737"/>
                  <a:gd name="connsiteX61" fmla="*/ 53255 w 54927"/>
                  <a:gd name="connsiteY61" fmla="*/ 12220 h 54737"/>
                  <a:gd name="connsiteX62" fmla="*/ 53464 w 54927"/>
                  <a:gd name="connsiteY62" fmla="*/ 10588 h 54737"/>
                  <a:gd name="connsiteX63" fmla="*/ 53715 w 54927"/>
                  <a:gd name="connsiteY63" fmla="*/ 9458 h 54737"/>
                  <a:gd name="connsiteX64" fmla="*/ 53966 w 54927"/>
                  <a:gd name="connsiteY64" fmla="*/ 7282 h 54737"/>
                  <a:gd name="connsiteX65" fmla="*/ 54468 w 54927"/>
                  <a:gd name="connsiteY65" fmla="*/ 1632 h 54737"/>
                  <a:gd name="connsiteX66" fmla="*/ 54468 w 54927"/>
                  <a:gd name="connsiteY66" fmla="*/ 0 h 54737"/>
                  <a:gd name="connsiteX67" fmla="*/ 54259 w 54927"/>
                  <a:gd name="connsiteY67" fmla="*/ 0 h 54737"/>
                  <a:gd name="connsiteX68" fmla="*/ 49701 w 54927"/>
                  <a:gd name="connsiteY68" fmla="*/ 0 h 54737"/>
                  <a:gd name="connsiteX69" fmla="*/ 44725 w 54927"/>
                  <a:gd name="connsiteY69" fmla="*/ 293 h 54737"/>
                  <a:gd name="connsiteX70" fmla="*/ 42132 w 54927"/>
                  <a:gd name="connsiteY70" fmla="*/ 628 h 54737"/>
                  <a:gd name="connsiteX71" fmla="*/ 26911 w 54927"/>
                  <a:gd name="connsiteY71" fmla="*/ 0 h 54737"/>
                  <a:gd name="connsiteX72" fmla="*/ 18046 w 54927"/>
                  <a:gd name="connsiteY72" fmla="*/ 418 h 54737"/>
                  <a:gd name="connsiteX73" fmla="*/ 8931 w 54927"/>
                  <a:gd name="connsiteY73" fmla="*/ 0 h 54737"/>
                  <a:gd name="connsiteX74" fmla="*/ 4749 w 54927"/>
                  <a:gd name="connsiteY74" fmla="*/ 4854 h 54737"/>
                  <a:gd name="connsiteX75" fmla="*/ 6004 w 54927"/>
                  <a:gd name="connsiteY75" fmla="*/ 9290 h 54737"/>
                  <a:gd name="connsiteX76" fmla="*/ 11523 w 54927"/>
                  <a:gd name="connsiteY76" fmla="*/ 9918 h 54737"/>
                  <a:gd name="connsiteX77" fmla="*/ 30758 w 54927"/>
                  <a:gd name="connsiteY77" fmla="*/ 9290 h 54737"/>
                  <a:gd name="connsiteX78" fmla="*/ 43303 w 54927"/>
                  <a:gd name="connsiteY78" fmla="*/ 9500 h 54737"/>
                  <a:gd name="connsiteX79" fmla="*/ 44934 w 54927"/>
                  <a:gd name="connsiteY79" fmla="*/ 9500 h 54737"/>
                  <a:gd name="connsiteX80" fmla="*/ 44934 w 54927"/>
                  <a:gd name="connsiteY80" fmla="*/ 9876 h 54737"/>
                  <a:gd name="connsiteX81" fmla="*/ 44934 w 54927"/>
                  <a:gd name="connsiteY81" fmla="*/ 15819 h 54737"/>
                  <a:gd name="connsiteX82" fmla="*/ 44934 w 54927"/>
                  <a:gd name="connsiteY82" fmla="*/ 19167 h 54737"/>
                  <a:gd name="connsiteX83" fmla="*/ 44307 w 54927"/>
                  <a:gd name="connsiteY83" fmla="*/ 23603 h 54737"/>
                  <a:gd name="connsiteX84" fmla="*/ 44516 w 54927"/>
                  <a:gd name="connsiteY84" fmla="*/ 25402 h 54737"/>
                  <a:gd name="connsiteX85" fmla="*/ 44516 w 54927"/>
                  <a:gd name="connsiteY85" fmla="*/ 26783 h 54737"/>
                  <a:gd name="connsiteX86" fmla="*/ 44516 w 54927"/>
                  <a:gd name="connsiteY86" fmla="*/ 27453 h 54737"/>
                  <a:gd name="connsiteX87" fmla="*/ 44725 w 54927"/>
                  <a:gd name="connsiteY87" fmla="*/ 28917 h 54737"/>
                  <a:gd name="connsiteX88" fmla="*/ 44516 w 54927"/>
                  <a:gd name="connsiteY88" fmla="*/ 31847 h 54737"/>
                  <a:gd name="connsiteX89" fmla="*/ 44098 w 54927"/>
                  <a:gd name="connsiteY89" fmla="*/ 34651 h 54737"/>
                  <a:gd name="connsiteX90" fmla="*/ 44516 w 54927"/>
                  <a:gd name="connsiteY90" fmla="*/ 37161 h 54737"/>
                  <a:gd name="connsiteX91" fmla="*/ 44139 w 54927"/>
                  <a:gd name="connsiteY91" fmla="*/ 39923 h 54737"/>
                  <a:gd name="connsiteX92" fmla="*/ 43888 w 54927"/>
                  <a:gd name="connsiteY92" fmla="*/ 41221 h 54737"/>
                  <a:gd name="connsiteX93" fmla="*/ 44223 w 54927"/>
                  <a:gd name="connsiteY93" fmla="*/ 44443 h 54737"/>
                  <a:gd name="connsiteX94" fmla="*/ 44223 w 54927"/>
                  <a:gd name="connsiteY94" fmla="*/ 45029 h 54737"/>
                  <a:gd name="connsiteX95" fmla="*/ 44223 w 54927"/>
                  <a:gd name="connsiteY95" fmla="*/ 45029 h 54737"/>
                  <a:gd name="connsiteX96" fmla="*/ 43888 w 54927"/>
                  <a:gd name="connsiteY96" fmla="*/ 45029 h 54737"/>
                  <a:gd name="connsiteX97" fmla="*/ 43512 w 54927"/>
                  <a:gd name="connsiteY97" fmla="*/ 45029 h 54737"/>
                  <a:gd name="connsiteX98" fmla="*/ 40167 w 54927"/>
                  <a:gd name="connsiteY98" fmla="*/ 45238 h 54737"/>
                  <a:gd name="connsiteX99" fmla="*/ 38703 w 54927"/>
                  <a:gd name="connsiteY99" fmla="*/ 44569 h 54737"/>
                  <a:gd name="connsiteX100" fmla="*/ 37114 w 54927"/>
                  <a:gd name="connsiteY100" fmla="*/ 45029 h 54737"/>
                  <a:gd name="connsiteX101" fmla="*/ 35651 w 54927"/>
                  <a:gd name="connsiteY101" fmla="*/ 45238 h 54737"/>
                  <a:gd name="connsiteX102" fmla="*/ 32724 w 54927"/>
                  <a:gd name="connsiteY102" fmla="*/ 45029 h 54737"/>
                  <a:gd name="connsiteX103" fmla="*/ 29922 w 54927"/>
                  <a:gd name="connsiteY103" fmla="*/ 44569 h 54737"/>
                  <a:gd name="connsiteX104" fmla="*/ 27915 w 54927"/>
                  <a:gd name="connsiteY104" fmla="*/ 44945 h 54737"/>
                  <a:gd name="connsiteX105" fmla="*/ 26159 w 54927"/>
                  <a:gd name="connsiteY105" fmla="*/ 44359 h 54737"/>
                  <a:gd name="connsiteX106" fmla="*/ 19803 w 54927"/>
                  <a:gd name="connsiteY106" fmla="*/ 45029 h 54737"/>
                  <a:gd name="connsiteX107" fmla="*/ 15621 w 54927"/>
                  <a:gd name="connsiteY107" fmla="*/ 45029 h 54737"/>
                  <a:gd name="connsiteX108" fmla="*/ 12234 w 54927"/>
                  <a:gd name="connsiteY108" fmla="*/ 45029 h 54737"/>
                  <a:gd name="connsiteX109" fmla="*/ 8847 w 54927"/>
                  <a:gd name="connsiteY109" fmla="*/ 45238 h 54737"/>
                  <a:gd name="connsiteX110" fmla="*/ 8847 w 54927"/>
                  <a:gd name="connsiteY110" fmla="*/ 44569 h 54737"/>
                  <a:gd name="connsiteX111" fmla="*/ 8262 w 54927"/>
                  <a:gd name="connsiteY111" fmla="*/ 44903 h 54737"/>
                  <a:gd name="connsiteX112" fmla="*/ 8262 w 54927"/>
                  <a:gd name="connsiteY112" fmla="*/ 44192 h 54737"/>
                  <a:gd name="connsiteX113" fmla="*/ 8262 w 54927"/>
                  <a:gd name="connsiteY113" fmla="*/ 35320 h 54737"/>
                  <a:gd name="connsiteX114" fmla="*/ 8680 w 54927"/>
                  <a:gd name="connsiteY114" fmla="*/ 26950 h 54737"/>
                  <a:gd name="connsiteX115" fmla="*/ 8262 w 54927"/>
                  <a:gd name="connsiteY115" fmla="*/ 19334 h 54737"/>
                  <a:gd name="connsiteX116" fmla="*/ 8680 w 54927"/>
                  <a:gd name="connsiteY116" fmla="*/ 10044 h 54737"/>
                  <a:gd name="connsiteX117" fmla="*/ 6798 w 54927"/>
                  <a:gd name="connsiteY117" fmla="*/ 5859 h 54737"/>
                  <a:gd name="connsiteX118" fmla="*/ 4456 w 54927"/>
                  <a:gd name="connsiteY118" fmla="*/ 4603 h 54737"/>
                  <a:gd name="connsiteX119" fmla="*/ 2826 w 54927"/>
                  <a:gd name="connsiteY119" fmla="*/ 4771 h 5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4927" h="54737">
                    <a:moveTo>
                      <a:pt x="2826" y="4771"/>
                    </a:moveTo>
                    <a:cubicBezTo>
                      <a:pt x="1437" y="5419"/>
                      <a:pt x="421" y="6668"/>
                      <a:pt x="66" y="8160"/>
                    </a:cubicBezTo>
                    <a:cubicBezTo>
                      <a:pt x="66" y="8997"/>
                      <a:pt x="66" y="11132"/>
                      <a:pt x="66" y="13015"/>
                    </a:cubicBezTo>
                    <a:cubicBezTo>
                      <a:pt x="112" y="14085"/>
                      <a:pt x="254" y="15149"/>
                      <a:pt x="484" y="16195"/>
                    </a:cubicBezTo>
                    <a:cubicBezTo>
                      <a:pt x="593" y="17113"/>
                      <a:pt x="593" y="18040"/>
                      <a:pt x="484" y="18957"/>
                    </a:cubicBezTo>
                    <a:cubicBezTo>
                      <a:pt x="459" y="20514"/>
                      <a:pt x="321" y="22067"/>
                      <a:pt x="66" y="23603"/>
                    </a:cubicBezTo>
                    <a:cubicBezTo>
                      <a:pt x="-22" y="24801"/>
                      <a:pt x="-22" y="26003"/>
                      <a:pt x="66" y="27202"/>
                    </a:cubicBezTo>
                    <a:cubicBezTo>
                      <a:pt x="66" y="28708"/>
                      <a:pt x="66" y="30173"/>
                      <a:pt x="66" y="32307"/>
                    </a:cubicBezTo>
                    <a:cubicBezTo>
                      <a:pt x="66" y="33353"/>
                      <a:pt x="484" y="34860"/>
                      <a:pt x="484" y="35697"/>
                    </a:cubicBezTo>
                    <a:cubicBezTo>
                      <a:pt x="450" y="37461"/>
                      <a:pt x="308" y="39222"/>
                      <a:pt x="66" y="40970"/>
                    </a:cubicBezTo>
                    <a:cubicBezTo>
                      <a:pt x="66" y="41723"/>
                      <a:pt x="66" y="42393"/>
                      <a:pt x="66" y="43062"/>
                    </a:cubicBezTo>
                    <a:lnTo>
                      <a:pt x="66" y="45447"/>
                    </a:lnTo>
                    <a:lnTo>
                      <a:pt x="66" y="51934"/>
                    </a:lnTo>
                    <a:lnTo>
                      <a:pt x="66" y="53482"/>
                    </a:lnTo>
                    <a:cubicBezTo>
                      <a:pt x="66" y="53943"/>
                      <a:pt x="-185" y="54780"/>
                      <a:pt x="609" y="54529"/>
                    </a:cubicBezTo>
                    <a:lnTo>
                      <a:pt x="10645" y="54529"/>
                    </a:lnTo>
                    <a:cubicBezTo>
                      <a:pt x="11690" y="54529"/>
                      <a:pt x="11523" y="54529"/>
                      <a:pt x="12150" y="53273"/>
                    </a:cubicBezTo>
                    <a:cubicBezTo>
                      <a:pt x="12150" y="53273"/>
                      <a:pt x="12150" y="53273"/>
                      <a:pt x="12360" y="53273"/>
                    </a:cubicBezTo>
                    <a:cubicBezTo>
                      <a:pt x="12569" y="53273"/>
                      <a:pt x="14116" y="54738"/>
                      <a:pt x="15705" y="54738"/>
                    </a:cubicBezTo>
                    <a:cubicBezTo>
                      <a:pt x="16123" y="54738"/>
                      <a:pt x="16959" y="54110"/>
                      <a:pt x="17377" y="54110"/>
                    </a:cubicBezTo>
                    <a:cubicBezTo>
                      <a:pt x="19761" y="54110"/>
                      <a:pt x="20388" y="54738"/>
                      <a:pt x="22395" y="54738"/>
                    </a:cubicBezTo>
                    <a:cubicBezTo>
                      <a:pt x="23169" y="54667"/>
                      <a:pt x="23938" y="54541"/>
                      <a:pt x="24695" y="54361"/>
                    </a:cubicBezTo>
                    <a:cubicBezTo>
                      <a:pt x="24695" y="54612"/>
                      <a:pt x="24821" y="54738"/>
                      <a:pt x="25071" y="54738"/>
                    </a:cubicBezTo>
                    <a:cubicBezTo>
                      <a:pt x="25322" y="54738"/>
                      <a:pt x="26033" y="54738"/>
                      <a:pt x="26660" y="54738"/>
                    </a:cubicBezTo>
                    <a:cubicBezTo>
                      <a:pt x="26978" y="54713"/>
                      <a:pt x="27283" y="54596"/>
                      <a:pt x="27538" y="54403"/>
                    </a:cubicBezTo>
                    <a:lnTo>
                      <a:pt x="28333" y="54403"/>
                    </a:lnTo>
                    <a:cubicBezTo>
                      <a:pt x="28333" y="54403"/>
                      <a:pt x="28626" y="54403"/>
                      <a:pt x="28793" y="54026"/>
                    </a:cubicBezTo>
                    <a:cubicBezTo>
                      <a:pt x="29253" y="54087"/>
                      <a:pt x="29705" y="54214"/>
                      <a:pt x="30131" y="54403"/>
                    </a:cubicBezTo>
                    <a:cubicBezTo>
                      <a:pt x="30532" y="54481"/>
                      <a:pt x="30942" y="54481"/>
                      <a:pt x="31344" y="54403"/>
                    </a:cubicBezTo>
                    <a:cubicBezTo>
                      <a:pt x="31804" y="54403"/>
                      <a:pt x="32305" y="54403"/>
                      <a:pt x="33017" y="54403"/>
                    </a:cubicBezTo>
                    <a:cubicBezTo>
                      <a:pt x="33727" y="54403"/>
                      <a:pt x="33853" y="53985"/>
                      <a:pt x="34104" y="53985"/>
                    </a:cubicBezTo>
                    <a:cubicBezTo>
                      <a:pt x="34710" y="54024"/>
                      <a:pt x="35304" y="54166"/>
                      <a:pt x="35860" y="54403"/>
                    </a:cubicBezTo>
                    <a:cubicBezTo>
                      <a:pt x="36299" y="54498"/>
                      <a:pt x="36755" y="54498"/>
                      <a:pt x="37198" y="54403"/>
                    </a:cubicBezTo>
                    <a:cubicBezTo>
                      <a:pt x="37951" y="54403"/>
                      <a:pt x="38578" y="54403"/>
                      <a:pt x="39372" y="54403"/>
                    </a:cubicBezTo>
                    <a:lnTo>
                      <a:pt x="41923" y="54403"/>
                    </a:lnTo>
                    <a:cubicBezTo>
                      <a:pt x="42968" y="54403"/>
                      <a:pt x="42843" y="54403"/>
                      <a:pt x="43470" y="53148"/>
                    </a:cubicBezTo>
                    <a:cubicBezTo>
                      <a:pt x="43470" y="53148"/>
                      <a:pt x="43470" y="53148"/>
                      <a:pt x="43679" y="53148"/>
                    </a:cubicBezTo>
                    <a:cubicBezTo>
                      <a:pt x="43888" y="53148"/>
                      <a:pt x="44390" y="53524"/>
                      <a:pt x="44976" y="53901"/>
                    </a:cubicBezTo>
                    <a:cubicBezTo>
                      <a:pt x="46322" y="54364"/>
                      <a:pt x="47735" y="54604"/>
                      <a:pt x="49157" y="54612"/>
                    </a:cubicBezTo>
                    <a:cubicBezTo>
                      <a:pt x="49994" y="54612"/>
                      <a:pt x="51206" y="53985"/>
                      <a:pt x="51959" y="53985"/>
                    </a:cubicBezTo>
                    <a:lnTo>
                      <a:pt x="54175" y="53985"/>
                    </a:lnTo>
                    <a:cubicBezTo>
                      <a:pt x="54175" y="53985"/>
                      <a:pt x="54426" y="53985"/>
                      <a:pt x="54468" y="53985"/>
                    </a:cubicBezTo>
                    <a:lnTo>
                      <a:pt x="54468" y="53817"/>
                    </a:lnTo>
                    <a:lnTo>
                      <a:pt x="54468" y="51892"/>
                    </a:lnTo>
                    <a:cubicBezTo>
                      <a:pt x="54689" y="50424"/>
                      <a:pt x="54802" y="48941"/>
                      <a:pt x="54802" y="47456"/>
                    </a:cubicBezTo>
                    <a:cubicBezTo>
                      <a:pt x="54802" y="46577"/>
                      <a:pt x="54802" y="45531"/>
                      <a:pt x="54802" y="44694"/>
                    </a:cubicBezTo>
                    <a:cubicBezTo>
                      <a:pt x="54673" y="44202"/>
                      <a:pt x="54602" y="43697"/>
                      <a:pt x="54593" y="43188"/>
                    </a:cubicBezTo>
                    <a:cubicBezTo>
                      <a:pt x="54639" y="42398"/>
                      <a:pt x="54752" y="41615"/>
                      <a:pt x="54928" y="40844"/>
                    </a:cubicBezTo>
                    <a:cubicBezTo>
                      <a:pt x="54928" y="40593"/>
                      <a:pt x="54928" y="39882"/>
                      <a:pt x="54928" y="39254"/>
                    </a:cubicBezTo>
                    <a:cubicBezTo>
                      <a:pt x="54865" y="38879"/>
                      <a:pt x="54723" y="38522"/>
                      <a:pt x="54510" y="38208"/>
                    </a:cubicBezTo>
                    <a:cubicBezTo>
                      <a:pt x="54334" y="37935"/>
                      <a:pt x="54259" y="37609"/>
                      <a:pt x="54301" y="37287"/>
                    </a:cubicBezTo>
                    <a:cubicBezTo>
                      <a:pt x="54330" y="36761"/>
                      <a:pt x="54472" y="36247"/>
                      <a:pt x="54719" y="35780"/>
                    </a:cubicBezTo>
                    <a:cubicBezTo>
                      <a:pt x="54798" y="35380"/>
                      <a:pt x="54798" y="34968"/>
                      <a:pt x="54719" y="34567"/>
                    </a:cubicBezTo>
                    <a:cubicBezTo>
                      <a:pt x="54719" y="34107"/>
                      <a:pt x="54719" y="33604"/>
                      <a:pt x="54719" y="32893"/>
                    </a:cubicBezTo>
                    <a:cubicBezTo>
                      <a:pt x="54719" y="32181"/>
                      <a:pt x="54301" y="32056"/>
                      <a:pt x="54301" y="31805"/>
                    </a:cubicBezTo>
                    <a:cubicBezTo>
                      <a:pt x="54342" y="31200"/>
                      <a:pt x="54480" y="30605"/>
                      <a:pt x="54719" y="30047"/>
                    </a:cubicBezTo>
                    <a:cubicBezTo>
                      <a:pt x="54815" y="29606"/>
                      <a:pt x="54815" y="29150"/>
                      <a:pt x="54719" y="28708"/>
                    </a:cubicBezTo>
                    <a:cubicBezTo>
                      <a:pt x="54739" y="28346"/>
                      <a:pt x="54739" y="27982"/>
                      <a:pt x="54719" y="27620"/>
                    </a:cubicBezTo>
                    <a:cubicBezTo>
                      <a:pt x="54623" y="26996"/>
                      <a:pt x="54623" y="26361"/>
                      <a:pt x="54719" y="25737"/>
                    </a:cubicBezTo>
                    <a:lnTo>
                      <a:pt x="54719" y="17535"/>
                    </a:lnTo>
                    <a:cubicBezTo>
                      <a:pt x="54873" y="15872"/>
                      <a:pt x="54430" y="14210"/>
                      <a:pt x="53464" y="12847"/>
                    </a:cubicBezTo>
                    <a:cubicBezTo>
                      <a:pt x="53464" y="12638"/>
                      <a:pt x="53255" y="12429"/>
                      <a:pt x="53255" y="12220"/>
                    </a:cubicBezTo>
                    <a:cubicBezTo>
                      <a:pt x="53276" y="11671"/>
                      <a:pt x="53347" y="11125"/>
                      <a:pt x="53464" y="10588"/>
                    </a:cubicBezTo>
                    <a:lnTo>
                      <a:pt x="53715" y="9458"/>
                    </a:lnTo>
                    <a:lnTo>
                      <a:pt x="53966" y="7282"/>
                    </a:lnTo>
                    <a:cubicBezTo>
                      <a:pt x="54162" y="5636"/>
                      <a:pt x="54330" y="3753"/>
                      <a:pt x="54468" y="1632"/>
                    </a:cubicBezTo>
                    <a:lnTo>
                      <a:pt x="54468" y="0"/>
                    </a:lnTo>
                    <a:cubicBezTo>
                      <a:pt x="54468" y="0"/>
                      <a:pt x="54468" y="0"/>
                      <a:pt x="54259" y="0"/>
                    </a:cubicBezTo>
                    <a:lnTo>
                      <a:pt x="49701" y="0"/>
                    </a:lnTo>
                    <a:cubicBezTo>
                      <a:pt x="48446" y="0"/>
                      <a:pt x="46523" y="0"/>
                      <a:pt x="44725" y="293"/>
                    </a:cubicBezTo>
                    <a:cubicBezTo>
                      <a:pt x="43868" y="466"/>
                      <a:pt x="43002" y="578"/>
                      <a:pt x="42132" y="628"/>
                    </a:cubicBezTo>
                    <a:cubicBezTo>
                      <a:pt x="34940" y="628"/>
                      <a:pt x="33058" y="0"/>
                      <a:pt x="26911" y="0"/>
                    </a:cubicBezTo>
                    <a:cubicBezTo>
                      <a:pt x="24151" y="0"/>
                      <a:pt x="20974" y="418"/>
                      <a:pt x="18046" y="418"/>
                    </a:cubicBezTo>
                    <a:cubicBezTo>
                      <a:pt x="15119" y="418"/>
                      <a:pt x="10394" y="0"/>
                      <a:pt x="8931" y="0"/>
                    </a:cubicBezTo>
                    <a:cubicBezTo>
                      <a:pt x="6576" y="447"/>
                      <a:pt x="4845" y="2459"/>
                      <a:pt x="4749" y="4854"/>
                    </a:cubicBezTo>
                    <a:cubicBezTo>
                      <a:pt x="4686" y="6429"/>
                      <a:pt x="5125" y="7983"/>
                      <a:pt x="6004" y="9290"/>
                    </a:cubicBezTo>
                    <a:cubicBezTo>
                      <a:pt x="7793" y="9816"/>
                      <a:pt x="9662" y="10029"/>
                      <a:pt x="11523" y="9918"/>
                    </a:cubicBezTo>
                    <a:cubicBezTo>
                      <a:pt x="18088" y="9918"/>
                      <a:pt x="24612" y="9290"/>
                      <a:pt x="30758" y="9290"/>
                    </a:cubicBezTo>
                    <a:cubicBezTo>
                      <a:pt x="33100" y="9290"/>
                      <a:pt x="35400" y="9500"/>
                      <a:pt x="43303" y="9500"/>
                    </a:cubicBezTo>
                    <a:lnTo>
                      <a:pt x="44934" y="9500"/>
                    </a:lnTo>
                    <a:cubicBezTo>
                      <a:pt x="45227" y="9500"/>
                      <a:pt x="44934" y="9500"/>
                      <a:pt x="44934" y="9876"/>
                    </a:cubicBezTo>
                    <a:lnTo>
                      <a:pt x="44934" y="15819"/>
                    </a:lnTo>
                    <a:lnTo>
                      <a:pt x="44934" y="19167"/>
                    </a:lnTo>
                    <a:cubicBezTo>
                      <a:pt x="44934" y="20422"/>
                      <a:pt x="44307" y="21929"/>
                      <a:pt x="44307" y="23603"/>
                    </a:cubicBezTo>
                    <a:cubicBezTo>
                      <a:pt x="44307" y="24021"/>
                      <a:pt x="44307" y="24607"/>
                      <a:pt x="44516" y="25402"/>
                    </a:cubicBezTo>
                    <a:lnTo>
                      <a:pt x="44516" y="26783"/>
                    </a:lnTo>
                    <a:cubicBezTo>
                      <a:pt x="44532" y="27006"/>
                      <a:pt x="44532" y="27230"/>
                      <a:pt x="44516" y="27453"/>
                    </a:cubicBezTo>
                    <a:cubicBezTo>
                      <a:pt x="44516" y="27997"/>
                      <a:pt x="44725" y="28499"/>
                      <a:pt x="44725" y="28917"/>
                    </a:cubicBezTo>
                    <a:cubicBezTo>
                      <a:pt x="44725" y="29336"/>
                      <a:pt x="44516" y="30759"/>
                      <a:pt x="44516" y="31847"/>
                    </a:cubicBezTo>
                    <a:cubicBezTo>
                      <a:pt x="44424" y="32788"/>
                      <a:pt x="44286" y="33724"/>
                      <a:pt x="44098" y="34651"/>
                    </a:cubicBezTo>
                    <a:cubicBezTo>
                      <a:pt x="44098" y="35488"/>
                      <a:pt x="44516" y="36324"/>
                      <a:pt x="44516" y="37161"/>
                    </a:cubicBezTo>
                    <a:cubicBezTo>
                      <a:pt x="44516" y="37998"/>
                      <a:pt x="44181" y="38961"/>
                      <a:pt x="44139" y="39923"/>
                    </a:cubicBezTo>
                    <a:cubicBezTo>
                      <a:pt x="43964" y="40333"/>
                      <a:pt x="43880" y="40775"/>
                      <a:pt x="43888" y="41221"/>
                    </a:cubicBezTo>
                    <a:cubicBezTo>
                      <a:pt x="43918" y="42302"/>
                      <a:pt x="44031" y="43379"/>
                      <a:pt x="44223" y="44443"/>
                    </a:cubicBezTo>
                    <a:cubicBezTo>
                      <a:pt x="44223" y="45196"/>
                      <a:pt x="44223" y="44862"/>
                      <a:pt x="44223" y="45029"/>
                    </a:cubicBezTo>
                    <a:lnTo>
                      <a:pt x="44223" y="45029"/>
                    </a:lnTo>
                    <a:cubicBezTo>
                      <a:pt x="44223" y="45029"/>
                      <a:pt x="44223" y="45029"/>
                      <a:pt x="43888" y="45029"/>
                    </a:cubicBezTo>
                    <a:cubicBezTo>
                      <a:pt x="43554" y="45029"/>
                      <a:pt x="43888" y="45029"/>
                      <a:pt x="43512" y="45029"/>
                    </a:cubicBezTo>
                    <a:cubicBezTo>
                      <a:pt x="41589" y="45029"/>
                      <a:pt x="40585" y="45238"/>
                      <a:pt x="40167" y="45238"/>
                    </a:cubicBezTo>
                    <a:cubicBezTo>
                      <a:pt x="39749" y="45238"/>
                      <a:pt x="39289" y="44569"/>
                      <a:pt x="38703" y="44569"/>
                    </a:cubicBezTo>
                    <a:cubicBezTo>
                      <a:pt x="38202" y="44805"/>
                      <a:pt x="37666" y="44960"/>
                      <a:pt x="37114" y="45029"/>
                    </a:cubicBezTo>
                    <a:cubicBezTo>
                      <a:pt x="36571" y="45029"/>
                      <a:pt x="36069" y="45238"/>
                      <a:pt x="35651" y="45238"/>
                    </a:cubicBezTo>
                    <a:cubicBezTo>
                      <a:pt x="35233" y="45238"/>
                      <a:pt x="33811" y="45029"/>
                      <a:pt x="32724" y="45029"/>
                    </a:cubicBezTo>
                    <a:cubicBezTo>
                      <a:pt x="31783" y="44927"/>
                      <a:pt x="30846" y="44774"/>
                      <a:pt x="29922" y="44569"/>
                    </a:cubicBezTo>
                    <a:cubicBezTo>
                      <a:pt x="29245" y="44653"/>
                      <a:pt x="28576" y="44779"/>
                      <a:pt x="27915" y="44945"/>
                    </a:cubicBezTo>
                    <a:cubicBezTo>
                      <a:pt x="27438" y="44508"/>
                      <a:pt x="26803" y="44295"/>
                      <a:pt x="26159" y="44359"/>
                    </a:cubicBezTo>
                    <a:cubicBezTo>
                      <a:pt x="23984" y="44359"/>
                      <a:pt x="21977" y="45029"/>
                      <a:pt x="19803" y="45029"/>
                    </a:cubicBezTo>
                    <a:cubicBezTo>
                      <a:pt x="19050" y="45029"/>
                      <a:pt x="18297" y="45029"/>
                      <a:pt x="15621" y="45029"/>
                    </a:cubicBezTo>
                    <a:cubicBezTo>
                      <a:pt x="14576" y="45029"/>
                      <a:pt x="13405" y="45029"/>
                      <a:pt x="12234" y="45029"/>
                    </a:cubicBezTo>
                    <a:cubicBezTo>
                      <a:pt x="10269" y="45029"/>
                      <a:pt x="9307" y="45238"/>
                      <a:pt x="8847" y="45238"/>
                    </a:cubicBezTo>
                    <a:cubicBezTo>
                      <a:pt x="8387" y="45238"/>
                      <a:pt x="8847" y="44569"/>
                      <a:pt x="8847" y="44569"/>
                    </a:cubicBezTo>
                    <a:cubicBezTo>
                      <a:pt x="8847" y="44569"/>
                      <a:pt x="8429" y="45113"/>
                      <a:pt x="8262" y="44903"/>
                    </a:cubicBezTo>
                    <a:cubicBezTo>
                      <a:pt x="8094" y="44694"/>
                      <a:pt x="8262" y="44903"/>
                      <a:pt x="8262" y="44192"/>
                    </a:cubicBezTo>
                    <a:lnTo>
                      <a:pt x="8262" y="35320"/>
                    </a:lnTo>
                    <a:cubicBezTo>
                      <a:pt x="8262" y="32140"/>
                      <a:pt x="8680" y="28122"/>
                      <a:pt x="8680" y="26950"/>
                    </a:cubicBezTo>
                    <a:cubicBezTo>
                      <a:pt x="8680" y="24440"/>
                      <a:pt x="8262" y="21887"/>
                      <a:pt x="8262" y="19334"/>
                    </a:cubicBezTo>
                    <a:cubicBezTo>
                      <a:pt x="8262" y="17660"/>
                      <a:pt x="8680" y="12973"/>
                      <a:pt x="8680" y="10044"/>
                    </a:cubicBezTo>
                    <a:cubicBezTo>
                      <a:pt x="8889" y="8406"/>
                      <a:pt x="8161" y="6789"/>
                      <a:pt x="6798" y="5859"/>
                    </a:cubicBezTo>
                    <a:cubicBezTo>
                      <a:pt x="6321" y="5027"/>
                      <a:pt x="5414" y="4540"/>
                      <a:pt x="4456" y="4603"/>
                    </a:cubicBezTo>
                    <a:cubicBezTo>
                      <a:pt x="3908" y="4628"/>
                      <a:pt x="3365" y="4684"/>
                      <a:pt x="2826" y="4771"/>
                    </a:cubicBezTo>
                    <a:close/>
                  </a:path>
                </a:pathLst>
              </a:custGeom>
              <a:solidFill>
                <a:schemeClr val="bg1"/>
              </a:solidFill>
              <a:ln w="3805" cap="flat">
                <a:noFill/>
                <a:prstDash val="solid"/>
                <a:miter/>
              </a:ln>
            </p:spPr>
            <p:txBody>
              <a:bodyPr wrap="none" rtlCol="0" anchor="ctr"/>
              <a:lstStyle/>
              <a:p>
                <a:endParaRPr lang="en-CA"/>
              </a:p>
            </p:txBody>
          </p:sp>
          <p:sp>
            <p:nvSpPr>
              <p:cNvPr id="256" name="Freeform 255">
                <a:extLst>
                  <a:ext uri="{FF2B5EF4-FFF2-40B4-BE49-F238E27FC236}">
                    <a16:creationId xmlns:a16="http://schemas.microsoft.com/office/drawing/2014/main" id="{10C0494B-87E5-4548-ADF9-7317A71C33C1}"/>
                  </a:ext>
                </a:extLst>
              </p:cNvPr>
              <p:cNvSpPr/>
              <p:nvPr/>
            </p:nvSpPr>
            <p:spPr>
              <a:xfrm>
                <a:off x="6468468" y="2816593"/>
                <a:ext cx="55734" cy="54737"/>
              </a:xfrm>
              <a:custGeom>
                <a:avLst/>
                <a:gdLst>
                  <a:gd name="connsiteX0" fmla="*/ 3180 w 55734"/>
                  <a:gd name="connsiteY0" fmla="*/ 4771 h 54737"/>
                  <a:gd name="connsiteX1" fmla="*/ 420 w 55734"/>
                  <a:gd name="connsiteY1" fmla="*/ 8160 h 54737"/>
                  <a:gd name="connsiteX2" fmla="*/ 211 w 55734"/>
                  <a:gd name="connsiteY2" fmla="*/ 13015 h 54737"/>
                  <a:gd name="connsiteX3" fmla="*/ 630 w 55734"/>
                  <a:gd name="connsiteY3" fmla="*/ 16195 h 54737"/>
                  <a:gd name="connsiteX4" fmla="*/ 630 w 55734"/>
                  <a:gd name="connsiteY4" fmla="*/ 18957 h 54737"/>
                  <a:gd name="connsiteX5" fmla="*/ 211 w 55734"/>
                  <a:gd name="connsiteY5" fmla="*/ 23603 h 54737"/>
                  <a:gd name="connsiteX6" fmla="*/ 2 w 55734"/>
                  <a:gd name="connsiteY6" fmla="*/ 27202 h 54737"/>
                  <a:gd name="connsiteX7" fmla="*/ 211 w 55734"/>
                  <a:gd name="connsiteY7" fmla="*/ 32307 h 54737"/>
                  <a:gd name="connsiteX8" fmla="*/ 630 w 55734"/>
                  <a:gd name="connsiteY8" fmla="*/ 35697 h 54737"/>
                  <a:gd name="connsiteX9" fmla="*/ 211 w 55734"/>
                  <a:gd name="connsiteY9" fmla="*/ 40970 h 54737"/>
                  <a:gd name="connsiteX10" fmla="*/ 211 w 55734"/>
                  <a:gd name="connsiteY10" fmla="*/ 43062 h 54737"/>
                  <a:gd name="connsiteX11" fmla="*/ 211 w 55734"/>
                  <a:gd name="connsiteY11" fmla="*/ 45447 h 54737"/>
                  <a:gd name="connsiteX12" fmla="*/ 211 w 55734"/>
                  <a:gd name="connsiteY12" fmla="*/ 51934 h 54737"/>
                  <a:gd name="connsiteX13" fmla="*/ 211 w 55734"/>
                  <a:gd name="connsiteY13" fmla="*/ 53482 h 54737"/>
                  <a:gd name="connsiteX14" fmla="*/ 755 w 55734"/>
                  <a:gd name="connsiteY14" fmla="*/ 54529 h 54737"/>
                  <a:gd name="connsiteX15" fmla="*/ 10749 w 55734"/>
                  <a:gd name="connsiteY15" fmla="*/ 54529 h 54737"/>
                  <a:gd name="connsiteX16" fmla="*/ 12296 w 55734"/>
                  <a:gd name="connsiteY16" fmla="*/ 53273 h 54737"/>
                  <a:gd name="connsiteX17" fmla="*/ 12296 w 55734"/>
                  <a:gd name="connsiteY17" fmla="*/ 53273 h 54737"/>
                  <a:gd name="connsiteX18" fmla="*/ 15641 w 55734"/>
                  <a:gd name="connsiteY18" fmla="*/ 54738 h 54737"/>
                  <a:gd name="connsiteX19" fmla="*/ 17314 w 55734"/>
                  <a:gd name="connsiteY19" fmla="*/ 54110 h 54737"/>
                  <a:gd name="connsiteX20" fmla="*/ 22332 w 55734"/>
                  <a:gd name="connsiteY20" fmla="*/ 54738 h 54737"/>
                  <a:gd name="connsiteX21" fmla="*/ 24632 w 55734"/>
                  <a:gd name="connsiteY21" fmla="*/ 54361 h 54737"/>
                  <a:gd name="connsiteX22" fmla="*/ 24966 w 55734"/>
                  <a:gd name="connsiteY22" fmla="*/ 54738 h 54737"/>
                  <a:gd name="connsiteX23" fmla="*/ 26597 w 55734"/>
                  <a:gd name="connsiteY23" fmla="*/ 54738 h 54737"/>
                  <a:gd name="connsiteX24" fmla="*/ 27475 w 55734"/>
                  <a:gd name="connsiteY24" fmla="*/ 54403 h 54737"/>
                  <a:gd name="connsiteX25" fmla="*/ 28270 w 55734"/>
                  <a:gd name="connsiteY25" fmla="*/ 54403 h 54737"/>
                  <a:gd name="connsiteX26" fmla="*/ 28730 w 55734"/>
                  <a:gd name="connsiteY26" fmla="*/ 54026 h 54737"/>
                  <a:gd name="connsiteX27" fmla="*/ 30068 w 55734"/>
                  <a:gd name="connsiteY27" fmla="*/ 54403 h 54737"/>
                  <a:gd name="connsiteX28" fmla="*/ 31280 w 55734"/>
                  <a:gd name="connsiteY28" fmla="*/ 54403 h 54737"/>
                  <a:gd name="connsiteX29" fmla="*/ 32953 w 55734"/>
                  <a:gd name="connsiteY29" fmla="*/ 54403 h 54737"/>
                  <a:gd name="connsiteX30" fmla="*/ 34040 w 55734"/>
                  <a:gd name="connsiteY30" fmla="*/ 53985 h 54737"/>
                  <a:gd name="connsiteX31" fmla="*/ 35797 w 55734"/>
                  <a:gd name="connsiteY31" fmla="*/ 54403 h 54737"/>
                  <a:gd name="connsiteX32" fmla="*/ 37134 w 55734"/>
                  <a:gd name="connsiteY32" fmla="*/ 54403 h 54737"/>
                  <a:gd name="connsiteX33" fmla="*/ 39267 w 55734"/>
                  <a:gd name="connsiteY33" fmla="*/ 54403 h 54737"/>
                  <a:gd name="connsiteX34" fmla="*/ 41860 w 55734"/>
                  <a:gd name="connsiteY34" fmla="*/ 54403 h 54737"/>
                  <a:gd name="connsiteX35" fmla="*/ 43407 w 55734"/>
                  <a:gd name="connsiteY35" fmla="*/ 53148 h 54737"/>
                  <a:gd name="connsiteX36" fmla="*/ 43616 w 55734"/>
                  <a:gd name="connsiteY36" fmla="*/ 53148 h 54737"/>
                  <a:gd name="connsiteX37" fmla="*/ 44912 w 55734"/>
                  <a:gd name="connsiteY37" fmla="*/ 53901 h 54737"/>
                  <a:gd name="connsiteX38" fmla="*/ 49094 w 55734"/>
                  <a:gd name="connsiteY38" fmla="*/ 54612 h 54737"/>
                  <a:gd name="connsiteX39" fmla="*/ 51937 w 55734"/>
                  <a:gd name="connsiteY39" fmla="*/ 53985 h 54737"/>
                  <a:gd name="connsiteX40" fmla="*/ 54112 w 55734"/>
                  <a:gd name="connsiteY40" fmla="*/ 53985 h 54737"/>
                  <a:gd name="connsiteX41" fmla="*/ 54404 w 55734"/>
                  <a:gd name="connsiteY41" fmla="*/ 53985 h 54737"/>
                  <a:gd name="connsiteX42" fmla="*/ 54404 w 55734"/>
                  <a:gd name="connsiteY42" fmla="*/ 53817 h 54737"/>
                  <a:gd name="connsiteX43" fmla="*/ 54614 w 55734"/>
                  <a:gd name="connsiteY43" fmla="*/ 51892 h 54737"/>
                  <a:gd name="connsiteX44" fmla="*/ 54948 w 55734"/>
                  <a:gd name="connsiteY44" fmla="*/ 47456 h 54737"/>
                  <a:gd name="connsiteX45" fmla="*/ 54948 w 55734"/>
                  <a:gd name="connsiteY45" fmla="*/ 44694 h 54737"/>
                  <a:gd name="connsiteX46" fmla="*/ 54948 w 55734"/>
                  <a:gd name="connsiteY46" fmla="*/ 43188 h 54737"/>
                  <a:gd name="connsiteX47" fmla="*/ 55282 w 55734"/>
                  <a:gd name="connsiteY47" fmla="*/ 40844 h 54737"/>
                  <a:gd name="connsiteX48" fmla="*/ 55492 w 55734"/>
                  <a:gd name="connsiteY48" fmla="*/ 39254 h 54737"/>
                  <a:gd name="connsiteX49" fmla="*/ 55073 w 55734"/>
                  <a:gd name="connsiteY49" fmla="*/ 38208 h 54737"/>
                  <a:gd name="connsiteX50" fmla="*/ 55073 w 55734"/>
                  <a:gd name="connsiteY50" fmla="*/ 37287 h 54737"/>
                  <a:gd name="connsiteX51" fmla="*/ 55492 w 55734"/>
                  <a:gd name="connsiteY51" fmla="*/ 35780 h 54737"/>
                  <a:gd name="connsiteX52" fmla="*/ 55701 w 55734"/>
                  <a:gd name="connsiteY52" fmla="*/ 34567 h 54737"/>
                  <a:gd name="connsiteX53" fmla="*/ 55492 w 55734"/>
                  <a:gd name="connsiteY53" fmla="*/ 32893 h 54737"/>
                  <a:gd name="connsiteX54" fmla="*/ 55073 w 55734"/>
                  <a:gd name="connsiteY54" fmla="*/ 31805 h 54737"/>
                  <a:gd name="connsiteX55" fmla="*/ 55492 w 55734"/>
                  <a:gd name="connsiteY55" fmla="*/ 30047 h 54737"/>
                  <a:gd name="connsiteX56" fmla="*/ 55701 w 55734"/>
                  <a:gd name="connsiteY56" fmla="*/ 28708 h 54737"/>
                  <a:gd name="connsiteX57" fmla="*/ 55701 w 55734"/>
                  <a:gd name="connsiteY57" fmla="*/ 27620 h 54737"/>
                  <a:gd name="connsiteX58" fmla="*/ 55701 w 55734"/>
                  <a:gd name="connsiteY58" fmla="*/ 25737 h 54737"/>
                  <a:gd name="connsiteX59" fmla="*/ 55701 w 55734"/>
                  <a:gd name="connsiteY59" fmla="*/ 17535 h 54737"/>
                  <a:gd name="connsiteX60" fmla="*/ 54404 w 55734"/>
                  <a:gd name="connsiteY60" fmla="*/ 12847 h 54737"/>
                  <a:gd name="connsiteX61" fmla="*/ 54195 w 55734"/>
                  <a:gd name="connsiteY61" fmla="*/ 12220 h 54737"/>
                  <a:gd name="connsiteX62" fmla="*/ 54446 w 55734"/>
                  <a:gd name="connsiteY62" fmla="*/ 10588 h 54737"/>
                  <a:gd name="connsiteX63" fmla="*/ 54697 w 55734"/>
                  <a:gd name="connsiteY63" fmla="*/ 9458 h 54737"/>
                  <a:gd name="connsiteX64" fmla="*/ 54948 w 55734"/>
                  <a:gd name="connsiteY64" fmla="*/ 7282 h 54737"/>
                  <a:gd name="connsiteX65" fmla="*/ 55450 w 55734"/>
                  <a:gd name="connsiteY65" fmla="*/ 1632 h 54737"/>
                  <a:gd name="connsiteX66" fmla="*/ 55450 w 55734"/>
                  <a:gd name="connsiteY66" fmla="*/ 0 h 54737"/>
                  <a:gd name="connsiteX67" fmla="*/ 55450 w 55734"/>
                  <a:gd name="connsiteY67" fmla="*/ 0 h 54737"/>
                  <a:gd name="connsiteX68" fmla="*/ 50892 w 55734"/>
                  <a:gd name="connsiteY68" fmla="*/ 0 h 54737"/>
                  <a:gd name="connsiteX69" fmla="*/ 45916 w 55734"/>
                  <a:gd name="connsiteY69" fmla="*/ 293 h 54737"/>
                  <a:gd name="connsiteX70" fmla="*/ 43323 w 55734"/>
                  <a:gd name="connsiteY70" fmla="*/ 628 h 54737"/>
                  <a:gd name="connsiteX71" fmla="*/ 28102 w 55734"/>
                  <a:gd name="connsiteY71" fmla="*/ 0 h 54737"/>
                  <a:gd name="connsiteX72" fmla="*/ 19196 w 55734"/>
                  <a:gd name="connsiteY72" fmla="*/ 418 h 54737"/>
                  <a:gd name="connsiteX73" fmla="*/ 10122 w 55734"/>
                  <a:gd name="connsiteY73" fmla="*/ 0 h 54737"/>
                  <a:gd name="connsiteX74" fmla="*/ 5940 w 55734"/>
                  <a:gd name="connsiteY74" fmla="*/ 4854 h 54737"/>
                  <a:gd name="connsiteX75" fmla="*/ 7195 w 55734"/>
                  <a:gd name="connsiteY75" fmla="*/ 9290 h 54737"/>
                  <a:gd name="connsiteX76" fmla="*/ 12672 w 55734"/>
                  <a:gd name="connsiteY76" fmla="*/ 9918 h 54737"/>
                  <a:gd name="connsiteX77" fmla="*/ 31949 w 55734"/>
                  <a:gd name="connsiteY77" fmla="*/ 9290 h 54737"/>
                  <a:gd name="connsiteX78" fmla="*/ 44494 w 55734"/>
                  <a:gd name="connsiteY78" fmla="*/ 9500 h 54737"/>
                  <a:gd name="connsiteX79" fmla="*/ 46125 w 55734"/>
                  <a:gd name="connsiteY79" fmla="*/ 9500 h 54737"/>
                  <a:gd name="connsiteX80" fmla="*/ 46376 w 55734"/>
                  <a:gd name="connsiteY80" fmla="*/ 9876 h 54737"/>
                  <a:gd name="connsiteX81" fmla="*/ 46376 w 55734"/>
                  <a:gd name="connsiteY81" fmla="*/ 15819 h 54737"/>
                  <a:gd name="connsiteX82" fmla="*/ 46376 w 55734"/>
                  <a:gd name="connsiteY82" fmla="*/ 19167 h 54737"/>
                  <a:gd name="connsiteX83" fmla="*/ 45749 w 55734"/>
                  <a:gd name="connsiteY83" fmla="*/ 23603 h 54737"/>
                  <a:gd name="connsiteX84" fmla="*/ 45749 w 55734"/>
                  <a:gd name="connsiteY84" fmla="*/ 25402 h 54737"/>
                  <a:gd name="connsiteX85" fmla="*/ 45749 w 55734"/>
                  <a:gd name="connsiteY85" fmla="*/ 26783 h 54737"/>
                  <a:gd name="connsiteX86" fmla="*/ 45749 w 55734"/>
                  <a:gd name="connsiteY86" fmla="*/ 27453 h 54737"/>
                  <a:gd name="connsiteX87" fmla="*/ 45958 w 55734"/>
                  <a:gd name="connsiteY87" fmla="*/ 28917 h 54737"/>
                  <a:gd name="connsiteX88" fmla="*/ 45749 w 55734"/>
                  <a:gd name="connsiteY88" fmla="*/ 31847 h 54737"/>
                  <a:gd name="connsiteX89" fmla="*/ 45330 w 55734"/>
                  <a:gd name="connsiteY89" fmla="*/ 34651 h 54737"/>
                  <a:gd name="connsiteX90" fmla="*/ 45749 w 55734"/>
                  <a:gd name="connsiteY90" fmla="*/ 37161 h 54737"/>
                  <a:gd name="connsiteX91" fmla="*/ 45330 w 55734"/>
                  <a:gd name="connsiteY91" fmla="*/ 39923 h 54737"/>
                  <a:gd name="connsiteX92" fmla="*/ 45121 w 55734"/>
                  <a:gd name="connsiteY92" fmla="*/ 41221 h 54737"/>
                  <a:gd name="connsiteX93" fmla="*/ 45456 w 55734"/>
                  <a:gd name="connsiteY93" fmla="*/ 44443 h 54737"/>
                  <a:gd name="connsiteX94" fmla="*/ 45456 w 55734"/>
                  <a:gd name="connsiteY94" fmla="*/ 45029 h 54737"/>
                  <a:gd name="connsiteX95" fmla="*/ 45456 w 55734"/>
                  <a:gd name="connsiteY95" fmla="*/ 45029 h 54737"/>
                  <a:gd name="connsiteX96" fmla="*/ 45121 w 55734"/>
                  <a:gd name="connsiteY96" fmla="*/ 45029 h 54737"/>
                  <a:gd name="connsiteX97" fmla="*/ 44745 w 55734"/>
                  <a:gd name="connsiteY97" fmla="*/ 45029 h 54737"/>
                  <a:gd name="connsiteX98" fmla="*/ 41400 w 55734"/>
                  <a:gd name="connsiteY98" fmla="*/ 45238 h 54737"/>
                  <a:gd name="connsiteX99" fmla="*/ 39936 w 55734"/>
                  <a:gd name="connsiteY99" fmla="*/ 44569 h 54737"/>
                  <a:gd name="connsiteX100" fmla="*/ 38347 w 55734"/>
                  <a:gd name="connsiteY100" fmla="*/ 45029 h 54737"/>
                  <a:gd name="connsiteX101" fmla="*/ 36884 w 55734"/>
                  <a:gd name="connsiteY101" fmla="*/ 45238 h 54737"/>
                  <a:gd name="connsiteX102" fmla="*/ 33957 w 55734"/>
                  <a:gd name="connsiteY102" fmla="*/ 45029 h 54737"/>
                  <a:gd name="connsiteX103" fmla="*/ 31155 w 55734"/>
                  <a:gd name="connsiteY103" fmla="*/ 44569 h 54737"/>
                  <a:gd name="connsiteX104" fmla="*/ 29148 w 55734"/>
                  <a:gd name="connsiteY104" fmla="*/ 44945 h 54737"/>
                  <a:gd name="connsiteX105" fmla="*/ 27392 w 55734"/>
                  <a:gd name="connsiteY105" fmla="*/ 44359 h 54737"/>
                  <a:gd name="connsiteX106" fmla="*/ 21036 w 55734"/>
                  <a:gd name="connsiteY106" fmla="*/ 45029 h 54737"/>
                  <a:gd name="connsiteX107" fmla="*/ 16854 w 55734"/>
                  <a:gd name="connsiteY107" fmla="*/ 45029 h 54737"/>
                  <a:gd name="connsiteX108" fmla="*/ 13425 w 55734"/>
                  <a:gd name="connsiteY108" fmla="*/ 45029 h 54737"/>
                  <a:gd name="connsiteX109" fmla="*/ 10080 w 55734"/>
                  <a:gd name="connsiteY109" fmla="*/ 45238 h 54737"/>
                  <a:gd name="connsiteX110" fmla="*/ 10080 w 55734"/>
                  <a:gd name="connsiteY110" fmla="*/ 44569 h 54737"/>
                  <a:gd name="connsiteX111" fmla="*/ 9494 w 55734"/>
                  <a:gd name="connsiteY111" fmla="*/ 44903 h 54737"/>
                  <a:gd name="connsiteX112" fmla="*/ 9494 w 55734"/>
                  <a:gd name="connsiteY112" fmla="*/ 44192 h 54737"/>
                  <a:gd name="connsiteX113" fmla="*/ 9494 w 55734"/>
                  <a:gd name="connsiteY113" fmla="*/ 35320 h 54737"/>
                  <a:gd name="connsiteX114" fmla="*/ 9913 w 55734"/>
                  <a:gd name="connsiteY114" fmla="*/ 26950 h 54737"/>
                  <a:gd name="connsiteX115" fmla="*/ 9494 w 55734"/>
                  <a:gd name="connsiteY115" fmla="*/ 19334 h 54737"/>
                  <a:gd name="connsiteX116" fmla="*/ 9913 w 55734"/>
                  <a:gd name="connsiteY116" fmla="*/ 10044 h 54737"/>
                  <a:gd name="connsiteX117" fmla="*/ 7989 w 55734"/>
                  <a:gd name="connsiteY117" fmla="*/ 5859 h 54737"/>
                  <a:gd name="connsiteX118" fmla="*/ 5689 w 55734"/>
                  <a:gd name="connsiteY118" fmla="*/ 4603 h 54737"/>
                  <a:gd name="connsiteX119" fmla="*/ 3180 w 55734"/>
                  <a:gd name="connsiteY119" fmla="*/ 4771 h 5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5734" h="54737">
                    <a:moveTo>
                      <a:pt x="3180" y="4771"/>
                    </a:moveTo>
                    <a:cubicBezTo>
                      <a:pt x="1792" y="5419"/>
                      <a:pt x="776" y="6668"/>
                      <a:pt x="420" y="8160"/>
                    </a:cubicBezTo>
                    <a:cubicBezTo>
                      <a:pt x="420" y="8997"/>
                      <a:pt x="211" y="11132"/>
                      <a:pt x="211" y="13015"/>
                    </a:cubicBezTo>
                    <a:cubicBezTo>
                      <a:pt x="257" y="14085"/>
                      <a:pt x="400" y="15149"/>
                      <a:pt x="630" y="16195"/>
                    </a:cubicBezTo>
                    <a:cubicBezTo>
                      <a:pt x="738" y="17113"/>
                      <a:pt x="738" y="18040"/>
                      <a:pt x="630" y="18957"/>
                    </a:cubicBezTo>
                    <a:cubicBezTo>
                      <a:pt x="604" y="20514"/>
                      <a:pt x="466" y="22067"/>
                      <a:pt x="211" y="23603"/>
                    </a:cubicBezTo>
                    <a:cubicBezTo>
                      <a:pt x="57" y="24796"/>
                      <a:pt x="-14" y="25998"/>
                      <a:pt x="2" y="27202"/>
                    </a:cubicBezTo>
                    <a:cubicBezTo>
                      <a:pt x="2" y="28708"/>
                      <a:pt x="211" y="30173"/>
                      <a:pt x="211" y="32307"/>
                    </a:cubicBezTo>
                    <a:cubicBezTo>
                      <a:pt x="211" y="33353"/>
                      <a:pt x="630" y="34860"/>
                      <a:pt x="630" y="35697"/>
                    </a:cubicBezTo>
                    <a:cubicBezTo>
                      <a:pt x="596" y="37461"/>
                      <a:pt x="454" y="39222"/>
                      <a:pt x="211" y="40970"/>
                    </a:cubicBezTo>
                    <a:cubicBezTo>
                      <a:pt x="174" y="41666"/>
                      <a:pt x="174" y="42365"/>
                      <a:pt x="211" y="43062"/>
                    </a:cubicBezTo>
                    <a:lnTo>
                      <a:pt x="211" y="45447"/>
                    </a:lnTo>
                    <a:lnTo>
                      <a:pt x="211" y="51934"/>
                    </a:lnTo>
                    <a:lnTo>
                      <a:pt x="211" y="53482"/>
                    </a:lnTo>
                    <a:cubicBezTo>
                      <a:pt x="211" y="53943"/>
                      <a:pt x="-39" y="54780"/>
                      <a:pt x="755" y="54529"/>
                    </a:cubicBezTo>
                    <a:lnTo>
                      <a:pt x="10749" y="54529"/>
                    </a:lnTo>
                    <a:cubicBezTo>
                      <a:pt x="11794" y="54529"/>
                      <a:pt x="11669" y="54529"/>
                      <a:pt x="12296" y="53273"/>
                    </a:cubicBezTo>
                    <a:cubicBezTo>
                      <a:pt x="12296" y="53273"/>
                      <a:pt x="12296" y="53273"/>
                      <a:pt x="12296" y="53273"/>
                    </a:cubicBezTo>
                    <a:cubicBezTo>
                      <a:pt x="12296" y="53273"/>
                      <a:pt x="14052" y="54738"/>
                      <a:pt x="15641" y="54738"/>
                    </a:cubicBezTo>
                    <a:cubicBezTo>
                      <a:pt x="16059" y="54738"/>
                      <a:pt x="16896" y="54110"/>
                      <a:pt x="17314" y="54110"/>
                    </a:cubicBezTo>
                    <a:cubicBezTo>
                      <a:pt x="19697" y="54110"/>
                      <a:pt x="20325" y="54738"/>
                      <a:pt x="22332" y="54738"/>
                    </a:cubicBezTo>
                    <a:cubicBezTo>
                      <a:pt x="23105" y="54667"/>
                      <a:pt x="23875" y="54541"/>
                      <a:pt x="24632" y="54361"/>
                    </a:cubicBezTo>
                    <a:cubicBezTo>
                      <a:pt x="24632" y="54612"/>
                      <a:pt x="24882" y="54738"/>
                      <a:pt x="24966" y="54738"/>
                    </a:cubicBezTo>
                    <a:cubicBezTo>
                      <a:pt x="25050" y="54738"/>
                      <a:pt x="25970" y="54738"/>
                      <a:pt x="26597" y="54738"/>
                    </a:cubicBezTo>
                    <a:cubicBezTo>
                      <a:pt x="26915" y="54713"/>
                      <a:pt x="27220" y="54596"/>
                      <a:pt x="27475" y="54403"/>
                    </a:cubicBezTo>
                    <a:lnTo>
                      <a:pt x="28270" y="54403"/>
                    </a:lnTo>
                    <a:cubicBezTo>
                      <a:pt x="28270" y="54403"/>
                      <a:pt x="28562" y="54403"/>
                      <a:pt x="28730" y="54026"/>
                    </a:cubicBezTo>
                    <a:cubicBezTo>
                      <a:pt x="29190" y="54087"/>
                      <a:pt x="29641" y="54214"/>
                      <a:pt x="30068" y="54403"/>
                    </a:cubicBezTo>
                    <a:cubicBezTo>
                      <a:pt x="30469" y="54481"/>
                      <a:pt x="30879" y="54481"/>
                      <a:pt x="31280" y="54403"/>
                    </a:cubicBezTo>
                    <a:cubicBezTo>
                      <a:pt x="31740" y="54403"/>
                      <a:pt x="32242" y="54403"/>
                      <a:pt x="32953" y="54403"/>
                    </a:cubicBezTo>
                    <a:cubicBezTo>
                      <a:pt x="33664" y="54403"/>
                      <a:pt x="33789" y="53985"/>
                      <a:pt x="34040" y="53985"/>
                    </a:cubicBezTo>
                    <a:cubicBezTo>
                      <a:pt x="34647" y="54024"/>
                      <a:pt x="35240" y="54166"/>
                      <a:pt x="35797" y="54403"/>
                    </a:cubicBezTo>
                    <a:cubicBezTo>
                      <a:pt x="36236" y="54498"/>
                      <a:pt x="36695" y="54498"/>
                      <a:pt x="37134" y="54403"/>
                    </a:cubicBezTo>
                    <a:cubicBezTo>
                      <a:pt x="37887" y="54403"/>
                      <a:pt x="38514" y="54403"/>
                      <a:pt x="39267" y="54403"/>
                    </a:cubicBezTo>
                    <a:lnTo>
                      <a:pt x="41860" y="54403"/>
                    </a:lnTo>
                    <a:cubicBezTo>
                      <a:pt x="42905" y="54403"/>
                      <a:pt x="42780" y="54403"/>
                      <a:pt x="43407" y="53148"/>
                    </a:cubicBezTo>
                    <a:cubicBezTo>
                      <a:pt x="43407" y="53148"/>
                      <a:pt x="43407" y="53148"/>
                      <a:pt x="43616" y="53148"/>
                    </a:cubicBezTo>
                    <a:cubicBezTo>
                      <a:pt x="43825" y="53148"/>
                      <a:pt x="44285" y="53524"/>
                      <a:pt x="44912" y="53901"/>
                    </a:cubicBezTo>
                    <a:cubicBezTo>
                      <a:pt x="46259" y="54365"/>
                      <a:pt x="47672" y="54605"/>
                      <a:pt x="49094" y="54612"/>
                    </a:cubicBezTo>
                    <a:cubicBezTo>
                      <a:pt x="49972" y="54612"/>
                      <a:pt x="51185" y="53985"/>
                      <a:pt x="51937" y="53985"/>
                    </a:cubicBezTo>
                    <a:lnTo>
                      <a:pt x="54112" y="53985"/>
                    </a:lnTo>
                    <a:cubicBezTo>
                      <a:pt x="54112" y="53985"/>
                      <a:pt x="54363" y="53985"/>
                      <a:pt x="54404" y="53985"/>
                    </a:cubicBezTo>
                    <a:lnTo>
                      <a:pt x="54404" y="53817"/>
                    </a:lnTo>
                    <a:lnTo>
                      <a:pt x="54614" y="51892"/>
                    </a:lnTo>
                    <a:cubicBezTo>
                      <a:pt x="54835" y="50424"/>
                      <a:pt x="54948" y="48941"/>
                      <a:pt x="54948" y="47456"/>
                    </a:cubicBezTo>
                    <a:cubicBezTo>
                      <a:pt x="54948" y="46577"/>
                      <a:pt x="54948" y="45531"/>
                      <a:pt x="54948" y="44694"/>
                    </a:cubicBezTo>
                    <a:cubicBezTo>
                      <a:pt x="54885" y="44194"/>
                      <a:pt x="54885" y="43688"/>
                      <a:pt x="54948" y="43188"/>
                    </a:cubicBezTo>
                    <a:cubicBezTo>
                      <a:pt x="54994" y="42398"/>
                      <a:pt x="55107" y="41615"/>
                      <a:pt x="55282" y="40844"/>
                    </a:cubicBezTo>
                    <a:cubicBezTo>
                      <a:pt x="55282" y="40593"/>
                      <a:pt x="55492" y="39882"/>
                      <a:pt x="55492" y="39254"/>
                    </a:cubicBezTo>
                    <a:cubicBezTo>
                      <a:pt x="55429" y="38879"/>
                      <a:pt x="55287" y="38522"/>
                      <a:pt x="55073" y="38208"/>
                    </a:cubicBezTo>
                    <a:cubicBezTo>
                      <a:pt x="54969" y="37910"/>
                      <a:pt x="54969" y="37585"/>
                      <a:pt x="55073" y="37287"/>
                    </a:cubicBezTo>
                    <a:cubicBezTo>
                      <a:pt x="55103" y="36761"/>
                      <a:pt x="55245" y="36247"/>
                      <a:pt x="55492" y="35780"/>
                    </a:cubicBezTo>
                    <a:cubicBezTo>
                      <a:pt x="55638" y="35393"/>
                      <a:pt x="55709" y="34981"/>
                      <a:pt x="55701" y="34567"/>
                    </a:cubicBezTo>
                    <a:cubicBezTo>
                      <a:pt x="55701" y="34107"/>
                      <a:pt x="55492" y="33604"/>
                      <a:pt x="55492" y="32893"/>
                    </a:cubicBezTo>
                    <a:cubicBezTo>
                      <a:pt x="55492" y="32181"/>
                      <a:pt x="55073" y="32056"/>
                      <a:pt x="55073" y="31805"/>
                    </a:cubicBezTo>
                    <a:cubicBezTo>
                      <a:pt x="55115" y="31200"/>
                      <a:pt x="55253" y="30605"/>
                      <a:pt x="55492" y="30047"/>
                    </a:cubicBezTo>
                    <a:cubicBezTo>
                      <a:pt x="55655" y="29621"/>
                      <a:pt x="55730" y="29164"/>
                      <a:pt x="55701" y="28708"/>
                    </a:cubicBezTo>
                    <a:cubicBezTo>
                      <a:pt x="55742" y="28346"/>
                      <a:pt x="55742" y="27982"/>
                      <a:pt x="55701" y="27620"/>
                    </a:cubicBezTo>
                    <a:cubicBezTo>
                      <a:pt x="55646" y="26994"/>
                      <a:pt x="55646" y="26363"/>
                      <a:pt x="55701" y="25737"/>
                    </a:cubicBezTo>
                    <a:lnTo>
                      <a:pt x="55701" y="17535"/>
                    </a:lnTo>
                    <a:cubicBezTo>
                      <a:pt x="55868" y="15865"/>
                      <a:pt x="55404" y="14194"/>
                      <a:pt x="54404" y="12847"/>
                    </a:cubicBezTo>
                    <a:cubicBezTo>
                      <a:pt x="54404" y="12638"/>
                      <a:pt x="54195" y="12429"/>
                      <a:pt x="54195" y="12220"/>
                    </a:cubicBezTo>
                    <a:cubicBezTo>
                      <a:pt x="54237" y="11670"/>
                      <a:pt x="54321" y="11124"/>
                      <a:pt x="54446" y="10588"/>
                    </a:cubicBezTo>
                    <a:lnTo>
                      <a:pt x="54697" y="9458"/>
                    </a:lnTo>
                    <a:lnTo>
                      <a:pt x="54948" y="7282"/>
                    </a:lnTo>
                    <a:cubicBezTo>
                      <a:pt x="54948" y="5650"/>
                      <a:pt x="55324" y="3766"/>
                      <a:pt x="55450" y="1632"/>
                    </a:cubicBezTo>
                    <a:lnTo>
                      <a:pt x="55450" y="0"/>
                    </a:lnTo>
                    <a:cubicBezTo>
                      <a:pt x="55450" y="0"/>
                      <a:pt x="55450" y="0"/>
                      <a:pt x="55450" y="0"/>
                    </a:cubicBezTo>
                    <a:lnTo>
                      <a:pt x="50892" y="0"/>
                    </a:lnTo>
                    <a:cubicBezTo>
                      <a:pt x="49637" y="0"/>
                      <a:pt x="47714" y="0"/>
                      <a:pt x="45916" y="293"/>
                    </a:cubicBezTo>
                    <a:cubicBezTo>
                      <a:pt x="45059" y="464"/>
                      <a:pt x="44193" y="575"/>
                      <a:pt x="43323" y="628"/>
                    </a:cubicBezTo>
                    <a:cubicBezTo>
                      <a:pt x="36131" y="628"/>
                      <a:pt x="34249" y="0"/>
                      <a:pt x="28102" y="0"/>
                    </a:cubicBezTo>
                    <a:cubicBezTo>
                      <a:pt x="25343" y="0"/>
                      <a:pt x="22165" y="418"/>
                      <a:pt x="19196" y="418"/>
                    </a:cubicBezTo>
                    <a:cubicBezTo>
                      <a:pt x="16227" y="418"/>
                      <a:pt x="11585" y="0"/>
                      <a:pt x="10122" y="0"/>
                    </a:cubicBezTo>
                    <a:cubicBezTo>
                      <a:pt x="7768" y="447"/>
                      <a:pt x="6036" y="2459"/>
                      <a:pt x="5940" y="4854"/>
                    </a:cubicBezTo>
                    <a:cubicBezTo>
                      <a:pt x="5877" y="6429"/>
                      <a:pt x="6316" y="7983"/>
                      <a:pt x="7195" y="9290"/>
                    </a:cubicBezTo>
                    <a:cubicBezTo>
                      <a:pt x="8972" y="9814"/>
                      <a:pt x="10824" y="10026"/>
                      <a:pt x="12672" y="9918"/>
                    </a:cubicBezTo>
                    <a:cubicBezTo>
                      <a:pt x="19237" y="9918"/>
                      <a:pt x="25803" y="9290"/>
                      <a:pt x="31949" y="9290"/>
                    </a:cubicBezTo>
                    <a:cubicBezTo>
                      <a:pt x="34291" y="9290"/>
                      <a:pt x="36591" y="9500"/>
                      <a:pt x="44494" y="9500"/>
                    </a:cubicBezTo>
                    <a:lnTo>
                      <a:pt x="46125" y="9500"/>
                    </a:lnTo>
                    <a:cubicBezTo>
                      <a:pt x="46459" y="9500"/>
                      <a:pt x="46125" y="9500"/>
                      <a:pt x="46376" y="9876"/>
                    </a:cubicBezTo>
                    <a:lnTo>
                      <a:pt x="46376" y="15819"/>
                    </a:lnTo>
                    <a:lnTo>
                      <a:pt x="46376" y="19167"/>
                    </a:lnTo>
                    <a:cubicBezTo>
                      <a:pt x="46376" y="20422"/>
                      <a:pt x="45749" y="21929"/>
                      <a:pt x="45749" y="23603"/>
                    </a:cubicBezTo>
                    <a:cubicBezTo>
                      <a:pt x="45749" y="24021"/>
                      <a:pt x="45749" y="24607"/>
                      <a:pt x="45749" y="25402"/>
                    </a:cubicBezTo>
                    <a:lnTo>
                      <a:pt x="45749" y="26783"/>
                    </a:lnTo>
                    <a:cubicBezTo>
                      <a:pt x="45765" y="27006"/>
                      <a:pt x="45765" y="27230"/>
                      <a:pt x="45749" y="27453"/>
                    </a:cubicBezTo>
                    <a:cubicBezTo>
                      <a:pt x="45749" y="27997"/>
                      <a:pt x="45958" y="28499"/>
                      <a:pt x="45958" y="28917"/>
                    </a:cubicBezTo>
                    <a:cubicBezTo>
                      <a:pt x="45958" y="29336"/>
                      <a:pt x="45749" y="30759"/>
                      <a:pt x="45749" y="31847"/>
                    </a:cubicBezTo>
                    <a:cubicBezTo>
                      <a:pt x="45657" y="32788"/>
                      <a:pt x="45518" y="33724"/>
                      <a:pt x="45330" y="34651"/>
                    </a:cubicBezTo>
                    <a:cubicBezTo>
                      <a:pt x="45330" y="35488"/>
                      <a:pt x="45749" y="36324"/>
                      <a:pt x="45749" y="37161"/>
                    </a:cubicBezTo>
                    <a:cubicBezTo>
                      <a:pt x="45749" y="37998"/>
                      <a:pt x="45414" y="38961"/>
                      <a:pt x="45330" y="39923"/>
                    </a:cubicBezTo>
                    <a:cubicBezTo>
                      <a:pt x="45192" y="40342"/>
                      <a:pt x="45121" y="40780"/>
                      <a:pt x="45121" y="41221"/>
                    </a:cubicBezTo>
                    <a:cubicBezTo>
                      <a:pt x="45151" y="42302"/>
                      <a:pt x="45263" y="43379"/>
                      <a:pt x="45456" y="44443"/>
                    </a:cubicBezTo>
                    <a:cubicBezTo>
                      <a:pt x="45456" y="45196"/>
                      <a:pt x="45456" y="44862"/>
                      <a:pt x="45456" y="45029"/>
                    </a:cubicBezTo>
                    <a:lnTo>
                      <a:pt x="45456" y="45029"/>
                    </a:lnTo>
                    <a:cubicBezTo>
                      <a:pt x="45456" y="45029"/>
                      <a:pt x="45456" y="45029"/>
                      <a:pt x="45121" y="45029"/>
                    </a:cubicBezTo>
                    <a:cubicBezTo>
                      <a:pt x="44787" y="45029"/>
                      <a:pt x="45121" y="45029"/>
                      <a:pt x="44745" y="45029"/>
                    </a:cubicBezTo>
                    <a:cubicBezTo>
                      <a:pt x="42780" y="45029"/>
                      <a:pt x="41818" y="45238"/>
                      <a:pt x="41400" y="45238"/>
                    </a:cubicBezTo>
                    <a:cubicBezTo>
                      <a:pt x="40982" y="45238"/>
                      <a:pt x="40480" y="44569"/>
                      <a:pt x="39936" y="44569"/>
                    </a:cubicBezTo>
                    <a:cubicBezTo>
                      <a:pt x="39393" y="44569"/>
                      <a:pt x="39184" y="45029"/>
                      <a:pt x="38347" y="45029"/>
                    </a:cubicBezTo>
                    <a:cubicBezTo>
                      <a:pt x="37511" y="45029"/>
                      <a:pt x="37302" y="45238"/>
                      <a:pt x="36884" y="45238"/>
                    </a:cubicBezTo>
                    <a:cubicBezTo>
                      <a:pt x="36465" y="45238"/>
                      <a:pt x="35044" y="45029"/>
                      <a:pt x="33957" y="45029"/>
                    </a:cubicBezTo>
                    <a:cubicBezTo>
                      <a:pt x="33016" y="44927"/>
                      <a:pt x="32079" y="44774"/>
                      <a:pt x="31155" y="44569"/>
                    </a:cubicBezTo>
                    <a:cubicBezTo>
                      <a:pt x="30477" y="44653"/>
                      <a:pt x="29809" y="44779"/>
                      <a:pt x="29148" y="44945"/>
                    </a:cubicBezTo>
                    <a:cubicBezTo>
                      <a:pt x="28667" y="44517"/>
                      <a:pt x="28031" y="44305"/>
                      <a:pt x="27392" y="44359"/>
                    </a:cubicBezTo>
                    <a:cubicBezTo>
                      <a:pt x="25217" y="44359"/>
                      <a:pt x="23210" y="45029"/>
                      <a:pt x="21036" y="45029"/>
                    </a:cubicBezTo>
                    <a:cubicBezTo>
                      <a:pt x="20283" y="45029"/>
                      <a:pt x="19488" y="45029"/>
                      <a:pt x="16854" y="45029"/>
                    </a:cubicBezTo>
                    <a:cubicBezTo>
                      <a:pt x="15809" y="45029"/>
                      <a:pt x="14638" y="45029"/>
                      <a:pt x="13425" y="45029"/>
                    </a:cubicBezTo>
                    <a:cubicBezTo>
                      <a:pt x="11502" y="45029"/>
                      <a:pt x="10498" y="45238"/>
                      <a:pt x="10080" y="45238"/>
                    </a:cubicBezTo>
                    <a:cubicBezTo>
                      <a:pt x="9662" y="45238"/>
                      <a:pt x="10080" y="44569"/>
                      <a:pt x="10080" y="44569"/>
                    </a:cubicBezTo>
                    <a:cubicBezTo>
                      <a:pt x="10080" y="44569"/>
                      <a:pt x="9662" y="45113"/>
                      <a:pt x="9494" y="44903"/>
                    </a:cubicBezTo>
                    <a:cubicBezTo>
                      <a:pt x="9327" y="44694"/>
                      <a:pt x="9494" y="44903"/>
                      <a:pt x="9494" y="44192"/>
                    </a:cubicBezTo>
                    <a:lnTo>
                      <a:pt x="9494" y="35320"/>
                    </a:lnTo>
                    <a:cubicBezTo>
                      <a:pt x="9494" y="32140"/>
                      <a:pt x="9913" y="28122"/>
                      <a:pt x="9913" y="26950"/>
                    </a:cubicBezTo>
                    <a:cubicBezTo>
                      <a:pt x="9913" y="24440"/>
                      <a:pt x="9494" y="21887"/>
                      <a:pt x="9494" y="19334"/>
                    </a:cubicBezTo>
                    <a:cubicBezTo>
                      <a:pt x="9494" y="17660"/>
                      <a:pt x="9913" y="12973"/>
                      <a:pt x="9913" y="10044"/>
                    </a:cubicBezTo>
                    <a:cubicBezTo>
                      <a:pt x="10164" y="8389"/>
                      <a:pt x="9411" y="6743"/>
                      <a:pt x="7989" y="5859"/>
                    </a:cubicBezTo>
                    <a:cubicBezTo>
                      <a:pt x="7533" y="5026"/>
                      <a:pt x="6634" y="4536"/>
                      <a:pt x="5689" y="4603"/>
                    </a:cubicBezTo>
                    <a:cubicBezTo>
                      <a:pt x="4849" y="4584"/>
                      <a:pt x="4008" y="4640"/>
                      <a:pt x="3180" y="4771"/>
                    </a:cubicBezTo>
                    <a:close/>
                  </a:path>
                </a:pathLst>
              </a:custGeom>
              <a:solidFill>
                <a:schemeClr val="bg1"/>
              </a:solidFill>
              <a:ln w="3805" cap="flat">
                <a:noFill/>
                <a:prstDash val="solid"/>
                <a:miter/>
              </a:ln>
            </p:spPr>
            <p:txBody>
              <a:bodyPr wrap="none" rtlCol="0" anchor="ctr"/>
              <a:lstStyle/>
              <a:p>
                <a:endParaRPr lang="en-CA"/>
              </a:p>
            </p:txBody>
          </p:sp>
          <p:sp>
            <p:nvSpPr>
              <p:cNvPr id="257" name="Freeform 256">
                <a:extLst>
                  <a:ext uri="{FF2B5EF4-FFF2-40B4-BE49-F238E27FC236}">
                    <a16:creationId xmlns:a16="http://schemas.microsoft.com/office/drawing/2014/main" id="{2CE9E03F-DEF9-8D4D-9F21-6B2D28966189}"/>
                  </a:ext>
                </a:extLst>
              </p:cNvPr>
              <p:cNvSpPr/>
              <p:nvPr/>
            </p:nvSpPr>
            <p:spPr>
              <a:xfrm>
                <a:off x="6501474" y="3140249"/>
                <a:ext cx="50052" cy="81186"/>
              </a:xfrm>
              <a:custGeom>
                <a:avLst/>
                <a:gdLst>
                  <a:gd name="connsiteX0" fmla="*/ 47115 w 50052"/>
                  <a:gd name="connsiteY0" fmla="*/ 75871 h 81186"/>
                  <a:gd name="connsiteX1" fmla="*/ 49834 w 50052"/>
                  <a:gd name="connsiteY1" fmla="*/ 72482 h 81186"/>
                  <a:gd name="connsiteX2" fmla="*/ 50043 w 50052"/>
                  <a:gd name="connsiteY2" fmla="*/ 67627 h 81186"/>
                  <a:gd name="connsiteX3" fmla="*/ 49624 w 50052"/>
                  <a:gd name="connsiteY3" fmla="*/ 64447 h 81186"/>
                  <a:gd name="connsiteX4" fmla="*/ 49415 w 50052"/>
                  <a:gd name="connsiteY4" fmla="*/ 61685 h 81186"/>
                  <a:gd name="connsiteX5" fmla="*/ 49834 w 50052"/>
                  <a:gd name="connsiteY5" fmla="*/ 57040 h 81186"/>
                  <a:gd name="connsiteX6" fmla="*/ 50043 w 50052"/>
                  <a:gd name="connsiteY6" fmla="*/ 53441 h 81186"/>
                  <a:gd name="connsiteX7" fmla="*/ 49834 w 50052"/>
                  <a:gd name="connsiteY7" fmla="*/ 48335 h 81186"/>
                  <a:gd name="connsiteX8" fmla="*/ 49415 w 50052"/>
                  <a:gd name="connsiteY8" fmla="*/ 44987 h 81186"/>
                  <a:gd name="connsiteX9" fmla="*/ 49834 w 50052"/>
                  <a:gd name="connsiteY9" fmla="*/ 39672 h 81186"/>
                  <a:gd name="connsiteX10" fmla="*/ 50043 w 50052"/>
                  <a:gd name="connsiteY10" fmla="*/ 35488 h 81186"/>
                  <a:gd name="connsiteX11" fmla="*/ 49834 w 50052"/>
                  <a:gd name="connsiteY11" fmla="*/ 28917 h 81186"/>
                  <a:gd name="connsiteX12" fmla="*/ 49834 w 50052"/>
                  <a:gd name="connsiteY12" fmla="*/ 23896 h 81186"/>
                  <a:gd name="connsiteX13" fmla="*/ 48579 w 50052"/>
                  <a:gd name="connsiteY13" fmla="*/ 21385 h 81186"/>
                  <a:gd name="connsiteX14" fmla="*/ 48370 w 50052"/>
                  <a:gd name="connsiteY14" fmla="*/ 21050 h 81186"/>
                  <a:gd name="connsiteX15" fmla="*/ 49834 w 50052"/>
                  <a:gd name="connsiteY15" fmla="*/ 15526 h 81186"/>
                  <a:gd name="connsiteX16" fmla="*/ 49206 w 50052"/>
                  <a:gd name="connsiteY16" fmla="*/ 12764 h 81186"/>
                  <a:gd name="connsiteX17" fmla="*/ 49206 w 50052"/>
                  <a:gd name="connsiteY17" fmla="*/ 10295 h 81186"/>
                  <a:gd name="connsiteX18" fmla="*/ 49415 w 50052"/>
                  <a:gd name="connsiteY18" fmla="*/ 7072 h 81186"/>
                  <a:gd name="connsiteX19" fmla="*/ 49415 w 50052"/>
                  <a:gd name="connsiteY19" fmla="*/ 3557 h 81186"/>
                  <a:gd name="connsiteX20" fmla="*/ 49415 w 50052"/>
                  <a:gd name="connsiteY20" fmla="*/ 1590 h 81186"/>
                  <a:gd name="connsiteX21" fmla="*/ 49415 w 50052"/>
                  <a:gd name="connsiteY21" fmla="*/ 460 h 81186"/>
                  <a:gd name="connsiteX22" fmla="*/ 49415 w 50052"/>
                  <a:gd name="connsiteY22" fmla="*/ 0 h 81186"/>
                  <a:gd name="connsiteX23" fmla="*/ 48830 w 50052"/>
                  <a:gd name="connsiteY23" fmla="*/ 0 h 81186"/>
                  <a:gd name="connsiteX24" fmla="*/ 41387 w 50052"/>
                  <a:gd name="connsiteY24" fmla="*/ 377 h 81186"/>
                  <a:gd name="connsiteX25" fmla="*/ 40299 w 50052"/>
                  <a:gd name="connsiteY25" fmla="*/ 0 h 81186"/>
                  <a:gd name="connsiteX26" fmla="*/ 39463 w 50052"/>
                  <a:gd name="connsiteY26" fmla="*/ 0 h 81186"/>
                  <a:gd name="connsiteX27" fmla="*/ 38836 w 50052"/>
                  <a:gd name="connsiteY27" fmla="*/ 0 h 81186"/>
                  <a:gd name="connsiteX28" fmla="*/ 37289 w 50052"/>
                  <a:gd name="connsiteY28" fmla="*/ 0 h 81186"/>
                  <a:gd name="connsiteX29" fmla="*/ 35867 w 50052"/>
                  <a:gd name="connsiteY29" fmla="*/ 335 h 81186"/>
                  <a:gd name="connsiteX30" fmla="*/ 34529 w 50052"/>
                  <a:gd name="connsiteY30" fmla="*/ 335 h 81186"/>
                  <a:gd name="connsiteX31" fmla="*/ 33818 w 50052"/>
                  <a:gd name="connsiteY31" fmla="*/ 711 h 81186"/>
                  <a:gd name="connsiteX32" fmla="*/ 31560 w 50052"/>
                  <a:gd name="connsiteY32" fmla="*/ 335 h 81186"/>
                  <a:gd name="connsiteX33" fmla="*/ 29637 w 50052"/>
                  <a:gd name="connsiteY33" fmla="*/ 126 h 81186"/>
                  <a:gd name="connsiteX34" fmla="*/ 26877 w 50052"/>
                  <a:gd name="connsiteY34" fmla="*/ 335 h 81186"/>
                  <a:gd name="connsiteX35" fmla="*/ 25037 w 50052"/>
                  <a:gd name="connsiteY35" fmla="*/ 753 h 81186"/>
                  <a:gd name="connsiteX36" fmla="*/ 22152 w 50052"/>
                  <a:gd name="connsiteY36" fmla="*/ 335 h 81186"/>
                  <a:gd name="connsiteX37" fmla="*/ 19977 w 50052"/>
                  <a:gd name="connsiteY37" fmla="*/ 126 h 81186"/>
                  <a:gd name="connsiteX38" fmla="*/ 16423 w 50052"/>
                  <a:gd name="connsiteY38" fmla="*/ 335 h 81186"/>
                  <a:gd name="connsiteX39" fmla="*/ 12241 w 50052"/>
                  <a:gd name="connsiteY39" fmla="*/ 335 h 81186"/>
                  <a:gd name="connsiteX40" fmla="*/ 9523 w 50052"/>
                  <a:gd name="connsiteY40" fmla="*/ 1590 h 81186"/>
                  <a:gd name="connsiteX41" fmla="*/ 8980 w 50052"/>
                  <a:gd name="connsiteY41" fmla="*/ 1800 h 81186"/>
                  <a:gd name="connsiteX42" fmla="*/ 5049 w 50052"/>
                  <a:gd name="connsiteY42" fmla="*/ 1088 h 81186"/>
                  <a:gd name="connsiteX43" fmla="*/ 1829 w 50052"/>
                  <a:gd name="connsiteY43" fmla="*/ 544 h 81186"/>
                  <a:gd name="connsiteX44" fmla="*/ 73 w 50052"/>
                  <a:gd name="connsiteY44" fmla="*/ 544 h 81186"/>
                  <a:gd name="connsiteX45" fmla="*/ 73 w 50052"/>
                  <a:gd name="connsiteY45" fmla="*/ 2344 h 81186"/>
                  <a:gd name="connsiteX46" fmla="*/ 700 w 50052"/>
                  <a:gd name="connsiteY46" fmla="*/ 7909 h 81186"/>
                  <a:gd name="connsiteX47" fmla="*/ 700 w 50052"/>
                  <a:gd name="connsiteY47" fmla="*/ 10337 h 81186"/>
                  <a:gd name="connsiteX48" fmla="*/ 700 w 50052"/>
                  <a:gd name="connsiteY48" fmla="*/ 11467 h 81186"/>
                  <a:gd name="connsiteX49" fmla="*/ 491 w 50052"/>
                  <a:gd name="connsiteY49" fmla="*/ 13350 h 81186"/>
                  <a:gd name="connsiteX50" fmla="*/ 157 w 50052"/>
                  <a:gd name="connsiteY50" fmla="*/ 17283 h 81186"/>
                  <a:gd name="connsiteX51" fmla="*/ 575 w 50052"/>
                  <a:gd name="connsiteY51" fmla="*/ 22096 h 81186"/>
                  <a:gd name="connsiteX52" fmla="*/ 240 w 50052"/>
                  <a:gd name="connsiteY52" fmla="*/ 25946 h 81186"/>
                  <a:gd name="connsiteX53" fmla="*/ 240 w 50052"/>
                  <a:gd name="connsiteY53" fmla="*/ 26197 h 81186"/>
                  <a:gd name="connsiteX54" fmla="*/ 240 w 50052"/>
                  <a:gd name="connsiteY54" fmla="*/ 28875 h 81186"/>
                  <a:gd name="connsiteX55" fmla="*/ 658 w 50052"/>
                  <a:gd name="connsiteY55" fmla="*/ 30591 h 81186"/>
                  <a:gd name="connsiteX56" fmla="*/ 658 w 50052"/>
                  <a:gd name="connsiteY56" fmla="*/ 32056 h 81186"/>
                  <a:gd name="connsiteX57" fmla="*/ 240 w 50052"/>
                  <a:gd name="connsiteY57" fmla="*/ 34609 h 81186"/>
                  <a:gd name="connsiteX58" fmla="*/ 240 w 50052"/>
                  <a:gd name="connsiteY58" fmla="*/ 36534 h 81186"/>
                  <a:gd name="connsiteX59" fmla="*/ 240 w 50052"/>
                  <a:gd name="connsiteY59" fmla="*/ 39296 h 81186"/>
                  <a:gd name="connsiteX60" fmla="*/ 658 w 50052"/>
                  <a:gd name="connsiteY60" fmla="*/ 41137 h 81186"/>
                  <a:gd name="connsiteX61" fmla="*/ 240 w 50052"/>
                  <a:gd name="connsiteY61" fmla="*/ 44025 h 81186"/>
                  <a:gd name="connsiteX62" fmla="*/ 240 w 50052"/>
                  <a:gd name="connsiteY62" fmla="*/ 46201 h 81186"/>
                  <a:gd name="connsiteX63" fmla="*/ 240 w 50052"/>
                  <a:gd name="connsiteY63" fmla="*/ 47958 h 81186"/>
                  <a:gd name="connsiteX64" fmla="*/ 240 w 50052"/>
                  <a:gd name="connsiteY64" fmla="*/ 50302 h 81186"/>
                  <a:gd name="connsiteX65" fmla="*/ 240 w 50052"/>
                  <a:gd name="connsiteY65" fmla="*/ 58169 h 81186"/>
                  <a:gd name="connsiteX66" fmla="*/ 1495 w 50052"/>
                  <a:gd name="connsiteY66" fmla="*/ 62815 h 81186"/>
                  <a:gd name="connsiteX67" fmla="*/ 1495 w 50052"/>
                  <a:gd name="connsiteY67" fmla="*/ 63442 h 81186"/>
                  <a:gd name="connsiteX68" fmla="*/ 784 w 50052"/>
                  <a:gd name="connsiteY68" fmla="*/ 67334 h 81186"/>
                  <a:gd name="connsiteX69" fmla="*/ 31 w 50052"/>
                  <a:gd name="connsiteY69" fmla="*/ 75704 h 81186"/>
                  <a:gd name="connsiteX70" fmla="*/ 366 w 50052"/>
                  <a:gd name="connsiteY70" fmla="*/ 80391 h 81186"/>
                  <a:gd name="connsiteX71" fmla="*/ 366 w 50052"/>
                  <a:gd name="connsiteY71" fmla="*/ 80642 h 81186"/>
                  <a:gd name="connsiteX72" fmla="*/ 1118 w 50052"/>
                  <a:gd name="connsiteY72" fmla="*/ 80642 h 81186"/>
                  <a:gd name="connsiteX73" fmla="*/ 1829 w 50052"/>
                  <a:gd name="connsiteY73" fmla="*/ 80642 h 81186"/>
                  <a:gd name="connsiteX74" fmla="*/ 3167 w 50052"/>
                  <a:gd name="connsiteY74" fmla="*/ 80642 h 81186"/>
                  <a:gd name="connsiteX75" fmla="*/ 5384 w 50052"/>
                  <a:gd name="connsiteY75" fmla="*/ 80642 h 81186"/>
                  <a:gd name="connsiteX76" fmla="*/ 9899 w 50052"/>
                  <a:gd name="connsiteY76" fmla="*/ 80642 h 81186"/>
                  <a:gd name="connsiteX77" fmla="*/ 12158 w 50052"/>
                  <a:gd name="connsiteY77" fmla="*/ 80642 h 81186"/>
                  <a:gd name="connsiteX78" fmla="*/ 15628 w 50052"/>
                  <a:gd name="connsiteY78" fmla="*/ 80851 h 81186"/>
                  <a:gd name="connsiteX79" fmla="*/ 22862 w 50052"/>
                  <a:gd name="connsiteY79" fmla="*/ 81186 h 81186"/>
                  <a:gd name="connsiteX80" fmla="*/ 31727 w 50052"/>
                  <a:gd name="connsiteY80" fmla="*/ 80768 h 81186"/>
                  <a:gd name="connsiteX81" fmla="*/ 40843 w 50052"/>
                  <a:gd name="connsiteY81" fmla="*/ 81186 h 81186"/>
                  <a:gd name="connsiteX82" fmla="*/ 45025 w 50052"/>
                  <a:gd name="connsiteY82" fmla="*/ 76290 h 81186"/>
                  <a:gd name="connsiteX83" fmla="*/ 43770 w 50052"/>
                  <a:gd name="connsiteY83" fmla="*/ 71854 h 81186"/>
                  <a:gd name="connsiteX84" fmla="*/ 38251 w 50052"/>
                  <a:gd name="connsiteY84" fmla="*/ 71226 h 81186"/>
                  <a:gd name="connsiteX85" fmla="*/ 19015 w 50052"/>
                  <a:gd name="connsiteY85" fmla="*/ 71854 h 81186"/>
                  <a:gd name="connsiteX86" fmla="*/ 9941 w 50052"/>
                  <a:gd name="connsiteY86" fmla="*/ 71854 h 81186"/>
                  <a:gd name="connsiteX87" fmla="*/ 9732 w 50052"/>
                  <a:gd name="connsiteY87" fmla="*/ 71561 h 81186"/>
                  <a:gd name="connsiteX88" fmla="*/ 9732 w 50052"/>
                  <a:gd name="connsiteY88" fmla="*/ 71268 h 81186"/>
                  <a:gd name="connsiteX89" fmla="*/ 9732 w 50052"/>
                  <a:gd name="connsiteY89" fmla="*/ 67083 h 81186"/>
                  <a:gd name="connsiteX90" fmla="*/ 9732 w 50052"/>
                  <a:gd name="connsiteY90" fmla="*/ 56914 h 81186"/>
                  <a:gd name="connsiteX91" fmla="*/ 10360 w 50052"/>
                  <a:gd name="connsiteY91" fmla="*/ 52478 h 81186"/>
                  <a:gd name="connsiteX92" fmla="*/ 10360 w 50052"/>
                  <a:gd name="connsiteY92" fmla="*/ 50679 h 81186"/>
                  <a:gd name="connsiteX93" fmla="*/ 10360 w 50052"/>
                  <a:gd name="connsiteY93" fmla="*/ 49298 h 81186"/>
                  <a:gd name="connsiteX94" fmla="*/ 10360 w 50052"/>
                  <a:gd name="connsiteY94" fmla="*/ 48293 h 81186"/>
                  <a:gd name="connsiteX95" fmla="*/ 10360 w 50052"/>
                  <a:gd name="connsiteY95" fmla="*/ 45908 h 81186"/>
                  <a:gd name="connsiteX96" fmla="*/ 10360 w 50052"/>
                  <a:gd name="connsiteY96" fmla="*/ 41053 h 81186"/>
                  <a:gd name="connsiteX97" fmla="*/ 10778 w 50052"/>
                  <a:gd name="connsiteY97" fmla="*/ 36492 h 81186"/>
                  <a:gd name="connsiteX98" fmla="*/ 10360 w 50052"/>
                  <a:gd name="connsiteY98" fmla="*/ 32307 h 81186"/>
                  <a:gd name="connsiteX99" fmla="*/ 10736 w 50052"/>
                  <a:gd name="connsiteY99" fmla="*/ 27787 h 81186"/>
                  <a:gd name="connsiteX100" fmla="*/ 10987 w 50052"/>
                  <a:gd name="connsiteY100" fmla="*/ 25653 h 81186"/>
                  <a:gd name="connsiteX101" fmla="*/ 10360 w 50052"/>
                  <a:gd name="connsiteY101" fmla="*/ 15191 h 81186"/>
                  <a:gd name="connsiteX102" fmla="*/ 10569 w 50052"/>
                  <a:gd name="connsiteY102" fmla="*/ 10169 h 81186"/>
                  <a:gd name="connsiteX103" fmla="*/ 10569 w 50052"/>
                  <a:gd name="connsiteY103" fmla="*/ 9667 h 81186"/>
                  <a:gd name="connsiteX104" fmla="*/ 10861 w 50052"/>
                  <a:gd name="connsiteY104" fmla="*/ 9667 h 81186"/>
                  <a:gd name="connsiteX105" fmla="*/ 10861 w 50052"/>
                  <a:gd name="connsiteY105" fmla="*/ 9667 h 81186"/>
                  <a:gd name="connsiteX106" fmla="*/ 11990 w 50052"/>
                  <a:gd name="connsiteY106" fmla="*/ 9667 h 81186"/>
                  <a:gd name="connsiteX107" fmla="*/ 13789 w 50052"/>
                  <a:gd name="connsiteY107" fmla="*/ 9667 h 81186"/>
                  <a:gd name="connsiteX108" fmla="*/ 16214 w 50052"/>
                  <a:gd name="connsiteY108" fmla="*/ 10337 h 81186"/>
                  <a:gd name="connsiteX109" fmla="*/ 18848 w 50052"/>
                  <a:gd name="connsiteY109" fmla="*/ 9876 h 81186"/>
                  <a:gd name="connsiteX110" fmla="*/ 21232 w 50052"/>
                  <a:gd name="connsiteY110" fmla="*/ 9667 h 81186"/>
                  <a:gd name="connsiteX111" fmla="*/ 26082 w 50052"/>
                  <a:gd name="connsiteY111" fmla="*/ 9876 h 81186"/>
                  <a:gd name="connsiteX112" fmla="*/ 30640 w 50052"/>
                  <a:gd name="connsiteY112" fmla="*/ 10337 h 81186"/>
                  <a:gd name="connsiteX113" fmla="*/ 33943 w 50052"/>
                  <a:gd name="connsiteY113" fmla="*/ 9960 h 81186"/>
                  <a:gd name="connsiteX114" fmla="*/ 36829 w 50052"/>
                  <a:gd name="connsiteY114" fmla="*/ 10546 h 81186"/>
                  <a:gd name="connsiteX115" fmla="*/ 37707 w 50052"/>
                  <a:gd name="connsiteY115" fmla="*/ 10546 h 81186"/>
                  <a:gd name="connsiteX116" fmla="*/ 40132 w 50052"/>
                  <a:gd name="connsiteY116" fmla="*/ 10546 h 81186"/>
                  <a:gd name="connsiteX117" fmla="*/ 40550 w 50052"/>
                  <a:gd name="connsiteY117" fmla="*/ 10546 h 81186"/>
                  <a:gd name="connsiteX118" fmla="*/ 40550 w 50052"/>
                  <a:gd name="connsiteY118" fmla="*/ 10546 h 81186"/>
                  <a:gd name="connsiteX119" fmla="*/ 41052 w 50052"/>
                  <a:gd name="connsiteY119" fmla="*/ 10546 h 81186"/>
                  <a:gd name="connsiteX120" fmla="*/ 41052 w 50052"/>
                  <a:gd name="connsiteY120" fmla="*/ 10839 h 81186"/>
                  <a:gd name="connsiteX121" fmla="*/ 41052 w 50052"/>
                  <a:gd name="connsiteY121" fmla="*/ 14480 h 81186"/>
                  <a:gd name="connsiteX122" fmla="*/ 41261 w 50052"/>
                  <a:gd name="connsiteY122" fmla="*/ 20087 h 81186"/>
                  <a:gd name="connsiteX123" fmla="*/ 41261 w 50052"/>
                  <a:gd name="connsiteY123" fmla="*/ 25611 h 81186"/>
                  <a:gd name="connsiteX124" fmla="*/ 40634 w 50052"/>
                  <a:gd name="connsiteY124" fmla="*/ 27997 h 81186"/>
                  <a:gd name="connsiteX125" fmla="*/ 41052 w 50052"/>
                  <a:gd name="connsiteY125" fmla="*/ 32684 h 81186"/>
                  <a:gd name="connsiteX126" fmla="*/ 41052 w 50052"/>
                  <a:gd name="connsiteY126" fmla="*/ 37120 h 81186"/>
                  <a:gd name="connsiteX127" fmla="*/ 41052 w 50052"/>
                  <a:gd name="connsiteY127" fmla="*/ 46033 h 81186"/>
                  <a:gd name="connsiteX128" fmla="*/ 40634 w 50052"/>
                  <a:gd name="connsiteY128" fmla="*/ 54403 h 81186"/>
                  <a:gd name="connsiteX129" fmla="*/ 41052 w 50052"/>
                  <a:gd name="connsiteY129" fmla="*/ 62019 h 81186"/>
                  <a:gd name="connsiteX130" fmla="*/ 40634 w 50052"/>
                  <a:gd name="connsiteY130" fmla="*/ 71352 h 81186"/>
                  <a:gd name="connsiteX131" fmla="*/ 42516 w 50052"/>
                  <a:gd name="connsiteY131" fmla="*/ 75537 h 81186"/>
                  <a:gd name="connsiteX132" fmla="*/ 44857 w 50052"/>
                  <a:gd name="connsiteY132" fmla="*/ 76792 h 81186"/>
                  <a:gd name="connsiteX133" fmla="*/ 47115 w 50052"/>
                  <a:gd name="connsiteY133" fmla="*/ 75871 h 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0052" h="81186">
                    <a:moveTo>
                      <a:pt x="47115" y="75871"/>
                    </a:moveTo>
                    <a:cubicBezTo>
                      <a:pt x="48504" y="75231"/>
                      <a:pt x="49511" y="73976"/>
                      <a:pt x="49834" y="72482"/>
                    </a:cubicBezTo>
                    <a:cubicBezTo>
                      <a:pt x="49834" y="71645"/>
                      <a:pt x="50043" y="69510"/>
                      <a:pt x="50043" y="67627"/>
                    </a:cubicBezTo>
                    <a:cubicBezTo>
                      <a:pt x="49992" y="66556"/>
                      <a:pt x="49854" y="65493"/>
                      <a:pt x="49624" y="64447"/>
                    </a:cubicBezTo>
                    <a:cubicBezTo>
                      <a:pt x="49440" y="63539"/>
                      <a:pt x="49369" y="62610"/>
                      <a:pt x="49415" y="61685"/>
                    </a:cubicBezTo>
                    <a:cubicBezTo>
                      <a:pt x="49440" y="60128"/>
                      <a:pt x="49583" y="58575"/>
                      <a:pt x="49834" y="57040"/>
                    </a:cubicBezTo>
                    <a:cubicBezTo>
                      <a:pt x="49992" y="55847"/>
                      <a:pt x="50063" y="54646"/>
                      <a:pt x="50043" y="53441"/>
                    </a:cubicBezTo>
                    <a:cubicBezTo>
                      <a:pt x="50043" y="51934"/>
                      <a:pt x="49834" y="50469"/>
                      <a:pt x="49834" y="48335"/>
                    </a:cubicBezTo>
                    <a:cubicBezTo>
                      <a:pt x="49834" y="47289"/>
                      <a:pt x="49415" y="45824"/>
                      <a:pt x="49415" y="44987"/>
                    </a:cubicBezTo>
                    <a:cubicBezTo>
                      <a:pt x="49449" y="43209"/>
                      <a:pt x="49591" y="41434"/>
                      <a:pt x="49834" y="39672"/>
                    </a:cubicBezTo>
                    <a:cubicBezTo>
                      <a:pt x="50009" y="38283"/>
                      <a:pt x="50080" y="36885"/>
                      <a:pt x="50043" y="35488"/>
                    </a:cubicBezTo>
                    <a:lnTo>
                      <a:pt x="49834" y="28917"/>
                    </a:lnTo>
                    <a:lnTo>
                      <a:pt x="49834" y="23896"/>
                    </a:lnTo>
                    <a:cubicBezTo>
                      <a:pt x="49834" y="22180"/>
                      <a:pt x="49834" y="22431"/>
                      <a:pt x="48579" y="21385"/>
                    </a:cubicBezTo>
                    <a:cubicBezTo>
                      <a:pt x="48579" y="21385"/>
                      <a:pt x="48370" y="21385"/>
                      <a:pt x="48370" y="21050"/>
                    </a:cubicBezTo>
                    <a:cubicBezTo>
                      <a:pt x="49077" y="19275"/>
                      <a:pt x="49570" y="17422"/>
                      <a:pt x="49834" y="15526"/>
                    </a:cubicBezTo>
                    <a:cubicBezTo>
                      <a:pt x="49834" y="14856"/>
                      <a:pt x="49206" y="13475"/>
                      <a:pt x="49206" y="12764"/>
                    </a:cubicBezTo>
                    <a:cubicBezTo>
                      <a:pt x="49156" y="11939"/>
                      <a:pt x="49156" y="11115"/>
                      <a:pt x="49206" y="10295"/>
                    </a:cubicBezTo>
                    <a:lnTo>
                      <a:pt x="49415" y="7072"/>
                    </a:lnTo>
                    <a:lnTo>
                      <a:pt x="49415" y="3557"/>
                    </a:lnTo>
                    <a:lnTo>
                      <a:pt x="49415" y="1590"/>
                    </a:lnTo>
                    <a:lnTo>
                      <a:pt x="49415" y="460"/>
                    </a:lnTo>
                    <a:cubicBezTo>
                      <a:pt x="49415" y="460"/>
                      <a:pt x="49415" y="0"/>
                      <a:pt x="49415" y="0"/>
                    </a:cubicBezTo>
                    <a:lnTo>
                      <a:pt x="48830" y="0"/>
                    </a:lnTo>
                    <a:cubicBezTo>
                      <a:pt x="46530" y="0"/>
                      <a:pt x="43812" y="251"/>
                      <a:pt x="41387" y="377"/>
                    </a:cubicBezTo>
                    <a:cubicBezTo>
                      <a:pt x="41069" y="146"/>
                      <a:pt x="40692" y="17"/>
                      <a:pt x="40299" y="0"/>
                    </a:cubicBezTo>
                    <a:lnTo>
                      <a:pt x="39463" y="0"/>
                    </a:lnTo>
                    <a:lnTo>
                      <a:pt x="38836" y="0"/>
                    </a:lnTo>
                    <a:lnTo>
                      <a:pt x="37289" y="0"/>
                    </a:lnTo>
                    <a:cubicBezTo>
                      <a:pt x="36800" y="21"/>
                      <a:pt x="36314" y="134"/>
                      <a:pt x="35867" y="335"/>
                    </a:cubicBezTo>
                    <a:lnTo>
                      <a:pt x="34529" y="335"/>
                    </a:lnTo>
                    <a:cubicBezTo>
                      <a:pt x="34253" y="364"/>
                      <a:pt x="33998" y="498"/>
                      <a:pt x="33818" y="711"/>
                    </a:cubicBezTo>
                    <a:cubicBezTo>
                      <a:pt x="33057" y="657"/>
                      <a:pt x="32300" y="527"/>
                      <a:pt x="31560" y="335"/>
                    </a:cubicBezTo>
                    <a:cubicBezTo>
                      <a:pt x="30933" y="176"/>
                      <a:pt x="30285" y="109"/>
                      <a:pt x="29637" y="126"/>
                    </a:cubicBezTo>
                    <a:cubicBezTo>
                      <a:pt x="28800" y="126"/>
                      <a:pt x="28006" y="335"/>
                      <a:pt x="26877" y="335"/>
                    </a:cubicBezTo>
                    <a:cubicBezTo>
                      <a:pt x="25748" y="335"/>
                      <a:pt x="25497" y="753"/>
                      <a:pt x="25037" y="753"/>
                    </a:cubicBezTo>
                    <a:cubicBezTo>
                      <a:pt x="24062" y="716"/>
                      <a:pt x="23096" y="578"/>
                      <a:pt x="22152" y="335"/>
                    </a:cubicBezTo>
                    <a:cubicBezTo>
                      <a:pt x="21441" y="167"/>
                      <a:pt x="20709" y="96"/>
                      <a:pt x="19977" y="126"/>
                    </a:cubicBezTo>
                    <a:cubicBezTo>
                      <a:pt x="18723" y="126"/>
                      <a:pt x="17677" y="335"/>
                      <a:pt x="16423" y="335"/>
                    </a:cubicBezTo>
                    <a:lnTo>
                      <a:pt x="12241" y="335"/>
                    </a:lnTo>
                    <a:cubicBezTo>
                      <a:pt x="10443" y="335"/>
                      <a:pt x="10903" y="335"/>
                      <a:pt x="9523" y="1590"/>
                    </a:cubicBezTo>
                    <a:cubicBezTo>
                      <a:pt x="9523" y="1590"/>
                      <a:pt x="9147" y="1800"/>
                      <a:pt x="8980" y="1800"/>
                    </a:cubicBezTo>
                    <a:cubicBezTo>
                      <a:pt x="8812" y="1800"/>
                      <a:pt x="6973" y="1423"/>
                      <a:pt x="5049" y="1088"/>
                    </a:cubicBezTo>
                    <a:cubicBezTo>
                      <a:pt x="4129" y="1088"/>
                      <a:pt x="3042" y="711"/>
                      <a:pt x="1829" y="544"/>
                    </a:cubicBezTo>
                    <a:cubicBezTo>
                      <a:pt x="1248" y="460"/>
                      <a:pt x="654" y="460"/>
                      <a:pt x="73" y="544"/>
                    </a:cubicBezTo>
                    <a:cubicBezTo>
                      <a:pt x="73" y="1088"/>
                      <a:pt x="73" y="1674"/>
                      <a:pt x="73" y="2344"/>
                    </a:cubicBezTo>
                    <a:cubicBezTo>
                      <a:pt x="73" y="3766"/>
                      <a:pt x="700" y="6528"/>
                      <a:pt x="700" y="7909"/>
                    </a:cubicBezTo>
                    <a:lnTo>
                      <a:pt x="700" y="10337"/>
                    </a:lnTo>
                    <a:lnTo>
                      <a:pt x="700" y="11467"/>
                    </a:lnTo>
                    <a:lnTo>
                      <a:pt x="491" y="13350"/>
                    </a:lnTo>
                    <a:cubicBezTo>
                      <a:pt x="273" y="14651"/>
                      <a:pt x="161" y="15965"/>
                      <a:pt x="157" y="17283"/>
                    </a:cubicBezTo>
                    <a:cubicBezTo>
                      <a:pt x="157" y="18748"/>
                      <a:pt x="575" y="20464"/>
                      <a:pt x="575" y="22096"/>
                    </a:cubicBezTo>
                    <a:cubicBezTo>
                      <a:pt x="533" y="23385"/>
                      <a:pt x="420" y="24670"/>
                      <a:pt x="240" y="25946"/>
                    </a:cubicBezTo>
                    <a:lnTo>
                      <a:pt x="240" y="26197"/>
                    </a:lnTo>
                    <a:cubicBezTo>
                      <a:pt x="240" y="26658"/>
                      <a:pt x="240" y="27829"/>
                      <a:pt x="240" y="28875"/>
                    </a:cubicBezTo>
                    <a:cubicBezTo>
                      <a:pt x="299" y="29466"/>
                      <a:pt x="441" y="30043"/>
                      <a:pt x="658" y="30591"/>
                    </a:cubicBezTo>
                    <a:cubicBezTo>
                      <a:pt x="763" y="31073"/>
                      <a:pt x="763" y="31575"/>
                      <a:pt x="658" y="32056"/>
                    </a:cubicBezTo>
                    <a:cubicBezTo>
                      <a:pt x="629" y="32922"/>
                      <a:pt x="491" y="33780"/>
                      <a:pt x="240" y="34609"/>
                    </a:cubicBezTo>
                    <a:cubicBezTo>
                      <a:pt x="152" y="35249"/>
                      <a:pt x="152" y="35893"/>
                      <a:pt x="240" y="36534"/>
                    </a:cubicBezTo>
                    <a:cubicBezTo>
                      <a:pt x="240" y="37371"/>
                      <a:pt x="240" y="38166"/>
                      <a:pt x="240" y="39296"/>
                    </a:cubicBezTo>
                    <a:cubicBezTo>
                      <a:pt x="240" y="40426"/>
                      <a:pt x="658" y="40677"/>
                      <a:pt x="658" y="41137"/>
                    </a:cubicBezTo>
                    <a:cubicBezTo>
                      <a:pt x="621" y="42112"/>
                      <a:pt x="483" y="43079"/>
                      <a:pt x="240" y="44025"/>
                    </a:cubicBezTo>
                    <a:cubicBezTo>
                      <a:pt x="140" y="44749"/>
                      <a:pt x="140" y="45477"/>
                      <a:pt x="240" y="46201"/>
                    </a:cubicBezTo>
                    <a:cubicBezTo>
                      <a:pt x="194" y="46787"/>
                      <a:pt x="194" y="47373"/>
                      <a:pt x="240" y="47958"/>
                    </a:cubicBezTo>
                    <a:cubicBezTo>
                      <a:pt x="240" y="48586"/>
                      <a:pt x="240" y="48921"/>
                      <a:pt x="240" y="50302"/>
                    </a:cubicBezTo>
                    <a:lnTo>
                      <a:pt x="240" y="58169"/>
                    </a:lnTo>
                    <a:cubicBezTo>
                      <a:pt x="94" y="59818"/>
                      <a:pt x="537" y="61467"/>
                      <a:pt x="1495" y="62815"/>
                    </a:cubicBezTo>
                    <a:cubicBezTo>
                      <a:pt x="1495" y="63024"/>
                      <a:pt x="1495" y="63233"/>
                      <a:pt x="1495" y="63442"/>
                    </a:cubicBezTo>
                    <a:cubicBezTo>
                      <a:pt x="1365" y="64756"/>
                      <a:pt x="1127" y="66058"/>
                      <a:pt x="784" y="67334"/>
                    </a:cubicBezTo>
                    <a:cubicBezTo>
                      <a:pt x="161" y="70079"/>
                      <a:pt x="-94" y="72892"/>
                      <a:pt x="31" y="75704"/>
                    </a:cubicBezTo>
                    <a:cubicBezTo>
                      <a:pt x="31" y="76959"/>
                      <a:pt x="31" y="78759"/>
                      <a:pt x="366" y="80391"/>
                    </a:cubicBezTo>
                    <a:cubicBezTo>
                      <a:pt x="366" y="80391"/>
                      <a:pt x="366" y="80642"/>
                      <a:pt x="366" y="80642"/>
                    </a:cubicBezTo>
                    <a:lnTo>
                      <a:pt x="1118" y="80642"/>
                    </a:lnTo>
                    <a:lnTo>
                      <a:pt x="1829" y="80642"/>
                    </a:lnTo>
                    <a:lnTo>
                      <a:pt x="3167" y="80642"/>
                    </a:lnTo>
                    <a:cubicBezTo>
                      <a:pt x="4045" y="80642"/>
                      <a:pt x="4798" y="80642"/>
                      <a:pt x="5384" y="80642"/>
                    </a:cubicBezTo>
                    <a:lnTo>
                      <a:pt x="9899" y="80642"/>
                    </a:lnTo>
                    <a:lnTo>
                      <a:pt x="12158" y="80642"/>
                    </a:lnTo>
                    <a:lnTo>
                      <a:pt x="15628" y="80851"/>
                    </a:lnTo>
                    <a:cubicBezTo>
                      <a:pt x="17761" y="80851"/>
                      <a:pt x="19810" y="81186"/>
                      <a:pt x="22862" y="81186"/>
                    </a:cubicBezTo>
                    <a:cubicBezTo>
                      <a:pt x="25915" y="81186"/>
                      <a:pt x="28758" y="80768"/>
                      <a:pt x="31727" y="80768"/>
                    </a:cubicBezTo>
                    <a:cubicBezTo>
                      <a:pt x="34696" y="80768"/>
                      <a:pt x="39338" y="81186"/>
                      <a:pt x="40843" y="81186"/>
                    </a:cubicBezTo>
                    <a:cubicBezTo>
                      <a:pt x="43185" y="80696"/>
                      <a:pt x="44903" y="78684"/>
                      <a:pt x="45025" y="76290"/>
                    </a:cubicBezTo>
                    <a:cubicBezTo>
                      <a:pt x="45087" y="74716"/>
                      <a:pt x="44648" y="73160"/>
                      <a:pt x="43770" y="71854"/>
                    </a:cubicBezTo>
                    <a:cubicBezTo>
                      <a:pt x="41980" y="71327"/>
                      <a:pt x="40111" y="71117"/>
                      <a:pt x="38251" y="71226"/>
                    </a:cubicBezTo>
                    <a:cubicBezTo>
                      <a:pt x="31685" y="71226"/>
                      <a:pt x="25120" y="71854"/>
                      <a:pt x="19015" y="71854"/>
                    </a:cubicBezTo>
                    <a:lnTo>
                      <a:pt x="9941" y="71854"/>
                    </a:lnTo>
                    <a:cubicBezTo>
                      <a:pt x="9941" y="71854"/>
                      <a:pt x="9941" y="71854"/>
                      <a:pt x="9732" y="71561"/>
                    </a:cubicBezTo>
                    <a:cubicBezTo>
                      <a:pt x="9523" y="71268"/>
                      <a:pt x="9732" y="71561"/>
                      <a:pt x="9732" y="71268"/>
                    </a:cubicBezTo>
                    <a:lnTo>
                      <a:pt x="9732" y="67083"/>
                    </a:lnTo>
                    <a:cubicBezTo>
                      <a:pt x="9732" y="61141"/>
                      <a:pt x="9732" y="58211"/>
                      <a:pt x="9732" y="56914"/>
                    </a:cubicBezTo>
                    <a:cubicBezTo>
                      <a:pt x="9732" y="55617"/>
                      <a:pt x="10360" y="54152"/>
                      <a:pt x="10360" y="52478"/>
                    </a:cubicBezTo>
                    <a:cubicBezTo>
                      <a:pt x="10360" y="52060"/>
                      <a:pt x="10360" y="51474"/>
                      <a:pt x="10360" y="50679"/>
                    </a:cubicBezTo>
                    <a:lnTo>
                      <a:pt x="10360" y="49298"/>
                    </a:lnTo>
                    <a:cubicBezTo>
                      <a:pt x="10339" y="48963"/>
                      <a:pt x="10339" y="48628"/>
                      <a:pt x="10360" y="48293"/>
                    </a:cubicBezTo>
                    <a:cubicBezTo>
                      <a:pt x="10360" y="47373"/>
                      <a:pt x="10360" y="46577"/>
                      <a:pt x="10360" y="45908"/>
                    </a:cubicBezTo>
                    <a:cubicBezTo>
                      <a:pt x="10360" y="44276"/>
                      <a:pt x="10360" y="42895"/>
                      <a:pt x="10360" y="41053"/>
                    </a:cubicBezTo>
                    <a:cubicBezTo>
                      <a:pt x="10360" y="39212"/>
                      <a:pt x="10778" y="37161"/>
                      <a:pt x="10778" y="36492"/>
                    </a:cubicBezTo>
                    <a:cubicBezTo>
                      <a:pt x="10778" y="35111"/>
                      <a:pt x="10360" y="33730"/>
                      <a:pt x="10360" y="32307"/>
                    </a:cubicBezTo>
                    <a:cubicBezTo>
                      <a:pt x="10360" y="30884"/>
                      <a:pt x="10694" y="29378"/>
                      <a:pt x="10736" y="27787"/>
                    </a:cubicBezTo>
                    <a:cubicBezTo>
                      <a:pt x="10911" y="27089"/>
                      <a:pt x="10995" y="26373"/>
                      <a:pt x="10987" y="25653"/>
                    </a:cubicBezTo>
                    <a:cubicBezTo>
                      <a:pt x="10987" y="22096"/>
                      <a:pt x="10360" y="18539"/>
                      <a:pt x="10360" y="15191"/>
                    </a:cubicBezTo>
                    <a:lnTo>
                      <a:pt x="10569" y="10169"/>
                    </a:lnTo>
                    <a:cubicBezTo>
                      <a:pt x="10569" y="10169"/>
                      <a:pt x="10318" y="9625"/>
                      <a:pt x="10569" y="9667"/>
                    </a:cubicBezTo>
                    <a:lnTo>
                      <a:pt x="10861" y="9667"/>
                    </a:lnTo>
                    <a:cubicBezTo>
                      <a:pt x="10861" y="9667"/>
                      <a:pt x="10861" y="9667"/>
                      <a:pt x="10861" y="9667"/>
                    </a:cubicBezTo>
                    <a:lnTo>
                      <a:pt x="11990" y="9667"/>
                    </a:lnTo>
                    <a:lnTo>
                      <a:pt x="13789" y="9667"/>
                    </a:lnTo>
                    <a:cubicBezTo>
                      <a:pt x="14499" y="9667"/>
                      <a:pt x="15294" y="10337"/>
                      <a:pt x="16214" y="10337"/>
                    </a:cubicBezTo>
                    <a:cubicBezTo>
                      <a:pt x="17075" y="10098"/>
                      <a:pt x="17957" y="9947"/>
                      <a:pt x="18848" y="9876"/>
                    </a:cubicBezTo>
                    <a:cubicBezTo>
                      <a:pt x="19768" y="9876"/>
                      <a:pt x="20563" y="9667"/>
                      <a:pt x="21232" y="9667"/>
                    </a:cubicBezTo>
                    <a:cubicBezTo>
                      <a:pt x="22862" y="9667"/>
                      <a:pt x="24242" y="9876"/>
                      <a:pt x="26082" y="9876"/>
                    </a:cubicBezTo>
                    <a:cubicBezTo>
                      <a:pt x="27922" y="9876"/>
                      <a:pt x="29971" y="10337"/>
                      <a:pt x="30640" y="10337"/>
                    </a:cubicBezTo>
                    <a:cubicBezTo>
                      <a:pt x="31309" y="10337"/>
                      <a:pt x="32856" y="10044"/>
                      <a:pt x="33943" y="9960"/>
                    </a:cubicBezTo>
                    <a:cubicBezTo>
                      <a:pt x="34834" y="10412"/>
                      <a:pt x="35834" y="10617"/>
                      <a:pt x="36829" y="10546"/>
                    </a:cubicBezTo>
                    <a:lnTo>
                      <a:pt x="37707" y="10546"/>
                    </a:lnTo>
                    <a:lnTo>
                      <a:pt x="40132" y="10546"/>
                    </a:lnTo>
                    <a:cubicBezTo>
                      <a:pt x="40759" y="10546"/>
                      <a:pt x="40425" y="10546"/>
                      <a:pt x="40550" y="10546"/>
                    </a:cubicBezTo>
                    <a:lnTo>
                      <a:pt x="40550" y="10546"/>
                    </a:lnTo>
                    <a:cubicBezTo>
                      <a:pt x="40550" y="10546"/>
                      <a:pt x="41136" y="10211"/>
                      <a:pt x="41052" y="10546"/>
                    </a:cubicBezTo>
                    <a:cubicBezTo>
                      <a:pt x="41073" y="10642"/>
                      <a:pt x="41073" y="10743"/>
                      <a:pt x="41052" y="10839"/>
                    </a:cubicBezTo>
                    <a:cubicBezTo>
                      <a:pt x="40985" y="12052"/>
                      <a:pt x="40985" y="13266"/>
                      <a:pt x="41052" y="14480"/>
                    </a:cubicBezTo>
                    <a:cubicBezTo>
                      <a:pt x="41052" y="16195"/>
                      <a:pt x="41261" y="18162"/>
                      <a:pt x="41261" y="20087"/>
                    </a:cubicBezTo>
                    <a:cubicBezTo>
                      <a:pt x="41261" y="23310"/>
                      <a:pt x="41261" y="24900"/>
                      <a:pt x="41261" y="25611"/>
                    </a:cubicBezTo>
                    <a:cubicBezTo>
                      <a:pt x="41261" y="26323"/>
                      <a:pt x="40634" y="27076"/>
                      <a:pt x="40634" y="27997"/>
                    </a:cubicBezTo>
                    <a:cubicBezTo>
                      <a:pt x="40872" y="29549"/>
                      <a:pt x="41010" y="31114"/>
                      <a:pt x="41052" y="32684"/>
                    </a:cubicBezTo>
                    <a:cubicBezTo>
                      <a:pt x="41052" y="34358"/>
                      <a:pt x="41052" y="35864"/>
                      <a:pt x="41052" y="37120"/>
                    </a:cubicBezTo>
                    <a:lnTo>
                      <a:pt x="41052" y="46033"/>
                    </a:lnTo>
                    <a:cubicBezTo>
                      <a:pt x="41052" y="49172"/>
                      <a:pt x="40634" y="53231"/>
                      <a:pt x="40634" y="54403"/>
                    </a:cubicBezTo>
                    <a:cubicBezTo>
                      <a:pt x="40634" y="56956"/>
                      <a:pt x="41052" y="59467"/>
                      <a:pt x="41052" y="62019"/>
                    </a:cubicBezTo>
                    <a:cubicBezTo>
                      <a:pt x="41052" y="63735"/>
                      <a:pt x="40634" y="68380"/>
                      <a:pt x="40634" y="71352"/>
                    </a:cubicBezTo>
                    <a:cubicBezTo>
                      <a:pt x="40375" y="72996"/>
                      <a:pt x="41111" y="74641"/>
                      <a:pt x="42516" y="75537"/>
                    </a:cubicBezTo>
                    <a:cubicBezTo>
                      <a:pt x="42976" y="76382"/>
                      <a:pt x="43896" y="76876"/>
                      <a:pt x="44857" y="76792"/>
                    </a:cubicBezTo>
                    <a:cubicBezTo>
                      <a:pt x="45635" y="76549"/>
                      <a:pt x="46392" y="76240"/>
                      <a:pt x="47115" y="75871"/>
                    </a:cubicBezTo>
                    <a:close/>
                  </a:path>
                </a:pathLst>
              </a:custGeom>
              <a:solidFill>
                <a:schemeClr val="bg1"/>
              </a:solidFill>
              <a:ln w="3805" cap="flat">
                <a:noFill/>
                <a:prstDash val="solid"/>
                <a:miter/>
              </a:ln>
            </p:spPr>
            <p:txBody>
              <a:bodyPr wrap="none" rtlCol="0" anchor="ctr"/>
              <a:lstStyle/>
              <a:p>
                <a:endParaRPr lang="en-CA"/>
              </a:p>
            </p:txBody>
          </p:sp>
          <p:sp>
            <p:nvSpPr>
              <p:cNvPr id="258" name="Freeform 257">
                <a:extLst>
                  <a:ext uri="{FF2B5EF4-FFF2-40B4-BE49-F238E27FC236}">
                    <a16:creationId xmlns:a16="http://schemas.microsoft.com/office/drawing/2014/main" id="{E1A3503B-EE36-C34C-BB9E-975B26EBA09A}"/>
                  </a:ext>
                </a:extLst>
              </p:cNvPr>
              <p:cNvSpPr/>
              <p:nvPr/>
            </p:nvSpPr>
            <p:spPr>
              <a:xfrm>
                <a:off x="6561594" y="3140417"/>
                <a:ext cx="49800" cy="81186"/>
              </a:xfrm>
              <a:custGeom>
                <a:avLst/>
                <a:gdLst>
                  <a:gd name="connsiteX0" fmla="*/ 46917 w 49800"/>
                  <a:gd name="connsiteY0" fmla="*/ 75704 h 81186"/>
                  <a:gd name="connsiteX1" fmla="*/ 49677 w 49800"/>
                  <a:gd name="connsiteY1" fmla="*/ 72314 h 81186"/>
                  <a:gd name="connsiteX2" fmla="*/ 49677 w 49800"/>
                  <a:gd name="connsiteY2" fmla="*/ 67460 h 81186"/>
                  <a:gd name="connsiteX3" fmla="*/ 49259 w 49800"/>
                  <a:gd name="connsiteY3" fmla="*/ 64279 h 81186"/>
                  <a:gd name="connsiteX4" fmla="*/ 49050 w 49800"/>
                  <a:gd name="connsiteY4" fmla="*/ 61517 h 81186"/>
                  <a:gd name="connsiteX5" fmla="*/ 49468 w 49800"/>
                  <a:gd name="connsiteY5" fmla="*/ 56872 h 81186"/>
                  <a:gd name="connsiteX6" fmla="*/ 49468 w 49800"/>
                  <a:gd name="connsiteY6" fmla="*/ 53273 h 81186"/>
                  <a:gd name="connsiteX7" fmla="*/ 49468 w 49800"/>
                  <a:gd name="connsiteY7" fmla="*/ 48168 h 81186"/>
                  <a:gd name="connsiteX8" fmla="*/ 49050 w 49800"/>
                  <a:gd name="connsiteY8" fmla="*/ 44820 h 81186"/>
                  <a:gd name="connsiteX9" fmla="*/ 49719 w 49800"/>
                  <a:gd name="connsiteY9" fmla="*/ 39672 h 81186"/>
                  <a:gd name="connsiteX10" fmla="*/ 49719 w 49800"/>
                  <a:gd name="connsiteY10" fmla="*/ 35487 h 81186"/>
                  <a:gd name="connsiteX11" fmla="*/ 49719 w 49800"/>
                  <a:gd name="connsiteY11" fmla="*/ 28917 h 81186"/>
                  <a:gd name="connsiteX12" fmla="*/ 49719 w 49800"/>
                  <a:gd name="connsiteY12" fmla="*/ 23895 h 81186"/>
                  <a:gd name="connsiteX13" fmla="*/ 48464 w 49800"/>
                  <a:gd name="connsiteY13" fmla="*/ 21385 h 81186"/>
                  <a:gd name="connsiteX14" fmla="*/ 48213 w 49800"/>
                  <a:gd name="connsiteY14" fmla="*/ 21050 h 81186"/>
                  <a:gd name="connsiteX15" fmla="*/ 49719 w 49800"/>
                  <a:gd name="connsiteY15" fmla="*/ 15526 h 81186"/>
                  <a:gd name="connsiteX16" fmla="*/ 49091 w 49800"/>
                  <a:gd name="connsiteY16" fmla="*/ 12764 h 81186"/>
                  <a:gd name="connsiteX17" fmla="*/ 49091 w 49800"/>
                  <a:gd name="connsiteY17" fmla="*/ 10295 h 81186"/>
                  <a:gd name="connsiteX18" fmla="*/ 49091 w 49800"/>
                  <a:gd name="connsiteY18" fmla="*/ 7072 h 81186"/>
                  <a:gd name="connsiteX19" fmla="*/ 49342 w 49800"/>
                  <a:gd name="connsiteY19" fmla="*/ 3557 h 81186"/>
                  <a:gd name="connsiteX20" fmla="*/ 49342 w 49800"/>
                  <a:gd name="connsiteY20" fmla="*/ 460 h 81186"/>
                  <a:gd name="connsiteX21" fmla="*/ 49342 w 49800"/>
                  <a:gd name="connsiteY21" fmla="*/ 0 h 81186"/>
                  <a:gd name="connsiteX22" fmla="*/ 48715 w 49800"/>
                  <a:gd name="connsiteY22" fmla="*/ 0 h 81186"/>
                  <a:gd name="connsiteX23" fmla="*/ 41272 w 49800"/>
                  <a:gd name="connsiteY23" fmla="*/ 377 h 81186"/>
                  <a:gd name="connsiteX24" fmla="*/ 40185 w 49800"/>
                  <a:gd name="connsiteY24" fmla="*/ 0 h 81186"/>
                  <a:gd name="connsiteX25" fmla="*/ 39390 w 49800"/>
                  <a:gd name="connsiteY25" fmla="*/ 0 h 81186"/>
                  <a:gd name="connsiteX26" fmla="*/ 38763 w 49800"/>
                  <a:gd name="connsiteY26" fmla="*/ 0 h 81186"/>
                  <a:gd name="connsiteX27" fmla="*/ 37216 w 49800"/>
                  <a:gd name="connsiteY27" fmla="*/ 0 h 81186"/>
                  <a:gd name="connsiteX28" fmla="*/ 35794 w 49800"/>
                  <a:gd name="connsiteY28" fmla="*/ 335 h 81186"/>
                  <a:gd name="connsiteX29" fmla="*/ 34456 w 49800"/>
                  <a:gd name="connsiteY29" fmla="*/ 335 h 81186"/>
                  <a:gd name="connsiteX30" fmla="*/ 33703 w 49800"/>
                  <a:gd name="connsiteY30" fmla="*/ 711 h 81186"/>
                  <a:gd name="connsiteX31" fmla="*/ 31487 w 49800"/>
                  <a:gd name="connsiteY31" fmla="*/ 335 h 81186"/>
                  <a:gd name="connsiteX32" fmla="*/ 29522 w 49800"/>
                  <a:gd name="connsiteY32" fmla="*/ 126 h 81186"/>
                  <a:gd name="connsiteX33" fmla="*/ 26762 w 49800"/>
                  <a:gd name="connsiteY33" fmla="*/ 335 h 81186"/>
                  <a:gd name="connsiteX34" fmla="*/ 24922 w 49800"/>
                  <a:gd name="connsiteY34" fmla="*/ 753 h 81186"/>
                  <a:gd name="connsiteX35" fmla="*/ 22079 w 49800"/>
                  <a:gd name="connsiteY35" fmla="*/ 335 h 81186"/>
                  <a:gd name="connsiteX36" fmla="*/ 19904 w 49800"/>
                  <a:gd name="connsiteY36" fmla="*/ 126 h 81186"/>
                  <a:gd name="connsiteX37" fmla="*/ 16350 w 49800"/>
                  <a:gd name="connsiteY37" fmla="*/ 335 h 81186"/>
                  <a:gd name="connsiteX38" fmla="*/ 12168 w 49800"/>
                  <a:gd name="connsiteY38" fmla="*/ 335 h 81186"/>
                  <a:gd name="connsiteX39" fmla="*/ 9492 w 49800"/>
                  <a:gd name="connsiteY39" fmla="*/ 1590 h 81186"/>
                  <a:gd name="connsiteX40" fmla="*/ 8907 w 49800"/>
                  <a:gd name="connsiteY40" fmla="*/ 1799 h 81186"/>
                  <a:gd name="connsiteX41" fmla="*/ 5018 w 49800"/>
                  <a:gd name="connsiteY41" fmla="*/ 1088 h 81186"/>
                  <a:gd name="connsiteX42" fmla="*/ 1756 w 49800"/>
                  <a:gd name="connsiteY42" fmla="*/ 544 h 81186"/>
                  <a:gd name="connsiteX43" fmla="*/ 0 w 49800"/>
                  <a:gd name="connsiteY43" fmla="*/ 544 h 81186"/>
                  <a:gd name="connsiteX44" fmla="*/ 0 w 49800"/>
                  <a:gd name="connsiteY44" fmla="*/ 2344 h 81186"/>
                  <a:gd name="connsiteX45" fmla="*/ 669 w 49800"/>
                  <a:gd name="connsiteY45" fmla="*/ 7909 h 81186"/>
                  <a:gd name="connsiteX46" fmla="*/ 669 w 49800"/>
                  <a:gd name="connsiteY46" fmla="*/ 10337 h 81186"/>
                  <a:gd name="connsiteX47" fmla="*/ 669 w 49800"/>
                  <a:gd name="connsiteY47" fmla="*/ 11466 h 81186"/>
                  <a:gd name="connsiteX48" fmla="*/ 669 w 49800"/>
                  <a:gd name="connsiteY48" fmla="*/ 13350 h 81186"/>
                  <a:gd name="connsiteX49" fmla="*/ 335 w 49800"/>
                  <a:gd name="connsiteY49" fmla="*/ 17283 h 81186"/>
                  <a:gd name="connsiteX50" fmla="*/ 795 w 49800"/>
                  <a:gd name="connsiteY50" fmla="*/ 22096 h 81186"/>
                  <a:gd name="connsiteX51" fmla="*/ 460 w 49800"/>
                  <a:gd name="connsiteY51" fmla="*/ 25946 h 81186"/>
                  <a:gd name="connsiteX52" fmla="*/ 460 w 49800"/>
                  <a:gd name="connsiteY52" fmla="*/ 26197 h 81186"/>
                  <a:gd name="connsiteX53" fmla="*/ 460 w 49800"/>
                  <a:gd name="connsiteY53" fmla="*/ 28875 h 81186"/>
                  <a:gd name="connsiteX54" fmla="*/ 920 w 49800"/>
                  <a:gd name="connsiteY54" fmla="*/ 30591 h 81186"/>
                  <a:gd name="connsiteX55" fmla="*/ 920 w 49800"/>
                  <a:gd name="connsiteY55" fmla="*/ 32056 h 81186"/>
                  <a:gd name="connsiteX56" fmla="*/ 460 w 49800"/>
                  <a:gd name="connsiteY56" fmla="*/ 34609 h 81186"/>
                  <a:gd name="connsiteX57" fmla="*/ 460 w 49800"/>
                  <a:gd name="connsiteY57" fmla="*/ 36534 h 81186"/>
                  <a:gd name="connsiteX58" fmla="*/ 460 w 49800"/>
                  <a:gd name="connsiteY58" fmla="*/ 39296 h 81186"/>
                  <a:gd name="connsiteX59" fmla="*/ 920 w 49800"/>
                  <a:gd name="connsiteY59" fmla="*/ 41137 h 81186"/>
                  <a:gd name="connsiteX60" fmla="*/ 460 w 49800"/>
                  <a:gd name="connsiteY60" fmla="*/ 44025 h 81186"/>
                  <a:gd name="connsiteX61" fmla="*/ 460 w 49800"/>
                  <a:gd name="connsiteY61" fmla="*/ 46201 h 81186"/>
                  <a:gd name="connsiteX62" fmla="*/ 460 w 49800"/>
                  <a:gd name="connsiteY62" fmla="*/ 47958 h 81186"/>
                  <a:gd name="connsiteX63" fmla="*/ 460 w 49800"/>
                  <a:gd name="connsiteY63" fmla="*/ 50302 h 81186"/>
                  <a:gd name="connsiteX64" fmla="*/ 460 w 49800"/>
                  <a:gd name="connsiteY64" fmla="*/ 58169 h 81186"/>
                  <a:gd name="connsiteX65" fmla="*/ 1756 w 49800"/>
                  <a:gd name="connsiteY65" fmla="*/ 62815 h 81186"/>
                  <a:gd name="connsiteX66" fmla="*/ 1756 w 49800"/>
                  <a:gd name="connsiteY66" fmla="*/ 63442 h 81186"/>
                  <a:gd name="connsiteX67" fmla="*/ 1004 w 49800"/>
                  <a:gd name="connsiteY67" fmla="*/ 67334 h 81186"/>
                  <a:gd name="connsiteX68" fmla="*/ 251 w 49800"/>
                  <a:gd name="connsiteY68" fmla="*/ 75704 h 81186"/>
                  <a:gd name="connsiteX69" fmla="*/ 585 w 49800"/>
                  <a:gd name="connsiteY69" fmla="*/ 80391 h 81186"/>
                  <a:gd name="connsiteX70" fmla="*/ 585 w 49800"/>
                  <a:gd name="connsiteY70" fmla="*/ 80642 h 81186"/>
                  <a:gd name="connsiteX71" fmla="*/ 962 w 49800"/>
                  <a:gd name="connsiteY71" fmla="*/ 80642 h 81186"/>
                  <a:gd name="connsiteX72" fmla="*/ 1673 w 49800"/>
                  <a:gd name="connsiteY72" fmla="*/ 80642 h 81186"/>
                  <a:gd name="connsiteX73" fmla="*/ 3011 w 49800"/>
                  <a:gd name="connsiteY73" fmla="*/ 80642 h 81186"/>
                  <a:gd name="connsiteX74" fmla="*/ 5185 w 49800"/>
                  <a:gd name="connsiteY74" fmla="*/ 80642 h 81186"/>
                  <a:gd name="connsiteX75" fmla="*/ 9701 w 49800"/>
                  <a:gd name="connsiteY75" fmla="*/ 80642 h 81186"/>
                  <a:gd name="connsiteX76" fmla="*/ 12001 w 49800"/>
                  <a:gd name="connsiteY76" fmla="*/ 80642 h 81186"/>
                  <a:gd name="connsiteX77" fmla="*/ 15472 w 49800"/>
                  <a:gd name="connsiteY77" fmla="*/ 80851 h 81186"/>
                  <a:gd name="connsiteX78" fmla="*/ 22664 w 49800"/>
                  <a:gd name="connsiteY78" fmla="*/ 81186 h 81186"/>
                  <a:gd name="connsiteX79" fmla="*/ 31571 w 49800"/>
                  <a:gd name="connsiteY79" fmla="*/ 80768 h 81186"/>
                  <a:gd name="connsiteX80" fmla="*/ 40645 w 49800"/>
                  <a:gd name="connsiteY80" fmla="*/ 81186 h 81186"/>
                  <a:gd name="connsiteX81" fmla="*/ 44826 w 49800"/>
                  <a:gd name="connsiteY81" fmla="*/ 76290 h 81186"/>
                  <a:gd name="connsiteX82" fmla="*/ 43530 w 49800"/>
                  <a:gd name="connsiteY82" fmla="*/ 71854 h 81186"/>
                  <a:gd name="connsiteX83" fmla="*/ 38052 w 49800"/>
                  <a:gd name="connsiteY83" fmla="*/ 71226 h 81186"/>
                  <a:gd name="connsiteX84" fmla="*/ 18775 w 49800"/>
                  <a:gd name="connsiteY84" fmla="*/ 71854 h 81186"/>
                  <a:gd name="connsiteX85" fmla="*/ 9701 w 49800"/>
                  <a:gd name="connsiteY85" fmla="*/ 71854 h 81186"/>
                  <a:gd name="connsiteX86" fmla="*/ 9701 w 49800"/>
                  <a:gd name="connsiteY86" fmla="*/ 71561 h 81186"/>
                  <a:gd name="connsiteX87" fmla="*/ 9701 w 49800"/>
                  <a:gd name="connsiteY87" fmla="*/ 71268 h 81186"/>
                  <a:gd name="connsiteX88" fmla="*/ 9701 w 49800"/>
                  <a:gd name="connsiteY88" fmla="*/ 67083 h 81186"/>
                  <a:gd name="connsiteX89" fmla="*/ 9492 w 49800"/>
                  <a:gd name="connsiteY89" fmla="*/ 56914 h 81186"/>
                  <a:gd name="connsiteX90" fmla="*/ 10120 w 49800"/>
                  <a:gd name="connsiteY90" fmla="*/ 52478 h 81186"/>
                  <a:gd name="connsiteX91" fmla="*/ 9910 w 49800"/>
                  <a:gd name="connsiteY91" fmla="*/ 50679 h 81186"/>
                  <a:gd name="connsiteX92" fmla="*/ 9910 w 49800"/>
                  <a:gd name="connsiteY92" fmla="*/ 49298 h 81186"/>
                  <a:gd name="connsiteX93" fmla="*/ 9910 w 49800"/>
                  <a:gd name="connsiteY93" fmla="*/ 48293 h 81186"/>
                  <a:gd name="connsiteX94" fmla="*/ 9701 w 49800"/>
                  <a:gd name="connsiteY94" fmla="*/ 45908 h 81186"/>
                  <a:gd name="connsiteX95" fmla="*/ 9910 w 49800"/>
                  <a:gd name="connsiteY95" fmla="*/ 41053 h 81186"/>
                  <a:gd name="connsiteX96" fmla="*/ 10329 w 49800"/>
                  <a:gd name="connsiteY96" fmla="*/ 36492 h 81186"/>
                  <a:gd name="connsiteX97" fmla="*/ 9910 w 49800"/>
                  <a:gd name="connsiteY97" fmla="*/ 32307 h 81186"/>
                  <a:gd name="connsiteX98" fmla="*/ 10329 w 49800"/>
                  <a:gd name="connsiteY98" fmla="*/ 27787 h 81186"/>
                  <a:gd name="connsiteX99" fmla="*/ 10329 w 49800"/>
                  <a:gd name="connsiteY99" fmla="*/ 25653 h 81186"/>
                  <a:gd name="connsiteX100" fmla="*/ 9701 w 49800"/>
                  <a:gd name="connsiteY100" fmla="*/ 15191 h 81186"/>
                  <a:gd name="connsiteX101" fmla="*/ 9701 w 49800"/>
                  <a:gd name="connsiteY101" fmla="*/ 10169 h 81186"/>
                  <a:gd name="connsiteX102" fmla="*/ 9701 w 49800"/>
                  <a:gd name="connsiteY102" fmla="*/ 9667 h 81186"/>
                  <a:gd name="connsiteX103" fmla="*/ 9952 w 49800"/>
                  <a:gd name="connsiteY103" fmla="*/ 9667 h 81186"/>
                  <a:gd name="connsiteX104" fmla="*/ 9952 w 49800"/>
                  <a:gd name="connsiteY104" fmla="*/ 9667 h 81186"/>
                  <a:gd name="connsiteX105" fmla="*/ 11081 w 49800"/>
                  <a:gd name="connsiteY105" fmla="*/ 9667 h 81186"/>
                  <a:gd name="connsiteX106" fmla="*/ 12921 w 49800"/>
                  <a:gd name="connsiteY106" fmla="*/ 9667 h 81186"/>
                  <a:gd name="connsiteX107" fmla="*/ 15305 w 49800"/>
                  <a:gd name="connsiteY107" fmla="*/ 10337 h 81186"/>
                  <a:gd name="connsiteX108" fmla="*/ 17939 w 49800"/>
                  <a:gd name="connsiteY108" fmla="*/ 9876 h 81186"/>
                  <a:gd name="connsiteX109" fmla="*/ 20364 w 49800"/>
                  <a:gd name="connsiteY109" fmla="*/ 9667 h 81186"/>
                  <a:gd name="connsiteX110" fmla="*/ 25173 w 49800"/>
                  <a:gd name="connsiteY110" fmla="*/ 9876 h 81186"/>
                  <a:gd name="connsiteX111" fmla="*/ 29773 w 49800"/>
                  <a:gd name="connsiteY111" fmla="*/ 10337 h 81186"/>
                  <a:gd name="connsiteX112" fmla="*/ 33034 w 49800"/>
                  <a:gd name="connsiteY112" fmla="*/ 9960 h 81186"/>
                  <a:gd name="connsiteX113" fmla="*/ 35962 w 49800"/>
                  <a:gd name="connsiteY113" fmla="*/ 10546 h 81186"/>
                  <a:gd name="connsiteX114" fmla="*/ 36798 w 49800"/>
                  <a:gd name="connsiteY114" fmla="*/ 10546 h 81186"/>
                  <a:gd name="connsiteX115" fmla="*/ 39265 w 49800"/>
                  <a:gd name="connsiteY115" fmla="*/ 10546 h 81186"/>
                  <a:gd name="connsiteX116" fmla="*/ 39641 w 49800"/>
                  <a:gd name="connsiteY116" fmla="*/ 10546 h 81186"/>
                  <a:gd name="connsiteX117" fmla="*/ 39641 w 49800"/>
                  <a:gd name="connsiteY117" fmla="*/ 10546 h 81186"/>
                  <a:gd name="connsiteX118" fmla="*/ 40101 w 49800"/>
                  <a:gd name="connsiteY118" fmla="*/ 10546 h 81186"/>
                  <a:gd name="connsiteX119" fmla="*/ 40101 w 49800"/>
                  <a:gd name="connsiteY119" fmla="*/ 10839 h 81186"/>
                  <a:gd name="connsiteX120" fmla="*/ 40101 w 49800"/>
                  <a:gd name="connsiteY120" fmla="*/ 14480 h 81186"/>
                  <a:gd name="connsiteX121" fmla="*/ 40101 w 49800"/>
                  <a:gd name="connsiteY121" fmla="*/ 20087 h 81186"/>
                  <a:gd name="connsiteX122" fmla="*/ 40101 w 49800"/>
                  <a:gd name="connsiteY122" fmla="*/ 25611 h 81186"/>
                  <a:gd name="connsiteX123" fmla="*/ 39474 w 49800"/>
                  <a:gd name="connsiteY123" fmla="*/ 27997 h 81186"/>
                  <a:gd name="connsiteX124" fmla="*/ 39892 w 49800"/>
                  <a:gd name="connsiteY124" fmla="*/ 32684 h 81186"/>
                  <a:gd name="connsiteX125" fmla="*/ 39892 w 49800"/>
                  <a:gd name="connsiteY125" fmla="*/ 37120 h 81186"/>
                  <a:gd name="connsiteX126" fmla="*/ 39892 w 49800"/>
                  <a:gd name="connsiteY126" fmla="*/ 46033 h 81186"/>
                  <a:gd name="connsiteX127" fmla="*/ 39474 w 49800"/>
                  <a:gd name="connsiteY127" fmla="*/ 54403 h 81186"/>
                  <a:gd name="connsiteX128" fmla="*/ 39892 w 49800"/>
                  <a:gd name="connsiteY128" fmla="*/ 62019 h 81186"/>
                  <a:gd name="connsiteX129" fmla="*/ 39474 w 49800"/>
                  <a:gd name="connsiteY129" fmla="*/ 71352 h 81186"/>
                  <a:gd name="connsiteX130" fmla="*/ 41398 w 49800"/>
                  <a:gd name="connsiteY130" fmla="*/ 75537 h 81186"/>
                  <a:gd name="connsiteX131" fmla="*/ 43697 w 49800"/>
                  <a:gd name="connsiteY131" fmla="*/ 76792 h 81186"/>
                  <a:gd name="connsiteX132" fmla="*/ 46917 w 49800"/>
                  <a:gd name="connsiteY132" fmla="*/ 75704 h 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9800" h="81186">
                    <a:moveTo>
                      <a:pt x="46917" y="75704"/>
                    </a:moveTo>
                    <a:cubicBezTo>
                      <a:pt x="48314" y="75064"/>
                      <a:pt x="49334" y="73812"/>
                      <a:pt x="49677" y="72314"/>
                    </a:cubicBezTo>
                    <a:cubicBezTo>
                      <a:pt x="49677" y="71477"/>
                      <a:pt x="49677" y="69343"/>
                      <a:pt x="49677" y="67460"/>
                    </a:cubicBezTo>
                    <a:cubicBezTo>
                      <a:pt x="49627" y="66388"/>
                      <a:pt x="49489" y="65325"/>
                      <a:pt x="49259" y="64279"/>
                    </a:cubicBezTo>
                    <a:cubicBezTo>
                      <a:pt x="49075" y="63371"/>
                      <a:pt x="49004" y="62442"/>
                      <a:pt x="49050" y="61517"/>
                    </a:cubicBezTo>
                    <a:cubicBezTo>
                      <a:pt x="49075" y="59961"/>
                      <a:pt x="49217" y="58408"/>
                      <a:pt x="49468" y="56872"/>
                    </a:cubicBezTo>
                    <a:cubicBezTo>
                      <a:pt x="49556" y="55675"/>
                      <a:pt x="49556" y="54470"/>
                      <a:pt x="49468" y="53273"/>
                    </a:cubicBezTo>
                    <a:cubicBezTo>
                      <a:pt x="49468" y="51767"/>
                      <a:pt x="49468" y="50302"/>
                      <a:pt x="49468" y="48168"/>
                    </a:cubicBezTo>
                    <a:cubicBezTo>
                      <a:pt x="49468" y="47121"/>
                      <a:pt x="49050" y="45657"/>
                      <a:pt x="49050" y="44820"/>
                    </a:cubicBezTo>
                    <a:cubicBezTo>
                      <a:pt x="49175" y="43091"/>
                      <a:pt x="49397" y="41376"/>
                      <a:pt x="49719" y="39672"/>
                    </a:cubicBezTo>
                    <a:cubicBezTo>
                      <a:pt x="49827" y="38279"/>
                      <a:pt x="49827" y="36881"/>
                      <a:pt x="49719" y="35487"/>
                    </a:cubicBezTo>
                    <a:lnTo>
                      <a:pt x="49719" y="28917"/>
                    </a:lnTo>
                    <a:lnTo>
                      <a:pt x="49719" y="23895"/>
                    </a:lnTo>
                    <a:cubicBezTo>
                      <a:pt x="49719" y="22180"/>
                      <a:pt x="49719" y="22431"/>
                      <a:pt x="48464" y="21385"/>
                    </a:cubicBezTo>
                    <a:cubicBezTo>
                      <a:pt x="48464" y="21385"/>
                      <a:pt x="48213" y="21385"/>
                      <a:pt x="48213" y="21050"/>
                    </a:cubicBezTo>
                    <a:cubicBezTo>
                      <a:pt x="48941" y="19280"/>
                      <a:pt x="49447" y="17421"/>
                      <a:pt x="49719" y="15526"/>
                    </a:cubicBezTo>
                    <a:cubicBezTo>
                      <a:pt x="49719" y="14856"/>
                      <a:pt x="49091" y="13475"/>
                      <a:pt x="49091" y="12764"/>
                    </a:cubicBezTo>
                    <a:cubicBezTo>
                      <a:pt x="49091" y="12052"/>
                      <a:pt x="49091" y="11006"/>
                      <a:pt x="49091" y="10295"/>
                    </a:cubicBezTo>
                    <a:lnTo>
                      <a:pt x="49091" y="7072"/>
                    </a:lnTo>
                    <a:lnTo>
                      <a:pt x="49342" y="3557"/>
                    </a:lnTo>
                    <a:lnTo>
                      <a:pt x="49342" y="460"/>
                    </a:lnTo>
                    <a:cubicBezTo>
                      <a:pt x="49342" y="460"/>
                      <a:pt x="49342" y="0"/>
                      <a:pt x="49342" y="0"/>
                    </a:cubicBezTo>
                    <a:lnTo>
                      <a:pt x="48715" y="0"/>
                    </a:lnTo>
                    <a:cubicBezTo>
                      <a:pt x="46415" y="0"/>
                      <a:pt x="43697" y="251"/>
                      <a:pt x="41272" y="377"/>
                    </a:cubicBezTo>
                    <a:cubicBezTo>
                      <a:pt x="40959" y="142"/>
                      <a:pt x="40578" y="8"/>
                      <a:pt x="40185" y="0"/>
                    </a:cubicBezTo>
                    <a:lnTo>
                      <a:pt x="39390" y="0"/>
                    </a:lnTo>
                    <a:lnTo>
                      <a:pt x="38763" y="0"/>
                    </a:lnTo>
                    <a:lnTo>
                      <a:pt x="37216" y="0"/>
                    </a:lnTo>
                    <a:cubicBezTo>
                      <a:pt x="36723" y="13"/>
                      <a:pt x="36237" y="126"/>
                      <a:pt x="35794" y="335"/>
                    </a:cubicBezTo>
                    <a:lnTo>
                      <a:pt x="34456" y="335"/>
                    </a:lnTo>
                    <a:cubicBezTo>
                      <a:pt x="34164" y="356"/>
                      <a:pt x="33892" y="490"/>
                      <a:pt x="33703" y="711"/>
                    </a:cubicBezTo>
                    <a:cubicBezTo>
                      <a:pt x="32955" y="653"/>
                      <a:pt x="32215" y="527"/>
                      <a:pt x="31487" y="335"/>
                    </a:cubicBezTo>
                    <a:cubicBezTo>
                      <a:pt x="30843" y="180"/>
                      <a:pt x="30183" y="109"/>
                      <a:pt x="29522" y="126"/>
                    </a:cubicBezTo>
                    <a:cubicBezTo>
                      <a:pt x="28727" y="126"/>
                      <a:pt x="27933" y="335"/>
                      <a:pt x="26762" y="335"/>
                    </a:cubicBezTo>
                    <a:cubicBezTo>
                      <a:pt x="25591" y="335"/>
                      <a:pt x="25382" y="753"/>
                      <a:pt x="24922" y="753"/>
                    </a:cubicBezTo>
                    <a:cubicBezTo>
                      <a:pt x="23960" y="716"/>
                      <a:pt x="23007" y="578"/>
                      <a:pt x="22079" y="335"/>
                    </a:cubicBezTo>
                    <a:cubicBezTo>
                      <a:pt x="21368" y="167"/>
                      <a:pt x="20636" y="96"/>
                      <a:pt x="19904" y="126"/>
                    </a:cubicBezTo>
                    <a:cubicBezTo>
                      <a:pt x="18608" y="126"/>
                      <a:pt x="17604" y="335"/>
                      <a:pt x="16350" y="335"/>
                    </a:cubicBezTo>
                    <a:lnTo>
                      <a:pt x="12168" y="335"/>
                    </a:lnTo>
                    <a:cubicBezTo>
                      <a:pt x="10370" y="335"/>
                      <a:pt x="10830" y="335"/>
                      <a:pt x="9492" y="1590"/>
                    </a:cubicBezTo>
                    <a:cubicBezTo>
                      <a:pt x="9492" y="1590"/>
                      <a:pt x="9116" y="1799"/>
                      <a:pt x="8907" y="1799"/>
                    </a:cubicBezTo>
                    <a:cubicBezTo>
                      <a:pt x="7598" y="1628"/>
                      <a:pt x="6302" y="1389"/>
                      <a:pt x="5018" y="1088"/>
                    </a:cubicBezTo>
                    <a:cubicBezTo>
                      <a:pt x="4056" y="1088"/>
                      <a:pt x="2969" y="711"/>
                      <a:pt x="1756" y="544"/>
                    </a:cubicBezTo>
                    <a:cubicBezTo>
                      <a:pt x="1175" y="460"/>
                      <a:pt x="581" y="460"/>
                      <a:pt x="0" y="544"/>
                    </a:cubicBezTo>
                    <a:cubicBezTo>
                      <a:pt x="0" y="1088"/>
                      <a:pt x="0" y="1674"/>
                      <a:pt x="0" y="2344"/>
                    </a:cubicBezTo>
                    <a:cubicBezTo>
                      <a:pt x="0" y="3766"/>
                      <a:pt x="669" y="6528"/>
                      <a:pt x="669" y="7909"/>
                    </a:cubicBezTo>
                    <a:lnTo>
                      <a:pt x="669" y="10337"/>
                    </a:lnTo>
                    <a:lnTo>
                      <a:pt x="669" y="11466"/>
                    </a:lnTo>
                    <a:lnTo>
                      <a:pt x="669" y="13350"/>
                    </a:lnTo>
                    <a:cubicBezTo>
                      <a:pt x="452" y="14651"/>
                      <a:pt x="343" y="15965"/>
                      <a:pt x="335" y="17283"/>
                    </a:cubicBezTo>
                    <a:cubicBezTo>
                      <a:pt x="335" y="18748"/>
                      <a:pt x="795" y="20464"/>
                      <a:pt x="795" y="22096"/>
                    </a:cubicBezTo>
                    <a:cubicBezTo>
                      <a:pt x="753" y="23385"/>
                      <a:pt x="640" y="24670"/>
                      <a:pt x="460" y="25946"/>
                    </a:cubicBezTo>
                    <a:lnTo>
                      <a:pt x="460" y="26197"/>
                    </a:lnTo>
                    <a:cubicBezTo>
                      <a:pt x="460" y="26657"/>
                      <a:pt x="460" y="27829"/>
                      <a:pt x="460" y="28875"/>
                    </a:cubicBezTo>
                    <a:cubicBezTo>
                      <a:pt x="514" y="29470"/>
                      <a:pt x="669" y="30051"/>
                      <a:pt x="920" y="30591"/>
                    </a:cubicBezTo>
                    <a:cubicBezTo>
                      <a:pt x="1024" y="31073"/>
                      <a:pt x="1024" y="31575"/>
                      <a:pt x="920" y="32056"/>
                    </a:cubicBezTo>
                    <a:cubicBezTo>
                      <a:pt x="899" y="32926"/>
                      <a:pt x="744" y="33788"/>
                      <a:pt x="460" y="34609"/>
                    </a:cubicBezTo>
                    <a:cubicBezTo>
                      <a:pt x="372" y="35249"/>
                      <a:pt x="372" y="35893"/>
                      <a:pt x="460" y="36534"/>
                    </a:cubicBezTo>
                    <a:cubicBezTo>
                      <a:pt x="460" y="37371"/>
                      <a:pt x="460" y="38166"/>
                      <a:pt x="460" y="39296"/>
                    </a:cubicBezTo>
                    <a:cubicBezTo>
                      <a:pt x="460" y="40426"/>
                      <a:pt x="920" y="40677"/>
                      <a:pt x="920" y="41137"/>
                    </a:cubicBezTo>
                    <a:cubicBezTo>
                      <a:pt x="891" y="42116"/>
                      <a:pt x="736" y="43087"/>
                      <a:pt x="460" y="44025"/>
                    </a:cubicBezTo>
                    <a:cubicBezTo>
                      <a:pt x="360" y="44749"/>
                      <a:pt x="360" y="45477"/>
                      <a:pt x="460" y="46201"/>
                    </a:cubicBezTo>
                    <a:cubicBezTo>
                      <a:pt x="460" y="46828"/>
                      <a:pt x="460" y="47414"/>
                      <a:pt x="460" y="47958"/>
                    </a:cubicBezTo>
                    <a:cubicBezTo>
                      <a:pt x="460" y="48502"/>
                      <a:pt x="460" y="48921"/>
                      <a:pt x="460" y="50302"/>
                    </a:cubicBezTo>
                    <a:lnTo>
                      <a:pt x="460" y="58169"/>
                    </a:lnTo>
                    <a:cubicBezTo>
                      <a:pt x="343" y="59822"/>
                      <a:pt x="799" y="61463"/>
                      <a:pt x="1756" y="62815"/>
                    </a:cubicBezTo>
                    <a:cubicBezTo>
                      <a:pt x="1756" y="63024"/>
                      <a:pt x="1756" y="63233"/>
                      <a:pt x="1756" y="63442"/>
                    </a:cubicBezTo>
                    <a:cubicBezTo>
                      <a:pt x="1610" y="64756"/>
                      <a:pt x="1355" y="66058"/>
                      <a:pt x="1004" y="67334"/>
                    </a:cubicBezTo>
                    <a:cubicBezTo>
                      <a:pt x="381" y="70079"/>
                      <a:pt x="126" y="72892"/>
                      <a:pt x="251" y="75704"/>
                    </a:cubicBezTo>
                    <a:cubicBezTo>
                      <a:pt x="251" y="76959"/>
                      <a:pt x="251" y="78759"/>
                      <a:pt x="585" y="80391"/>
                    </a:cubicBezTo>
                    <a:cubicBezTo>
                      <a:pt x="585" y="80391"/>
                      <a:pt x="585" y="80642"/>
                      <a:pt x="585" y="80642"/>
                    </a:cubicBezTo>
                    <a:lnTo>
                      <a:pt x="962" y="80642"/>
                    </a:lnTo>
                    <a:lnTo>
                      <a:pt x="1673" y="80642"/>
                    </a:lnTo>
                    <a:lnTo>
                      <a:pt x="3011" y="80642"/>
                    </a:lnTo>
                    <a:cubicBezTo>
                      <a:pt x="3734" y="80604"/>
                      <a:pt x="4462" y="80604"/>
                      <a:pt x="5185" y="80642"/>
                    </a:cubicBezTo>
                    <a:lnTo>
                      <a:pt x="9701" y="80642"/>
                    </a:lnTo>
                    <a:lnTo>
                      <a:pt x="12001" y="80642"/>
                    </a:lnTo>
                    <a:lnTo>
                      <a:pt x="15472" y="80851"/>
                    </a:lnTo>
                    <a:cubicBezTo>
                      <a:pt x="17604" y="80851"/>
                      <a:pt x="19653" y="81186"/>
                      <a:pt x="22664" y="81186"/>
                    </a:cubicBezTo>
                    <a:cubicBezTo>
                      <a:pt x="25675" y="81186"/>
                      <a:pt x="28602" y="80768"/>
                      <a:pt x="31571" y="80768"/>
                    </a:cubicBezTo>
                    <a:cubicBezTo>
                      <a:pt x="34540" y="80768"/>
                      <a:pt x="39181" y="81186"/>
                      <a:pt x="40645" y="81186"/>
                    </a:cubicBezTo>
                    <a:cubicBezTo>
                      <a:pt x="42995" y="80709"/>
                      <a:pt x="44722" y="78688"/>
                      <a:pt x="44826" y="76290"/>
                    </a:cubicBezTo>
                    <a:cubicBezTo>
                      <a:pt x="44876" y="74712"/>
                      <a:pt x="44421" y="73159"/>
                      <a:pt x="43530" y="71854"/>
                    </a:cubicBezTo>
                    <a:cubicBezTo>
                      <a:pt x="41753" y="71331"/>
                      <a:pt x="39900" y="71117"/>
                      <a:pt x="38052" y="71226"/>
                    </a:cubicBezTo>
                    <a:cubicBezTo>
                      <a:pt x="31487" y="71226"/>
                      <a:pt x="24922" y="71854"/>
                      <a:pt x="18775" y="71854"/>
                    </a:cubicBezTo>
                    <a:lnTo>
                      <a:pt x="9701" y="71854"/>
                    </a:lnTo>
                    <a:cubicBezTo>
                      <a:pt x="9701" y="71854"/>
                      <a:pt x="9701" y="71854"/>
                      <a:pt x="9701" y="71561"/>
                    </a:cubicBezTo>
                    <a:cubicBezTo>
                      <a:pt x="9701" y="71268"/>
                      <a:pt x="9701" y="71561"/>
                      <a:pt x="9701" y="71268"/>
                    </a:cubicBezTo>
                    <a:lnTo>
                      <a:pt x="9701" y="67083"/>
                    </a:lnTo>
                    <a:cubicBezTo>
                      <a:pt x="9701" y="61141"/>
                      <a:pt x="9492" y="58211"/>
                      <a:pt x="9492" y="56914"/>
                    </a:cubicBezTo>
                    <a:cubicBezTo>
                      <a:pt x="9492" y="55617"/>
                      <a:pt x="10120" y="54152"/>
                      <a:pt x="10120" y="52478"/>
                    </a:cubicBezTo>
                    <a:cubicBezTo>
                      <a:pt x="10090" y="51875"/>
                      <a:pt x="10023" y="51273"/>
                      <a:pt x="9910" y="50679"/>
                    </a:cubicBezTo>
                    <a:lnTo>
                      <a:pt x="9910" y="49298"/>
                    </a:lnTo>
                    <a:cubicBezTo>
                      <a:pt x="9889" y="48963"/>
                      <a:pt x="9889" y="48628"/>
                      <a:pt x="9910" y="48293"/>
                    </a:cubicBezTo>
                    <a:cubicBezTo>
                      <a:pt x="9910" y="47372"/>
                      <a:pt x="9701" y="46577"/>
                      <a:pt x="9701" y="45908"/>
                    </a:cubicBezTo>
                    <a:cubicBezTo>
                      <a:pt x="9701" y="44276"/>
                      <a:pt x="9910" y="42895"/>
                      <a:pt x="9910" y="41053"/>
                    </a:cubicBezTo>
                    <a:cubicBezTo>
                      <a:pt x="9910" y="39212"/>
                      <a:pt x="10329" y="37161"/>
                      <a:pt x="10329" y="36492"/>
                    </a:cubicBezTo>
                    <a:cubicBezTo>
                      <a:pt x="10329" y="35111"/>
                      <a:pt x="9910" y="33730"/>
                      <a:pt x="9910" y="32307"/>
                    </a:cubicBezTo>
                    <a:cubicBezTo>
                      <a:pt x="9910" y="30884"/>
                      <a:pt x="10245" y="29378"/>
                      <a:pt x="10329" y="27787"/>
                    </a:cubicBezTo>
                    <a:cubicBezTo>
                      <a:pt x="10395" y="27076"/>
                      <a:pt x="10395" y="26365"/>
                      <a:pt x="10329" y="25653"/>
                    </a:cubicBezTo>
                    <a:cubicBezTo>
                      <a:pt x="10329" y="22096"/>
                      <a:pt x="9701" y="18539"/>
                      <a:pt x="9701" y="15191"/>
                    </a:cubicBezTo>
                    <a:lnTo>
                      <a:pt x="9701" y="10169"/>
                    </a:lnTo>
                    <a:cubicBezTo>
                      <a:pt x="9701" y="10169"/>
                      <a:pt x="9450" y="9625"/>
                      <a:pt x="9701" y="9667"/>
                    </a:cubicBezTo>
                    <a:lnTo>
                      <a:pt x="9952" y="9667"/>
                    </a:lnTo>
                    <a:cubicBezTo>
                      <a:pt x="9952" y="9667"/>
                      <a:pt x="9952" y="9667"/>
                      <a:pt x="9952" y="9667"/>
                    </a:cubicBezTo>
                    <a:lnTo>
                      <a:pt x="11081" y="9667"/>
                    </a:lnTo>
                    <a:lnTo>
                      <a:pt x="12921" y="9667"/>
                    </a:lnTo>
                    <a:cubicBezTo>
                      <a:pt x="13590" y="9667"/>
                      <a:pt x="14385" y="10337"/>
                      <a:pt x="15305" y="10337"/>
                    </a:cubicBezTo>
                    <a:cubicBezTo>
                      <a:pt x="16166" y="10102"/>
                      <a:pt x="17048" y="9947"/>
                      <a:pt x="17939" y="9876"/>
                    </a:cubicBezTo>
                    <a:cubicBezTo>
                      <a:pt x="18859" y="9876"/>
                      <a:pt x="19653" y="9667"/>
                      <a:pt x="20364" y="9667"/>
                    </a:cubicBezTo>
                    <a:cubicBezTo>
                      <a:pt x="21953" y="9667"/>
                      <a:pt x="23333" y="9876"/>
                      <a:pt x="25173" y="9876"/>
                    </a:cubicBezTo>
                    <a:cubicBezTo>
                      <a:pt x="27013" y="9876"/>
                      <a:pt x="29062" y="10337"/>
                      <a:pt x="29773" y="10337"/>
                    </a:cubicBezTo>
                    <a:cubicBezTo>
                      <a:pt x="30484" y="10337"/>
                      <a:pt x="31947" y="10044"/>
                      <a:pt x="33034" y="9960"/>
                    </a:cubicBezTo>
                    <a:cubicBezTo>
                      <a:pt x="33938" y="10416"/>
                      <a:pt x="34950" y="10617"/>
                      <a:pt x="35962" y="10546"/>
                    </a:cubicBezTo>
                    <a:lnTo>
                      <a:pt x="36798" y="10546"/>
                    </a:lnTo>
                    <a:lnTo>
                      <a:pt x="39265" y="10546"/>
                    </a:lnTo>
                    <a:cubicBezTo>
                      <a:pt x="39850" y="10546"/>
                      <a:pt x="39516" y="10546"/>
                      <a:pt x="39641" y="10546"/>
                    </a:cubicBezTo>
                    <a:lnTo>
                      <a:pt x="39641" y="10546"/>
                    </a:lnTo>
                    <a:cubicBezTo>
                      <a:pt x="39641" y="10546"/>
                      <a:pt x="40185" y="10211"/>
                      <a:pt x="40101" y="10546"/>
                    </a:cubicBezTo>
                    <a:lnTo>
                      <a:pt x="40101" y="10839"/>
                    </a:lnTo>
                    <a:cubicBezTo>
                      <a:pt x="39984" y="12048"/>
                      <a:pt x="39984" y="13270"/>
                      <a:pt x="40101" y="14480"/>
                    </a:cubicBezTo>
                    <a:cubicBezTo>
                      <a:pt x="40101" y="16195"/>
                      <a:pt x="40101" y="18162"/>
                      <a:pt x="40101" y="20087"/>
                    </a:cubicBezTo>
                    <a:cubicBezTo>
                      <a:pt x="40101" y="23310"/>
                      <a:pt x="40101" y="24900"/>
                      <a:pt x="40101" y="25611"/>
                    </a:cubicBezTo>
                    <a:cubicBezTo>
                      <a:pt x="40101" y="26323"/>
                      <a:pt x="39474" y="27076"/>
                      <a:pt x="39474" y="27997"/>
                    </a:cubicBezTo>
                    <a:cubicBezTo>
                      <a:pt x="39712" y="29549"/>
                      <a:pt x="39850" y="31114"/>
                      <a:pt x="39892" y="32684"/>
                    </a:cubicBezTo>
                    <a:cubicBezTo>
                      <a:pt x="39892" y="34358"/>
                      <a:pt x="39892" y="35864"/>
                      <a:pt x="39892" y="37120"/>
                    </a:cubicBezTo>
                    <a:lnTo>
                      <a:pt x="39892" y="46033"/>
                    </a:lnTo>
                    <a:cubicBezTo>
                      <a:pt x="39892" y="49172"/>
                      <a:pt x="39474" y="53231"/>
                      <a:pt x="39474" y="54403"/>
                    </a:cubicBezTo>
                    <a:cubicBezTo>
                      <a:pt x="39474" y="56956"/>
                      <a:pt x="39892" y="59467"/>
                      <a:pt x="39892" y="62019"/>
                    </a:cubicBezTo>
                    <a:cubicBezTo>
                      <a:pt x="39892" y="63735"/>
                      <a:pt x="39474" y="68380"/>
                      <a:pt x="39474" y="71352"/>
                    </a:cubicBezTo>
                    <a:cubicBezTo>
                      <a:pt x="39223" y="73005"/>
                      <a:pt x="39976" y="74653"/>
                      <a:pt x="41398" y="75537"/>
                    </a:cubicBezTo>
                    <a:cubicBezTo>
                      <a:pt x="41853" y="76369"/>
                      <a:pt x="42752" y="76859"/>
                      <a:pt x="43697" y="76792"/>
                    </a:cubicBezTo>
                    <a:cubicBezTo>
                      <a:pt x="44810" y="76562"/>
                      <a:pt x="45893" y="76198"/>
                      <a:pt x="46917" y="75704"/>
                    </a:cubicBezTo>
                    <a:close/>
                  </a:path>
                </a:pathLst>
              </a:custGeom>
              <a:solidFill>
                <a:schemeClr val="bg1"/>
              </a:solidFill>
              <a:ln w="3805" cap="flat">
                <a:noFill/>
                <a:prstDash val="solid"/>
                <a:miter/>
              </a:ln>
            </p:spPr>
            <p:txBody>
              <a:bodyPr wrap="none" rtlCol="0" anchor="ctr"/>
              <a:lstStyle/>
              <a:p>
                <a:endParaRPr lang="en-CA"/>
              </a:p>
            </p:txBody>
          </p:sp>
          <p:sp>
            <p:nvSpPr>
              <p:cNvPr id="259" name="Freeform 258">
                <a:extLst>
                  <a:ext uri="{FF2B5EF4-FFF2-40B4-BE49-F238E27FC236}">
                    <a16:creationId xmlns:a16="http://schemas.microsoft.com/office/drawing/2014/main" id="{E66E5BA4-91FD-A947-AB43-87CACE96DF01}"/>
                  </a:ext>
                </a:extLst>
              </p:cNvPr>
              <p:cNvSpPr/>
              <p:nvPr/>
            </p:nvSpPr>
            <p:spPr>
              <a:xfrm>
                <a:off x="6621067" y="3140249"/>
                <a:ext cx="50512" cy="81186"/>
              </a:xfrm>
              <a:custGeom>
                <a:avLst/>
                <a:gdLst>
                  <a:gd name="connsiteX0" fmla="*/ 47366 w 50512"/>
                  <a:gd name="connsiteY0" fmla="*/ 75871 h 81186"/>
                  <a:gd name="connsiteX1" fmla="*/ 50084 w 50512"/>
                  <a:gd name="connsiteY1" fmla="*/ 72482 h 81186"/>
                  <a:gd name="connsiteX2" fmla="*/ 50293 w 50512"/>
                  <a:gd name="connsiteY2" fmla="*/ 67627 h 81186"/>
                  <a:gd name="connsiteX3" fmla="*/ 49875 w 50512"/>
                  <a:gd name="connsiteY3" fmla="*/ 64447 h 81186"/>
                  <a:gd name="connsiteX4" fmla="*/ 49875 w 50512"/>
                  <a:gd name="connsiteY4" fmla="*/ 61685 h 81186"/>
                  <a:gd name="connsiteX5" fmla="*/ 50293 w 50512"/>
                  <a:gd name="connsiteY5" fmla="*/ 57040 h 81186"/>
                  <a:gd name="connsiteX6" fmla="*/ 50502 w 50512"/>
                  <a:gd name="connsiteY6" fmla="*/ 53441 h 81186"/>
                  <a:gd name="connsiteX7" fmla="*/ 50293 w 50512"/>
                  <a:gd name="connsiteY7" fmla="*/ 48335 h 81186"/>
                  <a:gd name="connsiteX8" fmla="*/ 49875 w 50512"/>
                  <a:gd name="connsiteY8" fmla="*/ 44987 h 81186"/>
                  <a:gd name="connsiteX9" fmla="*/ 50293 w 50512"/>
                  <a:gd name="connsiteY9" fmla="*/ 39672 h 81186"/>
                  <a:gd name="connsiteX10" fmla="*/ 50502 w 50512"/>
                  <a:gd name="connsiteY10" fmla="*/ 35488 h 81186"/>
                  <a:gd name="connsiteX11" fmla="*/ 50293 w 50512"/>
                  <a:gd name="connsiteY11" fmla="*/ 28917 h 81186"/>
                  <a:gd name="connsiteX12" fmla="*/ 50293 w 50512"/>
                  <a:gd name="connsiteY12" fmla="*/ 23896 h 81186"/>
                  <a:gd name="connsiteX13" fmla="*/ 49039 w 50512"/>
                  <a:gd name="connsiteY13" fmla="*/ 21385 h 81186"/>
                  <a:gd name="connsiteX14" fmla="*/ 49039 w 50512"/>
                  <a:gd name="connsiteY14" fmla="*/ 21050 h 81186"/>
                  <a:gd name="connsiteX15" fmla="*/ 50502 w 50512"/>
                  <a:gd name="connsiteY15" fmla="*/ 15526 h 81186"/>
                  <a:gd name="connsiteX16" fmla="*/ 49875 w 50512"/>
                  <a:gd name="connsiteY16" fmla="*/ 12764 h 81186"/>
                  <a:gd name="connsiteX17" fmla="*/ 49875 w 50512"/>
                  <a:gd name="connsiteY17" fmla="*/ 10295 h 81186"/>
                  <a:gd name="connsiteX18" fmla="*/ 49875 w 50512"/>
                  <a:gd name="connsiteY18" fmla="*/ 7072 h 81186"/>
                  <a:gd name="connsiteX19" fmla="*/ 49875 w 50512"/>
                  <a:gd name="connsiteY19" fmla="*/ 3557 h 81186"/>
                  <a:gd name="connsiteX20" fmla="*/ 49875 w 50512"/>
                  <a:gd name="connsiteY20" fmla="*/ 1590 h 81186"/>
                  <a:gd name="connsiteX21" fmla="*/ 49875 w 50512"/>
                  <a:gd name="connsiteY21" fmla="*/ 460 h 81186"/>
                  <a:gd name="connsiteX22" fmla="*/ 49875 w 50512"/>
                  <a:gd name="connsiteY22" fmla="*/ 0 h 81186"/>
                  <a:gd name="connsiteX23" fmla="*/ 49290 w 50512"/>
                  <a:gd name="connsiteY23" fmla="*/ 0 h 81186"/>
                  <a:gd name="connsiteX24" fmla="*/ 41847 w 50512"/>
                  <a:gd name="connsiteY24" fmla="*/ 377 h 81186"/>
                  <a:gd name="connsiteX25" fmla="*/ 40759 w 50512"/>
                  <a:gd name="connsiteY25" fmla="*/ 0 h 81186"/>
                  <a:gd name="connsiteX26" fmla="*/ 39923 w 50512"/>
                  <a:gd name="connsiteY26" fmla="*/ 0 h 81186"/>
                  <a:gd name="connsiteX27" fmla="*/ 39296 w 50512"/>
                  <a:gd name="connsiteY27" fmla="*/ 0 h 81186"/>
                  <a:gd name="connsiteX28" fmla="*/ 37749 w 50512"/>
                  <a:gd name="connsiteY28" fmla="*/ 0 h 81186"/>
                  <a:gd name="connsiteX29" fmla="*/ 36327 w 50512"/>
                  <a:gd name="connsiteY29" fmla="*/ 335 h 81186"/>
                  <a:gd name="connsiteX30" fmla="*/ 34989 w 50512"/>
                  <a:gd name="connsiteY30" fmla="*/ 335 h 81186"/>
                  <a:gd name="connsiteX31" fmla="*/ 34278 w 50512"/>
                  <a:gd name="connsiteY31" fmla="*/ 711 h 81186"/>
                  <a:gd name="connsiteX32" fmla="*/ 32020 w 50512"/>
                  <a:gd name="connsiteY32" fmla="*/ 335 h 81186"/>
                  <a:gd name="connsiteX33" fmla="*/ 30055 w 50512"/>
                  <a:gd name="connsiteY33" fmla="*/ 126 h 81186"/>
                  <a:gd name="connsiteX34" fmla="*/ 27337 w 50512"/>
                  <a:gd name="connsiteY34" fmla="*/ 335 h 81186"/>
                  <a:gd name="connsiteX35" fmla="*/ 25497 w 50512"/>
                  <a:gd name="connsiteY35" fmla="*/ 753 h 81186"/>
                  <a:gd name="connsiteX36" fmla="*/ 22611 w 50512"/>
                  <a:gd name="connsiteY36" fmla="*/ 335 h 81186"/>
                  <a:gd name="connsiteX37" fmla="*/ 20437 w 50512"/>
                  <a:gd name="connsiteY37" fmla="*/ 126 h 81186"/>
                  <a:gd name="connsiteX38" fmla="*/ 16883 w 50512"/>
                  <a:gd name="connsiteY38" fmla="*/ 335 h 81186"/>
                  <a:gd name="connsiteX39" fmla="*/ 12701 w 50512"/>
                  <a:gd name="connsiteY39" fmla="*/ 335 h 81186"/>
                  <a:gd name="connsiteX40" fmla="*/ 9983 w 50512"/>
                  <a:gd name="connsiteY40" fmla="*/ 1590 h 81186"/>
                  <a:gd name="connsiteX41" fmla="*/ 9440 w 50512"/>
                  <a:gd name="connsiteY41" fmla="*/ 1800 h 81186"/>
                  <a:gd name="connsiteX42" fmla="*/ 5509 w 50512"/>
                  <a:gd name="connsiteY42" fmla="*/ 1088 h 81186"/>
                  <a:gd name="connsiteX43" fmla="*/ 2289 w 50512"/>
                  <a:gd name="connsiteY43" fmla="*/ 544 h 81186"/>
                  <a:gd name="connsiteX44" fmla="*/ 491 w 50512"/>
                  <a:gd name="connsiteY44" fmla="*/ 544 h 81186"/>
                  <a:gd name="connsiteX45" fmla="*/ 491 w 50512"/>
                  <a:gd name="connsiteY45" fmla="*/ 2344 h 81186"/>
                  <a:gd name="connsiteX46" fmla="*/ 1118 w 50512"/>
                  <a:gd name="connsiteY46" fmla="*/ 7909 h 81186"/>
                  <a:gd name="connsiteX47" fmla="*/ 1118 w 50512"/>
                  <a:gd name="connsiteY47" fmla="*/ 11467 h 81186"/>
                  <a:gd name="connsiteX48" fmla="*/ 909 w 50512"/>
                  <a:gd name="connsiteY48" fmla="*/ 13350 h 81186"/>
                  <a:gd name="connsiteX49" fmla="*/ 574 w 50512"/>
                  <a:gd name="connsiteY49" fmla="*/ 17283 h 81186"/>
                  <a:gd name="connsiteX50" fmla="*/ 993 w 50512"/>
                  <a:gd name="connsiteY50" fmla="*/ 22096 h 81186"/>
                  <a:gd name="connsiteX51" fmla="*/ 658 w 50512"/>
                  <a:gd name="connsiteY51" fmla="*/ 25946 h 81186"/>
                  <a:gd name="connsiteX52" fmla="*/ 658 w 50512"/>
                  <a:gd name="connsiteY52" fmla="*/ 26197 h 81186"/>
                  <a:gd name="connsiteX53" fmla="*/ 449 w 50512"/>
                  <a:gd name="connsiteY53" fmla="*/ 28875 h 81186"/>
                  <a:gd name="connsiteX54" fmla="*/ 867 w 50512"/>
                  <a:gd name="connsiteY54" fmla="*/ 30591 h 81186"/>
                  <a:gd name="connsiteX55" fmla="*/ 867 w 50512"/>
                  <a:gd name="connsiteY55" fmla="*/ 32056 h 81186"/>
                  <a:gd name="connsiteX56" fmla="*/ 449 w 50512"/>
                  <a:gd name="connsiteY56" fmla="*/ 34609 h 81186"/>
                  <a:gd name="connsiteX57" fmla="*/ 240 w 50512"/>
                  <a:gd name="connsiteY57" fmla="*/ 36534 h 81186"/>
                  <a:gd name="connsiteX58" fmla="*/ 449 w 50512"/>
                  <a:gd name="connsiteY58" fmla="*/ 39296 h 81186"/>
                  <a:gd name="connsiteX59" fmla="*/ 867 w 50512"/>
                  <a:gd name="connsiteY59" fmla="*/ 41137 h 81186"/>
                  <a:gd name="connsiteX60" fmla="*/ 449 w 50512"/>
                  <a:gd name="connsiteY60" fmla="*/ 44025 h 81186"/>
                  <a:gd name="connsiteX61" fmla="*/ 240 w 50512"/>
                  <a:gd name="connsiteY61" fmla="*/ 46201 h 81186"/>
                  <a:gd name="connsiteX62" fmla="*/ 240 w 50512"/>
                  <a:gd name="connsiteY62" fmla="*/ 47958 h 81186"/>
                  <a:gd name="connsiteX63" fmla="*/ 240 w 50512"/>
                  <a:gd name="connsiteY63" fmla="*/ 50302 h 81186"/>
                  <a:gd name="connsiteX64" fmla="*/ 240 w 50512"/>
                  <a:gd name="connsiteY64" fmla="*/ 58169 h 81186"/>
                  <a:gd name="connsiteX65" fmla="*/ 1495 w 50512"/>
                  <a:gd name="connsiteY65" fmla="*/ 62815 h 81186"/>
                  <a:gd name="connsiteX66" fmla="*/ 1495 w 50512"/>
                  <a:gd name="connsiteY66" fmla="*/ 63442 h 81186"/>
                  <a:gd name="connsiteX67" fmla="*/ 784 w 50512"/>
                  <a:gd name="connsiteY67" fmla="*/ 67334 h 81186"/>
                  <a:gd name="connsiteX68" fmla="*/ 31 w 50512"/>
                  <a:gd name="connsiteY68" fmla="*/ 75704 h 81186"/>
                  <a:gd name="connsiteX69" fmla="*/ 365 w 50512"/>
                  <a:gd name="connsiteY69" fmla="*/ 80391 h 81186"/>
                  <a:gd name="connsiteX70" fmla="*/ 365 w 50512"/>
                  <a:gd name="connsiteY70" fmla="*/ 80642 h 81186"/>
                  <a:gd name="connsiteX71" fmla="*/ 742 w 50512"/>
                  <a:gd name="connsiteY71" fmla="*/ 80642 h 81186"/>
                  <a:gd name="connsiteX72" fmla="*/ 1453 w 50512"/>
                  <a:gd name="connsiteY72" fmla="*/ 80642 h 81186"/>
                  <a:gd name="connsiteX73" fmla="*/ 2791 w 50512"/>
                  <a:gd name="connsiteY73" fmla="*/ 80642 h 81186"/>
                  <a:gd name="connsiteX74" fmla="*/ 5007 w 50512"/>
                  <a:gd name="connsiteY74" fmla="*/ 80642 h 81186"/>
                  <a:gd name="connsiteX75" fmla="*/ 9523 w 50512"/>
                  <a:gd name="connsiteY75" fmla="*/ 80642 h 81186"/>
                  <a:gd name="connsiteX76" fmla="*/ 11781 w 50512"/>
                  <a:gd name="connsiteY76" fmla="*/ 80642 h 81186"/>
                  <a:gd name="connsiteX77" fmla="*/ 15252 w 50512"/>
                  <a:gd name="connsiteY77" fmla="*/ 80851 h 81186"/>
                  <a:gd name="connsiteX78" fmla="*/ 22486 w 50512"/>
                  <a:gd name="connsiteY78" fmla="*/ 81186 h 81186"/>
                  <a:gd name="connsiteX79" fmla="*/ 31351 w 50512"/>
                  <a:gd name="connsiteY79" fmla="*/ 80768 h 81186"/>
                  <a:gd name="connsiteX80" fmla="*/ 40467 w 50512"/>
                  <a:gd name="connsiteY80" fmla="*/ 81186 h 81186"/>
                  <a:gd name="connsiteX81" fmla="*/ 44648 w 50512"/>
                  <a:gd name="connsiteY81" fmla="*/ 76290 h 81186"/>
                  <a:gd name="connsiteX82" fmla="*/ 43394 w 50512"/>
                  <a:gd name="connsiteY82" fmla="*/ 71854 h 81186"/>
                  <a:gd name="connsiteX83" fmla="*/ 37874 w 50512"/>
                  <a:gd name="connsiteY83" fmla="*/ 71226 h 81186"/>
                  <a:gd name="connsiteX84" fmla="*/ 18639 w 50512"/>
                  <a:gd name="connsiteY84" fmla="*/ 71854 h 81186"/>
                  <a:gd name="connsiteX85" fmla="*/ 9565 w 50512"/>
                  <a:gd name="connsiteY85" fmla="*/ 71854 h 81186"/>
                  <a:gd name="connsiteX86" fmla="*/ 9565 w 50512"/>
                  <a:gd name="connsiteY86" fmla="*/ 71561 h 81186"/>
                  <a:gd name="connsiteX87" fmla="*/ 9565 w 50512"/>
                  <a:gd name="connsiteY87" fmla="*/ 71268 h 81186"/>
                  <a:gd name="connsiteX88" fmla="*/ 9565 w 50512"/>
                  <a:gd name="connsiteY88" fmla="*/ 67083 h 81186"/>
                  <a:gd name="connsiteX89" fmla="*/ 9356 w 50512"/>
                  <a:gd name="connsiteY89" fmla="*/ 56914 h 81186"/>
                  <a:gd name="connsiteX90" fmla="*/ 9983 w 50512"/>
                  <a:gd name="connsiteY90" fmla="*/ 52478 h 81186"/>
                  <a:gd name="connsiteX91" fmla="*/ 9983 w 50512"/>
                  <a:gd name="connsiteY91" fmla="*/ 50679 h 81186"/>
                  <a:gd name="connsiteX92" fmla="*/ 9983 w 50512"/>
                  <a:gd name="connsiteY92" fmla="*/ 49298 h 81186"/>
                  <a:gd name="connsiteX93" fmla="*/ 9983 w 50512"/>
                  <a:gd name="connsiteY93" fmla="*/ 48293 h 81186"/>
                  <a:gd name="connsiteX94" fmla="*/ 9774 w 50512"/>
                  <a:gd name="connsiteY94" fmla="*/ 45908 h 81186"/>
                  <a:gd name="connsiteX95" fmla="*/ 9983 w 50512"/>
                  <a:gd name="connsiteY95" fmla="*/ 41053 h 81186"/>
                  <a:gd name="connsiteX96" fmla="*/ 10401 w 50512"/>
                  <a:gd name="connsiteY96" fmla="*/ 36492 h 81186"/>
                  <a:gd name="connsiteX97" fmla="*/ 9983 w 50512"/>
                  <a:gd name="connsiteY97" fmla="*/ 32307 h 81186"/>
                  <a:gd name="connsiteX98" fmla="*/ 10359 w 50512"/>
                  <a:gd name="connsiteY98" fmla="*/ 27787 h 81186"/>
                  <a:gd name="connsiteX99" fmla="*/ 10610 w 50512"/>
                  <a:gd name="connsiteY99" fmla="*/ 25653 h 81186"/>
                  <a:gd name="connsiteX100" fmla="*/ 9983 w 50512"/>
                  <a:gd name="connsiteY100" fmla="*/ 15191 h 81186"/>
                  <a:gd name="connsiteX101" fmla="*/ 9983 w 50512"/>
                  <a:gd name="connsiteY101" fmla="*/ 10169 h 81186"/>
                  <a:gd name="connsiteX102" fmla="*/ 9983 w 50512"/>
                  <a:gd name="connsiteY102" fmla="*/ 9667 h 81186"/>
                  <a:gd name="connsiteX103" fmla="*/ 11489 w 50512"/>
                  <a:gd name="connsiteY103" fmla="*/ 9667 h 81186"/>
                  <a:gd name="connsiteX104" fmla="*/ 13287 w 50512"/>
                  <a:gd name="connsiteY104" fmla="*/ 9667 h 81186"/>
                  <a:gd name="connsiteX105" fmla="*/ 15712 w 50512"/>
                  <a:gd name="connsiteY105" fmla="*/ 10337 h 81186"/>
                  <a:gd name="connsiteX106" fmla="*/ 18346 w 50512"/>
                  <a:gd name="connsiteY106" fmla="*/ 9876 h 81186"/>
                  <a:gd name="connsiteX107" fmla="*/ 20730 w 50512"/>
                  <a:gd name="connsiteY107" fmla="*/ 9667 h 81186"/>
                  <a:gd name="connsiteX108" fmla="*/ 25539 w 50512"/>
                  <a:gd name="connsiteY108" fmla="*/ 9876 h 81186"/>
                  <a:gd name="connsiteX109" fmla="*/ 30138 w 50512"/>
                  <a:gd name="connsiteY109" fmla="*/ 10337 h 81186"/>
                  <a:gd name="connsiteX110" fmla="*/ 33442 w 50512"/>
                  <a:gd name="connsiteY110" fmla="*/ 9960 h 81186"/>
                  <a:gd name="connsiteX111" fmla="*/ 36327 w 50512"/>
                  <a:gd name="connsiteY111" fmla="*/ 10546 h 81186"/>
                  <a:gd name="connsiteX112" fmla="*/ 37205 w 50512"/>
                  <a:gd name="connsiteY112" fmla="*/ 10546 h 81186"/>
                  <a:gd name="connsiteX113" fmla="*/ 39630 w 50512"/>
                  <a:gd name="connsiteY113" fmla="*/ 10546 h 81186"/>
                  <a:gd name="connsiteX114" fmla="*/ 40048 w 50512"/>
                  <a:gd name="connsiteY114" fmla="*/ 10546 h 81186"/>
                  <a:gd name="connsiteX115" fmla="*/ 40048 w 50512"/>
                  <a:gd name="connsiteY115" fmla="*/ 10546 h 81186"/>
                  <a:gd name="connsiteX116" fmla="*/ 40550 w 50512"/>
                  <a:gd name="connsiteY116" fmla="*/ 10546 h 81186"/>
                  <a:gd name="connsiteX117" fmla="*/ 40550 w 50512"/>
                  <a:gd name="connsiteY117" fmla="*/ 10839 h 81186"/>
                  <a:gd name="connsiteX118" fmla="*/ 40550 w 50512"/>
                  <a:gd name="connsiteY118" fmla="*/ 14480 h 81186"/>
                  <a:gd name="connsiteX119" fmla="*/ 40759 w 50512"/>
                  <a:gd name="connsiteY119" fmla="*/ 20087 h 81186"/>
                  <a:gd name="connsiteX120" fmla="*/ 40759 w 50512"/>
                  <a:gd name="connsiteY120" fmla="*/ 25611 h 81186"/>
                  <a:gd name="connsiteX121" fmla="*/ 40132 w 50512"/>
                  <a:gd name="connsiteY121" fmla="*/ 27997 h 81186"/>
                  <a:gd name="connsiteX122" fmla="*/ 40550 w 50512"/>
                  <a:gd name="connsiteY122" fmla="*/ 32684 h 81186"/>
                  <a:gd name="connsiteX123" fmla="*/ 40550 w 50512"/>
                  <a:gd name="connsiteY123" fmla="*/ 37120 h 81186"/>
                  <a:gd name="connsiteX124" fmla="*/ 40550 w 50512"/>
                  <a:gd name="connsiteY124" fmla="*/ 46033 h 81186"/>
                  <a:gd name="connsiteX125" fmla="*/ 40132 w 50512"/>
                  <a:gd name="connsiteY125" fmla="*/ 54403 h 81186"/>
                  <a:gd name="connsiteX126" fmla="*/ 40550 w 50512"/>
                  <a:gd name="connsiteY126" fmla="*/ 62019 h 81186"/>
                  <a:gd name="connsiteX127" fmla="*/ 40132 w 50512"/>
                  <a:gd name="connsiteY127" fmla="*/ 71352 h 81186"/>
                  <a:gd name="connsiteX128" fmla="*/ 42014 w 50512"/>
                  <a:gd name="connsiteY128" fmla="*/ 75537 h 81186"/>
                  <a:gd name="connsiteX129" fmla="*/ 44356 w 50512"/>
                  <a:gd name="connsiteY129" fmla="*/ 76792 h 81186"/>
                  <a:gd name="connsiteX130" fmla="*/ 47366 w 50512"/>
                  <a:gd name="connsiteY130" fmla="*/ 75871 h 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0512" h="81186">
                    <a:moveTo>
                      <a:pt x="47366" y="75871"/>
                    </a:moveTo>
                    <a:cubicBezTo>
                      <a:pt x="48755" y="75231"/>
                      <a:pt x="49762" y="73976"/>
                      <a:pt x="50084" y="72482"/>
                    </a:cubicBezTo>
                    <a:cubicBezTo>
                      <a:pt x="50084" y="71645"/>
                      <a:pt x="50293" y="69510"/>
                      <a:pt x="50293" y="67627"/>
                    </a:cubicBezTo>
                    <a:cubicBezTo>
                      <a:pt x="50243" y="66556"/>
                      <a:pt x="50105" y="65493"/>
                      <a:pt x="49875" y="64447"/>
                    </a:cubicBezTo>
                    <a:cubicBezTo>
                      <a:pt x="49762" y="63530"/>
                      <a:pt x="49762" y="62601"/>
                      <a:pt x="49875" y="61685"/>
                    </a:cubicBezTo>
                    <a:cubicBezTo>
                      <a:pt x="49900" y="60128"/>
                      <a:pt x="50042" y="58575"/>
                      <a:pt x="50293" y="57040"/>
                    </a:cubicBezTo>
                    <a:cubicBezTo>
                      <a:pt x="50452" y="55847"/>
                      <a:pt x="50523" y="54646"/>
                      <a:pt x="50502" y="53441"/>
                    </a:cubicBezTo>
                    <a:cubicBezTo>
                      <a:pt x="50502" y="51934"/>
                      <a:pt x="50293" y="50469"/>
                      <a:pt x="50293" y="48335"/>
                    </a:cubicBezTo>
                    <a:cubicBezTo>
                      <a:pt x="50293" y="47289"/>
                      <a:pt x="49875" y="45824"/>
                      <a:pt x="49875" y="44987"/>
                    </a:cubicBezTo>
                    <a:cubicBezTo>
                      <a:pt x="49909" y="43209"/>
                      <a:pt x="50051" y="41434"/>
                      <a:pt x="50293" y="39672"/>
                    </a:cubicBezTo>
                    <a:cubicBezTo>
                      <a:pt x="50469" y="38283"/>
                      <a:pt x="50540" y="36885"/>
                      <a:pt x="50502" y="35488"/>
                    </a:cubicBezTo>
                    <a:lnTo>
                      <a:pt x="50293" y="28917"/>
                    </a:lnTo>
                    <a:lnTo>
                      <a:pt x="50293" y="23896"/>
                    </a:lnTo>
                    <a:cubicBezTo>
                      <a:pt x="50293" y="22180"/>
                      <a:pt x="50293" y="22431"/>
                      <a:pt x="49039" y="21385"/>
                    </a:cubicBezTo>
                    <a:cubicBezTo>
                      <a:pt x="49039" y="21385"/>
                      <a:pt x="49039" y="21385"/>
                      <a:pt x="49039" y="21050"/>
                    </a:cubicBezTo>
                    <a:cubicBezTo>
                      <a:pt x="49746" y="19275"/>
                      <a:pt x="50239" y="17422"/>
                      <a:pt x="50502" y="15526"/>
                    </a:cubicBezTo>
                    <a:cubicBezTo>
                      <a:pt x="50502" y="14856"/>
                      <a:pt x="49875" y="13475"/>
                      <a:pt x="49875" y="12764"/>
                    </a:cubicBezTo>
                    <a:cubicBezTo>
                      <a:pt x="49825" y="11939"/>
                      <a:pt x="49825" y="11115"/>
                      <a:pt x="49875" y="10295"/>
                    </a:cubicBezTo>
                    <a:lnTo>
                      <a:pt x="49875" y="7072"/>
                    </a:lnTo>
                    <a:lnTo>
                      <a:pt x="49875" y="3557"/>
                    </a:lnTo>
                    <a:lnTo>
                      <a:pt x="49875" y="1590"/>
                    </a:lnTo>
                    <a:lnTo>
                      <a:pt x="49875" y="460"/>
                    </a:lnTo>
                    <a:cubicBezTo>
                      <a:pt x="49875" y="460"/>
                      <a:pt x="49875" y="0"/>
                      <a:pt x="49875" y="0"/>
                    </a:cubicBezTo>
                    <a:lnTo>
                      <a:pt x="49290" y="0"/>
                    </a:lnTo>
                    <a:cubicBezTo>
                      <a:pt x="46990" y="0"/>
                      <a:pt x="44272" y="251"/>
                      <a:pt x="41847" y="377"/>
                    </a:cubicBezTo>
                    <a:cubicBezTo>
                      <a:pt x="41525" y="155"/>
                      <a:pt x="41148" y="25"/>
                      <a:pt x="40759" y="0"/>
                    </a:cubicBezTo>
                    <a:lnTo>
                      <a:pt x="39923" y="0"/>
                    </a:lnTo>
                    <a:lnTo>
                      <a:pt x="39296" y="0"/>
                    </a:lnTo>
                    <a:lnTo>
                      <a:pt x="37749" y="0"/>
                    </a:lnTo>
                    <a:cubicBezTo>
                      <a:pt x="37259" y="21"/>
                      <a:pt x="36774" y="134"/>
                      <a:pt x="36327" y="335"/>
                    </a:cubicBezTo>
                    <a:lnTo>
                      <a:pt x="34989" y="335"/>
                    </a:lnTo>
                    <a:cubicBezTo>
                      <a:pt x="34713" y="364"/>
                      <a:pt x="34458" y="498"/>
                      <a:pt x="34278" y="711"/>
                    </a:cubicBezTo>
                    <a:cubicBezTo>
                      <a:pt x="33517" y="657"/>
                      <a:pt x="32760" y="527"/>
                      <a:pt x="32020" y="335"/>
                    </a:cubicBezTo>
                    <a:cubicBezTo>
                      <a:pt x="31376" y="176"/>
                      <a:pt x="30715" y="105"/>
                      <a:pt x="30055" y="126"/>
                    </a:cubicBezTo>
                    <a:cubicBezTo>
                      <a:pt x="29260" y="126"/>
                      <a:pt x="28466" y="335"/>
                      <a:pt x="27337" y="335"/>
                    </a:cubicBezTo>
                    <a:cubicBezTo>
                      <a:pt x="26207" y="335"/>
                      <a:pt x="25957" y="753"/>
                      <a:pt x="25497" y="753"/>
                    </a:cubicBezTo>
                    <a:cubicBezTo>
                      <a:pt x="24522" y="716"/>
                      <a:pt x="23556" y="578"/>
                      <a:pt x="22611" y="335"/>
                    </a:cubicBezTo>
                    <a:cubicBezTo>
                      <a:pt x="21901" y="167"/>
                      <a:pt x="21169" y="96"/>
                      <a:pt x="20437" y="126"/>
                    </a:cubicBezTo>
                    <a:cubicBezTo>
                      <a:pt x="19182" y="126"/>
                      <a:pt x="18137" y="335"/>
                      <a:pt x="16883" y="335"/>
                    </a:cubicBezTo>
                    <a:lnTo>
                      <a:pt x="12701" y="335"/>
                    </a:lnTo>
                    <a:cubicBezTo>
                      <a:pt x="10903" y="335"/>
                      <a:pt x="11363" y="335"/>
                      <a:pt x="9983" y="1590"/>
                    </a:cubicBezTo>
                    <a:cubicBezTo>
                      <a:pt x="9983" y="1590"/>
                      <a:pt x="9607" y="1800"/>
                      <a:pt x="9440" y="1800"/>
                    </a:cubicBezTo>
                    <a:cubicBezTo>
                      <a:pt x="9272" y="1800"/>
                      <a:pt x="7432" y="1423"/>
                      <a:pt x="5509" y="1088"/>
                    </a:cubicBezTo>
                    <a:cubicBezTo>
                      <a:pt x="4589" y="1088"/>
                      <a:pt x="3502" y="711"/>
                      <a:pt x="2289" y="544"/>
                    </a:cubicBezTo>
                    <a:cubicBezTo>
                      <a:pt x="1691" y="460"/>
                      <a:pt x="1089" y="460"/>
                      <a:pt x="491" y="544"/>
                    </a:cubicBezTo>
                    <a:cubicBezTo>
                      <a:pt x="491" y="1088"/>
                      <a:pt x="491" y="1674"/>
                      <a:pt x="491" y="2344"/>
                    </a:cubicBezTo>
                    <a:cubicBezTo>
                      <a:pt x="491" y="3766"/>
                      <a:pt x="1118" y="6528"/>
                      <a:pt x="1118" y="7909"/>
                    </a:cubicBezTo>
                    <a:lnTo>
                      <a:pt x="1118" y="11467"/>
                    </a:lnTo>
                    <a:lnTo>
                      <a:pt x="909" y="13350"/>
                    </a:lnTo>
                    <a:cubicBezTo>
                      <a:pt x="692" y="14651"/>
                      <a:pt x="579" y="15965"/>
                      <a:pt x="574" y="17283"/>
                    </a:cubicBezTo>
                    <a:cubicBezTo>
                      <a:pt x="574" y="18748"/>
                      <a:pt x="993" y="20464"/>
                      <a:pt x="993" y="22096"/>
                    </a:cubicBezTo>
                    <a:cubicBezTo>
                      <a:pt x="951" y="23385"/>
                      <a:pt x="838" y="24670"/>
                      <a:pt x="658" y="25946"/>
                    </a:cubicBezTo>
                    <a:lnTo>
                      <a:pt x="658" y="26197"/>
                    </a:lnTo>
                    <a:cubicBezTo>
                      <a:pt x="658" y="26658"/>
                      <a:pt x="449" y="27829"/>
                      <a:pt x="449" y="28875"/>
                    </a:cubicBezTo>
                    <a:cubicBezTo>
                      <a:pt x="508" y="29466"/>
                      <a:pt x="650" y="30043"/>
                      <a:pt x="867" y="30591"/>
                    </a:cubicBezTo>
                    <a:cubicBezTo>
                      <a:pt x="972" y="31073"/>
                      <a:pt x="972" y="31575"/>
                      <a:pt x="867" y="32056"/>
                    </a:cubicBezTo>
                    <a:cubicBezTo>
                      <a:pt x="842" y="32922"/>
                      <a:pt x="700" y="33780"/>
                      <a:pt x="449" y="34609"/>
                    </a:cubicBezTo>
                    <a:cubicBezTo>
                      <a:pt x="290" y="35236"/>
                      <a:pt x="223" y="35885"/>
                      <a:pt x="240" y="36534"/>
                    </a:cubicBezTo>
                    <a:cubicBezTo>
                      <a:pt x="240" y="37371"/>
                      <a:pt x="449" y="38166"/>
                      <a:pt x="449" y="39296"/>
                    </a:cubicBezTo>
                    <a:cubicBezTo>
                      <a:pt x="449" y="40426"/>
                      <a:pt x="867" y="40677"/>
                      <a:pt x="867" y="41137"/>
                    </a:cubicBezTo>
                    <a:cubicBezTo>
                      <a:pt x="830" y="42112"/>
                      <a:pt x="692" y="43079"/>
                      <a:pt x="449" y="44025"/>
                    </a:cubicBezTo>
                    <a:cubicBezTo>
                      <a:pt x="282" y="44736"/>
                      <a:pt x="211" y="45468"/>
                      <a:pt x="240" y="46201"/>
                    </a:cubicBezTo>
                    <a:cubicBezTo>
                      <a:pt x="240" y="46828"/>
                      <a:pt x="240" y="47414"/>
                      <a:pt x="240" y="47958"/>
                    </a:cubicBezTo>
                    <a:cubicBezTo>
                      <a:pt x="307" y="48737"/>
                      <a:pt x="307" y="49523"/>
                      <a:pt x="240" y="50302"/>
                    </a:cubicBezTo>
                    <a:lnTo>
                      <a:pt x="240" y="58169"/>
                    </a:lnTo>
                    <a:cubicBezTo>
                      <a:pt x="94" y="59818"/>
                      <a:pt x="537" y="61467"/>
                      <a:pt x="1495" y="62815"/>
                    </a:cubicBezTo>
                    <a:cubicBezTo>
                      <a:pt x="1495" y="63024"/>
                      <a:pt x="1495" y="63233"/>
                      <a:pt x="1495" y="63442"/>
                    </a:cubicBezTo>
                    <a:cubicBezTo>
                      <a:pt x="1365" y="64756"/>
                      <a:pt x="1127" y="66058"/>
                      <a:pt x="784" y="67334"/>
                    </a:cubicBezTo>
                    <a:cubicBezTo>
                      <a:pt x="161" y="70079"/>
                      <a:pt x="-94" y="72892"/>
                      <a:pt x="31" y="75704"/>
                    </a:cubicBezTo>
                    <a:cubicBezTo>
                      <a:pt x="31" y="76959"/>
                      <a:pt x="31" y="78759"/>
                      <a:pt x="365" y="80391"/>
                    </a:cubicBezTo>
                    <a:cubicBezTo>
                      <a:pt x="365" y="80391"/>
                      <a:pt x="365" y="80642"/>
                      <a:pt x="365" y="80642"/>
                    </a:cubicBezTo>
                    <a:lnTo>
                      <a:pt x="742" y="80642"/>
                    </a:lnTo>
                    <a:lnTo>
                      <a:pt x="1453" y="80642"/>
                    </a:lnTo>
                    <a:lnTo>
                      <a:pt x="2791" y="80642"/>
                    </a:lnTo>
                    <a:cubicBezTo>
                      <a:pt x="3669" y="80642"/>
                      <a:pt x="4422" y="80642"/>
                      <a:pt x="5007" y="80642"/>
                    </a:cubicBezTo>
                    <a:lnTo>
                      <a:pt x="9523" y="80642"/>
                    </a:lnTo>
                    <a:lnTo>
                      <a:pt x="11781" y="80642"/>
                    </a:lnTo>
                    <a:lnTo>
                      <a:pt x="15252" y="80851"/>
                    </a:lnTo>
                    <a:cubicBezTo>
                      <a:pt x="17384" y="80851"/>
                      <a:pt x="19433" y="81186"/>
                      <a:pt x="22486" y="81186"/>
                    </a:cubicBezTo>
                    <a:cubicBezTo>
                      <a:pt x="25539" y="81186"/>
                      <a:pt x="28382" y="80768"/>
                      <a:pt x="31351" y="80768"/>
                    </a:cubicBezTo>
                    <a:cubicBezTo>
                      <a:pt x="34320" y="80768"/>
                      <a:pt x="38961" y="81186"/>
                      <a:pt x="40467" y="81186"/>
                    </a:cubicBezTo>
                    <a:cubicBezTo>
                      <a:pt x="42808" y="80696"/>
                      <a:pt x="44527" y="78684"/>
                      <a:pt x="44648" y="76290"/>
                    </a:cubicBezTo>
                    <a:cubicBezTo>
                      <a:pt x="44711" y="74716"/>
                      <a:pt x="44272" y="73160"/>
                      <a:pt x="43394" y="71854"/>
                    </a:cubicBezTo>
                    <a:cubicBezTo>
                      <a:pt x="41604" y="71331"/>
                      <a:pt x="39735" y="71117"/>
                      <a:pt x="37874" y="71226"/>
                    </a:cubicBezTo>
                    <a:cubicBezTo>
                      <a:pt x="31309" y="71226"/>
                      <a:pt x="24744" y="71854"/>
                      <a:pt x="18639" y="71854"/>
                    </a:cubicBezTo>
                    <a:lnTo>
                      <a:pt x="9565" y="71854"/>
                    </a:lnTo>
                    <a:cubicBezTo>
                      <a:pt x="9565" y="71854"/>
                      <a:pt x="9565" y="71854"/>
                      <a:pt x="9565" y="71561"/>
                    </a:cubicBezTo>
                    <a:cubicBezTo>
                      <a:pt x="9565" y="71268"/>
                      <a:pt x="9565" y="71561"/>
                      <a:pt x="9565" y="71268"/>
                    </a:cubicBezTo>
                    <a:lnTo>
                      <a:pt x="9565" y="67083"/>
                    </a:lnTo>
                    <a:cubicBezTo>
                      <a:pt x="9565" y="61141"/>
                      <a:pt x="9356" y="58211"/>
                      <a:pt x="9356" y="56914"/>
                    </a:cubicBezTo>
                    <a:cubicBezTo>
                      <a:pt x="9356" y="55617"/>
                      <a:pt x="9983" y="54152"/>
                      <a:pt x="9983" y="52478"/>
                    </a:cubicBezTo>
                    <a:cubicBezTo>
                      <a:pt x="9983" y="52060"/>
                      <a:pt x="9983" y="51474"/>
                      <a:pt x="9983" y="50679"/>
                    </a:cubicBezTo>
                    <a:lnTo>
                      <a:pt x="9983" y="49298"/>
                    </a:lnTo>
                    <a:cubicBezTo>
                      <a:pt x="9962" y="48963"/>
                      <a:pt x="9962" y="48628"/>
                      <a:pt x="9983" y="48293"/>
                    </a:cubicBezTo>
                    <a:cubicBezTo>
                      <a:pt x="9983" y="47373"/>
                      <a:pt x="9774" y="46577"/>
                      <a:pt x="9774" y="45908"/>
                    </a:cubicBezTo>
                    <a:cubicBezTo>
                      <a:pt x="9774" y="44276"/>
                      <a:pt x="9983" y="42895"/>
                      <a:pt x="9983" y="41053"/>
                    </a:cubicBezTo>
                    <a:cubicBezTo>
                      <a:pt x="9983" y="39212"/>
                      <a:pt x="10401" y="37161"/>
                      <a:pt x="10401" y="36492"/>
                    </a:cubicBezTo>
                    <a:cubicBezTo>
                      <a:pt x="10401" y="35111"/>
                      <a:pt x="9983" y="33730"/>
                      <a:pt x="9983" y="32307"/>
                    </a:cubicBezTo>
                    <a:cubicBezTo>
                      <a:pt x="9983" y="30884"/>
                      <a:pt x="10318" y="29378"/>
                      <a:pt x="10359" y="27787"/>
                    </a:cubicBezTo>
                    <a:cubicBezTo>
                      <a:pt x="10535" y="27089"/>
                      <a:pt x="10619" y="26373"/>
                      <a:pt x="10610" y="25653"/>
                    </a:cubicBezTo>
                    <a:cubicBezTo>
                      <a:pt x="10610" y="22096"/>
                      <a:pt x="9983" y="18539"/>
                      <a:pt x="9983" y="15191"/>
                    </a:cubicBezTo>
                    <a:lnTo>
                      <a:pt x="9983" y="10169"/>
                    </a:lnTo>
                    <a:cubicBezTo>
                      <a:pt x="9983" y="10169"/>
                      <a:pt x="9732" y="9625"/>
                      <a:pt x="9983" y="9667"/>
                    </a:cubicBezTo>
                    <a:lnTo>
                      <a:pt x="11489" y="9667"/>
                    </a:lnTo>
                    <a:lnTo>
                      <a:pt x="13287" y="9667"/>
                    </a:lnTo>
                    <a:cubicBezTo>
                      <a:pt x="13956" y="9667"/>
                      <a:pt x="14792" y="10337"/>
                      <a:pt x="15712" y="10337"/>
                    </a:cubicBezTo>
                    <a:cubicBezTo>
                      <a:pt x="16573" y="10098"/>
                      <a:pt x="17456" y="9947"/>
                      <a:pt x="18346" y="9876"/>
                    </a:cubicBezTo>
                    <a:cubicBezTo>
                      <a:pt x="19266" y="9876"/>
                      <a:pt x="20061" y="9667"/>
                      <a:pt x="20730" y="9667"/>
                    </a:cubicBezTo>
                    <a:cubicBezTo>
                      <a:pt x="22361" y="9667"/>
                      <a:pt x="23740" y="9876"/>
                      <a:pt x="25539" y="9876"/>
                    </a:cubicBezTo>
                    <a:cubicBezTo>
                      <a:pt x="27337" y="9876"/>
                      <a:pt x="29469" y="10337"/>
                      <a:pt x="30138" y="10337"/>
                    </a:cubicBezTo>
                    <a:cubicBezTo>
                      <a:pt x="30807" y="10337"/>
                      <a:pt x="32313" y="10044"/>
                      <a:pt x="33442" y="9960"/>
                    </a:cubicBezTo>
                    <a:cubicBezTo>
                      <a:pt x="34332" y="10420"/>
                      <a:pt x="35328" y="10621"/>
                      <a:pt x="36327" y="10546"/>
                    </a:cubicBezTo>
                    <a:lnTo>
                      <a:pt x="37205" y="10546"/>
                    </a:lnTo>
                    <a:lnTo>
                      <a:pt x="39630" y="10546"/>
                    </a:lnTo>
                    <a:cubicBezTo>
                      <a:pt x="40216" y="10546"/>
                      <a:pt x="39923" y="10546"/>
                      <a:pt x="40048" y="10546"/>
                    </a:cubicBezTo>
                    <a:lnTo>
                      <a:pt x="40048" y="10546"/>
                    </a:lnTo>
                    <a:cubicBezTo>
                      <a:pt x="40048" y="10546"/>
                      <a:pt x="40634" y="10211"/>
                      <a:pt x="40550" y="10546"/>
                    </a:cubicBezTo>
                    <a:lnTo>
                      <a:pt x="40550" y="10839"/>
                    </a:lnTo>
                    <a:cubicBezTo>
                      <a:pt x="40483" y="12052"/>
                      <a:pt x="40483" y="13266"/>
                      <a:pt x="40550" y="14480"/>
                    </a:cubicBezTo>
                    <a:cubicBezTo>
                      <a:pt x="40550" y="16195"/>
                      <a:pt x="40759" y="18162"/>
                      <a:pt x="40759" y="20087"/>
                    </a:cubicBezTo>
                    <a:cubicBezTo>
                      <a:pt x="40759" y="23310"/>
                      <a:pt x="40759" y="24900"/>
                      <a:pt x="40759" y="25611"/>
                    </a:cubicBezTo>
                    <a:cubicBezTo>
                      <a:pt x="40759" y="26323"/>
                      <a:pt x="40132" y="27076"/>
                      <a:pt x="40132" y="27997"/>
                    </a:cubicBezTo>
                    <a:cubicBezTo>
                      <a:pt x="40370" y="29549"/>
                      <a:pt x="40509" y="31114"/>
                      <a:pt x="40550" y="32684"/>
                    </a:cubicBezTo>
                    <a:cubicBezTo>
                      <a:pt x="40550" y="34358"/>
                      <a:pt x="40550" y="35864"/>
                      <a:pt x="40550" y="37120"/>
                    </a:cubicBezTo>
                    <a:lnTo>
                      <a:pt x="40550" y="46033"/>
                    </a:lnTo>
                    <a:cubicBezTo>
                      <a:pt x="40550" y="49172"/>
                      <a:pt x="40132" y="53231"/>
                      <a:pt x="40132" y="54403"/>
                    </a:cubicBezTo>
                    <a:cubicBezTo>
                      <a:pt x="40132" y="56956"/>
                      <a:pt x="40550" y="59467"/>
                      <a:pt x="40550" y="62019"/>
                    </a:cubicBezTo>
                    <a:cubicBezTo>
                      <a:pt x="40550" y="63735"/>
                      <a:pt x="40132" y="68380"/>
                      <a:pt x="40132" y="71352"/>
                    </a:cubicBezTo>
                    <a:cubicBezTo>
                      <a:pt x="39873" y="72996"/>
                      <a:pt x="40609" y="74641"/>
                      <a:pt x="42014" y="75537"/>
                    </a:cubicBezTo>
                    <a:cubicBezTo>
                      <a:pt x="42474" y="76382"/>
                      <a:pt x="43394" y="76876"/>
                      <a:pt x="44356" y="76792"/>
                    </a:cubicBezTo>
                    <a:cubicBezTo>
                      <a:pt x="45388" y="76595"/>
                      <a:pt x="46400" y="76286"/>
                      <a:pt x="47366" y="75871"/>
                    </a:cubicBezTo>
                    <a:close/>
                  </a:path>
                </a:pathLst>
              </a:custGeom>
              <a:solidFill>
                <a:schemeClr val="bg1"/>
              </a:solidFill>
              <a:ln w="3805" cap="flat">
                <a:noFill/>
                <a:prstDash val="solid"/>
                <a:miter/>
              </a:ln>
            </p:spPr>
            <p:txBody>
              <a:bodyPr wrap="none" rtlCol="0" anchor="ctr"/>
              <a:lstStyle/>
              <a:p>
                <a:endParaRPr lang="en-CA"/>
              </a:p>
            </p:txBody>
          </p:sp>
          <p:sp>
            <p:nvSpPr>
              <p:cNvPr id="260" name="Freeform 259">
                <a:extLst>
                  <a:ext uri="{FF2B5EF4-FFF2-40B4-BE49-F238E27FC236}">
                    <a16:creationId xmlns:a16="http://schemas.microsoft.com/office/drawing/2014/main" id="{22F6EB13-C854-BB4C-834D-612B9777B5EB}"/>
                  </a:ext>
                </a:extLst>
              </p:cNvPr>
              <p:cNvSpPr/>
              <p:nvPr/>
            </p:nvSpPr>
            <p:spPr>
              <a:xfrm>
                <a:off x="6807595" y="3324592"/>
                <a:ext cx="49509" cy="81186"/>
              </a:xfrm>
              <a:custGeom>
                <a:avLst/>
                <a:gdLst>
                  <a:gd name="connsiteX0" fmla="*/ 46583 w 49509"/>
                  <a:gd name="connsiteY0" fmla="*/ 75871 h 81186"/>
                  <a:gd name="connsiteX1" fmla="*/ 49300 w 49509"/>
                  <a:gd name="connsiteY1" fmla="*/ 72482 h 81186"/>
                  <a:gd name="connsiteX2" fmla="*/ 49300 w 49509"/>
                  <a:gd name="connsiteY2" fmla="*/ 67627 h 81186"/>
                  <a:gd name="connsiteX3" fmla="*/ 48882 w 49509"/>
                  <a:gd name="connsiteY3" fmla="*/ 64447 h 81186"/>
                  <a:gd name="connsiteX4" fmla="*/ 48882 w 49509"/>
                  <a:gd name="connsiteY4" fmla="*/ 61685 h 81186"/>
                  <a:gd name="connsiteX5" fmla="*/ 49300 w 49509"/>
                  <a:gd name="connsiteY5" fmla="*/ 57040 h 81186"/>
                  <a:gd name="connsiteX6" fmla="*/ 49300 w 49509"/>
                  <a:gd name="connsiteY6" fmla="*/ 53441 h 81186"/>
                  <a:gd name="connsiteX7" fmla="*/ 49300 w 49509"/>
                  <a:gd name="connsiteY7" fmla="*/ 48377 h 81186"/>
                  <a:gd name="connsiteX8" fmla="*/ 48882 w 49509"/>
                  <a:gd name="connsiteY8" fmla="*/ 44987 h 81186"/>
                  <a:gd name="connsiteX9" fmla="*/ 49300 w 49509"/>
                  <a:gd name="connsiteY9" fmla="*/ 39672 h 81186"/>
                  <a:gd name="connsiteX10" fmla="*/ 49300 w 49509"/>
                  <a:gd name="connsiteY10" fmla="*/ 35487 h 81186"/>
                  <a:gd name="connsiteX11" fmla="*/ 49300 w 49509"/>
                  <a:gd name="connsiteY11" fmla="*/ 28917 h 81186"/>
                  <a:gd name="connsiteX12" fmla="*/ 49300 w 49509"/>
                  <a:gd name="connsiteY12" fmla="*/ 23896 h 81186"/>
                  <a:gd name="connsiteX13" fmla="*/ 48046 w 49509"/>
                  <a:gd name="connsiteY13" fmla="*/ 21385 h 81186"/>
                  <a:gd name="connsiteX14" fmla="*/ 48046 w 49509"/>
                  <a:gd name="connsiteY14" fmla="*/ 21050 h 81186"/>
                  <a:gd name="connsiteX15" fmla="*/ 49510 w 49509"/>
                  <a:gd name="connsiteY15" fmla="*/ 15526 h 81186"/>
                  <a:gd name="connsiteX16" fmla="*/ 48882 w 49509"/>
                  <a:gd name="connsiteY16" fmla="*/ 12764 h 81186"/>
                  <a:gd name="connsiteX17" fmla="*/ 48882 w 49509"/>
                  <a:gd name="connsiteY17" fmla="*/ 10295 h 81186"/>
                  <a:gd name="connsiteX18" fmla="*/ 49133 w 49509"/>
                  <a:gd name="connsiteY18" fmla="*/ 7072 h 81186"/>
                  <a:gd name="connsiteX19" fmla="*/ 49342 w 49509"/>
                  <a:gd name="connsiteY19" fmla="*/ 3557 h 81186"/>
                  <a:gd name="connsiteX20" fmla="*/ 49342 w 49509"/>
                  <a:gd name="connsiteY20" fmla="*/ 1590 h 81186"/>
                  <a:gd name="connsiteX21" fmla="*/ 49342 w 49509"/>
                  <a:gd name="connsiteY21" fmla="*/ 502 h 81186"/>
                  <a:gd name="connsiteX22" fmla="*/ 49342 w 49509"/>
                  <a:gd name="connsiteY22" fmla="*/ 0 h 81186"/>
                  <a:gd name="connsiteX23" fmla="*/ 48757 w 49509"/>
                  <a:gd name="connsiteY23" fmla="*/ 0 h 81186"/>
                  <a:gd name="connsiteX24" fmla="*/ 41314 w 49509"/>
                  <a:gd name="connsiteY24" fmla="*/ 377 h 81186"/>
                  <a:gd name="connsiteX25" fmla="*/ 40227 w 49509"/>
                  <a:gd name="connsiteY25" fmla="*/ 0 h 81186"/>
                  <a:gd name="connsiteX26" fmla="*/ 39390 w 49509"/>
                  <a:gd name="connsiteY26" fmla="*/ 0 h 81186"/>
                  <a:gd name="connsiteX27" fmla="*/ 38763 w 49509"/>
                  <a:gd name="connsiteY27" fmla="*/ 0 h 81186"/>
                  <a:gd name="connsiteX28" fmla="*/ 37216 w 49509"/>
                  <a:gd name="connsiteY28" fmla="*/ 0 h 81186"/>
                  <a:gd name="connsiteX29" fmla="*/ 35794 w 49509"/>
                  <a:gd name="connsiteY29" fmla="*/ 335 h 81186"/>
                  <a:gd name="connsiteX30" fmla="*/ 34456 w 49509"/>
                  <a:gd name="connsiteY30" fmla="*/ 335 h 81186"/>
                  <a:gd name="connsiteX31" fmla="*/ 33703 w 49509"/>
                  <a:gd name="connsiteY31" fmla="*/ 711 h 81186"/>
                  <a:gd name="connsiteX32" fmla="*/ 31487 w 49509"/>
                  <a:gd name="connsiteY32" fmla="*/ 335 h 81186"/>
                  <a:gd name="connsiteX33" fmla="*/ 29522 w 49509"/>
                  <a:gd name="connsiteY33" fmla="*/ 335 h 81186"/>
                  <a:gd name="connsiteX34" fmla="*/ 26804 w 49509"/>
                  <a:gd name="connsiteY34" fmla="*/ 335 h 81186"/>
                  <a:gd name="connsiteX35" fmla="*/ 24964 w 49509"/>
                  <a:gd name="connsiteY35" fmla="*/ 753 h 81186"/>
                  <a:gd name="connsiteX36" fmla="*/ 22078 w 49509"/>
                  <a:gd name="connsiteY36" fmla="*/ 335 h 81186"/>
                  <a:gd name="connsiteX37" fmla="*/ 19904 w 49509"/>
                  <a:gd name="connsiteY37" fmla="*/ 335 h 81186"/>
                  <a:gd name="connsiteX38" fmla="*/ 16350 w 49509"/>
                  <a:gd name="connsiteY38" fmla="*/ 335 h 81186"/>
                  <a:gd name="connsiteX39" fmla="*/ 12168 w 49509"/>
                  <a:gd name="connsiteY39" fmla="*/ 335 h 81186"/>
                  <a:gd name="connsiteX40" fmla="*/ 9492 w 49509"/>
                  <a:gd name="connsiteY40" fmla="*/ 1590 h 81186"/>
                  <a:gd name="connsiteX41" fmla="*/ 8949 w 49509"/>
                  <a:gd name="connsiteY41" fmla="*/ 1590 h 81186"/>
                  <a:gd name="connsiteX42" fmla="*/ 5018 w 49509"/>
                  <a:gd name="connsiteY42" fmla="*/ 879 h 81186"/>
                  <a:gd name="connsiteX43" fmla="*/ 1798 w 49509"/>
                  <a:gd name="connsiteY43" fmla="*/ 335 h 81186"/>
                  <a:gd name="connsiteX44" fmla="*/ 0 w 49509"/>
                  <a:gd name="connsiteY44" fmla="*/ 335 h 81186"/>
                  <a:gd name="connsiteX45" fmla="*/ 0 w 49509"/>
                  <a:gd name="connsiteY45" fmla="*/ 2134 h 81186"/>
                  <a:gd name="connsiteX46" fmla="*/ 627 w 49509"/>
                  <a:gd name="connsiteY46" fmla="*/ 7700 h 81186"/>
                  <a:gd name="connsiteX47" fmla="*/ 627 w 49509"/>
                  <a:gd name="connsiteY47" fmla="*/ 11257 h 81186"/>
                  <a:gd name="connsiteX48" fmla="*/ 376 w 49509"/>
                  <a:gd name="connsiteY48" fmla="*/ 13140 h 81186"/>
                  <a:gd name="connsiteX49" fmla="*/ 84 w 49509"/>
                  <a:gd name="connsiteY49" fmla="*/ 17074 h 81186"/>
                  <a:gd name="connsiteX50" fmla="*/ 502 w 49509"/>
                  <a:gd name="connsiteY50" fmla="*/ 21887 h 81186"/>
                  <a:gd name="connsiteX51" fmla="*/ 167 w 49509"/>
                  <a:gd name="connsiteY51" fmla="*/ 25737 h 81186"/>
                  <a:gd name="connsiteX52" fmla="*/ 167 w 49509"/>
                  <a:gd name="connsiteY52" fmla="*/ 26030 h 81186"/>
                  <a:gd name="connsiteX53" fmla="*/ 167 w 49509"/>
                  <a:gd name="connsiteY53" fmla="*/ 28666 h 81186"/>
                  <a:gd name="connsiteX54" fmla="*/ 585 w 49509"/>
                  <a:gd name="connsiteY54" fmla="*/ 30382 h 81186"/>
                  <a:gd name="connsiteX55" fmla="*/ 795 w 49509"/>
                  <a:gd name="connsiteY55" fmla="*/ 31847 h 81186"/>
                  <a:gd name="connsiteX56" fmla="*/ 376 w 49509"/>
                  <a:gd name="connsiteY56" fmla="*/ 34399 h 81186"/>
                  <a:gd name="connsiteX57" fmla="*/ 376 w 49509"/>
                  <a:gd name="connsiteY57" fmla="*/ 36325 h 81186"/>
                  <a:gd name="connsiteX58" fmla="*/ 376 w 49509"/>
                  <a:gd name="connsiteY58" fmla="*/ 39086 h 81186"/>
                  <a:gd name="connsiteX59" fmla="*/ 795 w 49509"/>
                  <a:gd name="connsiteY59" fmla="*/ 40928 h 81186"/>
                  <a:gd name="connsiteX60" fmla="*/ 376 w 49509"/>
                  <a:gd name="connsiteY60" fmla="*/ 43815 h 81186"/>
                  <a:gd name="connsiteX61" fmla="*/ 376 w 49509"/>
                  <a:gd name="connsiteY61" fmla="*/ 45992 h 81186"/>
                  <a:gd name="connsiteX62" fmla="*/ 376 w 49509"/>
                  <a:gd name="connsiteY62" fmla="*/ 47749 h 81186"/>
                  <a:gd name="connsiteX63" fmla="*/ 376 w 49509"/>
                  <a:gd name="connsiteY63" fmla="*/ 50093 h 81186"/>
                  <a:gd name="connsiteX64" fmla="*/ 376 w 49509"/>
                  <a:gd name="connsiteY64" fmla="*/ 57960 h 81186"/>
                  <a:gd name="connsiteX65" fmla="*/ 1631 w 49509"/>
                  <a:gd name="connsiteY65" fmla="*/ 62605 h 81186"/>
                  <a:gd name="connsiteX66" fmla="*/ 1840 w 49509"/>
                  <a:gd name="connsiteY66" fmla="*/ 63233 h 81186"/>
                  <a:gd name="connsiteX67" fmla="*/ 1129 w 49509"/>
                  <a:gd name="connsiteY67" fmla="*/ 67125 h 81186"/>
                  <a:gd name="connsiteX68" fmla="*/ 376 w 49509"/>
                  <a:gd name="connsiteY68" fmla="*/ 75704 h 81186"/>
                  <a:gd name="connsiteX69" fmla="*/ 669 w 49509"/>
                  <a:gd name="connsiteY69" fmla="*/ 80349 h 81186"/>
                  <a:gd name="connsiteX70" fmla="*/ 669 w 49509"/>
                  <a:gd name="connsiteY70" fmla="*/ 80642 h 81186"/>
                  <a:gd name="connsiteX71" fmla="*/ 1045 w 49509"/>
                  <a:gd name="connsiteY71" fmla="*/ 80642 h 81186"/>
                  <a:gd name="connsiteX72" fmla="*/ 1756 w 49509"/>
                  <a:gd name="connsiteY72" fmla="*/ 80642 h 81186"/>
                  <a:gd name="connsiteX73" fmla="*/ 3094 w 49509"/>
                  <a:gd name="connsiteY73" fmla="*/ 80642 h 81186"/>
                  <a:gd name="connsiteX74" fmla="*/ 5311 w 49509"/>
                  <a:gd name="connsiteY74" fmla="*/ 80642 h 81186"/>
                  <a:gd name="connsiteX75" fmla="*/ 9827 w 49509"/>
                  <a:gd name="connsiteY75" fmla="*/ 80642 h 81186"/>
                  <a:gd name="connsiteX76" fmla="*/ 12085 w 49509"/>
                  <a:gd name="connsiteY76" fmla="*/ 80642 h 81186"/>
                  <a:gd name="connsiteX77" fmla="*/ 15555 w 49509"/>
                  <a:gd name="connsiteY77" fmla="*/ 80851 h 81186"/>
                  <a:gd name="connsiteX78" fmla="*/ 22790 w 49509"/>
                  <a:gd name="connsiteY78" fmla="*/ 81186 h 81186"/>
                  <a:gd name="connsiteX79" fmla="*/ 31654 w 49509"/>
                  <a:gd name="connsiteY79" fmla="*/ 80768 h 81186"/>
                  <a:gd name="connsiteX80" fmla="*/ 40770 w 49509"/>
                  <a:gd name="connsiteY80" fmla="*/ 81186 h 81186"/>
                  <a:gd name="connsiteX81" fmla="*/ 44952 w 49509"/>
                  <a:gd name="connsiteY81" fmla="*/ 76290 h 81186"/>
                  <a:gd name="connsiteX82" fmla="*/ 43697 w 49509"/>
                  <a:gd name="connsiteY82" fmla="*/ 71854 h 81186"/>
                  <a:gd name="connsiteX83" fmla="*/ 38178 w 49509"/>
                  <a:gd name="connsiteY83" fmla="*/ 71226 h 81186"/>
                  <a:gd name="connsiteX84" fmla="*/ 18901 w 49509"/>
                  <a:gd name="connsiteY84" fmla="*/ 71854 h 81186"/>
                  <a:gd name="connsiteX85" fmla="*/ 9868 w 49509"/>
                  <a:gd name="connsiteY85" fmla="*/ 71645 h 81186"/>
                  <a:gd name="connsiteX86" fmla="*/ 9868 w 49509"/>
                  <a:gd name="connsiteY86" fmla="*/ 71352 h 81186"/>
                  <a:gd name="connsiteX87" fmla="*/ 9868 w 49509"/>
                  <a:gd name="connsiteY87" fmla="*/ 71059 h 81186"/>
                  <a:gd name="connsiteX88" fmla="*/ 9868 w 49509"/>
                  <a:gd name="connsiteY88" fmla="*/ 66874 h 81186"/>
                  <a:gd name="connsiteX89" fmla="*/ 9659 w 49509"/>
                  <a:gd name="connsiteY89" fmla="*/ 56705 h 81186"/>
                  <a:gd name="connsiteX90" fmla="*/ 10328 w 49509"/>
                  <a:gd name="connsiteY90" fmla="*/ 52269 h 81186"/>
                  <a:gd name="connsiteX91" fmla="*/ 10119 w 49509"/>
                  <a:gd name="connsiteY91" fmla="*/ 50469 h 81186"/>
                  <a:gd name="connsiteX92" fmla="*/ 10119 w 49509"/>
                  <a:gd name="connsiteY92" fmla="*/ 49130 h 81186"/>
                  <a:gd name="connsiteX93" fmla="*/ 10119 w 49509"/>
                  <a:gd name="connsiteY93" fmla="*/ 48084 h 81186"/>
                  <a:gd name="connsiteX94" fmla="*/ 9910 w 49509"/>
                  <a:gd name="connsiteY94" fmla="*/ 45699 h 81186"/>
                  <a:gd name="connsiteX95" fmla="*/ 10119 w 49509"/>
                  <a:gd name="connsiteY95" fmla="*/ 40844 h 81186"/>
                  <a:gd name="connsiteX96" fmla="*/ 10579 w 49509"/>
                  <a:gd name="connsiteY96" fmla="*/ 36283 h 81186"/>
                  <a:gd name="connsiteX97" fmla="*/ 10119 w 49509"/>
                  <a:gd name="connsiteY97" fmla="*/ 32098 h 81186"/>
                  <a:gd name="connsiteX98" fmla="*/ 10538 w 49509"/>
                  <a:gd name="connsiteY98" fmla="*/ 27578 h 81186"/>
                  <a:gd name="connsiteX99" fmla="*/ 10788 w 49509"/>
                  <a:gd name="connsiteY99" fmla="*/ 25444 h 81186"/>
                  <a:gd name="connsiteX100" fmla="*/ 10119 w 49509"/>
                  <a:gd name="connsiteY100" fmla="*/ 14982 h 81186"/>
                  <a:gd name="connsiteX101" fmla="*/ 10370 w 49509"/>
                  <a:gd name="connsiteY101" fmla="*/ 9960 h 81186"/>
                  <a:gd name="connsiteX102" fmla="*/ 10370 w 49509"/>
                  <a:gd name="connsiteY102" fmla="*/ 9458 h 81186"/>
                  <a:gd name="connsiteX103" fmla="*/ 11876 w 49509"/>
                  <a:gd name="connsiteY103" fmla="*/ 9458 h 81186"/>
                  <a:gd name="connsiteX104" fmla="*/ 13674 w 49509"/>
                  <a:gd name="connsiteY104" fmla="*/ 9458 h 81186"/>
                  <a:gd name="connsiteX105" fmla="*/ 16099 w 49509"/>
                  <a:gd name="connsiteY105" fmla="*/ 10127 h 81186"/>
                  <a:gd name="connsiteX106" fmla="*/ 18733 w 49509"/>
                  <a:gd name="connsiteY106" fmla="*/ 9667 h 81186"/>
                  <a:gd name="connsiteX107" fmla="*/ 21117 w 49509"/>
                  <a:gd name="connsiteY107" fmla="*/ 9667 h 81186"/>
                  <a:gd name="connsiteX108" fmla="*/ 25926 w 49509"/>
                  <a:gd name="connsiteY108" fmla="*/ 9667 h 81186"/>
                  <a:gd name="connsiteX109" fmla="*/ 30525 w 49509"/>
                  <a:gd name="connsiteY109" fmla="*/ 10127 h 81186"/>
                  <a:gd name="connsiteX110" fmla="*/ 33787 w 49509"/>
                  <a:gd name="connsiteY110" fmla="*/ 9751 h 81186"/>
                  <a:gd name="connsiteX111" fmla="*/ 36714 w 49509"/>
                  <a:gd name="connsiteY111" fmla="*/ 10337 h 81186"/>
                  <a:gd name="connsiteX112" fmla="*/ 37592 w 49509"/>
                  <a:gd name="connsiteY112" fmla="*/ 10337 h 81186"/>
                  <a:gd name="connsiteX113" fmla="*/ 40018 w 49509"/>
                  <a:gd name="connsiteY113" fmla="*/ 10337 h 81186"/>
                  <a:gd name="connsiteX114" fmla="*/ 40394 w 49509"/>
                  <a:gd name="connsiteY114" fmla="*/ 10337 h 81186"/>
                  <a:gd name="connsiteX115" fmla="*/ 40394 w 49509"/>
                  <a:gd name="connsiteY115" fmla="*/ 10337 h 81186"/>
                  <a:gd name="connsiteX116" fmla="*/ 40895 w 49509"/>
                  <a:gd name="connsiteY116" fmla="*/ 10337 h 81186"/>
                  <a:gd name="connsiteX117" fmla="*/ 40895 w 49509"/>
                  <a:gd name="connsiteY117" fmla="*/ 10630 h 81186"/>
                  <a:gd name="connsiteX118" fmla="*/ 40895 w 49509"/>
                  <a:gd name="connsiteY118" fmla="*/ 14270 h 81186"/>
                  <a:gd name="connsiteX119" fmla="*/ 40895 w 49509"/>
                  <a:gd name="connsiteY119" fmla="*/ 19878 h 81186"/>
                  <a:gd name="connsiteX120" fmla="*/ 40895 w 49509"/>
                  <a:gd name="connsiteY120" fmla="*/ 25402 h 81186"/>
                  <a:gd name="connsiteX121" fmla="*/ 40227 w 49509"/>
                  <a:gd name="connsiteY121" fmla="*/ 27787 h 81186"/>
                  <a:gd name="connsiteX122" fmla="*/ 40686 w 49509"/>
                  <a:gd name="connsiteY122" fmla="*/ 32474 h 81186"/>
                  <a:gd name="connsiteX123" fmla="*/ 40686 w 49509"/>
                  <a:gd name="connsiteY123" fmla="*/ 36910 h 81186"/>
                  <a:gd name="connsiteX124" fmla="*/ 40686 w 49509"/>
                  <a:gd name="connsiteY124" fmla="*/ 45824 h 81186"/>
                  <a:gd name="connsiteX125" fmla="*/ 40227 w 49509"/>
                  <a:gd name="connsiteY125" fmla="*/ 54194 h 81186"/>
                  <a:gd name="connsiteX126" fmla="*/ 40686 w 49509"/>
                  <a:gd name="connsiteY126" fmla="*/ 61810 h 81186"/>
                  <a:gd name="connsiteX127" fmla="*/ 40227 w 49509"/>
                  <a:gd name="connsiteY127" fmla="*/ 71142 h 81186"/>
                  <a:gd name="connsiteX128" fmla="*/ 42150 w 49509"/>
                  <a:gd name="connsiteY128" fmla="*/ 75327 h 81186"/>
                  <a:gd name="connsiteX129" fmla="*/ 44492 w 49509"/>
                  <a:gd name="connsiteY129" fmla="*/ 76583 h 81186"/>
                  <a:gd name="connsiteX130" fmla="*/ 46583 w 49509"/>
                  <a:gd name="connsiteY130" fmla="*/ 75871 h 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9509" h="81186">
                    <a:moveTo>
                      <a:pt x="46583" y="75871"/>
                    </a:moveTo>
                    <a:cubicBezTo>
                      <a:pt x="47971" y="75231"/>
                      <a:pt x="48979" y="73976"/>
                      <a:pt x="49300" y="72482"/>
                    </a:cubicBezTo>
                    <a:cubicBezTo>
                      <a:pt x="49300" y="71645"/>
                      <a:pt x="49300" y="69552"/>
                      <a:pt x="49300" y="67627"/>
                    </a:cubicBezTo>
                    <a:cubicBezTo>
                      <a:pt x="49250" y="66556"/>
                      <a:pt x="49112" y="65493"/>
                      <a:pt x="48882" y="64447"/>
                    </a:cubicBezTo>
                    <a:cubicBezTo>
                      <a:pt x="48770" y="63530"/>
                      <a:pt x="48770" y="62601"/>
                      <a:pt x="48882" y="61685"/>
                    </a:cubicBezTo>
                    <a:cubicBezTo>
                      <a:pt x="48907" y="60128"/>
                      <a:pt x="49050" y="58575"/>
                      <a:pt x="49300" y="57040"/>
                    </a:cubicBezTo>
                    <a:cubicBezTo>
                      <a:pt x="49388" y="55843"/>
                      <a:pt x="49388" y="54637"/>
                      <a:pt x="49300" y="53441"/>
                    </a:cubicBezTo>
                    <a:cubicBezTo>
                      <a:pt x="49300" y="51976"/>
                      <a:pt x="49300" y="50469"/>
                      <a:pt x="49300" y="48377"/>
                    </a:cubicBezTo>
                    <a:cubicBezTo>
                      <a:pt x="49300" y="47289"/>
                      <a:pt x="48882" y="45824"/>
                      <a:pt x="48882" y="44987"/>
                    </a:cubicBezTo>
                    <a:cubicBezTo>
                      <a:pt x="48916" y="43209"/>
                      <a:pt x="49058" y="41434"/>
                      <a:pt x="49300" y="39672"/>
                    </a:cubicBezTo>
                    <a:cubicBezTo>
                      <a:pt x="49409" y="38279"/>
                      <a:pt x="49409" y="36881"/>
                      <a:pt x="49300" y="35487"/>
                    </a:cubicBezTo>
                    <a:lnTo>
                      <a:pt x="49300" y="28917"/>
                    </a:lnTo>
                    <a:lnTo>
                      <a:pt x="49300" y="23896"/>
                    </a:lnTo>
                    <a:cubicBezTo>
                      <a:pt x="49091" y="22180"/>
                      <a:pt x="49091" y="22431"/>
                      <a:pt x="48046" y="21385"/>
                    </a:cubicBezTo>
                    <a:cubicBezTo>
                      <a:pt x="48046" y="21385"/>
                      <a:pt x="48046" y="21175"/>
                      <a:pt x="48046" y="21050"/>
                    </a:cubicBezTo>
                    <a:cubicBezTo>
                      <a:pt x="48753" y="19275"/>
                      <a:pt x="49246" y="17421"/>
                      <a:pt x="49510" y="15526"/>
                    </a:cubicBezTo>
                    <a:cubicBezTo>
                      <a:pt x="49510" y="14856"/>
                      <a:pt x="48882" y="13475"/>
                      <a:pt x="48882" y="12764"/>
                    </a:cubicBezTo>
                    <a:cubicBezTo>
                      <a:pt x="48882" y="12052"/>
                      <a:pt x="48882" y="11006"/>
                      <a:pt x="48882" y="10295"/>
                    </a:cubicBezTo>
                    <a:lnTo>
                      <a:pt x="49133" y="7072"/>
                    </a:lnTo>
                    <a:lnTo>
                      <a:pt x="49342" y="3557"/>
                    </a:lnTo>
                    <a:lnTo>
                      <a:pt x="49342" y="1590"/>
                    </a:lnTo>
                    <a:lnTo>
                      <a:pt x="49342" y="502"/>
                    </a:lnTo>
                    <a:cubicBezTo>
                      <a:pt x="49342" y="502"/>
                      <a:pt x="49342" y="0"/>
                      <a:pt x="49342" y="0"/>
                    </a:cubicBezTo>
                    <a:lnTo>
                      <a:pt x="48757" y="0"/>
                    </a:lnTo>
                    <a:cubicBezTo>
                      <a:pt x="46457" y="0"/>
                      <a:pt x="43739" y="251"/>
                      <a:pt x="41314" y="377"/>
                    </a:cubicBezTo>
                    <a:cubicBezTo>
                      <a:pt x="40992" y="155"/>
                      <a:pt x="40616" y="25"/>
                      <a:pt x="40227" y="0"/>
                    </a:cubicBezTo>
                    <a:lnTo>
                      <a:pt x="39390" y="0"/>
                    </a:lnTo>
                    <a:lnTo>
                      <a:pt x="38763" y="0"/>
                    </a:lnTo>
                    <a:lnTo>
                      <a:pt x="37216" y="0"/>
                    </a:lnTo>
                    <a:cubicBezTo>
                      <a:pt x="36727" y="21"/>
                      <a:pt x="36242" y="134"/>
                      <a:pt x="35794" y="335"/>
                    </a:cubicBezTo>
                    <a:lnTo>
                      <a:pt x="34456" y="335"/>
                    </a:lnTo>
                    <a:cubicBezTo>
                      <a:pt x="34168" y="364"/>
                      <a:pt x="33900" y="498"/>
                      <a:pt x="33703" y="711"/>
                    </a:cubicBezTo>
                    <a:cubicBezTo>
                      <a:pt x="32955" y="653"/>
                      <a:pt x="32215" y="527"/>
                      <a:pt x="31487" y="335"/>
                    </a:cubicBezTo>
                    <a:cubicBezTo>
                      <a:pt x="30835" y="247"/>
                      <a:pt x="30174" y="247"/>
                      <a:pt x="29522" y="335"/>
                    </a:cubicBezTo>
                    <a:cubicBezTo>
                      <a:pt x="28727" y="335"/>
                      <a:pt x="27933" y="335"/>
                      <a:pt x="26804" y="335"/>
                    </a:cubicBezTo>
                    <a:cubicBezTo>
                      <a:pt x="25675" y="335"/>
                      <a:pt x="25424" y="753"/>
                      <a:pt x="24964" y="753"/>
                    </a:cubicBezTo>
                    <a:cubicBezTo>
                      <a:pt x="23990" y="716"/>
                      <a:pt x="23024" y="578"/>
                      <a:pt x="22078" y="335"/>
                    </a:cubicBezTo>
                    <a:cubicBezTo>
                      <a:pt x="21355" y="239"/>
                      <a:pt x="20623" y="239"/>
                      <a:pt x="19904" y="335"/>
                    </a:cubicBezTo>
                    <a:cubicBezTo>
                      <a:pt x="18650" y="335"/>
                      <a:pt x="17604" y="335"/>
                      <a:pt x="16350" y="335"/>
                    </a:cubicBezTo>
                    <a:lnTo>
                      <a:pt x="12168" y="335"/>
                    </a:lnTo>
                    <a:cubicBezTo>
                      <a:pt x="10412" y="544"/>
                      <a:pt x="10872" y="544"/>
                      <a:pt x="9492" y="1590"/>
                    </a:cubicBezTo>
                    <a:cubicBezTo>
                      <a:pt x="9492" y="1590"/>
                      <a:pt x="9116" y="1590"/>
                      <a:pt x="8949" y="1590"/>
                    </a:cubicBezTo>
                    <a:cubicBezTo>
                      <a:pt x="7627" y="1419"/>
                      <a:pt x="6314" y="1180"/>
                      <a:pt x="5018" y="879"/>
                    </a:cubicBezTo>
                    <a:cubicBezTo>
                      <a:pt x="4098" y="670"/>
                      <a:pt x="3011" y="502"/>
                      <a:pt x="1798" y="335"/>
                    </a:cubicBezTo>
                    <a:cubicBezTo>
                      <a:pt x="1200" y="251"/>
                      <a:pt x="598" y="251"/>
                      <a:pt x="0" y="335"/>
                    </a:cubicBezTo>
                    <a:cubicBezTo>
                      <a:pt x="0" y="879"/>
                      <a:pt x="0" y="1507"/>
                      <a:pt x="0" y="2134"/>
                    </a:cubicBezTo>
                    <a:cubicBezTo>
                      <a:pt x="0" y="3557"/>
                      <a:pt x="627" y="6319"/>
                      <a:pt x="627" y="7700"/>
                    </a:cubicBezTo>
                    <a:lnTo>
                      <a:pt x="627" y="11257"/>
                    </a:lnTo>
                    <a:lnTo>
                      <a:pt x="376" y="13140"/>
                    </a:lnTo>
                    <a:cubicBezTo>
                      <a:pt x="197" y="14446"/>
                      <a:pt x="100" y="15760"/>
                      <a:pt x="84" y="17074"/>
                    </a:cubicBezTo>
                    <a:cubicBezTo>
                      <a:pt x="84" y="18539"/>
                      <a:pt x="502" y="20255"/>
                      <a:pt x="502" y="21887"/>
                    </a:cubicBezTo>
                    <a:cubicBezTo>
                      <a:pt x="460" y="23176"/>
                      <a:pt x="347" y="24460"/>
                      <a:pt x="167" y="25737"/>
                    </a:cubicBezTo>
                    <a:cubicBezTo>
                      <a:pt x="155" y="25833"/>
                      <a:pt x="155" y="25934"/>
                      <a:pt x="167" y="26030"/>
                    </a:cubicBezTo>
                    <a:cubicBezTo>
                      <a:pt x="167" y="26490"/>
                      <a:pt x="167" y="27620"/>
                      <a:pt x="167" y="28666"/>
                    </a:cubicBezTo>
                    <a:cubicBezTo>
                      <a:pt x="226" y="29256"/>
                      <a:pt x="368" y="29834"/>
                      <a:pt x="585" y="30382"/>
                    </a:cubicBezTo>
                    <a:cubicBezTo>
                      <a:pt x="761" y="30851"/>
                      <a:pt x="832" y="31349"/>
                      <a:pt x="795" y="31847"/>
                    </a:cubicBezTo>
                    <a:cubicBezTo>
                      <a:pt x="765" y="32713"/>
                      <a:pt x="627" y="33571"/>
                      <a:pt x="376" y="34399"/>
                    </a:cubicBezTo>
                    <a:cubicBezTo>
                      <a:pt x="288" y="35040"/>
                      <a:pt x="288" y="35684"/>
                      <a:pt x="376" y="36325"/>
                    </a:cubicBezTo>
                    <a:cubicBezTo>
                      <a:pt x="376" y="37161"/>
                      <a:pt x="376" y="37957"/>
                      <a:pt x="376" y="39086"/>
                    </a:cubicBezTo>
                    <a:cubicBezTo>
                      <a:pt x="376" y="40216"/>
                      <a:pt x="795" y="40467"/>
                      <a:pt x="795" y="40928"/>
                    </a:cubicBezTo>
                    <a:cubicBezTo>
                      <a:pt x="757" y="41903"/>
                      <a:pt x="619" y="42870"/>
                      <a:pt x="376" y="43815"/>
                    </a:cubicBezTo>
                    <a:cubicBezTo>
                      <a:pt x="276" y="44539"/>
                      <a:pt x="276" y="45268"/>
                      <a:pt x="376" y="45992"/>
                    </a:cubicBezTo>
                    <a:cubicBezTo>
                      <a:pt x="376" y="46619"/>
                      <a:pt x="376" y="47205"/>
                      <a:pt x="376" y="47749"/>
                    </a:cubicBezTo>
                    <a:cubicBezTo>
                      <a:pt x="443" y="48528"/>
                      <a:pt x="443" y="49314"/>
                      <a:pt x="376" y="50093"/>
                    </a:cubicBezTo>
                    <a:lnTo>
                      <a:pt x="376" y="57960"/>
                    </a:lnTo>
                    <a:cubicBezTo>
                      <a:pt x="230" y="59609"/>
                      <a:pt x="673" y="61258"/>
                      <a:pt x="1631" y="62605"/>
                    </a:cubicBezTo>
                    <a:cubicBezTo>
                      <a:pt x="1631" y="62605"/>
                      <a:pt x="1840" y="63024"/>
                      <a:pt x="1840" y="63233"/>
                    </a:cubicBezTo>
                    <a:cubicBezTo>
                      <a:pt x="1689" y="64543"/>
                      <a:pt x="1451" y="65844"/>
                      <a:pt x="1129" y="67125"/>
                    </a:cubicBezTo>
                    <a:cubicBezTo>
                      <a:pt x="489" y="69937"/>
                      <a:pt x="234" y="72825"/>
                      <a:pt x="376" y="75704"/>
                    </a:cubicBezTo>
                    <a:cubicBezTo>
                      <a:pt x="376" y="76918"/>
                      <a:pt x="376" y="78717"/>
                      <a:pt x="669" y="80349"/>
                    </a:cubicBezTo>
                    <a:cubicBezTo>
                      <a:pt x="669" y="80349"/>
                      <a:pt x="669" y="80600"/>
                      <a:pt x="669" y="80642"/>
                    </a:cubicBezTo>
                    <a:lnTo>
                      <a:pt x="1045" y="80642"/>
                    </a:lnTo>
                    <a:lnTo>
                      <a:pt x="1756" y="80642"/>
                    </a:lnTo>
                    <a:lnTo>
                      <a:pt x="3094" y="80642"/>
                    </a:lnTo>
                    <a:lnTo>
                      <a:pt x="5311" y="80642"/>
                    </a:lnTo>
                    <a:lnTo>
                      <a:pt x="9827" y="80642"/>
                    </a:lnTo>
                    <a:lnTo>
                      <a:pt x="12085" y="80642"/>
                    </a:lnTo>
                    <a:lnTo>
                      <a:pt x="15555" y="80851"/>
                    </a:lnTo>
                    <a:cubicBezTo>
                      <a:pt x="17688" y="80851"/>
                      <a:pt x="19737" y="81186"/>
                      <a:pt x="22790" y="81186"/>
                    </a:cubicBezTo>
                    <a:cubicBezTo>
                      <a:pt x="25842" y="81186"/>
                      <a:pt x="28685" y="80768"/>
                      <a:pt x="31654" y="80768"/>
                    </a:cubicBezTo>
                    <a:cubicBezTo>
                      <a:pt x="34623" y="80768"/>
                      <a:pt x="39265" y="81186"/>
                      <a:pt x="40770" y="81186"/>
                    </a:cubicBezTo>
                    <a:cubicBezTo>
                      <a:pt x="43112" y="80696"/>
                      <a:pt x="44831" y="78684"/>
                      <a:pt x="44952" y="76290"/>
                    </a:cubicBezTo>
                    <a:cubicBezTo>
                      <a:pt x="45015" y="74716"/>
                      <a:pt x="44575" y="73159"/>
                      <a:pt x="43697" y="71854"/>
                    </a:cubicBezTo>
                    <a:cubicBezTo>
                      <a:pt x="41907" y="71331"/>
                      <a:pt x="40038" y="71117"/>
                      <a:pt x="38178" y="71226"/>
                    </a:cubicBezTo>
                    <a:cubicBezTo>
                      <a:pt x="31613" y="71226"/>
                      <a:pt x="25047" y="71854"/>
                      <a:pt x="18901" y="71854"/>
                    </a:cubicBezTo>
                    <a:lnTo>
                      <a:pt x="9868" y="71645"/>
                    </a:lnTo>
                    <a:cubicBezTo>
                      <a:pt x="9868" y="71645"/>
                      <a:pt x="9868" y="71645"/>
                      <a:pt x="9868" y="71352"/>
                    </a:cubicBezTo>
                    <a:cubicBezTo>
                      <a:pt x="9868" y="71059"/>
                      <a:pt x="9868" y="71352"/>
                      <a:pt x="9868" y="71059"/>
                    </a:cubicBezTo>
                    <a:lnTo>
                      <a:pt x="9868" y="66874"/>
                    </a:lnTo>
                    <a:cubicBezTo>
                      <a:pt x="9868" y="60931"/>
                      <a:pt x="9659" y="58002"/>
                      <a:pt x="9659" y="56705"/>
                    </a:cubicBezTo>
                    <a:cubicBezTo>
                      <a:pt x="9659" y="55407"/>
                      <a:pt x="10328" y="53943"/>
                      <a:pt x="10328" y="52269"/>
                    </a:cubicBezTo>
                    <a:cubicBezTo>
                      <a:pt x="10328" y="51850"/>
                      <a:pt x="10328" y="51264"/>
                      <a:pt x="10119" y="50469"/>
                    </a:cubicBezTo>
                    <a:lnTo>
                      <a:pt x="10119" y="49130"/>
                    </a:lnTo>
                    <a:cubicBezTo>
                      <a:pt x="10103" y="48783"/>
                      <a:pt x="10103" y="48431"/>
                      <a:pt x="10119" y="48084"/>
                    </a:cubicBezTo>
                    <a:cubicBezTo>
                      <a:pt x="10119" y="47163"/>
                      <a:pt x="9910" y="46368"/>
                      <a:pt x="9910" y="45699"/>
                    </a:cubicBezTo>
                    <a:cubicBezTo>
                      <a:pt x="9910" y="44066"/>
                      <a:pt x="10119" y="42685"/>
                      <a:pt x="10119" y="40844"/>
                    </a:cubicBezTo>
                    <a:cubicBezTo>
                      <a:pt x="10119" y="39003"/>
                      <a:pt x="10579" y="36952"/>
                      <a:pt x="10579" y="36283"/>
                    </a:cubicBezTo>
                    <a:cubicBezTo>
                      <a:pt x="10579" y="34902"/>
                      <a:pt x="10119" y="33521"/>
                      <a:pt x="10119" y="32098"/>
                    </a:cubicBezTo>
                    <a:cubicBezTo>
                      <a:pt x="10119" y="30675"/>
                      <a:pt x="10496" y="29168"/>
                      <a:pt x="10538" y="27578"/>
                    </a:cubicBezTo>
                    <a:cubicBezTo>
                      <a:pt x="10713" y="26879"/>
                      <a:pt x="10797" y="26164"/>
                      <a:pt x="10788" y="25444"/>
                    </a:cubicBezTo>
                    <a:cubicBezTo>
                      <a:pt x="10788" y="21887"/>
                      <a:pt x="10119" y="18330"/>
                      <a:pt x="10119" y="14982"/>
                    </a:cubicBezTo>
                    <a:lnTo>
                      <a:pt x="10370" y="9960"/>
                    </a:lnTo>
                    <a:cubicBezTo>
                      <a:pt x="10370" y="9960"/>
                      <a:pt x="10119" y="9416"/>
                      <a:pt x="10370" y="9458"/>
                    </a:cubicBezTo>
                    <a:lnTo>
                      <a:pt x="11876" y="9458"/>
                    </a:lnTo>
                    <a:lnTo>
                      <a:pt x="13674" y="9458"/>
                    </a:lnTo>
                    <a:cubicBezTo>
                      <a:pt x="14343" y="9458"/>
                      <a:pt x="15179" y="10127"/>
                      <a:pt x="16099" y="10127"/>
                    </a:cubicBezTo>
                    <a:cubicBezTo>
                      <a:pt x="16960" y="9885"/>
                      <a:pt x="17843" y="9734"/>
                      <a:pt x="18733" y="9667"/>
                    </a:cubicBezTo>
                    <a:cubicBezTo>
                      <a:pt x="19653" y="9667"/>
                      <a:pt x="20448" y="9667"/>
                      <a:pt x="21117" y="9667"/>
                    </a:cubicBezTo>
                    <a:cubicBezTo>
                      <a:pt x="22748" y="9667"/>
                      <a:pt x="24128" y="9667"/>
                      <a:pt x="25926" y="9667"/>
                    </a:cubicBezTo>
                    <a:cubicBezTo>
                      <a:pt x="27724" y="9667"/>
                      <a:pt x="29856" y="10127"/>
                      <a:pt x="30525" y="10127"/>
                    </a:cubicBezTo>
                    <a:cubicBezTo>
                      <a:pt x="31195" y="10127"/>
                      <a:pt x="32700" y="9834"/>
                      <a:pt x="33787" y="9751"/>
                    </a:cubicBezTo>
                    <a:cubicBezTo>
                      <a:pt x="34690" y="10207"/>
                      <a:pt x="35702" y="10408"/>
                      <a:pt x="36714" y="10337"/>
                    </a:cubicBezTo>
                    <a:lnTo>
                      <a:pt x="37592" y="10337"/>
                    </a:lnTo>
                    <a:lnTo>
                      <a:pt x="40018" y="10337"/>
                    </a:lnTo>
                    <a:cubicBezTo>
                      <a:pt x="40603" y="10337"/>
                      <a:pt x="40310" y="10337"/>
                      <a:pt x="40394" y="10337"/>
                    </a:cubicBezTo>
                    <a:lnTo>
                      <a:pt x="40394" y="10337"/>
                    </a:lnTo>
                    <a:cubicBezTo>
                      <a:pt x="40394" y="10337"/>
                      <a:pt x="40979" y="10002"/>
                      <a:pt x="40895" y="10337"/>
                    </a:cubicBezTo>
                    <a:cubicBezTo>
                      <a:pt x="40812" y="10671"/>
                      <a:pt x="40895" y="10337"/>
                      <a:pt x="40895" y="10630"/>
                    </a:cubicBezTo>
                    <a:cubicBezTo>
                      <a:pt x="40829" y="11843"/>
                      <a:pt x="40829" y="13057"/>
                      <a:pt x="40895" y="14270"/>
                    </a:cubicBezTo>
                    <a:cubicBezTo>
                      <a:pt x="40895" y="15986"/>
                      <a:pt x="40895" y="17953"/>
                      <a:pt x="40895" y="19878"/>
                    </a:cubicBezTo>
                    <a:cubicBezTo>
                      <a:pt x="40895" y="23100"/>
                      <a:pt x="40895" y="24691"/>
                      <a:pt x="40895" y="25402"/>
                    </a:cubicBezTo>
                    <a:cubicBezTo>
                      <a:pt x="40895" y="26113"/>
                      <a:pt x="40227" y="26909"/>
                      <a:pt x="40227" y="27787"/>
                    </a:cubicBezTo>
                    <a:cubicBezTo>
                      <a:pt x="40490" y="29336"/>
                      <a:pt x="40641" y="30905"/>
                      <a:pt x="40686" y="32474"/>
                    </a:cubicBezTo>
                    <a:cubicBezTo>
                      <a:pt x="40686" y="34148"/>
                      <a:pt x="40686" y="35655"/>
                      <a:pt x="40686" y="36910"/>
                    </a:cubicBezTo>
                    <a:lnTo>
                      <a:pt x="40686" y="45824"/>
                    </a:lnTo>
                    <a:cubicBezTo>
                      <a:pt x="40686" y="49005"/>
                      <a:pt x="40227" y="53022"/>
                      <a:pt x="40227" y="54194"/>
                    </a:cubicBezTo>
                    <a:cubicBezTo>
                      <a:pt x="40227" y="56747"/>
                      <a:pt x="40686" y="59257"/>
                      <a:pt x="40686" y="61810"/>
                    </a:cubicBezTo>
                    <a:cubicBezTo>
                      <a:pt x="40686" y="63526"/>
                      <a:pt x="40227" y="68171"/>
                      <a:pt x="40227" y="71142"/>
                    </a:cubicBezTo>
                    <a:cubicBezTo>
                      <a:pt x="39976" y="72795"/>
                      <a:pt x="40728" y="74444"/>
                      <a:pt x="42150" y="75327"/>
                    </a:cubicBezTo>
                    <a:cubicBezTo>
                      <a:pt x="42610" y="76173"/>
                      <a:pt x="43530" y="76666"/>
                      <a:pt x="44492" y="76583"/>
                    </a:cubicBezTo>
                    <a:cubicBezTo>
                      <a:pt x="45207" y="76399"/>
                      <a:pt x="45905" y="76160"/>
                      <a:pt x="46583" y="75871"/>
                    </a:cubicBezTo>
                    <a:close/>
                  </a:path>
                </a:pathLst>
              </a:custGeom>
              <a:solidFill>
                <a:schemeClr val="bg1"/>
              </a:solidFill>
              <a:ln w="3805" cap="flat">
                <a:noFill/>
                <a:prstDash val="solid"/>
                <a:miter/>
              </a:ln>
            </p:spPr>
            <p:txBody>
              <a:bodyPr wrap="none" rtlCol="0" anchor="ctr"/>
              <a:lstStyle/>
              <a:p>
                <a:endParaRPr lang="en-CA"/>
              </a:p>
            </p:txBody>
          </p:sp>
          <p:sp>
            <p:nvSpPr>
              <p:cNvPr id="261" name="Freeform 260">
                <a:extLst>
                  <a:ext uri="{FF2B5EF4-FFF2-40B4-BE49-F238E27FC236}">
                    <a16:creationId xmlns:a16="http://schemas.microsoft.com/office/drawing/2014/main" id="{57BCABAB-A3ED-5D47-BD39-FFB899B06D2A}"/>
                  </a:ext>
                </a:extLst>
              </p:cNvPr>
              <p:cNvSpPr/>
              <p:nvPr/>
            </p:nvSpPr>
            <p:spPr>
              <a:xfrm>
                <a:off x="6866935" y="3324592"/>
                <a:ext cx="50310" cy="81395"/>
              </a:xfrm>
              <a:custGeom>
                <a:avLst/>
                <a:gdLst>
                  <a:gd name="connsiteX0" fmla="*/ 47123 w 50310"/>
                  <a:gd name="connsiteY0" fmla="*/ 75871 h 81395"/>
                  <a:gd name="connsiteX1" fmla="*/ 49882 w 50310"/>
                  <a:gd name="connsiteY1" fmla="*/ 72482 h 81395"/>
                  <a:gd name="connsiteX2" fmla="*/ 50091 w 50310"/>
                  <a:gd name="connsiteY2" fmla="*/ 67627 h 81395"/>
                  <a:gd name="connsiteX3" fmla="*/ 49673 w 50310"/>
                  <a:gd name="connsiteY3" fmla="*/ 64447 h 81395"/>
                  <a:gd name="connsiteX4" fmla="*/ 49673 w 50310"/>
                  <a:gd name="connsiteY4" fmla="*/ 61685 h 81395"/>
                  <a:gd name="connsiteX5" fmla="*/ 50091 w 50310"/>
                  <a:gd name="connsiteY5" fmla="*/ 57040 h 81395"/>
                  <a:gd name="connsiteX6" fmla="*/ 50300 w 50310"/>
                  <a:gd name="connsiteY6" fmla="*/ 53441 h 81395"/>
                  <a:gd name="connsiteX7" fmla="*/ 50091 w 50310"/>
                  <a:gd name="connsiteY7" fmla="*/ 48377 h 81395"/>
                  <a:gd name="connsiteX8" fmla="*/ 49673 w 50310"/>
                  <a:gd name="connsiteY8" fmla="*/ 44987 h 81395"/>
                  <a:gd name="connsiteX9" fmla="*/ 50091 w 50310"/>
                  <a:gd name="connsiteY9" fmla="*/ 39672 h 81395"/>
                  <a:gd name="connsiteX10" fmla="*/ 50300 w 50310"/>
                  <a:gd name="connsiteY10" fmla="*/ 35487 h 81395"/>
                  <a:gd name="connsiteX11" fmla="*/ 50091 w 50310"/>
                  <a:gd name="connsiteY11" fmla="*/ 28917 h 81395"/>
                  <a:gd name="connsiteX12" fmla="*/ 50091 w 50310"/>
                  <a:gd name="connsiteY12" fmla="*/ 23896 h 81395"/>
                  <a:gd name="connsiteX13" fmla="*/ 48795 w 50310"/>
                  <a:gd name="connsiteY13" fmla="*/ 21385 h 81395"/>
                  <a:gd name="connsiteX14" fmla="*/ 48795 w 50310"/>
                  <a:gd name="connsiteY14" fmla="*/ 21050 h 81395"/>
                  <a:gd name="connsiteX15" fmla="*/ 50300 w 50310"/>
                  <a:gd name="connsiteY15" fmla="*/ 15526 h 81395"/>
                  <a:gd name="connsiteX16" fmla="*/ 49673 w 50310"/>
                  <a:gd name="connsiteY16" fmla="*/ 12764 h 81395"/>
                  <a:gd name="connsiteX17" fmla="*/ 49673 w 50310"/>
                  <a:gd name="connsiteY17" fmla="*/ 10295 h 81395"/>
                  <a:gd name="connsiteX18" fmla="*/ 49882 w 50310"/>
                  <a:gd name="connsiteY18" fmla="*/ 7072 h 81395"/>
                  <a:gd name="connsiteX19" fmla="*/ 49882 w 50310"/>
                  <a:gd name="connsiteY19" fmla="*/ 3557 h 81395"/>
                  <a:gd name="connsiteX20" fmla="*/ 49882 w 50310"/>
                  <a:gd name="connsiteY20" fmla="*/ 1590 h 81395"/>
                  <a:gd name="connsiteX21" fmla="*/ 49882 w 50310"/>
                  <a:gd name="connsiteY21" fmla="*/ 502 h 81395"/>
                  <a:gd name="connsiteX22" fmla="*/ 49882 w 50310"/>
                  <a:gd name="connsiteY22" fmla="*/ 0 h 81395"/>
                  <a:gd name="connsiteX23" fmla="*/ 49255 w 50310"/>
                  <a:gd name="connsiteY23" fmla="*/ 0 h 81395"/>
                  <a:gd name="connsiteX24" fmla="*/ 41812 w 50310"/>
                  <a:gd name="connsiteY24" fmla="*/ 377 h 81395"/>
                  <a:gd name="connsiteX25" fmla="*/ 40725 w 50310"/>
                  <a:gd name="connsiteY25" fmla="*/ 0 h 81395"/>
                  <a:gd name="connsiteX26" fmla="*/ 39930 w 50310"/>
                  <a:gd name="connsiteY26" fmla="*/ 0 h 81395"/>
                  <a:gd name="connsiteX27" fmla="*/ 39261 w 50310"/>
                  <a:gd name="connsiteY27" fmla="*/ 0 h 81395"/>
                  <a:gd name="connsiteX28" fmla="*/ 37756 w 50310"/>
                  <a:gd name="connsiteY28" fmla="*/ 0 h 81395"/>
                  <a:gd name="connsiteX29" fmla="*/ 36292 w 50310"/>
                  <a:gd name="connsiteY29" fmla="*/ 335 h 81395"/>
                  <a:gd name="connsiteX30" fmla="*/ 34996 w 50310"/>
                  <a:gd name="connsiteY30" fmla="*/ 335 h 81395"/>
                  <a:gd name="connsiteX31" fmla="*/ 34243 w 50310"/>
                  <a:gd name="connsiteY31" fmla="*/ 711 h 81395"/>
                  <a:gd name="connsiteX32" fmla="*/ 31985 w 50310"/>
                  <a:gd name="connsiteY32" fmla="*/ 335 h 81395"/>
                  <a:gd name="connsiteX33" fmla="*/ 30062 w 50310"/>
                  <a:gd name="connsiteY33" fmla="*/ 335 h 81395"/>
                  <a:gd name="connsiteX34" fmla="*/ 27302 w 50310"/>
                  <a:gd name="connsiteY34" fmla="*/ 335 h 81395"/>
                  <a:gd name="connsiteX35" fmla="*/ 25462 w 50310"/>
                  <a:gd name="connsiteY35" fmla="*/ 753 h 81395"/>
                  <a:gd name="connsiteX36" fmla="*/ 22618 w 50310"/>
                  <a:gd name="connsiteY36" fmla="*/ 335 h 81395"/>
                  <a:gd name="connsiteX37" fmla="*/ 20402 w 50310"/>
                  <a:gd name="connsiteY37" fmla="*/ 335 h 81395"/>
                  <a:gd name="connsiteX38" fmla="*/ 16848 w 50310"/>
                  <a:gd name="connsiteY38" fmla="*/ 335 h 81395"/>
                  <a:gd name="connsiteX39" fmla="*/ 12666 w 50310"/>
                  <a:gd name="connsiteY39" fmla="*/ 335 h 81395"/>
                  <a:gd name="connsiteX40" fmla="*/ 9990 w 50310"/>
                  <a:gd name="connsiteY40" fmla="*/ 1590 h 81395"/>
                  <a:gd name="connsiteX41" fmla="*/ 9405 w 50310"/>
                  <a:gd name="connsiteY41" fmla="*/ 1590 h 81395"/>
                  <a:gd name="connsiteX42" fmla="*/ 5516 w 50310"/>
                  <a:gd name="connsiteY42" fmla="*/ 879 h 81395"/>
                  <a:gd name="connsiteX43" fmla="*/ 2254 w 50310"/>
                  <a:gd name="connsiteY43" fmla="*/ 335 h 81395"/>
                  <a:gd name="connsiteX44" fmla="*/ 498 w 50310"/>
                  <a:gd name="connsiteY44" fmla="*/ 335 h 81395"/>
                  <a:gd name="connsiteX45" fmla="*/ 498 w 50310"/>
                  <a:gd name="connsiteY45" fmla="*/ 2134 h 81395"/>
                  <a:gd name="connsiteX46" fmla="*/ 1125 w 50310"/>
                  <a:gd name="connsiteY46" fmla="*/ 7700 h 81395"/>
                  <a:gd name="connsiteX47" fmla="*/ 1125 w 50310"/>
                  <a:gd name="connsiteY47" fmla="*/ 10337 h 81395"/>
                  <a:gd name="connsiteX48" fmla="*/ 1125 w 50310"/>
                  <a:gd name="connsiteY48" fmla="*/ 11467 h 81395"/>
                  <a:gd name="connsiteX49" fmla="*/ 916 w 50310"/>
                  <a:gd name="connsiteY49" fmla="*/ 13350 h 81395"/>
                  <a:gd name="connsiteX50" fmla="*/ 582 w 50310"/>
                  <a:gd name="connsiteY50" fmla="*/ 17283 h 81395"/>
                  <a:gd name="connsiteX51" fmla="*/ 1000 w 50310"/>
                  <a:gd name="connsiteY51" fmla="*/ 22096 h 81395"/>
                  <a:gd name="connsiteX52" fmla="*/ 665 w 50310"/>
                  <a:gd name="connsiteY52" fmla="*/ 25946 h 81395"/>
                  <a:gd name="connsiteX53" fmla="*/ 665 w 50310"/>
                  <a:gd name="connsiteY53" fmla="*/ 26239 h 81395"/>
                  <a:gd name="connsiteX54" fmla="*/ 456 w 50310"/>
                  <a:gd name="connsiteY54" fmla="*/ 28875 h 81395"/>
                  <a:gd name="connsiteX55" fmla="*/ 875 w 50310"/>
                  <a:gd name="connsiteY55" fmla="*/ 30591 h 81395"/>
                  <a:gd name="connsiteX56" fmla="*/ 875 w 50310"/>
                  <a:gd name="connsiteY56" fmla="*/ 32056 h 81395"/>
                  <a:gd name="connsiteX57" fmla="*/ 456 w 50310"/>
                  <a:gd name="connsiteY57" fmla="*/ 34609 h 81395"/>
                  <a:gd name="connsiteX58" fmla="*/ 247 w 50310"/>
                  <a:gd name="connsiteY58" fmla="*/ 36534 h 81395"/>
                  <a:gd name="connsiteX59" fmla="*/ 456 w 50310"/>
                  <a:gd name="connsiteY59" fmla="*/ 39296 h 81395"/>
                  <a:gd name="connsiteX60" fmla="*/ 875 w 50310"/>
                  <a:gd name="connsiteY60" fmla="*/ 41137 h 81395"/>
                  <a:gd name="connsiteX61" fmla="*/ 456 w 50310"/>
                  <a:gd name="connsiteY61" fmla="*/ 44025 h 81395"/>
                  <a:gd name="connsiteX62" fmla="*/ 247 w 50310"/>
                  <a:gd name="connsiteY62" fmla="*/ 46201 h 81395"/>
                  <a:gd name="connsiteX63" fmla="*/ 247 w 50310"/>
                  <a:gd name="connsiteY63" fmla="*/ 47958 h 81395"/>
                  <a:gd name="connsiteX64" fmla="*/ 247 w 50310"/>
                  <a:gd name="connsiteY64" fmla="*/ 50302 h 81395"/>
                  <a:gd name="connsiteX65" fmla="*/ 247 w 50310"/>
                  <a:gd name="connsiteY65" fmla="*/ 58169 h 81395"/>
                  <a:gd name="connsiteX66" fmla="*/ 1544 w 50310"/>
                  <a:gd name="connsiteY66" fmla="*/ 62815 h 81395"/>
                  <a:gd name="connsiteX67" fmla="*/ 1544 w 50310"/>
                  <a:gd name="connsiteY67" fmla="*/ 63442 h 81395"/>
                  <a:gd name="connsiteX68" fmla="*/ 791 w 50310"/>
                  <a:gd name="connsiteY68" fmla="*/ 67334 h 81395"/>
                  <a:gd name="connsiteX69" fmla="*/ 38 w 50310"/>
                  <a:gd name="connsiteY69" fmla="*/ 75913 h 81395"/>
                  <a:gd name="connsiteX70" fmla="*/ 373 w 50310"/>
                  <a:gd name="connsiteY70" fmla="*/ 80558 h 81395"/>
                  <a:gd name="connsiteX71" fmla="*/ 373 w 50310"/>
                  <a:gd name="connsiteY71" fmla="*/ 80851 h 81395"/>
                  <a:gd name="connsiteX72" fmla="*/ 707 w 50310"/>
                  <a:gd name="connsiteY72" fmla="*/ 80851 h 81395"/>
                  <a:gd name="connsiteX73" fmla="*/ 1418 w 50310"/>
                  <a:gd name="connsiteY73" fmla="*/ 80851 h 81395"/>
                  <a:gd name="connsiteX74" fmla="*/ 2798 w 50310"/>
                  <a:gd name="connsiteY74" fmla="*/ 80851 h 81395"/>
                  <a:gd name="connsiteX75" fmla="*/ 4972 w 50310"/>
                  <a:gd name="connsiteY75" fmla="*/ 80851 h 81395"/>
                  <a:gd name="connsiteX76" fmla="*/ 9489 w 50310"/>
                  <a:gd name="connsiteY76" fmla="*/ 80851 h 81395"/>
                  <a:gd name="connsiteX77" fmla="*/ 11788 w 50310"/>
                  <a:gd name="connsiteY77" fmla="*/ 80851 h 81395"/>
                  <a:gd name="connsiteX78" fmla="*/ 15217 w 50310"/>
                  <a:gd name="connsiteY78" fmla="*/ 81060 h 81395"/>
                  <a:gd name="connsiteX79" fmla="*/ 22451 w 50310"/>
                  <a:gd name="connsiteY79" fmla="*/ 81395 h 81395"/>
                  <a:gd name="connsiteX80" fmla="*/ 31358 w 50310"/>
                  <a:gd name="connsiteY80" fmla="*/ 80977 h 81395"/>
                  <a:gd name="connsiteX81" fmla="*/ 40432 w 50310"/>
                  <a:gd name="connsiteY81" fmla="*/ 81395 h 81395"/>
                  <a:gd name="connsiteX82" fmla="*/ 44614 w 50310"/>
                  <a:gd name="connsiteY82" fmla="*/ 76499 h 81395"/>
                  <a:gd name="connsiteX83" fmla="*/ 43359 w 50310"/>
                  <a:gd name="connsiteY83" fmla="*/ 72063 h 81395"/>
                  <a:gd name="connsiteX84" fmla="*/ 37839 w 50310"/>
                  <a:gd name="connsiteY84" fmla="*/ 71435 h 81395"/>
                  <a:gd name="connsiteX85" fmla="*/ 18604 w 50310"/>
                  <a:gd name="connsiteY85" fmla="*/ 72063 h 81395"/>
                  <a:gd name="connsiteX86" fmla="*/ 9530 w 50310"/>
                  <a:gd name="connsiteY86" fmla="*/ 71854 h 81395"/>
                  <a:gd name="connsiteX87" fmla="*/ 9530 w 50310"/>
                  <a:gd name="connsiteY87" fmla="*/ 71561 h 81395"/>
                  <a:gd name="connsiteX88" fmla="*/ 9530 w 50310"/>
                  <a:gd name="connsiteY88" fmla="*/ 67376 h 81395"/>
                  <a:gd name="connsiteX89" fmla="*/ 9530 w 50310"/>
                  <a:gd name="connsiteY89" fmla="*/ 57207 h 81395"/>
                  <a:gd name="connsiteX90" fmla="*/ 10158 w 50310"/>
                  <a:gd name="connsiteY90" fmla="*/ 52771 h 81395"/>
                  <a:gd name="connsiteX91" fmla="*/ 10158 w 50310"/>
                  <a:gd name="connsiteY91" fmla="*/ 50971 h 81395"/>
                  <a:gd name="connsiteX92" fmla="*/ 10158 w 50310"/>
                  <a:gd name="connsiteY92" fmla="*/ 49632 h 81395"/>
                  <a:gd name="connsiteX93" fmla="*/ 10158 w 50310"/>
                  <a:gd name="connsiteY93" fmla="*/ 48586 h 81395"/>
                  <a:gd name="connsiteX94" fmla="*/ 10158 w 50310"/>
                  <a:gd name="connsiteY94" fmla="*/ 46201 h 81395"/>
                  <a:gd name="connsiteX95" fmla="*/ 10158 w 50310"/>
                  <a:gd name="connsiteY95" fmla="*/ 41346 h 81395"/>
                  <a:gd name="connsiteX96" fmla="*/ 10576 w 50310"/>
                  <a:gd name="connsiteY96" fmla="*/ 36785 h 81395"/>
                  <a:gd name="connsiteX97" fmla="*/ 10158 w 50310"/>
                  <a:gd name="connsiteY97" fmla="*/ 32600 h 81395"/>
                  <a:gd name="connsiteX98" fmla="*/ 10576 w 50310"/>
                  <a:gd name="connsiteY98" fmla="*/ 28080 h 81395"/>
                  <a:gd name="connsiteX99" fmla="*/ 10785 w 50310"/>
                  <a:gd name="connsiteY99" fmla="*/ 25946 h 81395"/>
                  <a:gd name="connsiteX100" fmla="*/ 10158 w 50310"/>
                  <a:gd name="connsiteY100" fmla="*/ 15484 h 81395"/>
                  <a:gd name="connsiteX101" fmla="*/ 10367 w 50310"/>
                  <a:gd name="connsiteY101" fmla="*/ 10462 h 81395"/>
                  <a:gd name="connsiteX102" fmla="*/ 10367 w 50310"/>
                  <a:gd name="connsiteY102" fmla="*/ 9960 h 81395"/>
                  <a:gd name="connsiteX103" fmla="*/ 11830 w 50310"/>
                  <a:gd name="connsiteY103" fmla="*/ 9960 h 81395"/>
                  <a:gd name="connsiteX104" fmla="*/ 13628 w 50310"/>
                  <a:gd name="connsiteY104" fmla="*/ 9960 h 81395"/>
                  <a:gd name="connsiteX105" fmla="*/ 16053 w 50310"/>
                  <a:gd name="connsiteY105" fmla="*/ 10630 h 81395"/>
                  <a:gd name="connsiteX106" fmla="*/ 18688 w 50310"/>
                  <a:gd name="connsiteY106" fmla="*/ 10169 h 81395"/>
                  <a:gd name="connsiteX107" fmla="*/ 21113 w 50310"/>
                  <a:gd name="connsiteY107" fmla="*/ 10169 h 81395"/>
                  <a:gd name="connsiteX108" fmla="*/ 25922 w 50310"/>
                  <a:gd name="connsiteY108" fmla="*/ 10169 h 81395"/>
                  <a:gd name="connsiteX109" fmla="*/ 30522 w 50310"/>
                  <a:gd name="connsiteY109" fmla="*/ 10630 h 81395"/>
                  <a:gd name="connsiteX110" fmla="*/ 33783 w 50310"/>
                  <a:gd name="connsiteY110" fmla="*/ 10253 h 81395"/>
                  <a:gd name="connsiteX111" fmla="*/ 36710 w 50310"/>
                  <a:gd name="connsiteY111" fmla="*/ 10839 h 81395"/>
                  <a:gd name="connsiteX112" fmla="*/ 37547 w 50310"/>
                  <a:gd name="connsiteY112" fmla="*/ 10839 h 81395"/>
                  <a:gd name="connsiteX113" fmla="*/ 40014 w 50310"/>
                  <a:gd name="connsiteY113" fmla="*/ 10839 h 81395"/>
                  <a:gd name="connsiteX114" fmla="*/ 40390 w 50310"/>
                  <a:gd name="connsiteY114" fmla="*/ 10839 h 81395"/>
                  <a:gd name="connsiteX115" fmla="*/ 40390 w 50310"/>
                  <a:gd name="connsiteY115" fmla="*/ 10839 h 81395"/>
                  <a:gd name="connsiteX116" fmla="*/ 40892 w 50310"/>
                  <a:gd name="connsiteY116" fmla="*/ 10839 h 81395"/>
                  <a:gd name="connsiteX117" fmla="*/ 40892 w 50310"/>
                  <a:gd name="connsiteY117" fmla="*/ 11132 h 81395"/>
                  <a:gd name="connsiteX118" fmla="*/ 40892 w 50310"/>
                  <a:gd name="connsiteY118" fmla="*/ 14773 h 81395"/>
                  <a:gd name="connsiteX119" fmla="*/ 41101 w 50310"/>
                  <a:gd name="connsiteY119" fmla="*/ 20380 h 81395"/>
                  <a:gd name="connsiteX120" fmla="*/ 41101 w 50310"/>
                  <a:gd name="connsiteY120" fmla="*/ 25904 h 81395"/>
                  <a:gd name="connsiteX121" fmla="*/ 40474 w 50310"/>
                  <a:gd name="connsiteY121" fmla="*/ 28290 h 81395"/>
                  <a:gd name="connsiteX122" fmla="*/ 40892 w 50310"/>
                  <a:gd name="connsiteY122" fmla="*/ 32977 h 81395"/>
                  <a:gd name="connsiteX123" fmla="*/ 40892 w 50310"/>
                  <a:gd name="connsiteY123" fmla="*/ 37413 h 81395"/>
                  <a:gd name="connsiteX124" fmla="*/ 40892 w 50310"/>
                  <a:gd name="connsiteY124" fmla="*/ 46326 h 81395"/>
                  <a:gd name="connsiteX125" fmla="*/ 40474 w 50310"/>
                  <a:gd name="connsiteY125" fmla="*/ 54696 h 81395"/>
                  <a:gd name="connsiteX126" fmla="*/ 40892 w 50310"/>
                  <a:gd name="connsiteY126" fmla="*/ 62312 h 81395"/>
                  <a:gd name="connsiteX127" fmla="*/ 40474 w 50310"/>
                  <a:gd name="connsiteY127" fmla="*/ 71645 h 81395"/>
                  <a:gd name="connsiteX128" fmla="*/ 42356 w 50310"/>
                  <a:gd name="connsiteY128" fmla="*/ 75829 h 81395"/>
                  <a:gd name="connsiteX129" fmla="*/ 44697 w 50310"/>
                  <a:gd name="connsiteY129" fmla="*/ 77085 h 81395"/>
                  <a:gd name="connsiteX130" fmla="*/ 47123 w 50310"/>
                  <a:gd name="connsiteY130" fmla="*/ 75871 h 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0310" h="81395">
                    <a:moveTo>
                      <a:pt x="47123" y="75871"/>
                    </a:moveTo>
                    <a:cubicBezTo>
                      <a:pt x="48519" y="75231"/>
                      <a:pt x="49540" y="73980"/>
                      <a:pt x="49882" y="72482"/>
                    </a:cubicBezTo>
                    <a:cubicBezTo>
                      <a:pt x="49882" y="71645"/>
                      <a:pt x="50091" y="69552"/>
                      <a:pt x="50091" y="67627"/>
                    </a:cubicBezTo>
                    <a:cubicBezTo>
                      <a:pt x="50041" y="66556"/>
                      <a:pt x="49903" y="65493"/>
                      <a:pt x="49673" y="64447"/>
                    </a:cubicBezTo>
                    <a:cubicBezTo>
                      <a:pt x="49560" y="63530"/>
                      <a:pt x="49560" y="62601"/>
                      <a:pt x="49673" y="61685"/>
                    </a:cubicBezTo>
                    <a:cubicBezTo>
                      <a:pt x="49698" y="60128"/>
                      <a:pt x="49840" y="58575"/>
                      <a:pt x="50091" y="57040"/>
                    </a:cubicBezTo>
                    <a:cubicBezTo>
                      <a:pt x="50250" y="55847"/>
                      <a:pt x="50321" y="54646"/>
                      <a:pt x="50300" y="53441"/>
                    </a:cubicBezTo>
                    <a:cubicBezTo>
                      <a:pt x="50300" y="51976"/>
                      <a:pt x="50091" y="50469"/>
                      <a:pt x="50091" y="48377"/>
                    </a:cubicBezTo>
                    <a:cubicBezTo>
                      <a:pt x="50091" y="47289"/>
                      <a:pt x="49673" y="45824"/>
                      <a:pt x="49673" y="44987"/>
                    </a:cubicBezTo>
                    <a:cubicBezTo>
                      <a:pt x="49707" y="43209"/>
                      <a:pt x="49849" y="41434"/>
                      <a:pt x="50091" y="39672"/>
                    </a:cubicBezTo>
                    <a:cubicBezTo>
                      <a:pt x="50267" y="38283"/>
                      <a:pt x="50338" y="36885"/>
                      <a:pt x="50300" y="35487"/>
                    </a:cubicBezTo>
                    <a:lnTo>
                      <a:pt x="50091" y="28917"/>
                    </a:lnTo>
                    <a:lnTo>
                      <a:pt x="50091" y="23896"/>
                    </a:lnTo>
                    <a:cubicBezTo>
                      <a:pt x="50091" y="22180"/>
                      <a:pt x="50091" y="22431"/>
                      <a:pt x="48795" y="21385"/>
                    </a:cubicBezTo>
                    <a:cubicBezTo>
                      <a:pt x="48795" y="21385"/>
                      <a:pt x="48795" y="21175"/>
                      <a:pt x="48795" y="21050"/>
                    </a:cubicBezTo>
                    <a:cubicBezTo>
                      <a:pt x="49523" y="19280"/>
                      <a:pt x="50029" y="17421"/>
                      <a:pt x="50300" y="15526"/>
                    </a:cubicBezTo>
                    <a:cubicBezTo>
                      <a:pt x="50300" y="14856"/>
                      <a:pt x="49673" y="13475"/>
                      <a:pt x="49673" y="12764"/>
                    </a:cubicBezTo>
                    <a:cubicBezTo>
                      <a:pt x="49627" y="11939"/>
                      <a:pt x="49627" y="11119"/>
                      <a:pt x="49673" y="10295"/>
                    </a:cubicBezTo>
                    <a:lnTo>
                      <a:pt x="49882" y="7072"/>
                    </a:lnTo>
                    <a:lnTo>
                      <a:pt x="49882" y="3557"/>
                    </a:lnTo>
                    <a:lnTo>
                      <a:pt x="49882" y="1590"/>
                    </a:lnTo>
                    <a:lnTo>
                      <a:pt x="49882" y="502"/>
                    </a:lnTo>
                    <a:cubicBezTo>
                      <a:pt x="49882" y="502"/>
                      <a:pt x="49882" y="0"/>
                      <a:pt x="49882" y="0"/>
                    </a:cubicBezTo>
                    <a:lnTo>
                      <a:pt x="49255" y="0"/>
                    </a:lnTo>
                    <a:cubicBezTo>
                      <a:pt x="46955" y="0"/>
                      <a:pt x="44237" y="251"/>
                      <a:pt x="41812" y="377"/>
                    </a:cubicBezTo>
                    <a:cubicBezTo>
                      <a:pt x="41494" y="146"/>
                      <a:pt x="41118" y="17"/>
                      <a:pt x="40725" y="0"/>
                    </a:cubicBezTo>
                    <a:lnTo>
                      <a:pt x="39930" y="0"/>
                    </a:lnTo>
                    <a:lnTo>
                      <a:pt x="39261" y="0"/>
                    </a:lnTo>
                    <a:lnTo>
                      <a:pt x="37756" y="0"/>
                    </a:lnTo>
                    <a:cubicBezTo>
                      <a:pt x="37250" y="17"/>
                      <a:pt x="36752" y="130"/>
                      <a:pt x="36292" y="335"/>
                    </a:cubicBezTo>
                    <a:lnTo>
                      <a:pt x="34996" y="335"/>
                    </a:lnTo>
                    <a:cubicBezTo>
                      <a:pt x="34703" y="356"/>
                      <a:pt x="34431" y="490"/>
                      <a:pt x="34243" y="711"/>
                    </a:cubicBezTo>
                    <a:cubicBezTo>
                      <a:pt x="33482" y="649"/>
                      <a:pt x="32725" y="523"/>
                      <a:pt x="31985" y="335"/>
                    </a:cubicBezTo>
                    <a:cubicBezTo>
                      <a:pt x="31350" y="243"/>
                      <a:pt x="30702" y="243"/>
                      <a:pt x="30062" y="335"/>
                    </a:cubicBezTo>
                    <a:cubicBezTo>
                      <a:pt x="29267" y="335"/>
                      <a:pt x="28431" y="335"/>
                      <a:pt x="27302" y="335"/>
                    </a:cubicBezTo>
                    <a:cubicBezTo>
                      <a:pt x="26173" y="335"/>
                      <a:pt x="25922" y="753"/>
                      <a:pt x="25462" y="753"/>
                    </a:cubicBezTo>
                    <a:cubicBezTo>
                      <a:pt x="24500" y="720"/>
                      <a:pt x="23547" y="578"/>
                      <a:pt x="22618" y="335"/>
                    </a:cubicBezTo>
                    <a:cubicBezTo>
                      <a:pt x="21883" y="234"/>
                      <a:pt x="21138" y="234"/>
                      <a:pt x="20402" y="335"/>
                    </a:cubicBezTo>
                    <a:cubicBezTo>
                      <a:pt x="19148" y="335"/>
                      <a:pt x="18144" y="335"/>
                      <a:pt x="16848" y="335"/>
                    </a:cubicBezTo>
                    <a:lnTo>
                      <a:pt x="12666" y="335"/>
                    </a:lnTo>
                    <a:cubicBezTo>
                      <a:pt x="10868" y="544"/>
                      <a:pt x="11328" y="544"/>
                      <a:pt x="9990" y="1590"/>
                    </a:cubicBezTo>
                    <a:cubicBezTo>
                      <a:pt x="9990" y="1590"/>
                      <a:pt x="9614" y="1590"/>
                      <a:pt x="9405" y="1590"/>
                    </a:cubicBezTo>
                    <a:cubicBezTo>
                      <a:pt x="8096" y="1419"/>
                      <a:pt x="6800" y="1180"/>
                      <a:pt x="5516" y="879"/>
                    </a:cubicBezTo>
                    <a:cubicBezTo>
                      <a:pt x="4554" y="670"/>
                      <a:pt x="3467" y="502"/>
                      <a:pt x="2254" y="335"/>
                    </a:cubicBezTo>
                    <a:cubicBezTo>
                      <a:pt x="1673" y="251"/>
                      <a:pt x="1079" y="251"/>
                      <a:pt x="498" y="335"/>
                    </a:cubicBezTo>
                    <a:cubicBezTo>
                      <a:pt x="498" y="879"/>
                      <a:pt x="498" y="1507"/>
                      <a:pt x="498" y="2134"/>
                    </a:cubicBezTo>
                    <a:cubicBezTo>
                      <a:pt x="498" y="3557"/>
                      <a:pt x="1125" y="6319"/>
                      <a:pt x="1125" y="7700"/>
                    </a:cubicBezTo>
                    <a:lnTo>
                      <a:pt x="1125" y="10337"/>
                    </a:lnTo>
                    <a:lnTo>
                      <a:pt x="1125" y="11467"/>
                    </a:lnTo>
                    <a:lnTo>
                      <a:pt x="916" y="13350"/>
                    </a:lnTo>
                    <a:cubicBezTo>
                      <a:pt x="699" y="14651"/>
                      <a:pt x="586" y="15965"/>
                      <a:pt x="582" y="17283"/>
                    </a:cubicBezTo>
                    <a:cubicBezTo>
                      <a:pt x="582" y="18748"/>
                      <a:pt x="1000" y="20464"/>
                      <a:pt x="1000" y="22096"/>
                    </a:cubicBezTo>
                    <a:cubicBezTo>
                      <a:pt x="958" y="23385"/>
                      <a:pt x="845" y="24670"/>
                      <a:pt x="665" y="25946"/>
                    </a:cubicBezTo>
                    <a:cubicBezTo>
                      <a:pt x="653" y="26042"/>
                      <a:pt x="653" y="26143"/>
                      <a:pt x="665" y="26239"/>
                    </a:cubicBezTo>
                    <a:cubicBezTo>
                      <a:pt x="665" y="26699"/>
                      <a:pt x="456" y="27829"/>
                      <a:pt x="456" y="28875"/>
                    </a:cubicBezTo>
                    <a:cubicBezTo>
                      <a:pt x="515" y="29466"/>
                      <a:pt x="657" y="30043"/>
                      <a:pt x="875" y="30591"/>
                    </a:cubicBezTo>
                    <a:cubicBezTo>
                      <a:pt x="979" y="31073"/>
                      <a:pt x="979" y="31575"/>
                      <a:pt x="875" y="32056"/>
                    </a:cubicBezTo>
                    <a:cubicBezTo>
                      <a:pt x="845" y="32922"/>
                      <a:pt x="707" y="33780"/>
                      <a:pt x="456" y="34609"/>
                    </a:cubicBezTo>
                    <a:cubicBezTo>
                      <a:pt x="298" y="35236"/>
                      <a:pt x="230" y="35885"/>
                      <a:pt x="247" y="36534"/>
                    </a:cubicBezTo>
                    <a:cubicBezTo>
                      <a:pt x="247" y="37371"/>
                      <a:pt x="456" y="38166"/>
                      <a:pt x="456" y="39296"/>
                    </a:cubicBezTo>
                    <a:cubicBezTo>
                      <a:pt x="456" y="40426"/>
                      <a:pt x="875" y="40677"/>
                      <a:pt x="875" y="41137"/>
                    </a:cubicBezTo>
                    <a:cubicBezTo>
                      <a:pt x="837" y="42112"/>
                      <a:pt x="699" y="43079"/>
                      <a:pt x="456" y="44025"/>
                    </a:cubicBezTo>
                    <a:cubicBezTo>
                      <a:pt x="289" y="44736"/>
                      <a:pt x="218" y="45468"/>
                      <a:pt x="247" y="46201"/>
                    </a:cubicBezTo>
                    <a:cubicBezTo>
                      <a:pt x="247" y="46828"/>
                      <a:pt x="247" y="47414"/>
                      <a:pt x="247" y="47958"/>
                    </a:cubicBezTo>
                    <a:cubicBezTo>
                      <a:pt x="247" y="48502"/>
                      <a:pt x="247" y="48921"/>
                      <a:pt x="247" y="50302"/>
                    </a:cubicBezTo>
                    <a:lnTo>
                      <a:pt x="247" y="58169"/>
                    </a:lnTo>
                    <a:cubicBezTo>
                      <a:pt x="88" y="59827"/>
                      <a:pt x="548" y="61480"/>
                      <a:pt x="1544" y="62815"/>
                    </a:cubicBezTo>
                    <a:cubicBezTo>
                      <a:pt x="1544" y="62815"/>
                      <a:pt x="1544" y="63233"/>
                      <a:pt x="1544" y="63442"/>
                    </a:cubicBezTo>
                    <a:cubicBezTo>
                      <a:pt x="1397" y="64756"/>
                      <a:pt x="1142" y="66058"/>
                      <a:pt x="791" y="67334"/>
                    </a:cubicBezTo>
                    <a:cubicBezTo>
                      <a:pt x="151" y="70146"/>
                      <a:pt x="-104" y="73034"/>
                      <a:pt x="38" y="75913"/>
                    </a:cubicBezTo>
                    <a:cubicBezTo>
                      <a:pt x="38" y="77127"/>
                      <a:pt x="38" y="78926"/>
                      <a:pt x="373" y="80558"/>
                    </a:cubicBezTo>
                    <a:cubicBezTo>
                      <a:pt x="373" y="80558"/>
                      <a:pt x="373" y="80809"/>
                      <a:pt x="373" y="80851"/>
                    </a:cubicBezTo>
                    <a:lnTo>
                      <a:pt x="707" y="80851"/>
                    </a:lnTo>
                    <a:lnTo>
                      <a:pt x="1418" y="80851"/>
                    </a:lnTo>
                    <a:lnTo>
                      <a:pt x="2798" y="80851"/>
                    </a:lnTo>
                    <a:lnTo>
                      <a:pt x="4972" y="80851"/>
                    </a:lnTo>
                    <a:lnTo>
                      <a:pt x="9489" y="80851"/>
                    </a:lnTo>
                    <a:lnTo>
                      <a:pt x="11788" y="80851"/>
                    </a:lnTo>
                    <a:lnTo>
                      <a:pt x="15217" y="81060"/>
                    </a:lnTo>
                    <a:cubicBezTo>
                      <a:pt x="17392" y="81060"/>
                      <a:pt x="19399" y="81395"/>
                      <a:pt x="22451" y="81395"/>
                    </a:cubicBezTo>
                    <a:cubicBezTo>
                      <a:pt x="25504" y="81395"/>
                      <a:pt x="28389" y="80977"/>
                      <a:pt x="31358" y="80977"/>
                    </a:cubicBezTo>
                    <a:cubicBezTo>
                      <a:pt x="34327" y="80977"/>
                      <a:pt x="38969" y="81395"/>
                      <a:pt x="40432" y="81395"/>
                    </a:cubicBezTo>
                    <a:cubicBezTo>
                      <a:pt x="42782" y="80918"/>
                      <a:pt x="44509" y="78897"/>
                      <a:pt x="44614" y="76499"/>
                    </a:cubicBezTo>
                    <a:cubicBezTo>
                      <a:pt x="44676" y="74926"/>
                      <a:pt x="44237" y="73369"/>
                      <a:pt x="43359" y="72063"/>
                    </a:cubicBezTo>
                    <a:cubicBezTo>
                      <a:pt x="41569" y="71536"/>
                      <a:pt x="39700" y="71327"/>
                      <a:pt x="37839" y="71435"/>
                    </a:cubicBezTo>
                    <a:cubicBezTo>
                      <a:pt x="31316" y="71435"/>
                      <a:pt x="24751" y="72063"/>
                      <a:pt x="18604" y="72063"/>
                    </a:cubicBezTo>
                    <a:lnTo>
                      <a:pt x="9530" y="71854"/>
                    </a:lnTo>
                    <a:cubicBezTo>
                      <a:pt x="9530" y="71854"/>
                      <a:pt x="9530" y="71854"/>
                      <a:pt x="9530" y="71561"/>
                    </a:cubicBezTo>
                    <a:lnTo>
                      <a:pt x="9530" y="67376"/>
                    </a:lnTo>
                    <a:cubicBezTo>
                      <a:pt x="9530" y="61434"/>
                      <a:pt x="9530" y="58504"/>
                      <a:pt x="9530" y="57207"/>
                    </a:cubicBezTo>
                    <a:cubicBezTo>
                      <a:pt x="9530" y="55910"/>
                      <a:pt x="10158" y="54445"/>
                      <a:pt x="10158" y="52771"/>
                    </a:cubicBezTo>
                    <a:cubicBezTo>
                      <a:pt x="10199" y="52172"/>
                      <a:pt x="10199" y="51570"/>
                      <a:pt x="10158" y="50971"/>
                    </a:cubicBezTo>
                    <a:lnTo>
                      <a:pt x="10158" y="49632"/>
                    </a:lnTo>
                    <a:cubicBezTo>
                      <a:pt x="10141" y="49285"/>
                      <a:pt x="10141" y="48933"/>
                      <a:pt x="10158" y="48586"/>
                    </a:cubicBezTo>
                    <a:cubicBezTo>
                      <a:pt x="10158" y="47665"/>
                      <a:pt x="10158" y="46870"/>
                      <a:pt x="10158" y="46201"/>
                    </a:cubicBezTo>
                    <a:cubicBezTo>
                      <a:pt x="10158" y="44569"/>
                      <a:pt x="10158" y="43188"/>
                      <a:pt x="10158" y="41346"/>
                    </a:cubicBezTo>
                    <a:cubicBezTo>
                      <a:pt x="10158" y="39505"/>
                      <a:pt x="10576" y="37454"/>
                      <a:pt x="10576" y="36785"/>
                    </a:cubicBezTo>
                    <a:cubicBezTo>
                      <a:pt x="10576" y="35404"/>
                      <a:pt x="10158" y="34023"/>
                      <a:pt x="10158" y="32600"/>
                    </a:cubicBezTo>
                    <a:cubicBezTo>
                      <a:pt x="10158" y="31177"/>
                      <a:pt x="10492" y="29671"/>
                      <a:pt x="10576" y="28080"/>
                    </a:cubicBezTo>
                    <a:cubicBezTo>
                      <a:pt x="10714" y="27377"/>
                      <a:pt x="10785" y="26662"/>
                      <a:pt x="10785" y="25946"/>
                    </a:cubicBezTo>
                    <a:cubicBezTo>
                      <a:pt x="10785" y="22389"/>
                      <a:pt x="10158" y="18832"/>
                      <a:pt x="10158" y="15484"/>
                    </a:cubicBezTo>
                    <a:lnTo>
                      <a:pt x="10367" y="10462"/>
                    </a:lnTo>
                    <a:cubicBezTo>
                      <a:pt x="10367" y="10462"/>
                      <a:pt x="10116" y="9918"/>
                      <a:pt x="10367" y="9960"/>
                    </a:cubicBezTo>
                    <a:lnTo>
                      <a:pt x="11830" y="9960"/>
                    </a:lnTo>
                    <a:lnTo>
                      <a:pt x="13628" y="9960"/>
                    </a:lnTo>
                    <a:cubicBezTo>
                      <a:pt x="14339" y="9960"/>
                      <a:pt x="15134" y="10630"/>
                      <a:pt x="16053" y="10630"/>
                    </a:cubicBezTo>
                    <a:cubicBezTo>
                      <a:pt x="16915" y="10395"/>
                      <a:pt x="17797" y="10240"/>
                      <a:pt x="18688" y="10169"/>
                    </a:cubicBezTo>
                    <a:cubicBezTo>
                      <a:pt x="19608" y="10169"/>
                      <a:pt x="20402" y="10169"/>
                      <a:pt x="21113" y="10169"/>
                    </a:cubicBezTo>
                    <a:cubicBezTo>
                      <a:pt x="22702" y="10169"/>
                      <a:pt x="24082" y="10169"/>
                      <a:pt x="25922" y="10169"/>
                    </a:cubicBezTo>
                    <a:cubicBezTo>
                      <a:pt x="27762" y="10169"/>
                      <a:pt x="29811" y="10630"/>
                      <a:pt x="30522" y="10630"/>
                    </a:cubicBezTo>
                    <a:cubicBezTo>
                      <a:pt x="31232" y="10630"/>
                      <a:pt x="32696" y="10337"/>
                      <a:pt x="33783" y="10253"/>
                    </a:cubicBezTo>
                    <a:cubicBezTo>
                      <a:pt x="34687" y="10709"/>
                      <a:pt x="35699" y="10910"/>
                      <a:pt x="36710" y="10839"/>
                    </a:cubicBezTo>
                    <a:lnTo>
                      <a:pt x="37547" y="10839"/>
                    </a:lnTo>
                    <a:lnTo>
                      <a:pt x="40014" y="10839"/>
                    </a:lnTo>
                    <a:cubicBezTo>
                      <a:pt x="40599" y="10839"/>
                      <a:pt x="40265" y="10839"/>
                      <a:pt x="40390" y="10839"/>
                    </a:cubicBezTo>
                    <a:lnTo>
                      <a:pt x="40390" y="10839"/>
                    </a:lnTo>
                    <a:cubicBezTo>
                      <a:pt x="40390" y="10839"/>
                      <a:pt x="40976" y="10504"/>
                      <a:pt x="40892" y="10839"/>
                    </a:cubicBezTo>
                    <a:cubicBezTo>
                      <a:pt x="40905" y="10935"/>
                      <a:pt x="40905" y="11035"/>
                      <a:pt x="40892" y="11132"/>
                    </a:cubicBezTo>
                    <a:cubicBezTo>
                      <a:pt x="40775" y="12341"/>
                      <a:pt x="40775" y="13563"/>
                      <a:pt x="40892" y="14773"/>
                    </a:cubicBezTo>
                    <a:cubicBezTo>
                      <a:pt x="40892" y="16488"/>
                      <a:pt x="41101" y="18455"/>
                      <a:pt x="41101" y="20380"/>
                    </a:cubicBezTo>
                    <a:cubicBezTo>
                      <a:pt x="41101" y="23603"/>
                      <a:pt x="41101" y="25193"/>
                      <a:pt x="41101" y="25904"/>
                    </a:cubicBezTo>
                    <a:cubicBezTo>
                      <a:pt x="41101" y="26616"/>
                      <a:pt x="40474" y="27411"/>
                      <a:pt x="40474" y="28290"/>
                    </a:cubicBezTo>
                    <a:cubicBezTo>
                      <a:pt x="40712" y="29842"/>
                      <a:pt x="40850" y="31407"/>
                      <a:pt x="40892" y="32977"/>
                    </a:cubicBezTo>
                    <a:cubicBezTo>
                      <a:pt x="40892" y="34651"/>
                      <a:pt x="40892" y="36157"/>
                      <a:pt x="40892" y="37413"/>
                    </a:cubicBezTo>
                    <a:lnTo>
                      <a:pt x="40892" y="46326"/>
                    </a:lnTo>
                    <a:cubicBezTo>
                      <a:pt x="40892" y="49507"/>
                      <a:pt x="40474" y="53524"/>
                      <a:pt x="40474" y="54696"/>
                    </a:cubicBezTo>
                    <a:cubicBezTo>
                      <a:pt x="40474" y="57249"/>
                      <a:pt x="40892" y="59760"/>
                      <a:pt x="40892" y="62312"/>
                    </a:cubicBezTo>
                    <a:cubicBezTo>
                      <a:pt x="40892" y="64028"/>
                      <a:pt x="40474" y="68673"/>
                      <a:pt x="40474" y="71645"/>
                    </a:cubicBezTo>
                    <a:cubicBezTo>
                      <a:pt x="40215" y="73289"/>
                      <a:pt x="40951" y="74934"/>
                      <a:pt x="42356" y="75829"/>
                    </a:cubicBezTo>
                    <a:cubicBezTo>
                      <a:pt x="42840" y="76654"/>
                      <a:pt x="43744" y="77139"/>
                      <a:pt x="44697" y="77085"/>
                    </a:cubicBezTo>
                    <a:cubicBezTo>
                      <a:pt x="45542" y="76758"/>
                      <a:pt x="46353" y="76353"/>
                      <a:pt x="47123" y="75871"/>
                    </a:cubicBezTo>
                    <a:close/>
                  </a:path>
                </a:pathLst>
              </a:custGeom>
              <a:solidFill>
                <a:schemeClr val="bg1"/>
              </a:solidFill>
              <a:ln w="3805" cap="flat">
                <a:noFill/>
                <a:prstDash val="solid"/>
                <a:miter/>
              </a:ln>
            </p:spPr>
            <p:txBody>
              <a:bodyPr wrap="none" rtlCol="0" anchor="ctr"/>
              <a:lstStyle/>
              <a:p>
                <a:endParaRPr lang="en-CA"/>
              </a:p>
            </p:txBody>
          </p:sp>
          <p:sp>
            <p:nvSpPr>
              <p:cNvPr id="262" name="Freeform 261">
                <a:extLst>
                  <a:ext uri="{FF2B5EF4-FFF2-40B4-BE49-F238E27FC236}">
                    <a16:creationId xmlns:a16="http://schemas.microsoft.com/office/drawing/2014/main" id="{DD41E2F2-A885-584E-A211-A5E94A2A7AC0}"/>
                  </a:ext>
                </a:extLst>
              </p:cNvPr>
              <p:cNvSpPr/>
              <p:nvPr/>
            </p:nvSpPr>
            <p:spPr>
              <a:xfrm>
                <a:off x="6927282" y="3324592"/>
                <a:ext cx="49414" cy="81186"/>
              </a:xfrm>
              <a:custGeom>
                <a:avLst/>
                <a:gdLst>
                  <a:gd name="connsiteX0" fmla="*/ 46655 w 49414"/>
                  <a:gd name="connsiteY0" fmla="*/ 75871 h 81186"/>
                  <a:gd name="connsiteX1" fmla="*/ 49415 w 49414"/>
                  <a:gd name="connsiteY1" fmla="*/ 72482 h 81186"/>
                  <a:gd name="connsiteX2" fmla="*/ 49415 w 49414"/>
                  <a:gd name="connsiteY2" fmla="*/ 67627 h 81186"/>
                  <a:gd name="connsiteX3" fmla="*/ 48997 w 49414"/>
                  <a:gd name="connsiteY3" fmla="*/ 64447 h 81186"/>
                  <a:gd name="connsiteX4" fmla="*/ 48788 w 49414"/>
                  <a:gd name="connsiteY4" fmla="*/ 61685 h 81186"/>
                  <a:gd name="connsiteX5" fmla="*/ 49206 w 49414"/>
                  <a:gd name="connsiteY5" fmla="*/ 57040 h 81186"/>
                  <a:gd name="connsiteX6" fmla="*/ 49206 w 49414"/>
                  <a:gd name="connsiteY6" fmla="*/ 53441 h 81186"/>
                  <a:gd name="connsiteX7" fmla="*/ 49206 w 49414"/>
                  <a:gd name="connsiteY7" fmla="*/ 48377 h 81186"/>
                  <a:gd name="connsiteX8" fmla="*/ 48788 w 49414"/>
                  <a:gd name="connsiteY8" fmla="*/ 44987 h 81186"/>
                  <a:gd name="connsiteX9" fmla="*/ 49206 w 49414"/>
                  <a:gd name="connsiteY9" fmla="*/ 39672 h 81186"/>
                  <a:gd name="connsiteX10" fmla="*/ 49206 w 49414"/>
                  <a:gd name="connsiteY10" fmla="*/ 35487 h 81186"/>
                  <a:gd name="connsiteX11" fmla="*/ 49206 w 49414"/>
                  <a:gd name="connsiteY11" fmla="*/ 28917 h 81186"/>
                  <a:gd name="connsiteX12" fmla="*/ 49206 w 49414"/>
                  <a:gd name="connsiteY12" fmla="*/ 23896 h 81186"/>
                  <a:gd name="connsiteX13" fmla="*/ 47951 w 49414"/>
                  <a:gd name="connsiteY13" fmla="*/ 21385 h 81186"/>
                  <a:gd name="connsiteX14" fmla="*/ 47742 w 49414"/>
                  <a:gd name="connsiteY14" fmla="*/ 21050 h 81186"/>
                  <a:gd name="connsiteX15" fmla="*/ 49206 w 49414"/>
                  <a:gd name="connsiteY15" fmla="*/ 15526 h 81186"/>
                  <a:gd name="connsiteX16" fmla="*/ 48578 w 49414"/>
                  <a:gd name="connsiteY16" fmla="*/ 12764 h 81186"/>
                  <a:gd name="connsiteX17" fmla="*/ 48578 w 49414"/>
                  <a:gd name="connsiteY17" fmla="*/ 10295 h 81186"/>
                  <a:gd name="connsiteX18" fmla="*/ 48829 w 49414"/>
                  <a:gd name="connsiteY18" fmla="*/ 7072 h 81186"/>
                  <a:gd name="connsiteX19" fmla="*/ 49038 w 49414"/>
                  <a:gd name="connsiteY19" fmla="*/ 3557 h 81186"/>
                  <a:gd name="connsiteX20" fmla="*/ 49038 w 49414"/>
                  <a:gd name="connsiteY20" fmla="*/ 1590 h 81186"/>
                  <a:gd name="connsiteX21" fmla="*/ 49038 w 49414"/>
                  <a:gd name="connsiteY21" fmla="*/ 502 h 81186"/>
                  <a:gd name="connsiteX22" fmla="*/ 49038 w 49414"/>
                  <a:gd name="connsiteY22" fmla="*/ 0 h 81186"/>
                  <a:gd name="connsiteX23" fmla="*/ 48453 w 49414"/>
                  <a:gd name="connsiteY23" fmla="*/ 0 h 81186"/>
                  <a:gd name="connsiteX24" fmla="*/ 41010 w 49414"/>
                  <a:gd name="connsiteY24" fmla="*/ 377 h 81186"/>
                  <a:gd name="connsiteX25" fmla="*/ 39923 w 49414"/>
                  <a:gd name="connsiteY25" fmla="*/ 0 h 81186"/>
                  <a:gd name="connsiteX26" fmla="*/ 39463 w 49414"/>
                  <a:gd name="connsiteY26" fmla="*/ 0 h 81186"/>
                  <a:gd name="connsiteX27" fmla="*/ 38835 w 49414"/>
                  <a:gd name="connsiteY27" fmla="*/ 0 h 81186"/>
                  <a:gd name="connsiteX28" fmla="*/ 37288 w 49414"/>
                  <a:gd name="connsiteY28" fmla="*/ 0 h 81186"/>
                  <a:gd name="connsiteX29" fmla="*/ 35867 w 49414"/>
                  <a:gd name="connsiteY29" fmla="*/ 335 h 81186"/>
                  <a:gd name="connsiteX30" fmla="*/ 34529 w 49414"/>
                  <a:gd name="connsiteY30" fmla="*/ 335 h 81186"/>
                  <a:gd name="connsiteX31" fmla="*/ 33776 w 49414"/>
                  <a:gd name="connsiteY31" fmla="*/ 711 h 81186"/>
                  <a:gd name="connsiteX32" fmla="*/ 31560 w 49414"/>
                  <a:gd name="connsiteY32" fmla="*/ 335 h 81186"/>
                  <a:gd name="connsiteX33" fmla="*/ 29594 w 49414"/>
                  <a:gd name="connsiteY33" fmla="*/ 335 h 81186"/>
                  <a:gd name="connsiteX34" fmla="*/ 26834 w 49414"/>
                  <a:gd name="connsiteY34" fmla="*/ 335 h 81186"/>
                  <a:gd name="connsiteX35" fmla="*/ 25036 w 49414"/>
                  <a:gd name="connsiteY35" fmla="*/ 753 h 81186"/>
                  <a:gd name="connsiteX36" fmla="*/ 22151 w 49414"/>
                  <a:gd name="connsiteY36" fmla="*/ 335 h 81186"/>
                  <a:gd name="connsiteX37" fmla="*/ 19977 w 49414"/>
                  <a:gd name="connsiteY37" fmla="*/ 335 h 81186"/>
                  <a:gd name="connsiteX38" fmla="*/ 16422 w 49414"/>
                  <a:gd name="connsiteY38" fmla="*/ 335 h 81186"/>
                  <a:gd name="connsiteX39" fmla="*/ 12241 w 49414"/>
                  <a:gd name="connsiteY39" fmla="*/ 335 h 81186"/>
                  <a:gd name="connsiteX40" fmla="*/ 9564 w 49414"/>
                  <a:gd name="connsiteY40" fmla="*/ 1590 h 81186"/>
                  <a:gd name="connsiteX41" fmla="*/ 9021 w 49414"/>
                  <a:gd name="connsiteY41" fmla="*/ 1590 h 81186"/>
                  <a:gd name="connsiteX42" fmla="*/ 5090 w 49414"/>
                  <a:gd name="connsiteY42" fmla="*/ 879 h 81186"/>
                  <a:gd name="connsiteX43" fmla="*/ 1871 w 49414"/>
                  <a:gd name="connsiteY43" fmla="*/ 335 h 81186"/>
                  <a:gd name="connsiteX44" fmla="*/ 73 w 49414"/>
                  <a:gd name="connsiteY44" fmla="*/ 335 h 81186"/>
                  <a:gd name="connsiteX45" fmla="*/ 73 w 49414"/>
                  <a:gd name="connsiteY45" fmla="*/ 2134 h 81186"/>
                  <a:gd name="connsiteX46" fmla="*/ 700 w 49414"/>
                  <a:gd name="connsiteY46" fmla="*/ 7700 h 81186"/>
                  <a:gd name="connsiteX47" fmla="*/ 700 w 49414"/>
                  <a:gd name="connsiteY47" fmla="*/ 11257 h 81186"/>
                  <a:gd name="connsiteX48" fmla="*/ 449 w 49414"/>
                  <a:gd name="connsiteY48" fmla="*/ 13140 h 81186"/>
                  <a:gd name="connsiteX49" fmla="*/ 156 w 49414"/>
                  <a:gd name="connsiteY49" fmla="*/ 17074 h 81186"/>
                  <a:gd name="connsiteX50" fmla="*/ 574 w 49414"/>
                  <a:gd name="connsiteY50" fmla="*/ 21887 h 81186"/>
                  <a:gd name="connsiteX51" fmla="*/ 240 w 49414"/>
                  <a:gd name="connsiteY51" fmla="*/ 25737 h 81186"/>
                  <a:gd name="connsiteX52" fmla="*/ 240 w 49414"/>
                  <a:gd name="connsiteY52" fmla="*/ 26030 h 81186"/>
                  <a:gd name="connsiteX53" fmla="*/ 240 w 49414"/>
                  <a:gd name="connsiteY53" fmla="*/ 28666 h 81186"/>
                  <a:gd name="connsiteX54" fmla="*/ 658 w 49414"/>
                  <a:gd name="connsiteY54" fmla="*/ 30382 h 81186"/>
                  <a:gd name="connsiteX55" fmla="*/ 658 w 49414"/>
                  <a:gd name="connsiteY55" fmla="*/ 31847 h 81186"/>
                  <a:gd name="connsiteX56" fmla="*/ 240 w 49414"/>
                  <a:gd name="connsiteY56" fmla="*/ 34399 h 81186"/>
                  <a:gd name="connsiteX57" fmla="*/ 240 w 49414"/>
                  <a:gd name="connsiteY57" fmla="*/ 36325 h 81186"/>
                  <a:gd name="connsiteX58" fmla="*/ 240 w 49414"/>
                  <a:gd name="connsiteY58" fmla="*/ 39086 h 81186"/>
                  <a:gd name="connsiteX59" fmla="*/ 658 w 49414"/>
                  <a:gd name="connsiteY59" fmla="*/ 40928 h 81186"/>
                  <a:gd name="connsiteX60" fmla="*/ 240 w 49414"/>
                  <a:gd name="connsiteY60" fmla="*/ 43815 h 81186"/>
                  <a:gd name="connsiteX61" fmla="*/ 240 w 49414"/>
                  <a:gd name="connsiteY61" fmla="*/ 45992 h 81186"/>
                  <a:gd name="connsiteX62" fmla="*/ 240 w 49414"/>
                  <a:gd name="connsiteY62" fmla="*/ 47749 h 81186"/>
                  <a:gd name="connsiteX63" fmla="*/ 240 w 49414"/>
                  <a:gd name="connsiteY63" fmla="*/ 50093 h 81186"/>
                  <a:gd name="connsiteX64" fmla="*/ 240 w 49414"/>
                  <a:gd name="connsiteY64" fmla="*/ 57960 h 81186"/>
                  <a:gd name="connsiteX65" fmla="*/ 1494 w 49414"/>
                  <a:gd name="connsiteY65" fmla="*/ 62605 h 81186"/>
                  <a:gd name="connsiteX66" fmla="*/ 1494 w 49414"/>
                  <a:gd name="connsiteY66" fmla="*/ 63233 h 81186"/>
                  <a:gd name="connsiteX67" fmla="*/ 741 w 49414"/>
                  <a:gd name="connsiteY67" fmla="*/ 67125 h 81186"/>
                  <a:gd name="connsiteX68" fmla="*/ 31 w 49414"/>
                  <a:gd name="connsiteY68" fmla="*/ 75704 h 81186"/>
                  <a:gd name="connsiteX69" fmla="*/ 323 w 49414"/>
                  <a:gd name="connsiteY69" fmla="*/ 80349 h 81186"/>
                  <a:gd name="connsiteX70" fmla="*/ 323 w 49414"/>
                  <a:gd name="connsiteY70" fmla="*/ 80642 h 81186"/>
                  <a:gd name="connsiteX71" fmla="*/ 700 w 49414"/>
                  <a:gd name="connsiteY71" fmla="*/ 80642 h 81186"/>
                  <a:gd name="connsiteX72" fmla="*/ 1411 w 49414"/>
                  <a:gd name="connsiteY72" fmla="*/ 80642 h 81186"/>
                  <a:gd name="connsiteX73" fmla="*/ 2749 w 49414"/>
                  <a:gd name="connsiteY73" fmla="*/ 80642 h 81186"/>
                  <a:gd name="connsiteX74" fmla="*/ 4923 w 49414"/>
                  <a:gd name="connsiteY74" fmla="*/ 80642 h 81186"/>
                  <a:gd name="connsiteX75" fmla="*/ 9481 w 49414"/>
                  <a:gd name="connsiteY75" fmla="*/ 80642 h 81186"/>
                  <a:gd name="connsiteX76" fmla="*/ 11739 w 49414"/>
                  <a:gd name="connsiteY76" fmla="*/ 80642 h 81186"/>
                  <a:gd name="connsiteX77" fmla="*/ 15210 w 49414"/>
                  <a:gd name="connsiteY77" fmla="*/ 80851 h 81186"/>
                  <a:gd name="connsiteX78" fmla="*/ 22402 w 49414"/>
                  <a:gd name="connsiteY78" fmla="*/ 81186 h 81186"/>
                  <a:gd name="connsiteX79" fmla="*/ 31309 w 49414"/>
                  <a:gd name="connsiteY79" fmla="*/ 80768 h 81186"/>
                  <a:gd name="connsiteX80" fmla="*/ 40424 w 49414"/>
                  <a:gd name="connsiteY80" fmla="*/ 81186 h 81186"/>
                  <a:gd name="connsiteX81" fmla="*/ 44606 w 49414"/>
                  <a:gd name="connsiteY81" fmla="*/ 76290 h 81186"/>
                  <a:gd name="connsiteX82" fmla="*/ 43310 w 49414"/>
                  <a:gd name="connsiteY82" fmla="*/ 71854 h 81186"/>
                  <a:gd name="connsiteX83" fmla="*/ 37832 w 49414"/>
                  <a:gd name="connsiteY83" fmla="*/ 71226 h 81186"/>
                  <a:gd name="connsiteX84" fmla="*/ 18555 w 49414"/>
                  <a:gd name="connsiteY84" fmla="*/ 71854 h 81186"/>
                  <a:gd name="connsiteX85" fmla="*/ 9523 w 49414"/>
                  <a:gd name="connsiteY85" fmla="*/ 71645 h 81186"/>
                  <a:gd name="connsiteX86" fmla="*/ 9314 w 49414"/>
                  <a:gd name="connsiteY86" fmla="*/ 71352 h 81186"/>
                  <a:gd name="connsiteX87" fmla="*/ 9314 w 49414"/>
                  <a:gd name="connsiteY87" fmla="*/ 71059 h 81186"/>
                  <a:gd name="connsiteX88" fmla="*/ 9314 w 49414"/>
                  <a:gd name="connsiteY88" fmla="*/ 66874 h 81186"/>
                  <a:gd name="connsiteX89" fmla="*/ 9314 w 49414"/>
                  <a:gd name="connsiteY89" fmla="*/ 56705 h 81186"/>
                  <a:gd name="connsiteX90" fmla="*/ 9983 w 49414"/>
                  <a:gd name="connsiteY90" fmla="*/ 52269 h 81186"/>
                  <a:gd name="connsiteX91" fmla="*/ 9732 w 49414"/>
                  <a:gd name="connsiteY91" fmla="*/ 50469 h 81186"/>
                  <a:gd name="connsiteX92" fmla="*/ 9732 w 49414"/>
                  <a:gd name="connsiteY92" fmla="*/ 49130 h 81186"/>
                  <a:gd name="connsiteX93" fmla="*/ 9732 w 49414"/>
                  <a:gd name="connsiteY93" fmla="*/ 48084 h 81186"/>
                  <a:gd name="connsiteX94" fmla="*/ 9732 w 49414"/>
                  <a:gd name="connsiteY94" fmla="*/ 45699 h 81186"/>
                  <a:gd name="connsiteX95" fmla="*/ 9732 w 49414"/>
                  <a:gd name="connsiteY95" fmla="*/ 40844 h 81186"/>
                  <a:gd name="connsiteX96" fmla="*/ 10192 w 49414"/>
                  <a:gd name="connsiteY96" fmla="*/ 36283 h 81186"/>
                  <a:gd name="connsiteX97" fmla="*/ 9732 w 49414"/>
                  <a:gd name="connsiteY97" fmla="*/ 32098 h 81186"/>
                  <a:gd name="connsiteX98" fmla="*/ 10150 w 49414"/>
                  <a:gd name="connsiteY98" fmla="*/ 27578 h 81186"/>
                  <a:gd name="connsiteX99" fmla="*/ 10401 w 49414"/>
                  <a:gd name="connsiteY99" fmla="*/ 25444 h 81186"/>
                  <a:gd name="connsiteX100" fmla="*/ 9732 w 49414"/>
                  <a:gd name="connsiteY100" fmla="*/ 14982 h 81186"/>
                  <a:gd name="connsiteX101" fmla="*/ 9732 w 49414"/>
                  <a:gd name="connsiteY101" fmla="*/ 9960 h 81186"/>
                  <a:gd name="connsiteX102" fmla="*/ 9732 w 49414"/>
                  <a:gd name="connsiteY102" fmla="*/ 9458 h 81186"/>
                  <a:gd name="connsiteX103" fmla="*/ 11237 w 49414"/>
                  <a:gd name="connsiteY103" fmla="*/ 9458 h 81186"/>
                  <a:gd name="connsiteX104" fmla="*/ 13035 w 49414"/>
                  <a:gd name="connsiteY104" fmla="*/ 9458 h 81186"/>
                  <a:gd name="connsiteX105" fmla="*/ 15419 w 49414"/>
                  <a:gd name="connsiteY105" fmla="*/ 10127 h 81186"/>
                  <a:gd name="connsiteX106" fmla="*/ 18053 w 49414"/>
                  <a:gd name="connsiteY106" fmla="*/ 9667 h 81186"/>
                  <a:gd name="connsiteX107" fmla="*/ 20479 w 49414"/>
                  <a:gd name="connsiteY107" fmla="*/ 9667 h 81186"/>
                  <a:gd name="connsiteX108" fmla="*/ 25287 w 49414"/>
                  <a:gd name="connsiteY108" fmla="*/ 9667 h 81186"/>
                  <a:gd name="connsiteX109" fmla="*/ 29887 w 49414"/>
                  <a:gd name="connsiteY109" fmla="*/ 10127 h 81186"/>
                  <a:gd name="connsiteX110" fmla="*/ 33149 w 49414"/>
                  <a:gd name="connsiteY110" fmla="*/ 9751 h 81186"/>
                  <a:gd name="connsiteX111" fmla="*/ 36076 w 49414"/>
                  <a:gd name="connsiteY111" fmla="*/ 10337 h 81186"/>
                  <a:gd name="connsiteX112" fmla="*/ 36954 w 49414"/>
                  <a:gd name="connsiteY112" fmla="*/ 10337 h 81186"/>
                  <a:gd name="connsiteX113" fmla="*/ 39379 w 49414"/>
                  <a:gd name="connsiteY113" fmla="*/ 10337 h 81186"/>
                  <a:gd name="connsiteX114" fmla="*/ 39755 w 49414"/>
                  <a:gd name="connsiteY114" fmla="*/ 10337 h 81186"/>
                  <a:gd name="connsiteX115" fmla="*/ 39755 w 49414"/>
                  <a:gd name="connsiteY115" fmla="*/ 10337 h 81186"/>
                  <a:gd name="connsiteX116" fmla="*/ 40257 w 49414"/>
                  <a:gd name="connsiteY116" fmla="*/ 10337 h 81186"/>
                  <a:gd name="connsiteX117" fmla="*/ 40257 w 49414"/>
                  <a:gd name="connsiteY117" fmla="*/ 10630 h 81186"/>
                  <a:gd name="connsiteX118" fmla="*/ 40257 w 49414"/>
                  <a:gd name="connsiteY118" fmla="*/ 14270 h 81186"/>
                  <a:gd name="connsiteX119" fmla="*/ 40508 w 49414"/>
                  <a:gd name="connsiteY119" fmla="*/ 19878 h 81186"/>
                  <a:gd name="connsiteX120" fmla="*/ 40717 w 49414"/>
                  <a:gd name="connsiteY120" fmla="*/ 25402 h 81186"/>
                  <a:gd name="connsiteX121" fmla="*/ 40048 w 49414"/>
                  <a:gd name="connsiteY121" fmla="*/ 27787 h 81186"/>
                  <a:gd name="connsiteX122" fmla="*/ 40508 w 49414"/>
                  <a:gd name="connsiteY122" fmla="*/ 32474 h 81186"/>
                  <a:gd name="connsiteX123" fmla="*/ 40717 w 49414"/>
                  <a:gd name="connsiteY123" fmla="*/ 36910 h 81186"/>
                  <a:gd name="connsiteX124" fmla="*/ 40508 w 49414"/>
                  <a:gd name="connsiteY124" fmla="*/ 45824 h 81186"/>
                  <a:gd name="connsiteX125" fmla="*/ 40048 w 49414"/>
                  <a:gd name="connsiteY125" fmla="*/ 54194 h 81186"/>
                  <a:gd name="connsiteX126" fmla="*/ 40508 w 49414"/>
                  <a:gd name="connsiteY126" fmla="*/ 61810 h 81186"/>
                  <a:gd name="connsiteX127" fmla="*/ 40048 w 49414"/>
                  <a:gd name="connsiteY127" fmla="*/ 71142 h 81186"/>
                  <a:gd name="connsiteX128" fmla="*/ 41972 w 49414"/>
                  <a:gd name="connsiteY128" fmla="*/ 75327 h 81186"/>
                  <a:gd name="connsiteX129" fmla="*/ 44313 w 49414"/>
                  <a:gd name="connsiteY129" fmla="*/ 76583 h 81186"/>
                  <a:gd name="connsiteX130" fmla="*/ 46655 w 49414"/>
                  <a:gd name="connsiteY130" fmla="*/ 75871 h 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9414" h="81186">
                    <a:moveTo>
                      <a:pt x="46655" y="75871"/>
                    </a:moveTo>
                    <a:cubicBezTo>
                      <a:pt x="48064" y="75248"/>
                      <a:pt x="49089" y="73988"/>
                      <a:pt x="49415" y="72482"/>
                    </a:cubicBezTo>
                    <a:cubicBezTo>
                      <a:pt x="49415" y="71645"/>
                      <a:pt x="49415" y="69552"/>
                      <a:pt x="49415" y="67627"/>
                    </a:cubicBezTo>
                    <a:cubicBezTo>
                      <a:pt x="49365" y="66556"/>
                      <a:pt x="49227" y="65493"/>
                      <a:pt x="48997" y="64447"/>
                    </a:cubicBezTo>
                    <a:cubicBezTo>
                      <a:pt x="48813" y="63539"/>
                      <a:pt x="48742" y="62610"/>
                      <a:pt x="48788" y="61685"/>
                    </a:cubicBezTo>
                    <a:cubicBezTo>
                      <a:pt x="48813" y="60128"/>
                      <a:pt x="48955" y="58575"/>
                      <a:pt x="49206" y="57040"/>
                    </a:cubicBezTo>
                    <a:cubicBezTo>
                      <a:pt x="49294" y="55843"/>
                      <a:pt x="49294" y="54637"/>
                      <a:pt x="49206" y="53441"/>
                    </a:cubicBezTo>
                    <a:cubicBezTo>
                      <a:pt x="49206" y="51976"/>
                      <a:pt x="49206" y="50469"/>
                      <a:pt x="49206" y="48377"/>
                    </a:cubicBezTo>
                    <a:cubicBezTo>
                      <a:pt x="49206" y="47289"/>
                      <a:pt x="48788" y="45824"/>
                      <a:pt x="48788" y="44987"/>
                    </a:cubicBezTo>
                    <a:cubicBezTo>
                      <a:pt x="48821" y="43209"/>
                      <a:pt x="48963" y="41434"/>
                      <a:pt x="49206" y="39672"/>
                    </a:cubicBezTo>
                    <a:cubicBezTo>
                      <a:pt x="49315" y="38279"/>
                      <a:pt x="49315" y="36881"/>
                      <a:pt x="49206" y="35487"/>
                    </a:cubicBezTo>
                    <a:lnTo>
                      <a:pt x="49206" y="28917"/>
                    </a:lnTo>
                    <a:lnTo>
                      <a:pt x="49206" y="23896"/>
                    </a:lnTo>
                    <a:cubicBezTo>
                      <a:pt x="49206" y="22180"/>
                      <a:pt x="49206" y="22431"/>
                      <a:pt x="47951" y="21385"/>
                    </a:cubicBezTo>
                    <a:cubicBezTo>
                      <a:pt x="47951" y="21385"/>
                      <a:pt x="47742" y="21175"/>
                      <a:pt x="47742" y="21050"/>
                    </a:cubicBezTo>
                    <a:cubicBezTo>
                      <a:pt x="48449" y="19275"/>
                      <a:pt x="48942" y="17421"/>
                      <a:pt x="49206" y="15526"/>
                    </a:cubicBezTo>
                    <a:cubicBezTo>
                      <a:pt x="49206" y="14856"/>
                      <a:pt x="48578" y="13475"/>
                      <a:pt x="48578" y="12764"/>
                    </a:cubicBezTo>
                    <a:cubicBezTo>
                      <a:pt x="48578" y="12052"/>
                      <a:pt x="48578" y="11006"/>
                      <a:pt x="48578" y="10295"/>
                    </a:cubicBezTo>
                    <a:lnTo>
                      <a:pt x="48829" y="7072"/>
                    </a:lnTo>
                    <a:lnTo>
                      <a:pt x="49038" y="3557"/>
                    </a:lnTo>
                    <a:lnTo>
                      <a:pt x="49038" y="1590"/>
                    </a:lnTo>
                    <a:lnTo>
                      <a:pt x="49038" y="502"/>
                    </a:lnTo>
                    <a:cubicBezTo>
                      <a:pt x="49038" y="502"/>
                      <a:pt x="49038" y="0"/>
                      <a:pt x="49038" y="0"/>
                    </a:cubicBezTo>
                    <a:lnTo>
                      <a:pt x="48453" y="0"/>
                    </a:lnTo>
                    <a:cubicBezTo>
                      <a:pt x="46112" y="0"/>
                      <a:pt x="43435" y="251"/>
                      <a:pt x="41010" y="377"/>
                    </a:cubicBezTo>
                    <a:cubicBezTo>
                      <a:pt x="40688" y="155"/>
                      <a:pt x="40312" y="25"/>
                      <a:pt x="39923" y="0"/>
                    </a:cubicBezTo>
                    <a:lnTo>
                      <a:pt x="39463" y="0"/>
                    </a:lnTo>
                    <a:lnTo>
                      <a:pt x="38835" y="0"/>
                    </a:lnTo>
                    <a:lnTo>
                      <a:pt x="37288" y="0"/>
                    </a:lnTo>
                    <a:cubicBezTo>
                      <a:pt x="36795" y="17"/>
                      <a:pt x="36314" y="130"/>
                      <a:pt x="35867" y="335"/>
                    </a:cubicBezTo>
                    <a:lnTo>
                      <a:pt x="34529" y="335"/>
                    </a:lnTo>
                    <a:cubicBezTo>
                      <a:pt x="34236" y="356"/>
                      <a:pt x="33964" y="490"/>
                      <a:pt x="33776" y="711"/>
                    </a:cubicBezTo>
                    <a:cubicBezTo>
                      <a:pt x="33027" y="653"/>
                      <a:pt x="32287" y="527"/>
                      <a:pt x="31560" y="335"/>
                    </a:cubicBezTo>
                    <a:cubicBezTo>
                      <a:pt x="30907" y="251"/>
                      <a:pt x="30247" y="251"/>
                      <a:pt x="29594" y="335"/>
                    </a:cubicBezTo>
                    <a:cubicBezTo>
                      <a:pt x="28800" y="335"/>
                      <a:pt x="28005" y="335"/>
                      <a:pt x="26834" y="335"/>
                    </a:cubicBezTo>
                    <a:cubicBezTo>
                      <a:pt x="25664" y="335"/>
                      <a:pt x="25496" y="753"/>
                      <a:pt x="25036" y="753"/>
                    </a:cubicBezTo>
                    <a:cubicBezTo>
                      <a:pt x="24062" y="716"/>
                      <a:pt x="23096" y="578"/>
                      <a:pt x="22151" y="335"/>
                    </a:cubicBezTo>
                    <a:cubicBezTo>
                      <a:pt x="21428" y="239"/>
                      <a:pt x="20700" y="239"/>
                      <a:pt x="19977" y="335"/>
                    </a:cubicBezTo>
                    <a:cubicBezTo>
                      <a:pt x="18722" y="335"/>
                      <a:pt x="17677" y="335"/>
                      <a:pt x="16422" y="335"/>
                    </a:cubicBezTo>
                    <a:lnTo>
                      <a:pt x="12241" y="335"/>
                    </a:lnTo>
                    <a:cubicBezTo>
                      <a:pt x="10443" y="544"/>
                      <a:pt x="10944" y="544"/>
                      <a:pt x="9564" y="1590"/>
                    </a:cubicBezTo>
                    <a:cubicBezTo>
                      <a:pt x="9564" y="1590"/>
                      <a:pt x="9188" y="1590"/>
                      <a:pt x="9021" y="1590"/>
                    </a:cubicBezTo>
                    <a:cubicBezTo>
                      <a:pt x="7700" y="1423"/>
                      <a:pt x="6387" y="1184"/>
                      <a:pt x="5090" y="879"/>
                    </a:cubicBezTo>
                    <a:cubicBezTo>
                      <a:pt x="4170" y="670"/>
                      <a:pt x="3041" y="502"/>
                      <a:pt x="1871" y="335"/>
                    </a:cubicBezTo>
                    <a:cubicBezTo>
                      <a:pt x="1273" y="251"/>
                      <a:pt x="671" y="251"/>
                      <a:pt x="73" y="335"/>
                    </a:cubicBezTo>
                    <a:cubicBezTo>
                      <a:pt x="73" y="879"/>
                      <a:pt x="73" y="1507"/>
                      <a:pt x="73" y="2134"/>
                    </a:cubicBezTo>
                    <a:cubicBezTo>
                      <a:pt x="73" y="3557"/>
                      <a:pt x="700" y="6319"/>
                      <a:pt x="700" y="7700"/>
                    </a:cubicBezTo>
                    <a:lnTo>
                      <a:pt x="700" y="11257"/>
                    </a:lnTo>
                    <a:lnTo>
                      <a:pt x="449" y="13140"/>
                    </a:lnTo>
                    <a:cubicBezTo>
                      <a:pt x="269" y="14446"/>
                      <a:pt x="173" y="15760"/>
                      <a:pt x="156" y="17074"/>
                    </a:cubicBezTo>
                    <a:cubicBezTo>
                      <a:pt x="156" y="18539"/>
                      <a:pt x="574" y="20255"/>
                      <a:pt x="574" y="21887"/>
                    </a:cubicBezTo>
                    <a:cubicBezTo>
                      <a:pt x="532" y="23176"/>
                      <a:pt x="420" y="24460"/>
                      <a:pt x="240" y="25737"/>
                    </a:cubicBezTo>
                    <a:cubicBezTo>
                      <a:pt x="227" y="25833"/>
                      <a:pt x="227" y="25934"/>
                      <a:pt x="240" y="26030"/>
                    </a:cubicBezTo>
                    <a:cubicBezTo>
                      <a:pt x="240" y="26490"/>
                      <a:pt x="240" y="27620"/>
                      <a:pt x="240" y="28666"/>
                    </a:cubicBezTo>
                    <a:cubicBezTo>
                      <a:pt x="298" y="29256"/>
                      <a:pt x="441" y="29834"/>
                      <a:pt x="658" y="30382"/>
                    </a:cubicBezTo>
                    <a:cubicBezTo>
                      <a:pt x="762" y="30863"/>
                      <a:pt x="762" y="31365"/>
                      <a:pt x="658" y="31847"/>
                    </a:cubicBezTo>
                    <a:cubicBezTo>
                      <a:pt x="633" y="32713"/>
                      <a:pt x="491" y="33571"/>
                      <a:pt x="240" y="34399"/>
                    </a:cubicBezTo>
                    <a:cubicBezTo>
                      <a:pt x="152" y="35040"/>
                      <a:pt x="152" y="35684"/>
                      <a:pt x="240" y="36325"/>
                    </a:cubicBezTo>
                    <a:cubicBezTo>
                      <a:pt x="240" y="37161"/>
                      <a:pt x="240" y="37957"/>
                      <a:pt x="240" y="39086"/>
                    </a:cubicBezTo>
                    <a:cubicBezTo>
                      <a:pt x="240" y="40216"/>
                      <a:pt x="658" y="40467"/>
                      <a:pt x="658" y="40928"/>
                    </a:cubicBezTo>
                    <a:cubicBezTo>
                      <a:pt x="620" y="41903"/>
                      <a:pt x="482" y="42870"/>
                      <a:pt x="240" y="43815"/>
                    </a:cubicBezTo>
                    <a:cubicBezTo>
                      <a:pt x="139" y="44539"/>
                      <a:pt x="139" y="45268"/>
                      <a:pt x="240" y="45992"/>
                    </a:cubicBezTo>
                    <a:cubicBezTo>
                      <a:pt x="240" y="46619"/>
                      <a:pt x="240" y="47205"/>
                      <a:pt x="240" y="47749"/>
                    </a:cubicBezTo>
                    <a:cubicBezTo>
                      <a:pt x="282" y="48532"/>
                      <a:pt x="282" y="49310"/>
                      <a:pt x="240" y="50093"/>
                    </a:cubicBezTo>
                    <a:lnTo>
                      <a:pt x="240" y="57960"/>
                    </a:lnTo>
                    <a:cubicBezTo>
                      <a:pt x="93" y="59609"/>
                      <a:pt x="537" y="61258"/>
                      <a:pt x="1494" y="62605"/>
                    </a:cubicBezTo>
                    <a:cubicBezTo>
                      <a:pt x="1494" y="62605"/>
                      <a:pt x="1494" y="63024"/>
                      <a:pt x="1494" y="63233"/>
                    </a:cubicBezTo>
                    <a:cubicBezTo>
                      <a:pt x="1348" y="64547"/>
                      <a:pt x="1093" y="65849"/>
                      <a:pt x="741" y="67125"/>
                    </a:cubicBezTo>
                    <a:cubicBezTo>
                      <a:pt x="148" y="69946"/>
                      <a:pt x="-91" y="72825"/>
                      <a:pt x="31" y="75704"/>
                    </a:cubicBezTo>
                    <a:cubicBezTo>
                      <a:pt x="31" y="76918"/>
                      <a:pt x="31" y="78717"/>
                      <a:pt x="323" y="80349"/>
                    </a:cubicBezTo>
                    <a:cubicBezTo>
                      <a:pt x="323" y="80349"/>
                      <a:pt x="323" y="80600"/>
                      <a:pt x="323" y="80642"/>
                    </a:cubicBezTo>
                    <a:lnTo>
                      <a:pt x="700" y="80642"/>
                    </a:lnTo>
                    <a:lnTo>
                      <a:pt x="1411" y="80642"/>
                    </a:lnTo>
                    <a:lnTo>
                      <a:pt x="2749" y="80642"/>
                    </a:lnTo>
                    <a:lnTo>
                      <a:pt x="4923" y="80642"/>
                    </a:lnTo>
                    <a:lnTo>
                      <a:pt x="9481" y="80642"/>
                    </a:lnTo>
                    <a:lnTo>
                      <a:pt x="11739" y="80642"/>
                    </a:lnTo>
                    <a:lnTo>
                      <a:pt x="15210" y="80851"/>
                    </a:lnTo>
                    <a:cubicBezTo>
                      <a:pt x="17342" y="80851"/>
                      <a:pt x="19391" y="81186"/>
                      <a:pt x="22402" y="81186"/>
                    </a:cubicBezTo>
                    <a:cubicBezTo>
                      <a:pt x="25413" y="81186"/>
                      <a:pt x="28340" y="80768"/>
                      <a:pt x="31309" y="80768"/>
                    </a:cubicBezTo>
                    <a:cubicBezTo>
                      <a:pt x="34278" y="80768"/>
                      <a:pt x="38919" y="81186"/>
                      <a:pt x="40424" y="81186"/>
                    </a:cubicBezTo>
                    <a:cubicBezTo>
                      <a:pt x="42766" y="80696"/>
                      <a:pt x="44485" y="78684"/>
                      <a:pt x="44606" y="76290"/>
                    </a:cubicBezTo>
                    <a:cubicBezTo>
                      <a:pt x="44677" y="74708"/>
                      <a:pt x="44221" y="73147"/>
                      <a:pt x="43310" y="71854"/>
                    </a:cubicBezTo>
                    <a:cubicBezTo>
                      <a:pt x="41533" y="71327"/>
                      <a:pt x="39680" y="71113"/>
                      <a:pt x="37832" y="71226"/>
                    </a:cubicBezTo>
                    <a:cubicBezTo>
                      <a:pt x="31267" y="71226"/>
                      <a:pt x="24702" y="71854"/>
                      <a:pt x="18555" y="71854"/>
                    </a:cubicBezTo>
                    <a:lnTo>
                      <a:pt x="9523" y="71645"/>
                    </a:lnTo>
                    <a:cubicBezTo>
                      <a:pt x="9314" y="71645"/>
                      <a:pt x="9523" y="71645"/>
                      <a:pt x="9314" y="71352"/>
                    </a:cubicBezTo>
                    <a:cubicBezTo>
                      <a:pt x="9105" y="71059"/>
                      <a:pt x="9314" y="71352"/>
                      <a:pt x="9314" y="71059"/>
                    </a:cubicBezTo>
                    <a:lnTo>
                      <a:pt x="9314" y="66874"/>
                    </a:lnTo>
                    <a:cubicBezTo>
                      <a:pt x="9314" y="60931"/>
                      <a:pt x="9314" y="58002"/>
                      <a:pt x="9314" y="56705"/>
                    </a:cubicBezTo>
                    <a:cubicBezTo>
                      <a:pt x="9314" y="55407"/>
                      <a:pt x="9983" y="53943"/>
                      <a:pt x="9983" y="52269"/>
                    </a:cubicBezTo>
                    <a:cubicBezTo>
                      <a:pt x="9937" y="51666"/>
                      <a:pt x="9853" y="51064"/>
                      <a:pt x="9732" y="50469"/>
                    </a:cubicBezTo>
                    <a:lnTo>
                      <a:pt x="9732" y="49130"/>
                    </a:lnTo>
                    <a:cubicBezTo>
                      <a:pt x="9715" y="48783"/>
                      <a:pt x="9715" y="48431"/>
                      <a:pt x="9732" y="48084"/>
                    </a:cubicBezTo>
                    <a:cubicBezTo>
                      <a:pt x="9732" y="47163"/>
                      <a:pt x="9732" y="46368"/>
                      <a:pt x="9732" y="45699"/>
                    </a:cubicBezTo>
                    <a:cubicBezTo>
                      <a:pt x="9732" y="44066"/>
                      <a:pt x="9732" y="42685"/>
                      <a:pt x="9732" y="40844"/>
                    </a:cubicBezTo>
                    <a:cubicBezTo>
                      <a:pt x="9732" y="39003"/>
                      <a:pt x="10192" y="36952"/>
                      <a:pt x="10192" y="36283"/>
                    </a:cubicBezTo>
                    <a:cubicBezTo>
                      <a:pt x="10192" y="34902"/>
                      <a:pt x="9732" y="33521"/>
                      <a:pt x="9732" y="32098"/>
                    </a:cubicBezTo>
                    <a:cubicBezTo>
                      <a:pt x="9732" y="30675"/>
                      <a:pt x="10108" y="29168"/>
                      <a:pt x="10150" y="27578"/>
                    </a:cubicBezTo>
                    <a:cubicBezTo>
                      <a:pt x="10326" y="26879"/>
                      <a:pt x="10409" y="26164"/>
                      <a:pt x="10401" y="25444"/>
                    </a:cubicBezTo>
                    <a:cubicBezTo>
                      <a:pt x="10401" y="21887"/>
                      <a:pt x="9732" y="18330"/>
                      <a:pt x="9732" y="14982"/>
                    </a:cubicBezTo>
                    <a:lnTo>
                      <a:pt x="9732" y="9960"/>
                    </a:lnTo>
                    <a:cubicBezTo>
                      <a:pt x="9732" y="9960"/>
                      <a:pt x="9732" y="9416"/>
                      <a:pt x="9732" y="9458"/>
                    </a:cubicBezTo>
                    <a:lnTo>
                      <a:pt x="11237" y="9458"/>
                    </a:lnTo>
                    <a:lnTo>
                      <a:pt x="13035" y="9458"/>
                    </a:lnTo>
                    <a:cubicBezTo>
                      <a:pt x="13704" y="9458"/>
                      <a:pt x="14499" y="10127"/>
                      <a:pt x="15419" y="10127"/>
                    </a:cubicBezTo>
                    <a:cubicBezTo>
                      <a:pt x="16280" y="9897"/>
                      <a:pt x="17162" y="9742"/>
                      <a:pt x="18053" y="9667"/>
                    </a:cubicBezTo>
                    <a:cubicBezTo>
                      <a:pt x="18973" y="9667"/>
                      <a:pt x="19809" y="9667"/>
                      <a:pt x="20479" y="9667"/>
                    </a:cubicBezTo>
                    <a:cubicBezTo>
                      <a:pt x="22068" y="9667"/>
                      <a:pt x="23447" y="9667"/>
                      <a:pt x="25287" y="9667"/>
                    </a:cubicBezTo>
                    <a:cubicBezTo>
                      <a:pt x="27127" y="9667"/>
                      <a:pt x="29218" y="10127"/>
                      <a:pt x="29887" y="10127"/>
                    </a:cubicBezTo>
                    <a:cubicBezTo>
                      <a:pt x="30556" y="10127"/>
                      <a:pt x="32061" y="9834"/>
                      <a:pt x="33149" y="9751"/>
                    </a:cubicBezTo>
                    <a:cubicBezTo>
                      <a:pt x="34052" y="10207"/>
                      <a:pt x="35064" y="10408"/>
                      <a:pt x="36076" y="10337"/>
                    </a:cubicBezTo>
                    <a:lnTo>
                      <a:pt x="36954" y="10337"/>
                    </a:lnTo>
                    <a:lnTo>
                      <a:pt x="39379" y="10337"/>
                    </a:lnTo>
                    <a:cubicBezTo>
                      <a:pt x="39964" y="10337"/>
                      <a:pt x="39630" y="10337"/>
                      <a:pt x="39755" y="10337"/>
                    </a:cubicBezTo>
                    <a:lnTo>
                      <a:pt x="39755" y="10337"/>
                    </a:lnTo>
                    <a:cubicBezTo>
                      <a:pt x="39755" y="10337"/>
                      <a:pt x="40299" y="10002"/>
                      <a:pt x="40257" y="10337"/>
                    </a:cubicBezTo>
                    <a:cubicBezTo>
                      <a:pt x="40215" y="10671"/>
                      <a:pt x="40257" y="10337"/>
                      <a:pt x="40257" y="10630"/>
                    </a:cubicBezTo>
                    <a:cubicBezTo>
                      <a:pt x="40169" y="11843"/>
                      <a:pt x="40169" y="13057"/>
                      <a:pt x="40257" y="14270"/>
                    </a:cubicBezTo>
                    <a:cubicBezTo>
                      <a:pt x="40257" y="15986"/>
                      <a:pt x="40508" y="17953"/>
                      <a:pt x="40508" y="19878"/>
                    </a:cubicBezTo>
                    <a:cubicBezTo>
                      <a:pt x="40508" y="23100"/>
                      <a:pt x="40717" y="24691"/>
                      <a:pt x="40717" y="25402"/>
                    </a:cubicBezTo>
                    <a:cubicBezTo>
                      <a:pt x="40717" y="26113"/>
                      <a:pt x="40048" y="26909"/>
                      <a:pt x="40048" y="27787"/>
                    </a:cubicBezTo>
                    <a:cubicBezTo>
                      <a:pt x="40312" y="29336"/>
                      <a:pt x="40462" y="30905"/>
                      <a:pt x="40508" y="32474"/>
                    </a:cubicBezTo>
                    <a:cubicBezTo>
                      <a:pt x="40508" y="34148"/>
                      <a:pt x="40717" y="35655"/>
                      <a:pt x="40717" y="36910"/>
                    </a:cubicBezTo>
                    <a:lnTo>
                      <a:pt x="40508" y="45824"/>
                    </a:lnTo>
                    <a:cubicBezTo>
                      <a:pt x="40508" y="49005"/>
                      <a:pt x="40048" y="53022"/>
                      <a:pt x="40048" y="54194"/>
                    </a:cubicBezTo>
                    <a:cubicBezTo>
                      <a:pt x="40048" y="56747"/>
                      <a:pt x="40508" y="59257"/>
                      <a:pt x="40508" y="61810"/>
                    </a:cubicBezTo>
                    <a:cubicBezTo>
                      <a:pt x="40508" y="63526"/>
                      <a:pt x="40048" y="68171"/>
                      <a:pt x="40048" y="71142"/>
                    </a:cubicBezTo>
                    <a:cubicBezTo>
                      <a:pt x="39797" y="72795"/>
                      <a:pt x="40550" y="74444"/>
                      <a:pt x="41972" y="75327"/>
                    </a:cubicBezTo>
                    <a:cubicBezTo>
                      <a:pt x="42432" y="76173"/>
                      <a:pt x="43352" y="76666"/>
                      <a:pt x="44313" y="76583"/>
                    </a:cubicBezTo>
                    <a:cubicBezTo>
                      <a:pt x="45112" y="76415"/>
                      <a:pt x="45898" y="76177"/>
                      <a:pt x="46655" y="75871"/>
                    </a:cubicBezTo>
                    <a:close/>
                  </a:path>
                </a:pathLst>
              </a:custGeom>
              <a:solidFill>
                <a:schemeClr val="bg1"/>
              </a:solidFill>
              <a:ln w="3805" cap="flat">
                <a:noFill/>
                <a:prstDash val="solid"/>
                <a:miter/>
              </a:ln>
            </p:spPr>
            <p:txBody>
              <a:bodyPr wrap="none" rtlCol="0" anchor="ctr"/>
              <a:lstStyle/>
              <a:p>
                <a:endParaRPr lang="en-CA"/>
              </a:p>
            </p:txBody>
          </p:sp>
          <p:sp>
            <p:nvSpPr>
              <p:cNvPr id="263" name="Freeform 262">
                <a:extLst>
                  <a:ext uri="{FF2B5EF4-FFF2-40B4-BE49-F238E27FC236}">
                    <a16:creationId xmlns:a16="http://schemas.microsoft.com/office/drawing/2014/main" id="{02903E55-D3CC-6D42-A84B-4790F365E3A6}"/>
                  </a:ext>
                </a:extLst>
              </p:cNvPr>
              <p:cNvSpPr/>
              <p:nvPr/>
            </p:nvSpPr>
            <p:spPr>
              <a:xfrm>
                <a:off x="6807595" y="3224749"/>
                <a:ext cx="49509" cy="81053"/>
              </a:xfrm>
              <a:custGeom>
                <a:avLst/>
                <a:gdLst>
                  <a:gd name="connsiteX0" fmla="*/ 46583 w 49509"/>
                  <a:gd name="connsiteY0" fmla="*/ 75780 h 81053"/>
                  <a:gd name="connsiteX1" fmla="*/ 49300 w 49509"/>
                  <a:gd name="connsiteY1" fmla="*/ 72391 h 81053"/>
                  <a:gd name="connsiteX2" fmla="*/ 49300 w 49509"/>
                  <a:gd name="connsiteY2" fmla="*/ 67494 h 81053"/>
                  <a:gd name="connsiteX3" fmla="*/ 48882 w 49509"/>
                  <a:gd name="connsiteY3" fmla="*/ 64314 h 81053"/>
                  <a:gd name="connsiteX4" fmla="*/ 48882 w 49509"/>
                  <a:gd name="connsiteY4" fmla="*/ 61594 h 81053"/>
                  <a:gd name="connsiteX5" fmla="*/ 49300 w 49509"/>
                  <a:gd name="connsiteY5" fmla="*/ 56907 h 81053"/>
                  <a:gd name="connsiteX6" fmla="*/ 49300 w 49509"/>
                  <a:gd name="connsiteY6" fmla="*/ 53308 h 81053"/>
                  <a:gd name="connsiteX7" fmla="*/ 49300 w 49509"/>
                  <a:gd name="connsiteY7" fmla="*/ 48244 h 81053"/>
                  <a:gd name="connsiteX8" fmla="*/ 48882 w 49509"/>
                  <a:gd name="connsiteY8" fmla="*/ 44854 h 81053"/>
                  <a:gd name="connsiteX9" fmla="*/ 49300 w 49509"/>
                  <a:gd name="connsiteY9" fmla="*/ 39539 h 81053"/>
                  <a:gd name="connsiteX10" fmla="*/ 49300 w 49509"/>
                  <a:gd name="connsiteY10" fmla="*/ 35355 h 81053"/>
                  <a:gd name="connsiteX11" fmla="*/ 49300 w 49509"/>
                  <a:gd name="connsiteY11" fmla="*/ 28784 h 81053"/>
                  <a:gd name="connsiteX12" fmla="*/ 49300 w 49509"/>
                  <a:gd name="connsiteY12" fmla="*/ 23972 h 81053"/>
                  <a:gd name="connsiteX13" fmla="*/ 48046 w 49509"/>
                  <a:gd name="connsiteY13" fmla="*/ 21419 h 81053"/>
                  <a:gd name="connsiteX14" fmla="*/ 48046 w 49509"/>
                  <a:gd name="connsiteY14" fmla="*/ 21084 h 81053"/>
                  <a:gd name="connsiteX15" fmla="*/ 49510 w 49509"/>
                  <a:gd name="connsiteY15" fmla="*/ 15560 h 81053"/>
                  <a:gd name="connsiteX16" fmla="*/ 48882 w 49509"/>
                  <a:gd name="connsiteY16" fmla="*/ 12840 h 81053"/>
                  <a:gd name="connsiteX17" fmla="*/ 48882 w 49509"/>
                  <a:gd name="connsiteY17" fmla="*/ 10371 h 81053"/>
                  <a:gd name="connsiteX18" fmla="*/ 49133 w 49509"/>
                  <a:gd name="connsiteY18" fmla="*/ 7107 h 81053"/>
                  <a:gd name="connsiteX19" fmla="*/ 49342 w 49509"/>
                  <a:gd name="connsiteY19" fmla="*/ 3633 h 81053"/>
                  <a:gd name="connsiteX20" fmla="*/ 49342 w 49509"/>
                  <a:gd name="connsiteY20" fmla="*/ 1625 h 81053"/>
                  <a:gd name="connsiteX21" fmla="*/ 49342 w 49509"/>
                  <a:gd name="connsiteY21" fmla="*/ 537 h 81053"/>
                  <a:gd name="connsiteX22" fmla="*/ 49342 w 49509"/>
                  <a:gd name="connsiteY22" fmla="*/ 34 h 81053"/>
                  <a:gd name="connsiteX23" fmla="*/ 48757 w 49509"/>
                  <a:gd name="connsiteY23" fmla="*/ 34 h 81053"/>
                  <a:gd name="connsiteX24" fmla="*/ 41314 w 49509"/>
                  <a:gd name="connsiteY24" fmla="*/ 411 h 81053"/>
                  <a:gd name="connsiteX25" fmla="*/ 40227 w 49509"/>
                  <a:gd name="connsiteY25" fmla="*/ 34 h 81053"/>
                  <a:gd name="connsiteX26" fmla="*/ 38763 w 49509"/>
                  <a:gd name="connsiteY26" fmla="*/ 34 h 81053"/>
                  <a:gd name="connsiteX27" fmla="*/ 37216 w 49509"/>
                  <a:gd name="connsiteY27" fmla="*/ 34 h 81053"/>
                  <a:gd name="connsiteX28" fmla="*/ 35794 w 49509"/>
                  <a:gd name="connsiteY28" fmla="*/ 369 h 81053"/>
                  <a:gd name="connsiteX29" fmla="*/ 34456 w 49509"/>
                  <a:gd name="connsiteY29" fmla="*/ 369 h 81053"/>
                  <a:gd name="connsiteX30" fmla="*/ 33703 w 49509"/>
                  <a:gd name="connsiteY30" fmla="*/ 788 h 81053"/>
                  <a:gd name="connsiteX31" fmla="*/ 31487 w 49509"/>
                  <a:gd name="connsiteY31" fmla="*/ 369 h 81053"/>
                  <a:gd name="connsiteX32" fmla="*/ 29522 w 49509"/>
                  <a:gd name="connsiteY32" fmla="*/ 160 h 81053"/>
                  <a:gd name="connsiteX33" fmla="*/ 26804 w 49509"/>
                  <a:gd name="connsiteY33" fmla="*/ 369 h 81053"/>
                  <a:gd name="connsiteX34" fmla="*/ 24964 w 49509"/>
                  <a:gd name="connsiteY34" fmla="*/ 788 h 81053"/>
                  <a:gd name="connsiteX35" fmla="*/ 22078 w 49509"/>
                  <a:gd name="connsiteY35" fmla="*/ 369 h 81053"/>
                  <a:gd name="connsiteX36" fmla="*/ 19904 w 49509"/>
                  <a:gd name="connsiteY36" fmla="*/ 160 h 81053"/>
                  <a:gd name="connsiteX37" fmla="*/ 16350 w 49509"/>
                  <a:gd name="connsiteY37" fmla="*/ 369 h 81053"/>
                  <a:gd name="connsiteX38" fmla="*/ 12168 w 49509"/>
                  <a:gd name="connsiteY38" fmla="*/ 369 h 81053"/>
                  <a:gd name="connsiteX39" fmla="*/ 9492 w 49509"/>
                  <a:gd name="connsiteY39" fmla="*/ 1667 h 81053"/>
                  <a:gd name="connsiteX40" fmla="*/ 8949 w 49509"/>
                  <a:gd name="connsiteY40" fmla="*/ 1667 h 81053"/>
                  <a:gd name="connsiteX41" fmla="*/ 5018 w 49509"/>
                  <a:gd name="connsiteY41" fmla="*/ 913 h 81053"/>
                  <a:gd name="connsiteX42" fmla="*/ 1798 w 49509"/>
                  <a:gd name="connsiteY42" fmla="*/ 411 h 81053"/>
                  <a:gd name="connsiteX43" fmla="*/ 0 w 49509"/>
                  <a:gd name="connsiteY43" fmla="*/ 411 h 81053"/>
                  <a:gd name="connsiteX44" fmla="*/ 0 w 49509"/>
                  <a:gd name="connsiteY44" fmla="*/ 2211 h 81053"/>
                  <a:gd name="connsiteX45" fmla="*/ 627 w 49509"/>
                  <a:gd name="connsiteY45" fmla="*/ 7776 h 81053"/>
                  <a:gd name="connsiteX46" fmla="*/ 627 w 49509"/>
                  <a:gd name="connsiteY46" fmla="*/ 11334 h 81053"/>
                  <a:gd name="connsiteX47" fmla="*/ 376 w 49509"/>
                  <a:gd name="connsiteY47" fmla="*/ 13217 h 81053"/>
                  <a:gd name="connsiteX48" fmla="*/ 84 w 49509"/>
                  <a:gd name="connsiteY48" fmla="*/ 17151 h 81053"/>
                  <a:gd name="connsiteX49" fmla="*/ 502 w 49509"/>
                  <a:gd name="connsiteY49" fmla="*/ 21963 h 81053"/>
                  <a:gd name="connsiteX50" fmla="*/ 167 w 49509"/>
                  <a:gd name="connsiteY50" fmla="*/ 25855 h 81053"/>
                  <a:gd name="connsiteX51" fmla="*/ 167 w 49509"/>
                  <a:gd name="connsiteY51" fmla="*/ 26106 h 81053"/>
                  <a:gd name="connsiteX52" fmla="*/ 167 w 49509"/>
                  <a:gd name="connsiteY52" fmla="*/ 28743 h 81053"/>
                  <a:gd name="connsiteX53" fmla="*/ 585 w 49509"/>
                  <a:gd name="connsiteY53" fmla="*/ 30458 h 81053"/>
                  <a:gd name="connsiteX54" fmla="*/ 795 w 49509"/>
                  <a:gd name="connsiteY54" fmla="*/ 31965 h 81053"/>
                  <a:gd name="connsiteX55" fmla="*/ 376 w 49509"/>
                  <a:gd name="connsiteY55" fmla="*/ 34476 h 81053"/>
                  <a:gd name="connsiteX56" fmla="*/ 376 w 49509"/>
                  <a:gd name="connsiteY56" fmla="*/ 36443 h 81053"/>
                  <a:gd name="connsiteX57" fmla="*/ 376 w 49509"/>
                  <a:gd name="connsiteY57" fmla="*/ 39205 h 81053"/>
                  <a:gd name="connsiteX58" fmla="*/ 795 w 49509"/>
                  <a:gd name="connsiteY58" fmla="*/ 41004 h 81053"/>
                  <a:gd name="connsiteX59" fmla="*/ 376 w 49509"/>
                  <a:gd name="connsiteY59" fmla="*/ 43892 h 81053"/>
                  <a:gd name="connsiteX60" fmla="*/ 376 w 49509"/>
                  <a:gd name="connsiteY60" fmla="*/ 46068 h 81053"/>
                  <a:gd name="connsiteX61" fmla="*/ 376 w 49509"/>
                  <a:gd name="connsiteY61" fmla="*/ 47867 h 81053"/>
                  <a:gd name="connsiteX62" fmla="*/ 376 w 49509"/>
                  <a:gd name="connsiteY62" fmla="*/ 50211 h 81053"/>
                  <a:gd name="connsiteX63" fmla="*/ 376 w 49509"/>
                  <a:gd name="connsiteY63" fmla="*/ 58036 h 81053"/>
                  <a:gd name="connsiteX64" fmla="*/ 1631 w 49509"/>
                  <a:gd name="connsiteY64" fmla="*/ 62682 h 81053"/>
                  <a:gd name="connsiteX65" fmla="*/ 1840 w 49509"/>
                  <a:gd name="connsiteY65" fmla="*/ 63309 h 81053"/>
                  <a:gd name="connsiteX66" fmla="*/ 1129 w 49509"/>
                  <a:gd name="connsiteY66" fmla="*/ 67201 h 81053"/>
                  <a:gd name="connsiteX67" fmla="*/ 376 w 49509"/>
                  <a:gd name="connsiteY67" fmla="*/ 75571 h 81053"/>
                  <a:gd name="connsiteX68" fmla="*/ 669 w 49509"/>
                  <a:gd name="connsiteY68" fmla="*/ 80216 h 81053"/>
                  <a:gd name="connsiteX69" fmla="*/ 669 w 49509"/>
                  <a:gd name="connsiteY69" fmla="*/ 80509 h 81053"/>
                  <a:gd name="connsiteX70" fmla="*/ 1756 w 49509"/>
                  <a:gd name="connsiteY70" fmla="*/ 80509 h 81053"/>
                  <a:gd name="connsiteX71" fmla="*/ 3094 w 49509"/>
                  <a:gd name="connsiteY71" fmla="*/ 80509 h 81053"/>
                  <a:gd name="connsiteX72" fmla="*/ 5311 w 49509"/>
                  <a:gd name="connsiteY72" fmla="*/ 80509 h 81053"/>
                  <a:gd name="connsiteX73" fmla="*/ 12085 w 49509"/>
                  <a:gd name="connsiteY73" fmla="*/ 80509 h 81053"/>
                  <a:gd name="connsiteX74" fmla="*/ 15555 w 49509"/>
                  <a:gd name="connsiteY74" fmla="*/ 80760 h 81053"/>
                  <a:gd name="connsiteX75" fmla="*/ 22790 w 49509"/>
                  <a:gd name="connsiteY75" fmla="*/ 81053 h 81053"/>
                  <a:gd name="connsiteX76" fmla="*/ 31654 w 49509"/>
                  <a:gd name="connsiteY76" fmla="*/ 80635 h 81053"/>
                  <a:gd name="connsiteX77" fmla="*/ 40770 w 49509"/>
                  <a:gd name="connsiteY77" fmla="*/ 81053 h 81053"/>
                  <a:gd name="connsiteX78" fmla="*/ 44952 w 49509"/>
                  <a:gd name="connsiteY78" fmla="*/ 76199 h 81053"/>
                  <a:gd name="connsiteX79" fmla="*/ 43697 w 49509"/>
                  <a:gd name="connsiteY79" fmla="*/ 71721 h 81053"/>
                  <a:gd name="connsiteX80" fmla="*/ 38178 w 49509"/>
                  <a:gd name="connsiteY80" fmla="*/ 71093 h 81053"/>
                  <a:gd name="connsiteX81" fmla="*/ 18901 w 49509"/>
                  <a:gd name="connsiteY81" fmla="*/ 71721 h 81053"/>
                  <a:gd name="connsiteX82" fmla="*/ 9868 w 49509"/>
                  <a:gd name="connsiteY82" fmla="*/ 71721 h 81053"/>
                  <a:gd name="connsiteX83" fmla="*/ 9868 w 49509"/>
                  <a:gd name="connsiteY83" fmla="*/ 71428 h 81053"/>
                  <a:gd name="connsiteX84" fmla="*/ 9868 w 49509"/>
                  <a:gd name="connsiteY84" fmla="*/ 71177 h 81053"/>
                  <a:gd name="connsiteX85" fmla="*/ 9868 w 49509"/>
                  <a:gd name="connsiteY85" fmla="*/ 66992 h 81053"/>
                  <a:gd name="connsiteX86" fmla="*/ 9659 w 49509"/>
                  <a:gd name="connsiteY86" fmla="*/ 56865 h 81053"/>
                  <a:gd name="connsiteX87" fmla="*/ 10328 w 49509"/>
                  <a:gd name="connsiteY87" fmla="*/ 52387 h 81053"/>
                  <a:gd name="connsiteX88" fmla="*/ 10119 w 49509"/>
                  <a:gd name="connsiteY88" fmla="*/ 50587 h 81053"/>
                  <a:gd name="connsiteX89" fmla="*/ 10119 w 49509"/>
                  <a:gd name="connsiteY89" fmla="*/ 49248 h 81053"/>
                  <a:gd name="connsiteX90" fmla="*/ 10119 w 49509"/>
                  <a:gd name="connsiteY90" fmla="*/ 48244 h 81053"/>
                  <a:gd name="connsiteX91" fmla="*/ 9910 w 49509"/>
                  <a:gd name="connsiteY91" fmla="*/ 45817 h 81053"/>
                  <a:gd name="connsiteX92" fmla="*/ 10119 w 49509"/>
                  <a:gd name="connsiteY92" fmla="*/ 41004 h 81053"/>
                  <a:gd name="connsiteX93" fmla="*/ 10579 w 49509"/>
                  <a:gd name="connsiteY93" fmla="*/ 36401 h 81053"/>
                  <a:gd name="connsiteX94" fmla="*/ 10119 w 49509"/>
                  <a:gd name="connsiteY94" fmla="*/ 32216 h 81053"/>
                  <a:gd name="connsiteX95" fmla="*/ 10538 w 49509"/>
                  <a:gd name="connsiteY95" fmla="*/ 27696 h 81053"/>
                  <a:gd name="connsiteX96" fmla="*/ 10788 w 49509"/>
                  <a:gd name="connsiteY96" fmla="*/ 25562 h 81053"/>
                  <a:gd name="connsiteX97" fmla="*/ 10119 w 49509"/>
                  <a:gd name="connsiteY97" fmla="*/ 15142 h 81053"/>
                  <a:gd name="connsiteX98" fmla="*/ 10370 w 49509"/>
                  <a:gd name="connsiteY98" fmla="*/ 10078 h 81053"/>
                  <a:gd name="connsiteX99" fmla="*/ 10370 w 49509"/>
                  <a:gd name="connsiteY99" fmla="*/ 9618 h 81053"/>
                  <a:gd name="connsiteX100" fmla="*/ 11876 w 49509"/>
                  <a:gd name="connsiteY100" fmla="*/ 9618 h 81053"/>
                  <a:gd name="connsiteX101" fmla="*/ 13674 w 49509"/>
                  <a:gd name="connsiteY101" fmla="*/ 9618 h 81053"/>
                  <a:gd name="connsiteX102" fmla="*/ 16099 w 49509"/>
                  <a:gd name="connsiteY102" fmla="*/ 10246 h 81053"/>
                  <a:gd name="connsiteX103" fmla="*/ 18733 w 49509"/>
                  <a:gd name="connsiteY103" fmla="*/ 9827 h 81053"/>
                  <a:gd name="connsiteX104" fmla="*/ 21117 w 49509"/>
                  <a:gd name="connsiteY104" fmla="*/ 9827 h 81053"/>
                  <a:gd name="connsiteX105" fmla="*/ 25926 w 49509"/>
                  <a:gd name="connsiteY105" fmla="*/ 9827 h 81053"/>
                  <a:gd name="connsiteX106" fmla="*/ 30525 w 49509"/>
                  <a:gd name="connsiteY106" fmla="*/ 10246 h 81053"/>
                  <a:gd name="connsiteX107" fmla="*/ 33787 w 49509"/>
                  <a:gd name="connsiteY107" fmla="*/ 9869 h 81053"/>
                  <a:gd name="connsiteX108" fmla="*/ 36714 w 49509"/>
                  <a:gd name="connsiteY108" fmla="*/ 10455 h 81053"/>
                  <a:gd name="connsiteX109" fmla="*/ 37592 w 49509"/>
                  <a:gd name="connsiteY109" fmla="*/ 10455 h 81053"/>
                  <a:gd name="connsiteX110" fmla="*/ 40018 w 49509"/>
                  <a:gd name="connsiteY110" fmla="*/ 10455 h 81053"/>
                  <a:gd name="connsiteX111" fmla="*/ 40394 w 49509"/>
                  <a:gd name="connsiteY111" fmla="*/ 10455 h 81053"/>
                  <a:gd name="connsiteX112" fmla="*/ 40394 w 49509"/>
                  <a:gd name="connsiteY112" fmla="*/ 10455 h 81053"/>
                  <a:gd name="connsiteX113" fmla="*/ 40895 w 49509"/>
                  <a:gd name="connsiteY113" fmla="*/ 10455 h 81053"/>
                  <a:gd name="connsiteX114" fmla="*/ 40895 w 49509"/>
                  <a:gd name="connsiteY114" fmla="*/ 10748 h 81053"/>
                  <a:gd name="connsiteX115" fmla="*/ 40895 w 49509"/>
                  <a:gd name="connsiteY115" fmla="*/ 14389 h 81053"/>
                  <a:gd name="connsiteX116" fmla="*/ 40895 w 49509"/>
                  <a:gd name="connsiteY116" fmla="*/ 20038 h 81053"/>
                  <a:gd name="connsiteX117" fmla="*/ 40895 w 49509"/>
                  <a:gd name="connsiteY117" fmla="*/ 25520 h 81053"/>
                  <a:gd name="connsiteX118" fmla="*/ 40227 w 49509"/>
                  <a:gd name="connsiteY118" fmla="*/ 27947 h 81053"/>
                  <a:gd name="connsiteX119" fmla="*/ 40686 w 49509"/>
                  <a:gd name="connsiteY119" fmla="*/ 32593 h 81053"/>
                  <a:gd name="connsiteX120" fmla="*/ 40686 w 49509"/>
                  <a:gd name="connsiteY120" fmla="*/ 37029 h 81053"/>
                  <a:gd name="connsiteX121" fmla="*/ 40686 w 49509"/>
                  <a:gd name="connsiteY121" fmla="*/ 45942 h 81053"/>
                  <a:gd name="connsiteX122" fmla="*/ 40227 w 49509"/>
                  <a:gd name="connsiteY122" fmla="*/ 54312 h 81053"/>
                  <a:gd name="connsiteX123" fmla="*/ 40686 w 49509"/>
                  <a:gd name="connsiteY123" fmla="*/ 61970 h 81053"/>
                  <a:gd name="connsiteX124" fmla="*/ 40227 w 49509"/>
                  <a:gd name="connsiteY124" fmla="*/ 71261 h 81053"/>
                  <a:gd name="connsiteX125" fmla="*/ 42150 w 49509"/>
                  <a:gd name="connsiteY125" fmla="*/ 75445 h 81053"/>
                  <a:gd name="connsiteX126" fmla="*/ 44492 w 49509"/>
                  <a:gd name="connsiteY126" fmla="*/ 76743 h 81053"/>
                  <a:gd name="connsiteX127" fmla="*/ 46583 w 49509"/>
                  <a:gd name="connsiteY127" fmla="*/ 75780 h 8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9509" h="81053">
                    <a:moveTo>
                      <a:pt x="46583" y="75780"/>
                    </a:moveTo>
                    <a:cubicBezTo>
                      <a:pt x="47962" y="75132"/>
                      <a:pt x="48966" y="73880"/>
                      <a:pt x="49300" y="72391"/>
                    </a:cubicBezTo>
                    <a:cubicBezTo>
                      <a:pt x="49300" y="71512"/>
                      <a:pt x="49300" y="69419"/>
                      <a:pt x="49300" y="67494"/>
                    </a:cubicBezTo>
                    <a:cubicBezTo>
                      <a:pt x="49246" y="66423"/>
                      <a:pt x="49108" y="65360"/>
                      <a:pt x="48882" y="64314"/>
                    </a:cubicBezTo>
                    <a:cubicBezTo>
                      <a:pt x="48770" y="63410"/>
                      <a:pt x="48770" y="62498"/>
                      <a:pt x="48882" y="61594"/>
                    </a:cubicBezTo>
                    <a:cubicBezTo>
                      <a:pt x="48907" y="60024"/>
                      <a:pt x="49050" y="58455"/>
                      <a:pt x="49300" y="56907"/>
                    </a:cubicBezTo>
                    <a:cubicBezTo>
                      <a:pt x="49388" y="55710"/>
                      <a:pt x="49388" y="54504"/>
                      <a:pt x="49300" y="53308"/>
                    </a:cubicBezTo>
                    <a:cubicBezTo>
                      <a:pt x="49300" y="51843"/>
                      <a:pt x="49300" y="50336"/>
                      <a:pt x="49300" y="48244"/>
                    </a:cubicBezTo>
                    <a:cubicBezTo>
                      <a:pt x="49300" y="47198"/>
                      <a:pt x="48882" y="45691"/>
                      <a:pt x="48882" y="44854"/>
                    </a:cubicBezTo>
                    <a:cubicBezTo>
                      <a:pt x="48916" y="43076"/>
                      <a:pt x="49058" y="41301"/>
                      <a:pt x="49300" y="39539"/>
                    </a:cubicBezTo>
                    <a:cubicBezTo>
                      <a:pt x="49409" y="38146"/>
                      <a:pt x="49409" y="36748"/>
                      <a:pt x="49300" y="35355"/>
                    </a:cubicBezTo>
                    <a:lnTo>
                      <a:pt x="49300" y="28784"/>
                    </a:lnTo>
                    <a:lnTo>
                      <a:pt x="49300" y="23972"/>
                    </a:lnTo>
                    <a:cubicBezTo>
                      <a:pt x="49091" y="22256"/>
                      <a:pt x="49091" y="22465"/>
                      <a:pt x="48046" y="21419"/>
                    </a:cubicBezTo>
                    <a:cubicBezTo>
                      <a:pt x="48046" y="21419"/>
                      <a:pt x="48046" y="21419"/>
                      <a:pt x="48046" y="21084"/>
                    </a:cubicBezTo>
                    <a:cubicBezTo>
                      <a:pt x="48761" y="19310"/>
                      <a:pt x="49255" y="17456"/>
                      <a:pt x="49510" y="15560"/>
                    </a:cubicBezTo>
                    <a:cubicBezTo>
                      <a:pt x="49510" y="14891"/>
                      <a:pt x="48882" y="13510"/>
                      <a:pt x="48882" y="12840"/>
                    </a:cubicBezTo>
                    <a:cubicBezTo>
                      <a:pt x="48882" y="12171"/>
                      <a:pt x="48882" y="11041"/>
                      <a:pt x="48882" y="10371"/>
                    </a:cubicBezTo>
                    <a:lnTo>
                      <a:pt x="49133" y="7107"/>
                    </a:lnTo>
                    <a:lnTo>
                      <a:pt x="49342" y="3633"/>
                    </a:lnTo>
                    <a:lnTo>
                      <a:pt x="49342" y="1625"/>
                    </a:lnTo>
                    <a:lnTo>
                      <a:pt x="49342" y="537"/>
                    </a:lnTo>
                    <a:cubicBezTo>
                      <a:pt x="49342" y="537"/>
                      <a:pt x="49342" y="76"/>
                      <a:pt x="49342" y="34"/>
                    </a:cubicBezTo>
                    <a:lnTo>
                      <a:pt x="48757" y="34"/>
                    </a:lnTo>
                    <a:cubicBezTo>
                      <a:pt x="46457" y="34"/>
                      <a:pt x="43739" y="286"/>
                      <a:pt x="41314" y="411"/>
                    </a:cubicBezTo>
                    <a:cubicBezTo>
                      <a:pt x="40984" y="206"/>
                      <a:pt x="40611" y="76"/>
                      <a:pt x="40227" y="34"/>
                    </a:cubicBezTo>
                    <a:lnTo>
                      <a:pt x="38763" y="34"/>
                    </a:lnTo>
                    <a:cubicBezTo>
                      <a:pt x="38249" y="-11"/>
                      <a:pt x="37730" y="-11"/>
                      <a:pt x="37216" y="34"/>
                    </a:cubicBezTo>
                    <a:cubicBezTo>
                      <a:pt x="36727" y="76"/>
                      <a:pt x="36250" y="189"/>
                      <a:pt x="35794" y="369"/>
                    </a:cubicBezTo>
                    <a:lnTo>
                      <a:pt x="34456" y="369"/>
                    </a:lnTo>
                    <a:cubicBezTo>
                      <a:pt x="34163" y="415"/>
                      <a:pt x="33896" y="562"/>
                      <a:pt x="33703" y="788"/>
                    </a:cubicBezTo>
                    <a:cubicBezTo>
                      <a:pt x="32951" y="738"/>
                      <a:pt x="32206" y="595"/>
                      <a:pt x="31487" y="369"/>
                    </a:cubicBezTo>
                    <a:cubicBezTo>
                      <a:pt x="30843" y="210"/>
                      <a:pt x="30183" y="139"/>
                      <a:pt x="29522" y="160"/>
                    </a:cubicBezTo>
                    <a:cubicBezTo>
                      <a:pt x="28727" y="160"/>
                      <a:pt x="27933" y="369"/>
                      <a:pt x="26804" y="369"/>
                    </a:cubicBezTo>
                    <a:cubicBezTo>
                      <a:pt x="25675" y="369"/>
                      <a:pt x="25424" y="788"/>
                      <a:pt x="24964" y="788"/>
                    </a:cubicBezTo>
                    <a:cubicBezTo>
                      <a:pt x="23990" y="750"/>
                      <a:pt x="23024" y="612"/>
                      <a:pt x="22078" y="369"/>
                    </a:cubicBezTo>
                    <a:cubicBezTo>
                      <a:pt x="21368" y="202"/>
                      <a:pt x="20636" y="131"/>
                      <a:pt x="19904" y="160"/>
                    </a:cubicBezTo>
                    <a:cubicBezTo>
                      <a:pt x="18650" y="160"/>
                      <a:pt x="17604" y="369"/>
                      <a:pt x="16350" y="369"/>
                    </a:cubicBezTo>
                    <a:lnTo>
                      <a:pt x="12168" y="369"/>
                    </a:lnTo>
                    <a:cubicBezTo>
                      <a:pt x="10412" y="369"/>
                      <a:pt x="10872" y="369"/>
                      <a:pt x="9492" y="1667"/>
                    </a:cubicBezTo>
                    <a:cubicBezTo>
                      <a:pt x="9492" y="1667"/>
                      <a:pt x="9116" y="1667"/>
                      <a:pt x="8949" y="1667"/>
                    </a:cubicBezTo>
                    <a:cubicBezTo>
                      <a:pt x="7623" y="1495"/>
                      <a:pt x="6310" y="1244"/>
                      <a:pt x="5018" y="913"/>
                    </a:cubicBezTo>
                    <a:cubicBezTo>
                      <a:pt x="3956" y="683"/>
                      <a:pt x="2881" y="516"/>
                      <a:pt x="1798" y="411"/>
                    </a:cubicBezTo>
                    <a:cubicBezTo>
                      <a:pt x="1204" y="311"/>
                      <a:pt x="594" y="311"/>
                      <a:pt x="0" y="411"/>
                    </a:cubicBezTo>
                    <a:cubicBezTo>
                      <a:pt x="0" y="955"/>
                      <a:pt x="0" y="1583"/>
                      <a:pt x="0" y="2211"/>
                    </a:cubicBezTo>
                    <a:cubicBezTo>
                      <a:pt x="0" y="3633"/>
                      <a:pt x="627" y="6395"/>
                      <a:pt x="627" y="7776"/>
                    </a:cubicBezTo>
                    <a:lnTo>
                      <a:pt x="627" y="11334"/>
                    </a:lnTo>
                    <a:lnTo>
                      <a:pt x="376" y="13217"/>
                    </a:lnTo>
                    <a:cubicBezTo>
                      <a:pt x="197" y="14522"/>
                      <a:pt x="100" y="15836"/>
                      <a:pt x="84" y="17151"/>
                    </a:cubicBezTo>
                    <a:cubicBezTo>
                      <a:pt x="84" y="18657"/>
                      <a:pt x="502" y="20373"/>
                      <a:pt x="502" y="21963"/>
                    </a:cubicBezTo>
                    <a:cubicBezTo>
                      <a:pt x="456" y="23265"/>
                      <a:pt x="347" y="24566"/>
                      <a:pt x="167" y="25855"/>
                    </a:cubicBezTo>
                    <a:cubicBezTo>
                      <a:pt x="151" y="25939"/>
                      <a:pt x="151" y="26022"/>
                      <a:pt x="167" y="26106"/>
                    </a:cubicBezTo>
                    <a:cubicBezTo>
                      <a:pt x="167" y="26566"/>
                      <a:pt x="167" y="27696"/>
                      <a:pt x="167" y="28743"/>
                    </a:cubicBezTo>
                    <a:cubicBezTo>
                      <a:pt x="217" y="29333"/>
                      <a:pt x="360" y="29910"/>
                      <a:pt x="585" y="30458"/>
                    </a:cubicBezTo>
                    <a:cubicBezTo>
                      <a:pt x="765" y="30940"/>
                      <a:pt x="836" y="31454"/>
                      <a:pt x="795" y="31965"/>
                    </a:cubicBezTo>
                    <a:cubicBezTo>
                      <a:pt x="769" y="32819"/>
                      <a:pt x="627" y="33660"/>
                      <a:pt x="376" y="34476"/>
                    </a:cubicBezTo>
                    <a:cubicBezTo>
                      <a:pt x="293" y="35129"/>
                      <a:pt x="293" y="35790"/>
                      <a:pt x="376" y="36443"/>
                    </a:cubicBezTo>
                    <a:cubicBezTo>
                      <a:pt x="376" y="37238"/>
                      <a:pt x="376" y="38033"/>
                      <a:pt x="376" y="39205"/>
                    </a:cubicBezTo>
                    <a:cubicBezTo>
                      <a:pt x="376" y="39749"/>
                      <a:pt x="795" y="40586"/>
                      <a:pt x="795" y="41004"/>
                    </a:cubicBezTo>
                    <a:cubicBezTo>
                      <a:pt x="757" y="41979"/>
                      <a:pt x="619" y="42946"/>
                      <a:pt x="376" y="43892"/>
                    </a:cubicBezTo>
                    <a:cubicBezTo>
                      <a:pt x="280" y="44616"/>
                      <a:pt x="280" y="45344"/>
                      <a:pt x="376" y="46068"/>
                    </a:cubicBezTo>
                    <a:cubicBezTo>
                      <a:pt x="376" y="46696"/>
                      <a:pt x="376" y="47281"/>
                      <a:pt x="376" y="47867"/>
                    </a:cubicBezTo>
                    <a:cubicBezTo>
                      <a:pt x="443" y="48646"/>
                      <a:pt x="443" y="49432"/>
                      <a:pt x="376" y="50211"/>
                    </a:cubicBezTo>
                    <a:lnTo>
                      <a:pt x="376" y="58036"/>
                    </a:lnTo>
                    <a:cubicBezTo>
                      <a:pt x="213" y="59685"/>
                      <a:pt x="661" y="61338"/>
                      <a:pt x="1631" y="62682"/>
                    </a:cubicBezTo>
                    <a:cubicBezTo>
                      <a:pt x="1631" y="62891"/>
                      <a:pt x="1840" y="63100"/>
                      <a:pt x="1840" y="63309"/>
                    </a:cubicBezTo>
                    <a:cubicBezTo>
                      <a:pt x="1693" y="64623"/>
                      <a:pt x="1455" y="65921"/>
                      <a:pt x="1129" y="67201"/>
                    </a:cubicBezTo>
                    <a:cubicBezTo>
                      <a:pt x="510" y="69947"/>
                      <a:pt x="255" y="72759"/>
                      <a:pt x="376" y="75571"/>
                    </a:cubicBezTo>
                    <a:cubicBezTo>
                      <a:pt x="376" y="76826"/>
                      <a:pt x="376" y="78584"/>
                      <a:pt x="669" y="80216"/>
                    </a:cubicBezTo>
                    <a:cubicBezTo>
                      <a:pt x="669" y="80216"/>
                      <a:pt x="669" y="80467"/>
                      <a:pt x="669" y="80509"/>
                    </a:cubicBezTo>
                    <a:lnTo>
                      <a:pt x="1756" y="80509"/>
                    </a:lnTo>
                    <a:lnTo>
                      <a:pt x="3094" y="80509"/>
                    </a:lnTo>
                    <a:lnTo>
                      <a:pt x="5311" y="80509"/>
                    </a:lnTo>
                    <a:lnTo>
                      <a:pt x="12085" y="80509"/>
                    </a:lnTo>
                    <a:lnTo>
                      <a:pt x="15555" y="80760"/>
                    </a:lnTo>
                    <a:cubicBezTo>
                      <a:pt x="17688" y="80760"/>
                      <a:pt x="19737" y="81053"/>
                      <a:pt x="22790" y="81053"/>
                    </a:cubicBezTo>
                    <a:cubicBezTo>
                      <a:pt x="25842" y="81053"/>
                      <a:pt x="28685" y="80635"/>
                      <a:pt x="31654" y="80635"/>
                    </a:cubicBezTo>
                    <a:cubicBezTo>
                      <a:pt x="34623" y="80635"/>
                      <a:pt x="39265" y="81053"/>
                      <a:pt x="40770" y="81053"/>
                    </a:cubicBezTo>
                    <a:cubicBezTo>
                      <a:pt x="43108" y="80580"/>
                      <a:pt x="44826" y="78584"/>
                      <a:pt x="44952" y="76199"/>
                    </a:cubicBezTo>
                    <a:cubicBezTo>
                      <a:pt x="45015" y="74613"/>
                      <a:pt x="44575" y="73043"/>
                      <a:pt x="43697" y="71721"/>
                    </a:cubicBezTo>
                    <a:cubicBezTo>
                      <a:pt x="41907" y="71198"/>
                      <a:pt x="40038" y="70984"/>
                      <a:pt x="38178" y="71093"/>
                    </a:cubicBezTo>
                    <a:cubicBezTo>
                      <a:pt x="31613" y="71093"/>
                      <a:pt x="25047" y="71721"/>
                      <a:pt x="18901" y="71721"/>
                    </a:cubicBezTo>
                    <a:lnTo>
                      <a:pt x="9868" y="71721"/>
                    </a:lnTo>
                    <a:cubicBezTo>
                      <a:pt x="9868" y="71721"/>
                      <a:pt x="9868" y="71721"/>
                      <a:pt x="9868" y="71428"/>
                    </a:cubicBezTo>
                    <a:cubicBezTo>
                      <a:pt x="9868" y="71135"/>
                      <a:pt x="9868" y="71428"/>
                      <a:pt x="9868" y="71177"/>
                    </a:cubicBezTo>
                    <a:lnTo>
                      <a:pt x="9868" y="66992"/>
                    </a:lnTo>
                    <a:cubicBezTo>
                      <a:pt x="9868" y="61091"/>
                      <a:pt x="9659" y="58120"/>
                      <a:pt x="9659" y="56865"/>
                    </a:cubicBezTo>
                    <a:cubicBezTo>
                      <a:pt x="9659" y="55609"/>
                      <a:pt x="10328" y="54103"/>
                      <a:pt x="10328" y="52387"/>
                    </a:cubicBezTo>
                    <a:cubicBezTo>
                      <a:pt x="10328" y="51968"/>
                      <a:pt x="10328" y="51383"/>
                      <a:pt x="10119" y="50587"/>
                    </a:cubicBezTo>
                    <a:lnTo>
                      <a:pt x="10119" y="49248"/>
                    </a:lnTo>
                    <a:cubicBezTo>
                      <a:pt x="10103" y="48914"/>
                      <a:pt x="10103" y="48579"/>
                      <a:pt x="10119" y="48244"/>
                    </a:cubicBezTo>
                    <a:cubicBezTo>
                      <a:pt x="10119" y="47323"/>
                      <a:pt x="9910" y="46486"/>
                      <a:pt x="9910" y="45817"/>
                    </a:cubicBezTo>
                    <a:cubicBezTo>
                      <a:pt x="9910" y="44227"/>
                      <a:pt x="10119" y="42846"/>
                      <a:pt x="10119" y="41004"/>
                    </a:cubicBezTo>
                    <a:cubicBezTo>
                      <a:pt x="10119" y="39163"/>
                      <a:pt x="10579" y="37070"/>
                      <a:pt x="10579" y="36401"/>
                    </a:cubicBezTo>
                    <a:cubicBezTo>
                      <a:pt x="10579" y="35020"/>
                      <a:pt x="10119" y="33639"/>
                      <a:pt x="10119" y="32216"/>
                    </a:cubicBezTo>
                    <a:cubicBezTo>
                      <a:pt x="10119" y="30793"/>
                      <a:pt x="10496" y="29287"/>
                      <a:pt x="10538" y="27696"/>
                    </a:cubicBezTo>
                    <a:cubicBezTo>
                      <a:pt x="10713" y="26997"/>
                      <a:pt x="10797" y="26282"/>
                      <a:pt x="10788" y="25562"/>
                    </a:cubicBezTo>
                    <a:cubicBezTo>
                      <a:pt x="10788" y="22005"/>
                      <a:pt x="10119" y="18448"/>
                      <a:pt x="10119" y="15142"/>
                    </a:cubicBezTo>
                    <a:lnTo>
                      <a:pt x="10370" y="10078"/>
                    </a:lnTo>
                    <a:cubicBezTo>
                      <a:pt x="10370" y="10078"/>
                      <a:pt x="10119" y="9534"/>
                      <a:pt x="10370" y="9618"/>
                    </a:cubicBezTo>
                    <a:lnTo>
                      <a:pt x="11876" y="9618"/>
                    </a:lnTo>
                    <a:lnTo>
                      <a:pt x="13674" y="9618"/>
                    </a:lnTo>
                    <a:cubicBezTo>
                      <a:pt x="14343" y="9618"/>
                      <a:pt x="15179" y="10246"/>
                      <a:pt x="16099" y="10246"/>
                    </a:cubicBezTo>
                    <a:cubicBezTo>
                      <a:pt x="16965" y="10028"/>
                      <a:pt x="17843" y="9886"/>
                      <a:pt x="18733" y="9827"/>
                    </a:cubicBezTo>
                    <a:cubicBezTo>
                      <a:pt x="19653" y="9827"/>
                      <a:pt x="20448" y="9827"/>
                      <a:pt x="21117" y="9827"/>
                    </a:cubicBezTo>
                    <a:cubicBezTo>
                      <a:pt x="22748" y="9827"/>
                      <a:pt x="24128" y="9827"/>
                      <a:pt x="25926" y="9827"/>
                    </a:cubicBezTo>
                    <a:cubicBezTo>
                      <a:pt x="27724" y="9827"/>
                      <a:pt x="29856" y="10246"/>
                      <a:pt x="30525" y="10246"/>
                    </a:cubicBezTo>
                    <a:cubicBezTo>
                      <a:pt x="31617" y="10183"/>
                      <a:pt x="32708" y="10057"/>
                      <a:pt x="33787" y="9869"/>
                    </a:cubicBezTo>
                    <a:cubicBezTo>
                      <a:pt x="34690" y="10325"/>
                      <a:pt x="35702" y="10526"/>
                      <a:pt x="36714" y="10455"/>
                    </a:cubicBezTo>
                    <a:lnTo>
                      <a:pt x="37592" y="10455"/>
                    </a:lnTo>
                    <a:lnTo>
                      <a:pt x="40018" y="10455"/>
                    </a:lnTo>
                    <a:cubicBezTo>
                      <a:pt x="40603" y="10455"/>
                      <a:pt x="40310" y="10455"/>
                      <a:pt x="40394" y="10455"/>
                    </a:cubicBezTo>
                    <a:lnTo>
                      <a:pt x="40394" y="10455"/>
                    </a:lnTo>
                    <a:cubicBezTo>
                      <a:pt x="40394" y="10455"/>
                      <a:pt x="40979" y="10120"/>
                      <a:pt x="40895" y="10455"/>
                    </a:cubicBezTo>
                    <a:cubicBezTo>
                      <a:pt x="40812" y="10790"/>
                      <a:pt x="40895" y="10455"/>
                      <a:pt x="40895" y="10748"/>
                    </a:cubicBezTo>
                    <a:cubicBezTo>
                      <a:pt x="40829" y="11961"/>
                      <a:pt x="40829" y="13175"/>
                      <a:pt x="40895" y="14389"/>
                    </a:cubicBezTo>
                    <a:cubicBezTo>
                      <a:pt x="40895" y="16104"/>
                      <a:pt x="40895" y="18071"/>
                      <a:pt x="40895" y="20038"/>
                    </a:cubicBezTo>
                    <a:cubicBezTo>
                      <a:pt x="40895" y="23219"/>
                      <a:pt x="40895" y="24851"/>
                      <a:pt x="40895" y="25520"/>
                    </a:cubicBezTo>
                    <a:cubicBezTo>
                      <a:pt x="40895" y="26190"/>
                      <a:pt x="40227" y="27027"/>
                      <a:pt x="40227" y="27947"/>
                    </a:cubicBezTo>
                    <a:cubicBezTo>
                      <a:pt x="40490" y="29483"/>
                      <a:pt x="40645" y="31036"/>
                      <a:pt x="40686" y="32593"/>
                    </a:cubicBezTo>
                    <a:cubicBezTo>
                      <a:pt x="40686" y="34308"/>
                      <a:pt x="40686" y="35773"/>
                      <a:pt x="40686" y="37029"/>
                    </a:cubicBezTo>
                    <a:lnTo>
                      <a:pt x="40686" y="45942"/>
                    </a:lnTo>
                    <a:cubicBezTo>
                      <a:pt x="40686" y="49123"/>
                      <a:pt x="40227" y="53140"/>
                      <a:pt x="40227" y="54312"/>
                    </a:cubicBezTo>
                    <a:cubicBezTo>
                      <a:pt x="40227" y="56865"/>
                      <a:pt x="40686" y="59417"/>
                      <a:pt x="40686" y="61970"/>
                    </a:cubicBezTo>
                    <a:cubicBezTo>
                      <a:pt x="40686" y="63644"/>
                      <a:pt x="40227" y="68289"/>
                      <a:pt x="40227" y="71261"/>
                    </a:cubicBezTo>
                    <a:cubicBezTo>
                      <a:pt x="39976" y="72914"/>
                      <a:pt x="40728" y="74562"/>
                      <a:pt x="42150" y="75445"/>
                    </a:cubicBezTo>
                    <a:cubicBezTo>
                      <a:pt x="42610" y="76299"/>
                      <a:pt x="43526" y="76810"/>
                      <a:pt x="44492" y="76743"/>
                    </a:cubicBezTo>
                    <a:cubicBezTo>
                      <a:pt x="45215" y="76479"/>
                      <a:pt x="45913" y="76157"/>
                      <a:pt x="46583" y="75780"/>
                    </a:cubicBezTo>
                    <a:close/>
                  </a:path>
                </a:pathLst>
              </a:custGeom>
              <a:solidFill>
                <a:schemeClr val="bg1"/>
              </a:solidFill>
              <a:ln w="3805" cap="flat">
                <a:noFill/>
                <a:prstDash val="solid"/>
                <a:miter/>
              </a:ln>
            </p:spPr>
            <p:txBody>
              <a:bodyPr wrap="none" rtlCol="0" anchor="ctr"/>
              <a:lstStyle/>
              <a:p>
                <a:endParaRPr lang="en-CA"/>
              </a:p>
            </p:txBody>
          </p:sp>
          <p:sp>
            <p:nvSpPr>
              <p:cNvPr id="264" name="Freeform 263">
                <a:extLst>
                  <a:ext uri="{FF2B5EF4-FFF2-40B4-BE49-F238E27FC236}">
                    <a16:creationId xmlns:a16="http://schemas.microsoft.com/office/drawing/2014/main" id="{689CAFDF-F31A-2946-AC72-CA7945A939E3}"/>
                  </a:ext>
                </a:extLst>
              </p:cNvPr>
              <p:cNvSpPr/>
              <p:nvPr/>
            </p:nvSpPr>
            <p:spPr>
              <a:xfrm>
                <a:off x="6926914" y="3224752"/>
                <a:ext cx="49782" cy="81050"/>
              </a:xfrm>
              <a:custGeom>
                <a:avLst/>
                <a:gdLst>
                  <a:gd name="connsiteX0" fmla="*/ 47023 w 49782"/>
                  <a:gd name="connsiteY0" fmla="*/ 75777 h 81050"/>
                  <a:gd name="connsiteX1" fmla="*/ 49783 w 49782"/>
                  <a:gd name="connsiteY1" fmla="*/ 72387 h 81050"/>
                  <a:gd name="connsiteX2" fmla="*/ 49783 w 49782"/>
                  <a:gd name="connsiteY2" fmla="*/ 67491 h 81050"/>
                  <a:gd name="connsiteX3" fmla="*/ 49365 w 49782"/>
                  <a:gd name="connsiteY3" fmla="*/ 64311 h 81050"/>
                  <a:gd name="connsiteX4" fmla="*/ 49156 w 49782"/>
                  <a:gd name="connsiteY4" fmla="*/ 61591 h 81050"/>
                  <a:gd name="connsiteX5" fmla="*/ 49574 w 49782"/>
                  <a:gd name="connsiteY5" fmla="*/ 56904 h 81050"/>
                  <a:gd name="connsiteX6" fmla="*/ 49574 w 49782"/>
                  <a:gd name="connsiteY6" fmla="*/ 53305 h 81050"/>
                  <a:gd name="connsiteX7" fmla="*/ 49574 w 49782"/>
                  <a:gd name="connsiteY7" fmla="*/ 48241 h 81050"/>
                  <a:gd name="connsiteX8" fmla="*/ 49156 w 49782"/>
                  <a:gd name="connsiteY8" fmla="*/ 44851 h 81050"/>
                  <a:gd name="connsiteX9" fmla="*/ 49574 w 49782"/>
                  <a:gd name="connsiteY9" fmla="*/ 39536 h 81050"/>
                  <a:gd name="connsiteX10" fmla="*/ 49574 w 49782"/>
                  <a:gd name="connsiteY10" fmla="*/ 35351 h 81050"/>
                  <a:gd name="connsiteX11" fmla="*/ 49574 w 49782"/>
                  <a:gd name="connsiteY11" fmla="*/ 28781 h 81050"/>
                  <a:gd name="connsiteX12" fmla="*/ 49574 w 49782"/>
                  <a:gd name="connsiteY12" fmla="*/ 23969 h 81050"/>
                  <a:gd name="connsiteX13" fmla="*/ 48319 w 49782"/>
                  <a:gd name="connsiteY13" fmla="*/ 21416 h 81050"/>
                  <a:gd name="connsiteX14" fmla="*/ 48110 w 49782"/>
                  <a:gd name="connsiteY14" fmla="*/ 21081 h 81050"/>
                  <a:gd name="connsiteX15" fmla="*/ 49574 w 49782"/>
                  <a:gd name="connsiteY15" fmla="*/ 15557 h 81050"/>
                  <a:gd name="connsiteX16" fmla="*/ 48947 w 49782"/>
                  <a:gd name="connsiteY16" fmla="*/ 12837 h 81050"/>
                  <a:gd name="connsiteX17" fmla="*/ 48947 w 49782"/>
                  <a:gd name="connsiteY17" fmla="*/ 10368 h 81050"/>
                  <a:gd name="connsiteX18" fmla="*/ 49197 w 49782"/>
                  <a:gd name="connsiteY18" fmla="*/ 7104 h 81050"/>
                  <a:gd name="connsiteX19" fmla="*/ 49406 w 49782"/>
                  <a:gd name="connsiteY19" fmla="*/ 3630 h 81050"/>
                  <a:gd name="connsiteX20" fmla="*/ 49406 w 49782"/>
                  <a:gd name="connsiteY20" fmla="*/ 1622 h 81050"/>
                  <a:gd name="connsiteX21" fmla="*/ 49406 w 49782"/>
                  <a:gd name="connsiteY21" fmla="*/ 534 h 81050"/>
                  <a:gd name="connsiteX22" fmla="*/ 49406 w 49782"/>
                  <a:gd name="connsiteY22" fmla="*/ 31 h 81050"/>
                  <a:gd name="connsiteX23" fmla="*/ 48821 w 49782"/>
                  <a:gd name="connsiteY23" fmla="*/ 31 h 81050"/>
                  <a:gd name="connsiteX24" fmla="*/ 41378 w 49782"/>
                  <a:gd name="connsiteY24" fmla="*/ 408 h 81050"/>
                  <a:gd name="connsiteX25" fmla="*/ 40291 w 49782"/>
                  <a:gd name="connsiteY25" fmla="*/ 31 h 81050"/>
                  <a:gd name="connsiteX26" fmla="*/ 38827 w 49782"/>
                  <a:gd name="connsiteY26" fmla="*/ 31 h 81050"/>
                  <a:gd name="connsiteX27" fmla="*/ 37280 w 49782"/>
                  <a:gd name="connsiteY27" fmla="*/ 31 h 81050"/>
                  <a:gd name="connsiteX28" fmla="*/ 35858 w 49782"/>
                  <a:gd name="connsiteY28" fmla="*/ 366 h 81050"/>
                  <a:gd name="connsiteX29" fmla="*/ 34520 w 49782"/>
                  <a:gd name="connsiteY29" fmla="*/ 366 h 81050"/>
                  <a:gd name="connsiteX30" fmla="*/ 33767 w 49782"/>
                  <a:gd name="connsiteY30" fmla="*/ 785 h 81050"/>
                  <a:gd name="connsiteX31" fmla="*/ 31551 w 49782"/>
                  <a:gd name="connsiteY31" fmla="*/ 366 h 81050"/>
                  <a:gd name="connsiteX32" fmla="*/ 29586 w 49782"/>
                  <a:gd name="connsiteY32" fmla="*/ 157 h 81050"/>
                  <a:gd name="connsiteX33" fmla="*/ 26826 w 49782"/>
                  <a:gd name="connsiteY33" fmla="*/ 366 h 81050"/>
                  <a:gd name="connsiteX34" fmla="*/ 25028 w 49782"/>
                  <a:gd name="connsiteY34" fmla="*/ 785 h 81050"/>
                  <a:gd name="connsiteX35" fmla="*/ 22143 w 49782"/>
                  <a:gd name="connsiteY35" fmla="*/ 366 h 81050"/>
                  <a:gd name="connsiteX36" fmla="*/ 19968 w 49782"/>
                  <a:gd name="connsiteY36" fmla="*/ 157 h 81050"/>
                  <a:gd name="connsiteX37" fmla="*/ 16414 w 49782"/>
                  <a:gd name="connsiteY37" fmla="*/ 366 h 81050"/>
                  <a:gd name="connsiteX38" fmla="*/ 12233 w 49782"/>
                  <a:gd name="connsiteY38" fmla="*/ 366 h 81050"/>
                  <a:gd name="connsiteX39" fmla="*/ 9556 w 49782"/>
                  <a:gd name="connsiteY39" fmla="*/ 1664 h 81050"/>
                  <a:gd name="connsiteX40" fmla="*/ 9013 w 49782"/>
                  <a:gd name="connsiteY40" fmla="*/ 1664 h 81050"/>
                  <a:gd name="connsiteX41" fmla="*/ 5082 w 49782"/>
                  <a:gd name="connsiteY41" fmla="*/ 910 h 81050"/>
                  <a:gd name="connsiteX42" fmla="*/ 1862 w 49782"/>
                  <a:gd name="connsiteY42" fmla="*/ 408 h 81050"/>
                  <a:gd name="connsiteX43" fmla="*/ 64 w 49782"/>
                  <a:gd name="connsiteY43" fmla="*/ 408 h 81050"/>
                  <a:gd name="connsiteX44" fmla="*/ 64 w 49782"/>
                  <a:gd name="connsiteY44" fmla="*/ 2208 h 81050"/>
                  <a:gd name="connsiteX45" fmla="*/ 691 w 49782"/>
                  <a:gd name="connsiteY45" fmla="*/ 7773 h 81050"/>
                  <a:gd name="connsiteX46" fmla="*/ 691 w 49782"/>
                  <a:gd name="connsiteY46" fmla="*/ 11331 h 81050"/>
                  <a:gd name="connsiteX47" fmla="*/ 441 w 49782"/>
                  <a:gd name="connsiteY47" fmla="*/ 13214 h 81050"/>
                  <a:gd name="connsiteX48" fmla="*/ 148 w 49782"/>
                  <a:gd name="connsiteY48" fmla="*/ 17147 h 81050"/>
                  <a:gd name="connsiteX49" fmla="*/ 566 w 49782"/>
                  <a:gd name="connsiteY49" fmla="*/ 21960 h 81050"/>
                  <a:gd name="connsiteX50" fmla="*/ 232 w 49782"/>
                  <a:gd name="connsiteY50" fmla="*/ 25852 h 81050"/>
                  <a:gd name="connsiteX51" fmla="*/ 232 w 49782"/>
                  <a:gd name="connsiteY51" fmla="*/ 26103 h 81050"/>
                  <a:gd name="connsiteX52" fmla="*/ 232 w 49782"/>
                  <a:gd name="connsiteY52" fmla="*/ 28739 h 81050"/>
                  <a:gd name="connsiteX53" fmla="*/ 650 w 49782"/>
                  <a:gd name="connsiteY53" fmla="*/ 30455 h 81050"/>
                  <a:gd name="connsiteX54" fmla="*/ 650 w 49782"/>
                  <a:gd name="connsiteY54" fmla="*/ 31962 h 81050"/>
                  <a:gd name="connsiteX55" fmla="*/ 232 w 49782"/>
                  <a:gd name="connsiteY55" fmla="*/ 34473 h 81050"/>
                  <a:gd name="connsiteX56" fmla="*/ 232 w 49782"/>
                  <a:gd name="connsiteY56" fmla="*/ 36440 h 81050"/>
                  <a:gd name="connsiteX57" fmla="*/ 232 w 49782"/>
                  <a:gd name="connsiteY57" fmla="*/ 39202 h 81050"/>
                  <a:gd name="connsiteX58" fmla="*/ 650 w 49782"/>
                  <a:gd name="connsiteY58" fmla="*/ 41001 h 81050"/>
                  <a:gd name="connsiteX59" fmla="*/ 232 w 49782"/>
                  <a:gd name="connsiteY59" fmla="*/ 43889 h 81050"/>
                  <a:gd name="connsiteX60" fmla="*/ 232 w 49782"/>
                  <a:gd name="connsiteY60" fmla="*/ 46065 h 81050"/>
                  <a:gd name="connsiteX61" fmla="*/ 232 w 49782"/>
                  <a:gd name="connsiteY61" fmla="*/ 47864 h 81050"/>
                  <a:gd name="connsiteX62" fmla="*/ 232 w 49782"/>
                  <a:gd name="connsiteY62" fmla="*/ 50208 h 81050"/>
                  <a:gd name="connsiteX63" fmla="*/ 232 w 49782"/>
                  <a:gd name="connsiteY63" fmla="*/ 58033 h 81050"/>
                  <a:gd name="connsiteX64" fmla="*/ 1486 w 49782"/>
                  <a:gd name="connsiteY64" fmla="*/ 62679 h 81050"/>
                  <a:gd name="connsiteX65" fmla="*/ 1486 w 49782"/>
                  <a:gd name="connsiteY65" fmla="*/ 63306 h 81050"/>
                  <a:gd name="connsiteX66" fmla="*/ 733 w 49782"/>
                  <a:gd name="connsiteY66" fmla="*/ 67198 h 81050"/>
                  <a:gd name="connsiteX67" fmla="*/ 22 w 49782"/>
                  <a:gd name="connsiteY67" fmla="*/ 75568 h 81050"/>
                  <a:gd name="connsiteX68" fmla="*/ 315 w 49782"/>
                  <a:gd name="connsiteY68" fmla="*/ 80213 h 81050"/>
                  <a:gd name="connsiteX69" fmla="*/ 315 w 49782"/>
                  <a:gd name="connsiteY69" fmla="*/ 80506 h 81050"/>
                  <a:gd name="connsiteX70" fmla="*/ 1402 w 49782"/>
                  <a:gd name="connsiteY70" fmla="*/ 80506 h 81050"/>
                  <a:gd name="connsiteX71" fmla="*/ 2740 w 49782"/>
                  <a:gd name="connsiteY71" fmla="*/ 80506 h 81050"/>
                  <a:gd name="connsiteX72" fmla="*/ 4915 w 49782"/>
                  <a:gd name="connsiteY72" fmla="*/ 80506 h 81050"/>
                  <a:gd name="connsiteX73" fmla="*/ 11731 w 49782"/>
                  <a:gd name="connsiteY73" fmla="*/ 80506 h 81050"/>
                  <a:gd name="connsiteX74" fmla="*/ 15201 w 49782"/>
                  <a:gd name="connsiteY74" fmla="*/ 80757 h 81050"/>
                  <a:gd name="connsiteX75" fmla="*/ 22394 w 49782"/>
                  <a:gd name="connsiteY75" fmla="*/ 81050 h 81050"/>
                  <a:gd name="connsiteX76" fmla="*/ 31301 w 49782"/>
                  <a:gd name="connsiteY76" fmla="*/ 80632 h 81050"/>
                  <a:gd name="connsiteX77" fmla="*/ 40416 w 49782"/>
                  <a:gd name="connsiteY77" fmla="*/ 81050 h 81050"/>
                  <a:gd name="connsiteX78" fmla="*/ 44598 w 49782"/>
                  <a:gd name="connsiteY78" fmla="*/ 76196 h 81050"/>
                  <a:gd name="connsiteX79" fmla="*/ 43302 w 49782"/>
                  <a:gd name="connsiteY79" fmla="*/ 71718 h 81050"/>
                  <a:gd name="connsiteX80" fmla="*/ 37824 w 49782"/>
                  <a:gd name="connsiteY80" fmla="*/ 71090 h 81050"/>
                  <a:gd name="connsiteX81" fmla="*/ 18547 w 49782"/>
                  <a:gd name="connsiteY81" fmla="*/ 71718 h 81050"/>
                  <a:gd name="connsiteX82" fmla="*/ 9515 w 49782"/>
                  <a:gd name="connsiteY82" fmla="*/ 71718 h 81050"/>
                  <a:gd name="connsiteX83" fmla="*/ 9305 w 49782"/>
                  <a:gd name="connsiteY83" fmla="*/ 71425 h 81050"/>
                  <a:gd name="connsiteX84" fmla="*/ 9305 w 49782"/>
                  <a:gd name="connsiteY84" fmla="*/ 71174 h 81050"/>
                  <a:gd name="connsiteX85" fmla="*/ 9305 w 49782"/>
                  <a:gd name="connsiteY85" fmla="*/ 66989 h 81050"/>
                  <a:gd name="connsiteX86" fmla="*/ 9305 w 49782"/>
                  <a:gd name="connsiteY86" fmla="*/ 56862 h 81050"/>
                  <a:gd name="connsiteX87" fmla="*/ 9974 w 49782"/>
                  <a:gd name="connsiteY87" fmla="*/ 52384 h 81050"/>
                  <a:gd name="connsiteX88" fmla="*/ 9724 w 49782"/>
                  <a:gd name="connsiteY88" fmla="*/ 50584 h 81050"/>
                  <a:gd name="connsiteX89" fmla="*/ 9724 w 49782"/>
                  <a:gd name="connsiteY89" fmla="*/ 49245 h 81050"/>
                  <a:gd name="connsiteX90" fmla="*/ 9724 w 49782"/>
                  <a:gd name="connsiteY90" fmla="*/ 48241 h 81050"/>
                  <a:gd name="connsiteX91" fmla="*/ 9724 w 49782"/>
                  <a:gd name="connsiteY91" fmla="*/ 45814 h 81050"/>
                  <a:gd name="connsiteX92" fmla="*/ 9724 w 49782"/>
                  <a:gd name="connsiteY92" fmla="*/ 41001 h 81050"/>
                  <a:gd name="connsiteX93" fmla="*/ 10183 w 49782"/>
                  <a:gd name="connsiteY93" fmla="*/ 36398 h 81050"/>
                  <a:gd name="connsiteX94" fmla="*/ 9724 w 49782"/>
                  <a:gd name="connsiteY94" fmla="*/ 32213 h 81050"/>
                  <a:gd name="connsiteX95" fmla="*/ 10142 w 49782"/>
                  <a:gd name="connsiteY95" fmla="*/ 27693 h 81050"/>
                  <a:gd name="connsiteX96" fmla="*/ 10393 w 49782"/>
                  <a:gd name="connsiteY96" fmla="*/ 25559 h 81050"/>
                  <a:gd name="connsiteX97" fmla="*/ 9724 w 49782"/>
                  <a:gd name="connsiteY97" fmla="*/ 15139 h 81050"/>
                  <a:gd name="connsiteX98" fmla="*/ 9724 w 49782"/>
                  <a:gd name="connsiteY98" fmla="*/ 10075 h 81050"/>
                  <a:gd name="connsiteX99" fmla="*/ 9724 w 49782"/>
                  <a:gd name="connsiteY99" fmla="*/ 9615 h 81050"/>
                  <a:gd name="connsiteX100" fmla="*/ 11229 w 49782"/>
                  <a:gd name="connsiteY100" fmla="*/ 9615 h 81050"/>
                  <a:gd name="connsiteX101" fmla="*/ 13027 w 49782"/>
                  <a:gd name="connsiteY101" fmla="*/ 9615 h 81050"/>
                  <a:gd name="connsiteX102" fmla="*/ 15410 w 49782"/>
                  <a:gd name="connsiteY102" fmla="*/ 10242 h 81050"/>
                  <a:gd name="connsiteX103" fmla="*/ 18045 w 49782"/>
                  <a:gd name="connsiteY103" fmla="*/ 9824 h 81050"/>
                  <a:gd name="connsiteX104" fmla="*/ 20470 w 49782"/>
                  <a:gd name="connsiteY104" fmla="*/ 9824 h 81050"/>
                  <a:gd name="connsiteX105" fmla="*/ 25279 w 49782"/>
                  <a:gd name="connsiteY105" fmla="*/ 9824 h 81050"/>
                  <a:gd name="connsiteX106" fmla="*/ 29879 w 49782"/>
                  <a:gd name="connsiteY106" fmla="*/ 10242 h 81050"/>
                  <a:gd name="connsiteX107" fmla="*/ 33140 w 49782"/>
                  <a:gd name="connsiteY107" fmla="*/ 9866 h 81050"/>
                  <a:gd name="connsiteX108" fmla="*/ 36067 w 49782"/>
                  <a:gd name="connsiteY108" fmla="*/ 10452 h 81050"/>
                  <a:gd name="connsiteX109" fmla="*/ 36946 w 49782"/>
                  <a:gd name="connsiteY109" fmla="*/ 10452 h 81050"/>
                  <a:gd name="connsiteX110" fmla="*/ 39371 w 49782"/>
                  <a:gd name="connsiteY110" fmla="*/ 10452 h 81050"/>
                  <a:gd name="connsiteX111" fmla="*/ 39747 w 49782"/>
                  <a:gd name="connsiteY111" fmla="*/ 10452 h 81050"/>
                  <a:gd name="connsiteX112" fmla="*/ 39747 w 49782"/>
                  <a:gd name="connsiteY112" fmla="*/ 10452 h 81050"/>
                  <a:gd name="connsiteX113" fmla="*/ 40249 w 49782"/>
                  <a:gd name="connsiteY113" fmla="*/ 10452 h 81050"/>
                  <a:gd name="connsiteX114" fmla="*/ 40249 w 49782"/>
                  <a:gd name="connsiteY114" fmla="*/ 10745 h 81050"/>
                  <a:gd name="connsiteX115" fmla="*/ 40249 w 49782"/>
                  <a:gd name="connsiteY115" fmla="*/ 14385 h 81050"/>
                  <a:gd name="connsiteX116" fmla="*/ 40500 w 49782"/>
                  <a:gd name="connsiteY116" fmla="*/ 20035 h 81050"/>
                  <a:gd name="connsiteX117" fmla="*/ 40709 w 49782"/>
                  <a:gd name="connsiteY117" fmla="*/ 25517 h 81050"/>
                  <a:gd name="connsiteX118" fmla="*/ 40040 w 49782"/>
                  <a:gd name="connsiteY118" fmla="*/ 27944 h 81050"/>
                  <a:gd name="connsiteX119" fmla="*/ 40500 w 49782"/>
                  <a:gd name="connsiteY119" fmla="*/ 32590 h 81050"/>
                  <a:gd name="connsiteX120" fmla="*/ 40709 w 49782"/>
                  <a:gd name="connsiteY120" fmla="*/ 37025 h 81050"/>
                  <a:gd name="connsiteX121" fmla="*/ 40500 w 49782"/>
                  <a:gd name="connsiteY121" fmla="*/ 45939 h 81050"/>
                  <a:gd name="connsiteX122" fmla="*/ 40040 w 49782"/>
                  <a:gd name="connsiteY122" fmla="*/ 54309 h 81050"/>
                  <a:gd name="connsiteX123" fmla="*/ 40500 w 49782"/>
                  <a:gd name="connsiteY123" fmla="*/ 61967 h 81050"/>
                  <a:gd name="connsiteX124" fmla="*/ 40040 w 49782"/>
                  <a:gd name="connsiteY124" fmla="*/ 71258 h 81050"/>
                  <a:gd name="connsiteX125" fmla="*/ 41963 w 49782"/>
                  <a:gd name="connsiteY125" fmla="*/ 75442 h 81050"/>
                  <a:gd name="connsiteX126" fmla="*/ 44305 w 49782"/>
                  <a:gd name="connsiteY126" fmla="*/ 76740 h 81050"/>
                  <a:gd name="connsiteX127" fmla="*/ 47023 w 49782"/>
                  <a:gd name="connsiteY127" fmla="*/ 75777 h 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9782" h="81050">
                    <a:moveTo>
                      <a:pt x="47023" y="75777"/>
                    </a:moveTo>
                    <a:cubicBezTo>
                      <a:pt x="48424" y="75145"/>
                      <a:pt x="49444" y="73890"/>
                      <a:pt x="49783" y="72387"/>
                    </a:cubicBezTo>
                    <a:cubicBezTo>
                      <a:pt x="49783" y="71509"/>
                      <a:pt x="49783" y="69416"/>
                      <a:pt x="49783" y="67491"/>
                    </a:cubicBezTo>
                    <a:cubicBezTo>
                      <a:pt x="49729" y="66420"/>
                      <a:pt x="49590" y="65357"/>
                      <a:pt x="49365" y="64311"/>
                    </a:cubicBezTo>
                    <a:cubicBezTo>
                      <a:pt x="49185" y="63415"/>
                      <a:pt x="49114" y="62503"/>
                      <a:pt x="49156" y="61591"/>
                    </a:cubicBezTo>
                    <a:cubicBezTo>
                      <a:pt x="49181" y="60021"/>
                      <a:pt x="49323" y="58452"/>
                      <a:pt x="49574" y="56904"/>
                    </a:cubicBezTo>
                    <a:cubicBezTo>
                      <a:pt x="49662" y="55707"/>
                      <a:pt x="49662" y="54501"/>
                      <a:pt x="49574" y="53305"/>
                    </a:cubicBezTo>
                    <a:cubicBezTo>
                      <a:pt x="49574" y="51840"/>
                      <a:pt x="49574" y="50333"/>
                      <a:pt x="49574" y="48241"/>
                    </a:cubicBezTo>
                    <a:cubicBezTo>
                      <a:pt x="49574" y="47195"/>
                      <a:pt x="49156" y="45688"/>
                      <a:pt x="49156" y="44851"/>
                    </a:cubicBezTo>
                    <a:cubicBezTo>
                      <a:pt x="49189" y="43073"/>
                      <a:pt x="49331" y="41298"/>
                      <a:pt x="49574" y="39536"/>
                    </a:cubicBezTo>
                    <a:cubicBezTo>
                      <a:pt x="49683" y="38143"/>
                      <a:pt x="49683" y="36745"/>
                      <a:pt x="49574" y="35351"/>
                    </a:cubicBezTo>
                    <a:lnTo>
                      <a:pt x="49574" y="28781"/>
                    </a:lnTo>
                    <a:lnTo>
                      <a:pt x="49574" y="23969"/>
                    </a:lnTo>
                    <a:cubicBezTo>
                      <a:pt x="49574" y="22253"/>
                      <a:pt x="49574" y="22462"/>
                      <a:pt x="48319" y="21416"/>
                    </a:cubicBezTo>
                    <a:cubicBezTo>
                      <a:pt x="48319" y="21416"/>
                      <a:pt x="48110" y="21416"/>
                      <a:pt x="48110" y="21081"/>
                    </a:cubicBezTo>
                    <a:cubicBezTo>
                      <a:pt x="48825" y="19307"/>
                      <a:pt x="49315" y="17453"/>
                      <a:pt x="49574" y="15557"/>
                    </a:cubicBezTo>
                    <a:cubicBezTo>
                      <a:pt x="49574" y="14888"/>
                      <a:pt x="48947" y="13507"/>
                      <a:pt x="48947" y="12837"/>
                    </a:cubicBezTo>
                    <a:cubicBezTo>
                      <a:pt x="48947" y="12167"/>
                      <a:pt x="48947" y="11038"/>
                      <a:pt x="48947" y="10368"/>
                    </a:cubicBezTo>
                    <a:lnTo>
                      <a:pt x="49197" y="7104"/>
                    </a:lnTo>
                    <a:lnTo>
                      <a:pt x="49406" y="3630"/>
                    </a:lnTo>
                    <a:lnTo>
                      <a:pt x="49406" y="1622"/>
                    </a:lnTo>
                    <a:lnTo>
                      <a:pt x="49406" y="534"/>
                    </a:lnTo>
                    <a:cubicBezTo>
                      <a:pt x="49406" y="534"/>
                      <a:pt x="49406" y="73"/>
                      <a:pt x="49406" y="31"/>
                    </a:cubicBezTo>
                    <a:lnTo>
                      <a:pt x="48821" y="31"/>
                    </a:lnTo>
                    <a:cubicBezTo>
                      <a:pt x="46480" y="31"/>
                      <a:pt x="43803" y="283"/>
                      <a:pt x="41378" y="408"/>
                    </a:cubicBezTo>
                    <a:cubicBezTo>
                      <a:pt x="41048" y="203"/>
                      <a:pt x="40676" y="73"/>
                      <a:pt x="40291" y="31"/>
                    </a:cubicBezTo>
                    <a:lnTo>
                      <a:pt x="38827" y="31"/>
                    </a:lnTo>
                    <a:cubicBezTo>
                      <a:pt x="38313" y="-10"/>
                      <a:pt x="37794" y="-10"/>
                      <a:pt x="37280" y="31"/>
                    </a:cubicBezTo>
                    <a:cubicBezTo>
                      <a:pt x="36791" y="69"/>
                      <a:pt x="36310" y="182"/>
                      <a:pt x="35858" y="366"/>
                    </a:cubicBezTo>
                    <a:lnTo>
                      <a:pt x="34520" y="366"/>
                    </a:lnTo>
                    <a:cubicBezTo>
                      <a:pt x="34223" y="404"/>
                      <a:pt x="33956" y="554"/>
                      <a:pt x="33767" y="785"/>
                    </a:cubicBezTo>
                    <a:cubicBezTo>
                      <a:pt x="33015" y="734"/>
                      <a:pt x="32271" y="592"/>
                      <a:pt x="31551" y="366"/>
                    </a:cubicBezTo>
                    <a:cubicBezTo>
                      <a:pt x="30907" y="211"/>
                      <a:pt x="30247" y="140"/>
                      <a:pt x="29586" y="157"/>
                    </a:cubicBezTo>
                    <a:cubicBezTo>
                      <a:pt x="28791" y="157"/>
                      <a:pt x="27997" y="366"/>
                      <a:pt x="26826" y="366"/>
                    </a:cubicBezTo>
                    <a:cubicBezTo>
                      <a:pt x="25655" y="366"/>
                      <a:pt x="25488" y="785"/>
                      <a:pt x="25028" y="785"/>
                    </a:cubicBezTo>
                    <a:cubicBezTo>
                      <a:pt x="24054" y="747"/>
                      <a:pt x="23088" y="609"/>
                      <a:pt x="22143" y="366"/>
                    </a:cubicBezTo>
                    <a:cubicBezTo>
                      <a:pt x="21432" y="199"/>
                      <a:pt x="20700" y="128"/>
                      <a:pt x="19968" y="157"/>
                    </a:cubicBezTo>
                    <a:cubicBezTo>
                      <a:pt x="18714" y="157"/>
                      <a:pt x="17669" y="366"/>
                      <a:pt x="16414" y="366"/>
                    </a:cubicBezTo>
                    <a:lnTo>
                      <a:pt x="12233" y="366"/>
                    </a:lnTo>
                    <a:cubicBezTo>
                      <a:pt x="10434" y="366"/>
                      <a:pt x="10936" y="366"/>
                      <a:pt x="9556" y="1664"/>
                    </a:cubicBezTo>
                    <a:cubicBezTo>
                      <a:pt x="9556" y="1664"/>
                      <a:pt x="9180" y="1664"/>
                      <a:pt x="9013" y="1664"/>
                    </a:cubicBezTo>
                    <a:cubicBezTo>
                      <a:pt x="7687" y="1496"/>
                      <a:pt x="6374" y="1245"/>
                      <a:pt x="5082" y="910"/>
                    </a:cubicBezTo>
                    <a:cubicBezTo>
                      <a:pt x="4020" y="684"/>
                      <a:pt x="2945" y="517"/>
                      <a:pt x="1862" y="408"/>
                    </a:cubicBezTo>
                    <a:cubicBezTo>
                      <a:pt x="1269" y="308"/>
                      <a:pt x="658" y="308"/>
                      <a:pt x="64" y="408"/>
                    </a:cubicBezTo>
                    <a:cubicBezTo>
                      <a:pt x="64" y="952"/>
                      <a:pt x="64" y="1580"/>
                      <a:pt x="64" y="2208"/>
                    </a:cubicBezTo>
                    <a:cubicBezTo>
                      <a:pt x="64" y="3630"/>
                      <a:pt x="691" y="6392"/>
                      <a:pt x="691" y="7773"/>
                    </a:cubicBezTo>
                    <a:lnTo>
                      <a:pt x="691" y="11331"/>
                    </a:lnTo>
                    <a:lnTo>
                      <a:pt x="441" y="13214"/>
                    </a:lnTo>
                    <a:cubicBezTo>
                      <a:pt x="261" y="14519"/>
                      <a:pt x="164" y="15833"/>
                      <a:pt x="148" y="17147"/>
                    </a:cubicBezTo>
                    <a:cubicBezTo>
                      <a:pt x="148" y="18654"/>
                      <a:pt x="566" y="20370"/>
                      <a:pt x="566" y="21960"/>
                    </a:cubicBezTo>
                    <a:cubicBezTo>
                      <a:pt x="520" y="23262"/>
                      <a:pt x="411" y="24563"/>
                      <a:pt x="232" y="25852"/>
                    </a:cubicBezTo>
                    <a:cubicBezTo>
                      <a:pt x="215" y="25936"/>
                      <a:pt x="215" y="26019"/>
                      <a:pt x="232" y="26103"/>
                    </a:cubicBezTo>
                    <a:cubicBezTo>
                      <a:pt x="232" y="26563"/>
                      <a:pt x="232" y="27693"/>
                      <a:pt x="232" y="28739"/>
                    </a:cubicBezTo>
                    <a:cubicBezTo>
                      <a:pt x="282" y="29330"/>
                      <a:pt x="424" y="29907"/>
                      <a:pt x="650" y="30455"/>
                    </a:cubicBezTo>
                    <a:cubicBezTo>
                      <a:pt x="758" y="30953"/>
                      <a:pt x="758" y="31464"/>
                      <a:pt x="650" y="31962"/>
                    </a:cubicBezTo>
                    <a:cubicBezTo>
                      <a:pt x="625" y="32816"/>
                      <a:pt x="482" y="33657"/>
                      <a:pt x="232" y="34473"/>
                    </a:cubicBezTo>
                    <a:cubicBezTo>
                      <a:pt x="148" y="35126"/>
                      <a:pt x="148" y="35787"/>
                      <a:pt x="232" y="36440"/>
                    </a:cubicBezTo>
                    <a:cubicBezTo>
                      <a:pt x="232" y="37235"/>
                      <a:pt x="232" y="38030"/>
                      <a:pt x="232" y="39202"/>
                    </a:cubicBezTo>
                    <a:cubicBezTo>
                      <a:pt x="232" y="39746"/>
                      <a:pt x="650" y="40583"/>
                      <a:pt x="650" y="41001"/>
                    </a:cubicBezTo>
                    <a:cubicBezTo>
                      <a:pt x="612" y="41976"/>
                      <a:pt x="474" y="42943"/>
                      <a:pt x="232" y="43889"/>
                    </a:cubicBezTo>
                    <a:cubicBezTo>
                      <a:pt x="135" y="44613"/>
                      <a:pt x="135" y="45341"/>
                      <a:pt x="232" y="46065"/>
                    </a:cubicBezTo>
                    <a:cubicBezTo>
                      <a:pt x="232" y="46692"/>
                      <a:pt x="232" y="47278"/>
                      <a:pt x="232" y="47864"/>
                    </a:cubicBezTo>
                    <a:cubicBezTo>
                      <a:pt x="278" y="48647"/>
                      <a:pt x="278" y="49425"/>
                      <a:pt x="232" y="50208"/>
                    </a:cubicBezTo>
                    <a:lnTo>
                      <a:pt x="232" y="58033"/>
                    </a:lnTo>
                    <a:cubicBezTo>
                      <a:pt x="68" y="59682"/>
                      <a:pt x="516" y="61335"/>
                      <a:pt x="1486" y="62679"/>
                    </a:cubicBezTo>
                    <a:cubicBezTo>
                      <a:pt x="1486" y="62888"/>
                      <a:pt x="1486" y="63097"/>
                      <a:pt x="1486" y="63306"/>
                    </a:cubicBezTo>
                    <a:cubicBezTo>
                      <a:pt x="1344" y="64620"/>
                      <a:pt x="1089" y="65922"/>
                      <a:pt x="733" y="67198"/>
                    </a:cubicBezTo>
                    <a:cubicBezTo>
                      <a:pt x="160" y="69948"/>
                      <a:pt x="-78" y="72760"/>
                      <a:pt x="22" y="75568"/>
                    </a:cubicBezTo>
                    <a:cubicBezTo>
                      <a:pt x="22" y="76823"/>
                      <a:pt x="22" y="78581"/>
                      <a:pt x="315" y="80213"/>
                    </a:cubicBezTo>
                    <a:cubicBezTo>
                      <a:pt x="315" y="80213"/>
                      <a:pt x="315" y="80464"/>
                      <a:pt x="315" y="80506"/>
                    </a:cubicBezTo>
                    <a:lnTo>
                      <a:pt x="1402" y="80506"/>
                    </a:lnTo>
                    <a:lnTo>
                      <a:pt x="2740" y="80506"/>
                    </a:lnTo>
                    <a:lnTo>
                      <a:pt x="4915" y="80506"/>
                    </a:lnTo>
                    <a:lnTo>
                      <a:pt x="11731" y="80506"/>
                    </a:lnTo>
                    <a:lnTo>
                      <a:pt x="15201" y="80757"/>
                    </a:lnTo>
                    <a:cubicBezTo>
                      <a:pt x="17334" y="80757"/>
                      <a:pt x="19383" y="81050"/>
                      <a:pt x="22394" y="81050"/>
                    </a:cubicBezTo>
                    <a:cubicBezTo>
                      <a:pt x="25404" y="81050"/>
                      <a:pt x="28332" y="80632"/>
                      <a:pt x="31301" y="80632"/>
                    </a:cubicBezTo>
                    <a:cubicBezTo>
                      <a:pt x="34269" y="80632"/>
                      <a:pt x="38911" y="81050"/>
                      <a:pt x="40416" y="81050"/>
                    </a:cubicBezTo>
                    <a:cubicBezTo>
                      <a:pt x="42754" y="80577"/>
                      <a:pt x="44472" y="78581"/>
                      <a:pt x="44598" y="76196"/>
                    </a:cubicBezTo>
                    <a:cubicBezTo>
                      <a:pt x="44669" y="74601"/>
                      <a:pt x="44213" y="73028"/>
                      <a:pt x="43302" y="71718"/>
                    </a:cubicBezTo>
                    <a:cubicBezTo>
                      <a:pt x="41524" y="71191"/>
                      <a:pt x="39672" y="70977"/>
                      <a:pt x="37824" y="71090"/>
                    </a:cubicBezTo>
                    <a:cubicBezTo>
                      <a:pt x="31259" y="71090"/>
                      <a:pt x="24694" y="71718"/>
                      <a:pt x="18547" y="71718"/>
                    </a:cubicBezTo>
                    <a:lnTo>
                      <a:pt x="9515" y="71718"/>
                    </a:lnTo>
                    <a:cubicBezTo>
                      <a:pt x="9305" y="71718"/>
                      <a:pt x="9515" y="71718"/>
                      <a:pt x="9305" y="71425"/>
                    </a:cubicBezTo>
                    <a:cubicBezTo>
                      <a:pt x="9096" y="71132"/>
                      <a:pt x="9305" y="71425"/>
                      <a:pt x="9305" y="71174"/>
                    </a:cubicBezTo>
                    <a:lnTo>
                      <a:pt x="9305" y="66989"/>
                    </a:lnTo>
                    <a:cubicBezTo>
                      <a:pt x="9305" y="61088"/>
                      <a:pt x="9305" y="58117"/>
                      <a:pt x="9305" y="56862"/>
                    </a:cubicBezTo>
                    <a:cubicBezTo>
                      <a:pt x="9305" y="55606"/>
                      <a:pt x="9974" y="54100"/>
                      <a:pt x="9974" y="52384"/>
                    </a:cubicBezTo>
                    <a:cubicBezTo>
                      <a:pt x="9928" y="51781"/>
                      <a:pt x="9845" y="51179"/>
                      <a:pt x="9724" y="50584"/>
                    </a:cubicBezTo>
                    <a:lnTo>
                      <a:pt x="9724" y="49245"/>
                    </a:lnTo>
                    <a:cubicBezTo>
                      <a:pt x="9707" y="48910"/>
                      <a:pt x="9707" y="48576"/>
                      <a:pt x="9724" y="48241"/>
                    </a:cubicBezTo>
                    <a:cubicBezTo>
                      <a:pt x="9724" y="47320"/>
                      <a:pt x="9724" y="46483"/>
                      <a:pt x="9724" y="45814"/>
                    </a:cubicBezTo>
                    <a:cubicBezTo>
                      <a:pt x="9724" y="44223"/>
                      <a:pt x="9724" y="42842"/>
                      <a:pt x="9724" y="41001"/>
                    </a:cubicBezTo>
                    <a:cubicBezTo>
                      <a:pt x="9724" y="39160"/>
                      <a:pt x="10183" y="37067"/>
                      <a:pt x="10183" y="36398"/>
                    </a:cubicBezTo>
                    <a:cubicBezTo>
                      <a:pt x="10183" y="35017"/>
                      <a:pt x="9724" y="33636"/>
                      <a:pt x="9724" y="32213"/>
                    </a:cubicBezTo>
                    <a:cubicBezTo>
                      <a:pt x="9724" y="30790"/>
                      <a:pt x="10100" y="29283"/>
                      <a:pt x="10142" y="27693"/>
                    </a:cubicBezTo>
                    <a:cubicBezTo>
                      <a:pt x="10317" y="26994"/>
                      <a:pt x="10401" y="26279"/>
                      <a:pt x="10393" y="25559"/>
                    </a:cubicBezTo>
                    <a:cubicBezTo>
                      <a:pt x="10393" y="22002"/>
                      <a:pt x="9724" y="18445"/>
                      <a:pt x="9724" y="15139"/>
                    </a:cubicBezTo>
                    <a:lnTo>
                      <a:pt x="9724" y="10075"/>
                    </a:lnTo>
                    <a:cubicBezTo>
                      <a:pt x="9724" y="10075"/>
                      <a:pt x="9724" y="9531"/>
                      <a:pt x="9724" y="9615"/>
                    </a:cubicBezTo>
                    <a:lnTo>
                      <a:pt x="11229" y="9615"/>
                    </a:lnTo>
                    <a:lnTo>
                      <a:pt x="13027" y="9615"/>
                    </a:lnTo>
                    <a:cubicBezTo>
                      <a:pt x="13696" y="9615"/>
                      <a:pt x="14491" y="10242"/>
                      <a:pt x="15410" y="10242"/>
                    </a:cubicBezTo>
                    <a:cubicBezTo>
                      <a:pt x="16276" y="10029"/>
                      <a:pt x="17158" y="9891"/>
                      <a:pt x="18045" y="9824"/>
                    </a:cubicBezTo>
                    <a:cubicBezTo>
                      <a:pt x="18965" y="9824"/>
                      <a:pt x="19801" y="9824"/>
                      <a:pt x="20470" y="9824"/>
                    </a:cubicBezTo>
                    <a:cubicBezTo>
                      <a:pt x="22059" y="9824"/>
                      <a:pt x="23439" y="9824"/>
                      <a:pt x="25279" y="9824"/>
                    </a:cubicBezTo>
                    <a:cubicBezTo>
                      <a:pt x="27119" y="9824"/>
                      <a:pt x="29210" y="10242"/>
                      <a:pt x="29879" y="10242"/>
                    </a:cubicBezTo>
                    <a:cubicBezTo>
                      <a:pt x="30970" y="10180"/>
                      <a:pt x="32062" y="10054"/>
                      <a:pt x="33140" y="9866"/>
                    </a:cubicBezTo>
                    <a:cubicBezTo>
                      <a:pt x="34044" y="10322"/>
                      <a:pt x="35055" y="10523"/>
                      <a:pt x="36067" y="10452"/>
                    </a:cubicBezTo>
                    <a:lnTo>
                      <a:pt x="36946" y="10452"/>
                    </a:lnTo>
                    <a:lnTo>
                      <a:pt x="39371" y="10452"/>
                    </a:lnTo>
                    <a:cubicBezTo>
                      <a:pt x="39956" y="10452"/>
                      <a:pt x="39622" y="10452"/>
                      <a:pt x="39747" y="10452"/>
                    </a:cubicBezTo>
                    <a:lnTo>
                      <a:pt x="39747" y="10452"/>
                    </a:lnTo>
                    <a:cubicBezTo>
                      <a:pt x="39747" y="10452"/>
                      <a:pt x="40291" y="10117"/>
                      <a:pt x="40249" y="10452"/>
                    </a:cubicBezTo>
                    <a:cubicBezTo>
                      <a:pt x="40207" y="10786"/>
                      <a:pt x="40249" y="10452"/>
                      <a:pt x="40249" y="10745"/>
                    </a:cubicBezTo>
                    <a:cubicBezTo>
                      <a:pt x="40165" y="11958"/>
                      <a:pt x="40165" y="13172"/>
                      <a:pt x="40249" y="14385"/>
                    </a:cubicBezTo>
                    <a:cubicBezTo>
                      <a:pt x="40249" y="16101"/>
                      <a:pt x="40500" y="18068"/>
                      <a:pt x="40500" y="20035"/>
                    </a:cubicBezTo>
                    <a:cubicBezTo>
                      <a:pt x="40500" y="23215"/>
                      <a:pt x="40709" y="24848"/>
                      <a:pt x="40709" y="25517"/>
                    </a:cubicBezTo>
                    <a:cubicBezTo>
                      <a:pt x="40709" y="26187"/>
                      <a:pt x="40040" y="27024"/>
                      <a:pt x="40040" y="27944"/>
                    </a:cubicBezTo>
                    <a:cubicBezTo>
                      <a:pt x="40303" y="29480"/>
                      <a:pt x="40458" y="31033"/>
                      <a:pt x="40500" y="32590"/>
                    </a:cubicBezTo>
                    <a:cubicBezTo>
                      <a:pt x="40500" y="34305"/>
                      <a:pt x="40709" y="35770"/>
                      <a:pt x="40709" y="37025"/>
                    </a:cubicBezTo>
                    <a:lnTo>
                      <a:pt x="40500" y="45939"/>
                    </a:lnTo>
                    <a:cubicBezTo>
                      <a:pt x="40500" y="49120"/>
                      <a:pt x="40040" y="53137"/>
                      <a:pt x="40040" y="54309"/>
                    </a:cubicBezTo>
                    <a:cubicBezTo>
                      <a:pt x="40040" y="56862"/>
                      <a:pt x="40500" y="59414"/>
                      <a:pt x="40500" y="61967"/>
                    </a:cubicBezTo>
                    <a:cubicBezTo>
                      <a:pt x="40500" y="63641"/>
                      <a:pt x="40040" y="68286"/>
                      <a:pt x="40040" y="71258"/>
                    </a:cubicBezTo>
                    <a:cubicBezTo>
                      <a:pt x="39789" y="72911"/>
                      <a:pt x="40542" y="74559"/>
                      <a:pt x="41963" y="75442"/>
                    </a:cubicBezTo>
                    <a:cubicBezTo>
                      <a:pt x="42423" y="76296"/>
                      <a:pt x="43339" y="76807"/>
                      <a:pt x="44305" y="76740"/>
                    </a:cubicBezTo>
                    <a:cubicBezTo>
                      <a:pt x="45242" y="76514"/>
                      <a:pt x="46153" y="76191"/>
                      <a:pt x="47023" y="75777"/>
                    </a:cubicBezTo>
                    <a:close/>
                  </a:path>
                </a:pathLst>
              </a:custGeom>
              <a:solidFill>
                <a:schemeClr val="bg1"/>
              </a:solidFill>
              <a:ln w="3805" cap="flat">
                <a:noFill/>
                <a:prstDash val="solid"/>
                <a:miter/>
              </a:ln>
            </p:spPr>
            <p:txBody>
              <a:bodyPr wrap="none" rtlCol="0" anchor="ctr"/>
              <a:lstStyle/>
              <a:p>
                <a:endParaRPr lang="en-CA"/>
              </a:p>
            </p:txBody>
          </p:sp>
          <p:sp>
            <p:nvSpPr>
              <p:cNvPr id="265" name="Freeform 264">
                <a:extLst>
                  <a:ext uri="{FF2B5EF4-FFF2-40B4-BE49-F238E27FC236}">
                    <a16:creationId xmlns:a16="http://schemas.microsoft.com/office/drawing/2014/main" id="{C305D117-0B2B-F74D-8B3B-32E44F32BD4D}"/>
                  </a:ext>
                </a:extLst>
              </p:cNvPr>
              <p:cNvSpPr/>
              <p:nvPr/>
            </p:nvSpPr>
            <p:spPr>
              <a:xfrm>
                <a:off x="6561385" y="3237296"/>
                <a:ext cx="49927" cy="80809"/>
              </a:xfrm>
              <a:custGeom>
                <a:avLst/>
                <a:gdLst>
                  <a:gd name="connsiteX0" fmla="*/ 47126 w 49927"/>
                  <a:gd name="connsiteY0" fmla="*/ 75913 h 80809"/>
                  <a:gd name="connsiteX1" fmla="*/ 49928 w 49927"/>
                  <a:gd name="connsiteY1" fmla="*/ 72523 h 80809"/>
                  <a:gd name="connsiteX2" fmla="*/ 49928 w 49927"/>
                  <a:gd name="connsiteY2" fmla="*/ 67669 h 80809"/>
                  <a:gd name="connsiteX3" fmla="*/ 49510 w 49927"/>
                  <a:gd name="connsiteY3" fmla="*/ 64489 h 80809"/>
                  <a:gd name="connsiteX4" fmla="*/ 49300 w 49927"/>
                  <a:gd name="connsiteY4" fmla="*/ 61727 h 80809"/>
                  <a:gd name="connsiteX5" fmla="*/ 49719 w 49927"/>
                  <a:gd name="connsiteY5" fmla="*/ 57081 h 80809"/>
                  <a:gd name="connsiteX6" fmla="*/ 49719 w 49927"/>
                  <a:gd name="connsiteY6" fmla="*/ 53482 h 80809"/>
                  <a:gd name="connsiteX7" fmla="*/ 49719 w 49927"/>
                  <a:gd name="connsiteY7" fmla="*/ 48377 h 80809"/>
                  <a:gd name="connsiteX8" fmla="*/ 49300 w 49927"/>
                  <a:gd name="connsiteY8" fmla="*/ 44987 h 80809"/>
                  <a:gd name="connsiteX9" fmla="*/ 49719 w 49927"/>
                  <a:gd name="connsiteY9" fmla="*/ 39714 h 80809"/>
                  <a:gd name="connsiteX10" fmla="*/ 49719 w 49927"/>
                  <a:gd name="connsiteY10" fmla="*/ 35529 h 80809"/>
                  <a:gd name="connsiteX11" fmla="*/ 49719 w 49927"/>
                  <a:gd name="connsiteY11" fmla="*/ 28959 h 80809"/>
                  <a:gd name="connsiteX12" fmla="*/ 49719 w 49927"/>
                  <a:gd name="connsiteY12" fmla="*/ 23937 h 80809"/>
                  <a:gd name="connsiteX13" fmla="*/ 48464 w 49927"/>
                  <a:gd name="connsiteY13" fmla="*/ 21426 h 80809"/>
                  <a:gd name="connsiteX14" fmla="*/ 48213 w 49927"/>
                  <a:gd name="connsiteY14" fmla="*/ 21050 h 80809"/>
                  <a:gd name="connsiteX15" fmla="*/ 49719 w 49927"/>
                  <a:gd name="connsiteY15" fmla="*/ 15568 h 80809"/>
                  <a:gd name="connsiteX16" fmla="*/ 49091 w 49927"/>
                  <a:gd name="connsiteY16" fmla="*/ 12806 h 80809"/>
                  <a:gd name="connsiteX17" fmla="*/ 49091 w 49927"/>
                  <a:gd name="connsiteY17" fmla="*/ 10337 h 80809"/>
                  <a:gd name="connsiteX18" fmla="*/ 49091 w 49927"/>
                  <a:gd name="connsiteY18" fmla="*/ 7114 h 80809"/>
                  <a:gd name="connsiteX19" fmla="*/ 49342 w 49927"/>
                  <a:gd name="connsiteY19" fmla="*/ 3599 h 80809"/>
                  <a:gd name="connsiteX20" fmla="*/ 49342 w 49927"/>
                  <a:gd name="connsiteY20" fmla="*/ 502 h 80809"/>
                  <a:gd name="connsiteX21" fmla="*/ 49342 w 49927"/>
                  <a:gd name="connsiteY21" fmla="*/ 0 h 80809"/>
                  <a:gd name="connsiteX22" fmla="*/ 48715 w 49927"/>
                  <a:gd name="connsiteY22" fmla="*/ 0 h 80809"/>
                  <a:gd name="connsiteX23" fmla="*/ 41272 w 49927"/>
                  <a:gd name="connsiteY23" fmla="*/ 377 h 80809"/>
                  <a:gd name="connsiteX24" fmla="*/ 40185 w 49927"/>
                  <a:gd name="connsiteY24" fmla="*/ 0 h 80809"/>
                  <a:gd name="connsiteX25" fmla="*/ 39390 w 49927"/>
                  <a:gd name="connsiteY25" fmla="*/ 0 h 80809"/>
                  <a:gd name="connsiteX26" fmla="*/ 38763 w 49927"/>
                  <a:gd name="connsiteY26" fmla="*/ 0 h 80809"/>
                  <a:gd name="connsiteX27" fmla="*/ 37216 w 49927"/>
                  <a:gd name="connsiteY27" fmla="*/ 0 h 80809"/>
                  <a:gd name="connsiteX28" fmla="*/ 35794 w 49927"/>
                  <a:gd name="connsiteY28" fmla="*/ 335 h 80809"/>
                  <a:gd name="connsiteX29" fmla="*/ 34456 w 49927"/>
                  <a:gd name="connsiteY29" fmla="*/ 335 h 80809"/>
                  <a:gd name="connsiteX30" fmla="*/ 33703 w 49927"/>
                  <a:gd name="connsiteY30" fmla="*/ 753 h 80809"/>
                  <a:gd name="connsiteX31" fmla="*/ 31487 w 49927"/>
                  <a:gd name="connsiteY31" fmla="*/ 335 h 80809"/>
                  <a:gd name="connsiteX32" fmla="*/ 29522 w 49927"/>
                  <a:gd name="connsiteY32" fmla="*/ 126 h 80809"/>
                  <a:gd name="connsiteX33" fmla="*/ 26762 w 49927"/>
                  <a:gd name="connsiteY33" fmla="*/ 335 h 80809"/>
                  <a:gd name="connsiteX34" fmla="*/ 24922 w 49927"/>
                  <a:gd name="connsiteY34" fmla="*/ 795 h 80809"/>
                  <a:gd name="connsiteX35" fmla="*/ 22079 w 49927"/>
                  <a:gd name="connsiteY35" fmla="*/ 335 h 80809"/>
                  <a:gd name="connsiteX36" fmla="*/ 19904 w 49927"/>
                  <a:gd name="connsiteY36" fmla="*/ 126 h 80809"/>
                  <a:gd name="connsiteX37" fmla="*/ 16350 w 49927"/>
                  <a:gd name="connsiteY37" fmla="*/ 335 h 80809"/>
                  <a:gd name="connsiteX38" fmla="*/ 12168 w 49927"/>
                  <a:gd name="connsiteY38" fmla="*/ 335 h 80809"/>
                  <a:gd name="connsiteX39" fmla="*/ 9492 w 49927"/>
                  <a:gd name="connsiteY39" fmla="*/ 1632 h 80809"/>
                  <a:gd name="connsiteX40" fmla="*/ 8907 w 49927"/>
                  <a:gd name="connsiteY40" fmla="*/ 1632 h 80809"/>
                  <a:gd name="connsiteX41" fmla="*/ 5018 w 49927"/>
                  <a:gd name="connsiteY41" fmla="*/ 879 h 80809"/>
                  <a:gd name="connsiteX42" fmla="*/ 1756 w 49927"/>
                  <a:gd name="connsiteY42" fmla="*/ 377 h 80809"/>
                  <a:gd name="connsiteX43" fmla="*/ 0 w 49927"/>
                  <a:gd name="connsiteY43" fmla="*/ 377 h 80809"/>
                  <a:gd name="connsiteX44" fmla="*/ 0 w 49927"/>
                  <a:gd name="connsiteY44" fmla="*/ 2218 h 80809"/>
                  <a:gd name="connsiteX45" fmla="*/ 669 w 49927"/>
                  <a:gd name="connsiteY45" fmla="*/ 7742 h 80809"/>
                  <a:gd name="connsiteX46" fmla="*/ 669 w 49927"/>
                  <a:gd name="connsiteY46" fmla="*/ 10211 h 80809"/>
                  <a:gd name="connsiteX47" fmla="*/ 669 w 49927"/>
                  <a:gd name="connsiteY47" fmla="*/ 11341 h 80809"/>
                  <a:gd name="connsiteX48" fmla="*/ 669 w 49927"/>
                  <a:gd name="connsiteY48" fmla="*/ 13224 h 80809"/>
                  <a:gd name="connsiteX49" fmla="*/ 335 w 49927"/>
                  <a:gd name="connsiteY49" fmla="*/ 17116 h 80809"/>
                  <a:gd name="connsiteX50" fmla="*/ 795 w 49927"/>
                  <a:gd name="connsiteY50" fmla="*/ 21929 h 80809"/>
                  <a:gd name="connsiteX51" fmla="*/ 460 w 49927"/>
                  <a:gd name="connsiteY51" fmla="*/ 25821 h 80809"/>
                  <a:gd name="connsiteX52" fmla="*/ 460 w 49927"/>
                  <a:gd name="connsiteY52" fmla="*/ 26072 h 80809"/>
                  <a:gd name="connsiteX53" fmla="*/ 460 w 49927"/>
                  <a:gd name="connsiteY53" fmla="*/ 28708 h 80809"/>
                  <a:gd name="connsiteX54" fmla="*/ 920 w 49927"/>
                  <a:gd name="connsiteY54" fmla="*/ 30424 h 80809"/>
                  <a:gd name="connsiteX55" fmla="*/ 920 w 49927"/>
                  <a:gd name="connsiteY55" fmla="*/ 31930 h 80809"/>
                  <a:gd name="connsiteX56" fmla="*/ 460 w 49927"/>
                  <a:gd name="connsiteY56" fmla="*/ 34441 h 80809"/>
                  <a:gd name="connsiteX57" fmla="*/ 460 w 49927"/>
                  <a:gd name="connsiteY57" fmla="*/ 36408 h 80809"/>
                  <a:gd name="connsiteX58" fmla="*/ 460 w 49927"/>
                  <a:gd name="connsiteY58" fmla="*/ 39170 h 80809"/>
                  <a:gd name="connsiteX59" fmla="*/ 920 w 49927"/>
                  <a:gd name="connsiteY59" fmla="*/ 41012 h 80809"/>
                  <a:gd name="connsiteX60" fmla="*/ 460 w 49927"/>
                  <a:gd name="connsiteY60" fmla="*/ 43857 h 80809"/>
                  <a:gd name="connsiteX61" fmla="*/ 460 w 49927"/>
                  <a:gd name="connsiteY61" fmla="*/ 46033 h 80809"/>
                  <a:gd name="connsiteX62" fmla="*/ 460 w 49927"/>
                  <a:gd name="connsiteY62" fmla="*/ 47833 h 80809"/>
                  <a:gd name="connsiteX63" fmla="*/ 460 w 49927"/>
                  <a:gd name="connsiteY63" fmla="*/ 50176 h 80809"/>
                  <a:gd name="connsiteX64" fmla="*/ 460 w 49927"/>
                  <a:gd name="connsiteY64" fmla="*/ 58002 h 80809"/>
                  <a:gd name="connsiteX65" fmla="*/ 1756 w 49927"/>
                  <a:gd name="connsiteY65" fmla="*/ 62647 h 80809"/>
                  <a:gd name="connsiteX66" fmla="*/ 1756 w 49927"/>
                  <a:gd name="connsiteY66" fmla="*/ 63317 h 80809"/>
                  <a:gd name="connsiteX67" fmla="*/ 1004 w 49927"/>
                  <a:gd name="connsiteY67" fmla="*/ 67209 h 80809"/>
                  <a:gd name="connsiteX68" fmla="*/ 251 w 49927"/>
                  <a:gd name="connsiteY68" fmla="*/ 75578 h 80809"/>
                  <a:gd name="connsiteX69" fmla="*/ 585 w 49927"/>
                  <a:gd name="connsiteY69" fmla="*/ 80265 h 80809"/>
                  <a:gd name="connsiteX70" fmla="*/ 585 w 49927"/>
                  <a:gd name="connsiteY70" fmla="*/ 80517 h 80809"/>
                  <a:gd name="connsiteX71" fmla="*/ 1673 w 49927"/>
                  <a:gd name="connsiteY71" fmla="*/ 80517 h 80809"/>
                  <a:gd name="connsiteX72" fmla="*/ 3011 w 49927"/>
                  <a:gd name="connsiteY72" fmla="*/ 80517 h 80809"/>
                  <a:gd name="connsiteX73" fmla="*/ 5185 w 49927"/>
                  <a:gd name="connsiteY73" fmla="*/ 80517 h 80809"/>
                  <a:gd name="connsiteX74" fmla="*/ 9701 w 49927"/>
                  <a:gd name="connsiteY74" fmla="*/ 80517 h 80809"/>
                  <a:gd name="connsiteX75" fmla="*/ 12001 w 49927"/>
                  <a:gd name="connsiteY75" fmla="*/ 80517 h 80809"/>
                  <a:gd name="connsiteX76" fmla="*/ 15472 w 49927"/>
                  <a:gd name="connsiteY76" fmla="*/ 80517 h 80809"/>
                  <a:gd name="connsiteX77" fmla="*/ 22664 w 49927"/>
                  <a:gd name="connsiteY77" fmla="*/ 80809 h 80809"/>
                  <a:gd name="connsiteX78" fmla="*/ 31571 w 49927"/>
                  <a:gd name="connsiteY78" fmla="*/ 80391 h 80809"/>
                  <a:gd name="connsiteX79" fmla="*/ 40645 w 49927"/>
                  <a:gd name="connsiteY79" fmla="*/ 80809 h 80809"/>
                  <a:gd name="connsiteX80" fmla="*/ 44826 w 49927"/>
                  <a:gd name="connsiteY80" fmla="*/ 75955 h 80809"/>
                  <a:gd name="connsiteX81" fmla="*/ 43530 w 49927"/>
                  <a:gd name="connsiteY81" fmla="*/ 71519 h 80809"/>
                  <a:gd name="connsiteX82" fmla="*/ 38052 w 49927"/>
                  <a:gd name="connsiteY82" fmla="*/ 70891 h 80809"/>
                  <a:gd name="connsiteX83" fmla="*/ 18775 w 49927"/>
                  <a:gd name="connsiteY83" fmla="*/ 71519 h 80809"/>
                  <a:gd name="connsiteX84" fmla="*/ 9701 w 49927"/>
                  <a:gd name="connsiteY84" fmla="*/ 71310 h 80809"/>
                  <a:gd name="connsiteX85" fmla="*/ 9701 w 49927"/>
                  <a:gd name="connsiteY85" fmla="*/ 70975 h 80809"/>
                  <a:gd name="connsiteX86" fmla="*/ 9701 w 49927"/>
                  <a:gd name="connsiteY86" fmla="*/ 70724 h 80809"/>
                  <a:gd name="connsiteX87" fmla="*/ 9701 w 49927"/>
                  <a:gd name="connsiteY87" fmla="*/ 66539 h 80809"/>
                  <a:gd name="connsiteX88" fmla="*/ 9492 w 49927"/>
                  <a:gd name="connsiteY88" fmla="*/ 56370 h 80809"/>
                  <a:gd name="connsiteX89" fmla="*/ 10119 w 49927"/>
                  <a:gd name="connsiteY89" fmla="*/ 51934 h 80809"/>
                  <a:gd name="connsiteX90" fmla="*/ 9910 w 49927"/>
                  <a:gd name="connsiteY90" fmla="*/ 50134 h 80809"/>
                  <a:gd name="connsiteX91" fmla="*/ 9910 w 49927"/>
                  <a:gd name="connsiteY91" fmla="*/ 48754 h 80809"/>
                  <a:gd name="connsiteX92" fmla="*/ 9910 w 49927"/>
                  <a:gd name="connsiteY92" fmla="*/ 47749 h 80809"/>
                  <a:gd name="connsiteX93" fmla="*/ 9701 w 49927"/>
                  <a:gd name="connsiteY93" fmla="*/ 45322 h 80809"/>
                  <a:gd name="connsiteX94" fmla="*/ 9910 w 49927"/>
                  <a:gd name="connsiteY94" fmla="*/ 40509 h 80809"/>
                  <a:gd name="connsiteX95" fmla="*/ 10329 w 49927"/>
                  <a:gd name="connsiteY95" fmla="*/ 35906 h 80809"/>
                  <a:gd name="connsiteX96" fmla="*/ 9910 w 49927"/>
                  <a:gd name="connsiteY96" fmla="*/ 31721 h 80809"/>
                  <a:gd name="connsiteX97" fmla="*/ 10329 w 49927"/>
                  <a:gd name="connsiteY97" fmla="*/ 27160 h 80809"/>
                  <a:gd name="connsiteX98" fmla="*/ 10329 w 49927"/>
                  <a:gd name="connsiteY98" fmla="*/ 25025 h 80809"/>
                  <a:gd name="connsiteX99" fmla="*/ 9701 w 49927"/>
                  <a:gd name="connsiteY99" fmla="*/ 14605 h 80809"/>
                  <a:gd name="connsiteX100" fmla="*/ 9701 w 49927"/>
                  <a:gd name="connsiteY100" fmla="*/ 9541 h 80809"/>
                  <a:gd name="connsiteX101" fmla="*/ 9701 w 49927"/>
                  <a:gd name="connsiteY101" fmla="*/ 9081 h 80809"/>
                  <a:gd name="connsiteX102" fmla="*/ 11165 w 49927"/>
                  <a:gd name="connsiteY102" fmla="*/ 9081 h 80809"/>
                  <a:gd name="connsiteX103" fmla="*/ 13005 w 49927"/>
                  <a:gd name="connsiteY103" fmla="*/ 9081 h 80809"/>
                  <a:gd name="connsiteX104" fmla="*/ 15388 w 49927"/>
                  <a:gd name="connsiteY104" fmla="*/ 9709 h 80809"/>
                  <a:gd name="connsiteX105" fmla="*/ 18023 w 49927"/>
                  <a:gd name="connsiteY105" fmla="*/ 9290 h 80809"/>
                  <a:gd name="connsiteX106" fmla="*/ 20448 w 49927"/>
                  <a:gd name="connsiteY106" fmla="*/ 9081 h 80809"/>
                  <a:gd name="connsiteX107" fmla="*/ 25257 w 49927"/>
                  <a:gd name="connsiteY107" fmla="*/ 9290 h 80809"/>
                  <a:gd name="connsiteX108" fmla="*/ 29856 w 49927"/>
                  <a:gd name="connsiteY108" fmla="*/ 9709 h 80809"/>
                  <a:gd name="connsiteX109" fmla="*/ 33202 w 49927"/>
                  <a:gd name="connsiteY109" fmla="*/ 9751 h 80809"/>
                  <a:gd name="connsiteX110" fmla="*/ 36129 w 49927"/>
                  <a:gd name="connsiteY110" fmla="*/ 10337 h 80809"/>
                  <a:gd name="connsiteX111" fmla="*/ 36965 w 49927"/>
                  <a:gd name="connsiteY111" fmla="*/ 10337 h 80809"/>
                  <a:gd name="connsiteX112" fmla="*/ 39432 w 49927"/>
                  <a:gd name="connsiteY112" fmla="*/ 10337 h 80809"/>
                  <a:gd name="connsiteX113" fmla="*/ 39809 w 49927"/>
                  <a:gd name="connsiteY113" fmla="*/ 10337 h 80809"/>
                  <a:gd name="connsiteX114" fmla="*/ 39809 w 49927"/>
                  <a:gd name="connsiteY114" fmla="*/ 10337 h 80809"/>
                  <a:gd name="connsiteX115" fmla="*/ 40268 w 49927"/>
                  <a:gd name="connsiteY115" fmla="*/ 10337 h 80809"/>
                  <a:gd name="connsiteX116" fmla="*/ 40268 w 49927"/>
                  <a:gd name="connsiteY116" fmla="*/ 10671 h 80809"/>
                  <a:gd name="connsiteX117" fmla="*/ 40268 w 49927"/>
                  <a:gd name="connsiteY117" fmla="*/ 14270 h 80809"/>
                  <a:gd name="connsiteX118" fmla="*/ 40268 w 49927"/>
                  <a:gd name="connsiteY118" fmla="*/ 19920 h 80809"/>
                  <a:gd name="connsiteX119" fmla="*/ 40268 w 49927"/>
                  <a:gd name="connsiteY119" fmla="*/ 25402 h 80809"/>
                  <a:gd name="connsiteX120" fmla="*/ 39641 w 49927"/>
                  <a:gd name="connsiteY120" fmla="*/ 27829 h 80809"/>
                  <a:gd name="connsiteX121" fmla="*/ 40059 w 49927"/>
                  <a:gd name="connsiteY121" fmla="*/ 32474 h 80809"/>
                  <a:gd name="connsiteX122" fmla="*/ 40059 w 49927"/>
                  <a:gd name="connsiteY122" fmla="*/ 36952 h 80809"/>
                  <a:gd name="connsiteX123" fmla="*/ 40059 w 49927"/>
                  <a:gd name="connsiteY123" fmla="*/ 45824 h 80809"/>
                  <a:gd name="connsiteX124" fmla="*/ 39641 w 49927"/>
                  <a:gd name="connsiteY124" fmla="*/ 54194 h 80809"/>
                  <a:gd name="connsiteX125" fmla="*/ 40059 w 49927"/>
                  <a:gd name="connsiteY125" fmla="*/ 61810 h 80809"/>
                  <a:gd name="connsiteX126" fmla="*/ 39641 w 49927"/>
                  <a:gd name="connsiteY126" fmla="*/ 71101 h 80809"/>
                  <a:gd name="connsiteX127" fmla="*/ 41565 w 49927"/>
                  <a:gd name="connsiteY127" fmla="*/ 75285 h 80809"/>
                  <a:gd name="connsiteX128" fmla="*/ 43864 w 49927"/>
                  <a:gd name="connsiteY128" fmla="*/ 76541 h 80809"/>
                  <a:gd name="connsiteX129" fmla="*/ 47126 w 49927"/>
                  <a:gd name="connsiteY129" fmla="*/ 75913 h 8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9927" h="80809">
                    <a:moveTo>
                      <a:pt x="47126" y="75913"/>
                    </a:moveTo>
                    <a:cubicBezTo>
                      <a:pt x="48531" y="75273"/>
                      <a:pt x="49564" y="74026"/>
                      <a:pt x="49928" y="72523"/>
                    </a:cubicBezTo>
                    <a:cubicBezTo>
                      <a:pt x="49928" y="71686"/>
                      <a:pt x="49928" y="69552"/>
                      <a:pt x="49928" y="67669"/>
                    </a:cubicBezTo>
                    <a:cubicBezTo>
                      <a:pt x="49882" y="66598"/>
                      <a:pt x="49740" y="65535"/>
                      <a:pt x="49510" y="64489"/>
                    </a:cubicBezTo>
                    <a:cubicBezTo>
                      <a:pt x="49330" y="63580"/>
                      <a:pt x="49259" y="62651"/>
                      <a:pt x="49300" y="61727"/>
                    </a:cubicBezTo>
                    <a:cubicBezTo>
                      <a:pt x="49326" y="60170"/>
                      <a:pt x="49464" y="58617"/>
                      <a:pt x="49719" y="57081"/>
                    </a:cubicBezTo>
                    <a:cubicBezTo>
                      <a:pt x="49802" y="55884"/>
                      <a:pt x="49802" y="54679"/>
                      <a:pt x="49719" y="53482"/>
                    </a:cubicBezTo>
                    <a:cubicBezTo>
                      <a:pt x="49719" y="51976"/>
                      <a:pt x="49719" y="50511"/>
                      <a:pt x="49719" y="48377"/>
                    </a:cubicBezTo>
                    <a:cubicBezTo>
                      <a:pt x="49719" y="47331"/>
                      <a:pt x="49300" y="45824"/>
                      <a:pt x="49300" y="44987"/>
                    </a:cubicBezTo>
                    <a:cubicBezTo>
                      <a:pt x="49334" y="43221"/>
                      <a:pt x="49476" y="41463"/>
                      <a:pt x="49719" y="39714"/>
                    </a:cubicBezTo>
                    <a:cubicBezTo>
                      <a:pt x="49823" y="38321"/>
                      <a:pt x="49823" y="36923"/>
                      <a:pt x="49719" y="35529"/>
                    </a:cubicBezTo>
                    <a:lnTo>
                      <a:pt x="49719" y="28959"/>
                    </a:lnTo>
                    <a:lnTo>
                      <a:pt x="49719" y="23937"/>
                    </a:lnTo>
                    <a:cubicBezTo>
                      <a:pt x="49719" y="22222"/>
                      <a:pt x="49719" y="22431"/>
                      <a:pt x="48464" y="21426"/>
                    </a:cubicBezTo>
                    <a:cubicBezTo>
                      <a:pt x="48464" y="21426"/>
                      <a:pt x="48213" y="21175"/>
                      <a:pt x="48213" y="21050"/>
                    </a:cubicBezTo>
                    <a:cubicBezTo>
                      <a:pt x="48941" y="19292"/>
                      <a:pt x="49447" y="17451"/>
                      <a:pt x="49719" y="15568"/>
                    </a:cubicBezTo>
                    <a:cubicBezTo>
                      <a:pt x="49719" y="14856"/>
                      <a:pt x="49091" y="13475"/>
                      <a:pt x="49091" y="12806"/>
                    </a:cubicBezTo>
                    <a:cubicBezTo>
                      <a:pt x="49091" y="12136"/>
                      <a:pt x="49091" y="11048"/>
                      <a:pt x="49091" y="10337"/>
                    </a:cubicBezTo>
                    <a:lnTo>
                      <a:pt x="49091" y="7114"/>
                    </a:lnTo>
                    <a:lnTo>
                      <a:pt x="49342" y="3599"/>
                    </a:lnTo>
                    <a:lnTo>
                      <a:pt x="49342" y="502"/>
                    </a:lnTo>
                    <a:cubicBezTo>
                      <a:pt x="49342" y="502"/>
                      <a:pt x="49342" y="42"/>
                      <a:pt x="49342" y="0"/>
                    </a:cubicBezTo>
                    <a:lnTo>
                      <a:pt x="48715" y="0"/>
                    </a:lnTo>
                    <a:cubicBezTo>
                      <a:pt x="46415" y="0"/>
                      <a:pt x="43697" y="251"/>
                      <a:pt x="41272" y="377"/>
                    </a:cubicBezTo>
                    <a:cubicBezTo>
                      <a:pt x="40950" y="159"/>
                      <a:pt x="40574" y="29"/>
                      <a:pt x="40185" y="0"/>
                    </a:cubicBezTo>
                    <a:lnTo>
                      <a:pt x="39390" y="0"/>
                    </a:lnTo>
                    <a:lnTo>
                      <a:pt x="38763" y="0"/>
                    </a:lnTo>
                    <a:lnTo>
                      <a:pt x="37216" y="0"/>
                    </a:lnTo>
                    <a:cubicBezTo>
                      <a:pt x="36727" y="29"/>
                      <a:pt x="36246" y="146"/>
                      <a:pt x="35794" y="335"/>
                    </a:cubicBezTo>
                    <a:lnTo>
                      <a:pt x="34456" y="335"/>
                    </a:lnTo>
                    <a:cubicBezTo>
                      <a:pt x="34159" y="372"/>
                      <a:pt x="33891" y="523"/>
                      <a:pt x="33703" y="753"/>
                    </a:cubicBezTo>
                    <a:cubicBezTo>
                      <a:pt x="32951" y="703"/>
                      <a:pt x="32206" y="561"/>
                      <a:pt x="31487" y="335"/>
                    </a:cubicBezTo>
                    <a:cubicBezTo>
                      <a:pt x="30843" y="180"/>
                      <a:pt x="30183" y="109"/>
                      <a:pt x="29522" y="126"/>
                    </a:cubicBezTo>
                    <a:cubicBezTo>
                      <a:pt x="28727" y="126"/>
                      <a:pt x="27933" y="335"/>
                      <a:pt x="26762" y="335"/>
                    </a:cubicBezTo>
                    <a:cubicBezTo>
                      <a:pt x="25591" y="335"/>
                      <a:pt x="25382" y="795"/>
                      <a:pt x="24922" y="795"/>
                    </a:cubicBezTo>
                    <a:cubicBezTo>
                      <a:pt x="23960" y="745"/>
                      <a:pt x="23007" y="590"/>
                      <a:pt x="22079" y="335"/>
                    </a:cubicBezTo>
                    <a:cubicBezTo>
                      <a:pt x="21368" y="167"/>
                      <a:pt x="20636" y="96"/>
                      <a:pt x="19904" y="126"/>
                    </a:cubicBezTo>
                    <a:cubicBezTo>
                      <a:pt x="18608" y="126"/>
                      <a:pt x="17604" y="335"/>
                      <a:pt x="16350" y="335"/>
                    </a:cubicBezTo>
                    <a:lnTo>
                      <a:pt x="12168" y="335"/>
                    </a:lnTo>
                    <a:cubicBezTo>
                      <a:pt x="10370" y="335"/>
                      <a:pt x="10830" y="335"/>
                      <a:pt x="9492" y="1632"/>
                    </a:cubicBezTo>
                    <a:cubicBezTo>
                      <a:pt x="9492" y="1632"/>
                      <a:pt x="9116" y="1632"/>
                      <a:pt x="8907" y="1632"/>
                    </a:cubicBezTo>
                    <a:cubicBezTo>
                      <a:pt x="7598" y="1461"/>
                      <a:pt x="6297" y="1209"/>
                      <a:pt x="5018" y="879"/>
                    </a:cubicBezTo>
                    <a:cubicBezTo>
                      <a:pt x="4056" y="879"/>
                      <a:pt x="2969" y="502"/>
                      <a:pt x="1756" y="377"/>
                    </a:cubicBezTo>
                    <a:cubicBezTo>
                      <a:pt x="1175" y="297"/>
                      <a:pt x="581" y="297"/>
                      <a:pt x="0" y="377"/>
                    </a:cubicBezTo>
                    <a:cubicBezTo>
                      <a:pt x="0" y="962"/>
                      <a:pt x="0" y="1548"/>
                      <a:pt x="0" y="2218"/>
                    </a:cubicBezTo>
                    <a:cubicBezTo>
                      <a:pt x="0" y="3599"/>
                      <a:pt x="669" y="6403"/>
                      <a:pt x="669" y="7742"/>
                    </a:cubicBezTo>
                    <a:lnTo>
                      <a:pt x="669" y="10211"/>
                    </a:lnTo>
                    <a:lnTo>
                      <a:pt x="669" y="11341"/>
                    </a:lnTo>
                    <a:lnTo>
                      <a:pt x="669" y="13224"/>
                    </a:lnTo>
                    <a:cubicBezTo>
                      <a:pt x="452" y="14509"/>
                      <a:pt x="339" y="15810"/>
                      <a:pt x="335" y="17116"/>
                    </a:cubicBezTo>
                    <a:cubicBezTo>
                      <a:pt x="335" y="18623"/>
                      <a:pt x="795" y="20338"/>
                      <a:pt x="795" y="21929"/>
                    </a:cubicBezTo>
                    <a:cubicBezTo>
                      <a:pt x="753" y="23230"/>
                      <a:pt x="640" y="24532"/>
                      <a:pt x="460" y="25821"/>
                    </a:cubicBezTo>
                    <a:cubicBezTo>
                      <a:pt x="431" y="25900"/>
                      <a:pt x="431" y="25992"/>
                      <a:pt x="460" y="26072"/>
                    </a:cubicBezTo>
                    <a:cubicBezTo>
                      <a:pt x="460" y="26532"/>
                      <a:pt x="460" y="27704"/>
                      <a:pt x="460" y="28708"/>
                    </a:cubicBezTo>
                    <a:cubicBezTo>
                      <a:pt x="506" y="29302"/>
                      <a:pt x="661" y="29884"/>
                      <a:pt x="920" y="30424"/>
                    </a:cubicBezTo>
                    <a:cubicBezTo>
                      <a:pt x="1029" y="30922"/>
                      <a:pt x="1029" y="31432"/>
                      <a:pt x="920" y="31930"/>
                    </a:cubicBezTo>
                    <a:cubicBezTo>
                      <a:pt x="899" y="32788"/>
                      <a:pt x="744" y="33634"/>
                      <a:pt x="460" y="34441"/>
                    </a:cubicBezTo>
                    <a:cubicBezTo>
                      <a:pt x="376" y="35094"/>
                      <a:pt x="376" y="35755"/>
                      <a:pt x="460" y="36408"/>
                    </a:cubicBezTo>
                    <a:cubicBezTo>
                      <a:pt x="460" y="37203"/>
                      <a:pt x="460" y="37998"/>
                      <a:pt x="460" y="39170"/>
                    </a:cubicBezTo>
                    <a:cubicBezTo>
                      <a:pt x="460" y="40342"/>
                      <a:pt x="920" y="40551"/>
                      <a:pt x="920" y="41012"/>
                    </a:cubicBezTo>
                    <a:cubicBezTo>
                      <a:pt x="891" y="41974"/>
                      <a:pt x="736" y="42932"/>
                      <a:pt x="460" y="43857"/>
                    </a:cubicBezTo>
                    <a:cubicBezTo>
                      <a:pt x="364" y="44581"/>
                      <a:pt x="364" y="45309"/>
                      <a:pt x="460" y="46033"/>
                    </a:cubicBezTo>
                    <a:cubicBezTo>
                      <a:pt x="460" y="46703"/>
                      <a:pt x="460" y="47247"/>
                      <a:pt x="460" y="47833"/>
                    </a:cubicBezTo>
                    <a:cubicBezTo>
                      <a:pt x="460" y="48419"/>
                      <a:pt x="460" y="48795"/>
                      <a:pt x="460" y="50176"/>
                    </a:cubicBezTo>
                    <a:lnTo>
                      <a:pt x="460" y="58002"/>
                    </a:lnTo>
                    <a:cubicBezTo>
                      <a:pt x="326" y="59655"/>
                      <a:pt x="786" y="61304"/>
                      <a:pt x="1756" y="62647"/>
                    </a:cubicBezTo>
                    <a:cubicBezTo>
                      <a:pt x="1756" y="62898"/>
                      <a:pt x="1756" y="63108"/>
                      <a:pt x="1756" y="63317"/>
                    </a:cubicBezTo>
                    <a:cubicBezTo>
                      <a:pt x="1610" y="64631"/>
                      <a:pt x="1355" y="65932"/>
                      <a:pt x="1004" y="67209"/>
                    </a:cubicBezTo>
                    <a:cubicBezTo>
                      <a:pt x="376" y="69950"/>
                      <a:pt x="121" y="72766"/>
                      <a:pt x="251" y="75578"/>
                    </a:cubicBezTo>
                    <a:cubicBezTo>
                      <a:pt x="251" y="76834"/>
                      <a:pt x="251" y="78591"/>
                      <a:pt x="585" y="80265"/>
                    </a:cubicBezTo>
                    <a:cubicBezTo>
                      <a:pt x="585" y="80265"/>
                      <a:pt x="585" y="80517"/>
                      <a:pt x="585" y="80517"/>
                    </a:cubicBezTo>
                    <a:lnTo>
                      <a:pt x="1673" y="80517"/>
                    </a:lnTo>
                    <a:lnTo>
                      <a:pt x="3011" y="80517"/>
                    </a:lnTo>
                    <a:lnTo>
                      <a:pt x="5185" y="80517"/>
                    </a:lnTo>
                    <a:lnTo>
                      <a:pt x="9701" y="80517"/>
                    </a:lnTo>
                    <a:lnTo>
                      <a:pt x="12001" y="80517"/>
                    </a:lnTo>
                    <a:lnTo>
                      <a:pt x="15472" y="80517"/>
                    </a:lnTo>
                    <a:cubicBezTo>
                      <a:pt x="17604" y="80517"/>
                      <a:pt x="19653" y="80809"/>
                      <a:pt x="22664" y="80809"/>
                    </a:cubicBezTo>
                    <a:cubicBezTo>
                      <a:pt x="25675" y="80809"/>
                      <a:pt x="28602" y="80391"/>
                      <a:pt x="31571" y="80391"/>
                    </a:cubicBezTo>
                    <a:cubicBezTo>
                      <a:pt x="34540" y="80391"/>
                      <a:pt x="39181" y="80809"/>
                      <a:pt x="40645" y="80809"/>
                    </a:cubicBezTo>
                    <a:cubicBezTo>
                      <a:pt x="42991" y="80349"/>
                      <a:pt x="44718" y="78345"/>
                      <a:pt x="44826" y="75955"/>
                    </a:cubicBezTo>
                    <a:cubicBezTo>
                      <a:pt x="44876" y="74377"/>
                      <a:pt x="44421" y="72825"/>
                      <a:pt x="43530" y="71519"/>
                    </a:cubicBezTo>
                    <a:cubicBezTo>
                      <a:pt x="41753" y="70996"/>
                      <a:pt x="39900" y="70783"/>
                      <a:pt x="38052" y="70891"/>
                    </a:cubicBezTo>
                    <a:cubicBezTo>
                      <a:pt x="31487" y="70891"/>
                      <a:pt x="24922" y="71519"/>
                      <a:pt x="18775" y="71519"/>
                    </a:cubicBezTo>
                    <a:lnTo>
                      <a:pt x="9701" y="71310"/>
                    </a:lnTo>
                    <a:cubicBezTo>
                      <a:pt x="9701" y="71310"/>
                      <a:pt x="9701" y="71310"/>
                      <a:pt x="9701" y="70975"/>
                    </a:cubicBezTo>
                    <a:cubicBezTo>
                      <a:pt x="9701" y="70640"/>
                      <a:pt x="9701" y="70975"/>
                      <a:pt x="9701" y="70724"/>
                    </a:cubicBezTo>
                    <a:lnTo>
                      <a:pt x="9701" y="66539"/>
                    </a:lnTo>
                    <a:cubicBezTo>
                      <a:pt x="9701" y="60597"/>
                      <a:pt x="9492" y="57625"/>
                      <a:pt x="9492" y="56370"/>
                    </a:cubicBezTo>
                    <a:cubicBezTo>
                      <a:pt x="9492" y="55114"/>
                      <a:pt x="10119" y="53608"/>
                      <a:pt x="10119" y="51934"/>
                    </a:cubicBezTo>
                    <a:cubicBezTo>
                      <a:pt x="10094" y="51331"/>
                      <a:pt x="10027" y="50729"/>
                      <a:pt x="9910" y="50134"/>
                    </a:cubicBezTo>
                    <a:lnTo>
                      <a:pt x="9910" y="48754"/>
                    </a:lnTo>
                    <a:cubicBezTo>
                      <a:pt x="9894" y="48419"/>
                      <a:pt x="9894" y="48084"/>
                      <a:pt x="9910" y="47749"/>
                    </a:cubicBezTo>
                    <a:cubicBezTo>
                      <a:pt x="9910" y="46828"/>
                      <a:pt x="9701" y="46033"/>
                      <a:pt x="9701" y="45322"/>
                    </a:cubicBezTo>
                    <a:cubicBezTo>
                      <a:pt x="9701" y="43732"/>
                      <a:pt x="9910" y="42351"/>
                      <a:pt x="9910" y="40509"/>
                    </a:cubicBezTo>
                    <a:cubicBezTo>
                      <a:pt x="9910" y="38668"/>
                      <a:pt x="10329" y="36617"/>
                      <a:pt x="10329" y="35906"/>
                    </a:cubicBezTo>
                    <a:cubicBezTo>
                      <a:pt x="10329" y="34525"/>
                      <a:pt x="9910" y="33144"/>
                      <a:pt x="9910" y="31721"/>
                    </a:cubicBezTo>
                    <a:cubicBezTo>
                      <a:pt x="9910" y="30298"/>
                      <a:pt x="10245" y="28750"/>
                      <a:pt x="10329" y="27160"/>
                    </a:cubicBezTo>
                    <a:cubicBezTo>
                      <a:pt x="10400" y="26448"/>
                      <a:pt x="10400" y="25737"/>
                      <a:pt x="10329" y="25025"/>
                    </a:cubicBezTo>
                    <a:cubicBezTo>
                      <a:pt x="10329" y="21468"/>
                      <a:pt x="9701" y="17911"/>
                      <a:pt x="9701" y="14605"/>
                    </a:cubicBezTo>
                    <a:lnTo>
                      <a:pt x="9701" y="9541"/>
                    </a:lnTo>
                    <a:cubicBezTo>
                      <a:pt x="9701" y="9541"/>
                      <a:pt x="9450" y="8997"/>
                      <a:pt x="9701" y="9081"/>
                    </a:cubicBezTo>
                    <a:lnTo>
                      <a:pt x="11165" y="9081"/>
                    </a:lnTo>
                    <a:lnTo>
                      <a:pt x="13005" y="9081"/>
                    </a:lnTo>
                    <a:cubicBezTo>
                      <a:pt x="13674" y="9081"/>
                      <a:pt x="14468" y="9709"/>
                      <a:pt x="15388" y="9709"/>
                    </a:cubicBezTo>
                    <a:cubicBezTo>
                      <a:pt x="16254" y="9495"/>
                      <a:pt x="17132" y="9353"/>
                      <a:pt x="18023" y="9290"/>
                    </a:cubicBezTo>
                    <a:cubicBezTo>
                      <a:pt x="18943" y="9290"/>
                      <a:pt x="19737" y="9081"/>
                      <a:pt x="20448" y="9081"/>
                    </a:cubicBezTo>
                    <a:cubicBezTo>
                      <a:pt x="22037" y="9081"/>
                      <a:pt x="23417" y="9290"/>
                      <a:pt x="25257" y="9290"/>
                    </a:cubicBezTo>
                    <a:cubicBezTo>
                      <a:pt x="27096" y="9290"/>
                      <a:pt x="29146" y="9709"/>
                      <a:pt x="29856" y="9709"/>
                    </a:cubicBezTo>
                    <a:cubicBezTo>
                      <a:pt x="30969" y="9788"/>
                      <a:pt x="32085" y="9801"/>
                      <a:pt x="33202" y="9751"/>
                    </a:cubicBezTo>
                    <a:cubicBezTo>
                      <a:pt x="34101" y="10228"/>
                      <a:pt x="35117" y="10433"/>
                      <a:pt x="36129" y="10337"/>
                    </a:cubicBezTo>
                    <a:lnTo>
                      <a:pt x="36965" y="10337"/>
                    </a:lnTo>
                    <a:lnTo>
                      <a:pt x="39432" y="10337"/>
                    </a:lnTo>
                    <a:cubicBezTo>
                      <a:pt x="40018" y="10337"/>
                      <a:pt x="39683" y="10337"/>
                      <a:pt x="39809" y="10337"/>
                    </a:cubicBezTo>
                    <a:lnTo>
                      <a:pt x="39809" y="10337"/>
                    </a:lnTo>
                    <a:cubicBezTo>
                      <a:pt x="39809" y="10337"/>
                      <a:pt x="40352" y="9960"/>
                      <a:pt x="40268" y="10337"/>
                    </a:cubicBezTo>
                    <a:cubicBezTo>
                      <a:pt x="40281" y="10450"/>
                      <a:pt x="40281" y="10558"/>
                      <a:pt x="40268" y="10671"/>
                    </a:cubicBezTo>
                    <a:cubicBezTo>
                      <a:pt x="40156" y="11868"/>
                      <a:pt x="40156" y="13073"/>
                      <a:pt x="40268" y="14270"/>
                    </a:cubicBezTo>
                    <a:cubicBezTo>
                      <a:pt x="40268" y="16028"/>
                      <a:pt x="40268" y="17953"/>
                      <a:pt x="40268" y="19920"/>
                    </a:cubicBezTo>
                    <a:cubicBezTo>
                      <a:pt x="40268" y="23142"/>
                      <a:pt x="40268" y="24732"/>
                      <a:pt x="40268" y="25402"/>
                    </a:cubicBezTo>
                    <a:cubicBezTo>
                      <a:pt x="40268" y="26072"/>
                      <a:pt x="39641" y="26909"/>
                      <a:pt x="39641" y="27829"/>
                    </a:cubicBezTo>
                    <a:cubicBezTo>
                      <a:pt x="39879" y="29365"/>
                      <a:pt x="40022" y="30918"/>
                      <a:pt x="40059" y="32474"/>
                    </a:cubicBezTo>
                    <a:cubicBezTo>
                      <a:pt x="40059" y="34190"/>
                      <a:pt x="40059" y="35655"/>
                      <a:pt x="40059" y="36952"/>
                    </a:cubicBezTo>
                    <a:lnTo>
                      <a:pt x="40059" y="45824"/>
                    </a:lnTo>
                    <a:cubicBezTo>
                      <a:pt x="40059" y="49005"/>
                      <a:pt x="39641" y="53022"/>
                      <a:pt x="39641" y="54194"/>
                    </a:cubicBezTo>
                    <a:cubicBezTo>
                      <a:pt x="39641" y="56705"/>
                      <a:pt x="40059" y="59257"/>
                      <a:pt x="40059" y="61810"/>
                    </a:cubicBezTo>
                    <a:cubicBezTo>
                      <a:pt x="40059" y="63484"/>
                      <a:pt x="39641" y="68171"/>
                      <a:pt x="39641" y="71101"/>
                    </a:cubicBezTo>
                    <a:cubicBezTo>
                      <a:pt x="39390" y="72754"/>
                      <a:pt x="40143" y="74402"/>
                      <a:pt x="41565" y="75285"/>
                    </a:cubicBezTo>
                    <a:cubicBezTo>
                      <a:pt x="42021" y="76118"/>
                      <a:pt x="42919" y="76608"/>
                      <a:pt x="43864" y="76541"/>
                    </a:cubicBezTo>
                    <a:cubicBezTo>
                      <a:pt x="44973" y="76461"/>
                      <a:pt x="46068" y="76252"/>
                      <a:pt x="47126" y="75913"/>
                    </a:cubicBezTo>
                    <a:close/>
                  </a:path>
                </a:pathLst>
              </a:custGeom>
              <a:solidFill>
                <a:schemeClr val="bg1"/>
              </a:solidFill>
              <a:ln w="3805" cap="flat">
                <a:noFill/>
                <a:prstDash val="solid"/>
                <a:miter/>
              </a:ln>
            </p:spPr>
            <p:txBody>
              <a:bodyPr wrap="none" rtlCol="0" anchor="ctr"/>
              <a:lstStyle/>
              <a:p>
                <a:endParaRPr lang="en-CA"/>
              </a:p>
            </p:txBody>
          </p:sp>
          <p:sp>
            <p:nvSpPr>
              <p:cNvPr id="266" name="Freeform 265">
                <a:extLst>
                  <a:ext uri="{FF2B5EF4-FFF2-40B4-BE49-F238E27FC236}">
                    <a16:creationId xmlns:a16="http://schemas.microsoft.com/office/drawing/2014/main" id="{4347B333-8BB7-F049-841D-0D0709BE1AFC}"/>
                  </a:ext>
                </a:extLst>
              </p:cNvPr>
              <p:cNvSpPr/>
              <p:nvPr/>
            </p:nvSpPr>
            <p:spPr>
              <a:xfrm>
                <a:off x="6621066" y="3237296"/>
                <a:ext cx="50512" cy="80809"/>
              </a:xfrm>
              <a:custGeom>
                <a:avLst/>
                <a:gdLst>
                  <a:gd name="connsiteX0" fmla="*/ 47366 w 50512"/>
                  <a:gd name="connsiteY0" fmla="*/ 75913 h 80809"/>
                  <a:gd name="connsiteX1" fmla="*/ 50085 w 50512"/>
                  <a:gd name="connsiteY1" fmla="*/ 72523 h 80809"/>
                  <a:gd name="connsiteX2" fmla="*/ 50294 w 50512"/>
                  <a:gd name="connsiteY2" fmla="*/ 67669 h 80809"/>
                  <a:gd name="connsiteX3" fmla="*/ 49876 w 50512"/>
                  <a:gd name="connsiteY3" fmla="*/ 64489 h 80809"/>
                  <a:gd name="connsiteX4" fmla="*/ 49876 w 50512"/>
                  <a:gd name="connsiteY4" fmla="*/ 61727 h 80809"/>
                  <a:gd name="connsiteX5" fmla="*/ 50294 w 50512"/>
                  <a:gd name="connsiteY5" fmla="*/ 57081 h 80809"/>
                  <a:gd name="connsiteX6" fmla="*/ 50503 w 50512"/>
                  <a:gd name="connsiteY6" fmla="*/ 53482 h 80809"/>
                  <a:gd name="connsiteX7" fmla="*/ 50294 w 50512"/>
                  <a:gd name="connsiteY7" fmla="*/ 48377 h 80809"/>
                  <a:gd name="connsiteX8" fmla="*/ 49876 w 50512"/>
                  <a:gd name="connsiteY8" fmla="*/ 44987 h 80809"/>
                  <a:gd name="connsiteX9" fmla="*/ 50294 w 50512"/>
                  <a:gd name="connsiteY9" fmla="*/ 39714 h 80809"/>
                  <a:gd name="connsiteX10" fmla="*/ 50503 w 50512"/>
                  <a:gd name="connsiteY10" fmla="*/ 35529 h 80809"/>
                  <a:gd name="connsiteX11" fmla="*/ 50294 w 50512"/>
                  <a:gd name="connsiteY11" fmla="*/ 28959 h 80809"/>
                  <a:gd name="connsiteX12" fmla="*/ 50294 w 50512"/>
                  <a:gd name="connsiteY12" fmla="*/ 23937 h 80809"/>
                  <a:gd name="connsiteX13" fmla="*/ 49039 w 50512"/>
                  <a:gd name="connsiteY13" fmla="*/ 21426 h 80809"/>
                  <a:gd name="connsiteX14" fmla="*/ 49039 w 50512"/>
                  <a:gd name="connsiteY14" fmla="*/ 21050 h 80809"/>
                  <a:gd name="connsiteX15" fmla="*/ 50503 w 50512"/>
                  <a:gd name="connsiteY15" fmla="*/ 15568 h 80809"/>
                  <a:gd name="connsiteX16" fmla="*/ 49876 w 50512"/>
                  <a:gd name="connsiteY16" fmla="*/ 12806 h 80809"/>
                  <a:gd name="connsiteX17" fmla="*/ 49876 w 50512"/>
                  <a:gd name="connsiteY17" fmla="*/ 10337 h 80809"/>
                  <a:gd name="connsiteX18" fmla="*/ 49876 w 50512"/>
                  <a:gd name="connsiteY18" fmla="*/ 7114 h 80809"/>
                  <a:gd name="connsiteX19" fmla="*/ 49876 w 50512"/>
                  <a:gd name="connsiteY19" fmla="*/ 3599 h 80809"/>
                  <a:gd name="connsiteX20" fmla="*/ 49876 w 50512"/>
                  <a:gd name="connsiteY20" fmla="*/ 1590 h 80809"/>
                  <a:gd name="connsiteX21" fmla="*/ 49876 w 50512"/>
                  <a:gd name="connsiteY21" fmla="*/ 502 h 80809"/>
                  <a:gd name="connsiteX22" fmla="*/ 49876 w 50512"/>
                  <a:gd name="connsiteY22" fmla="*/ 0 h 80809"/>
                  <a:gd name="connsiteX23" fmla="*/ 49290 w 50512"/>
                  <a:gd name="connsiteY23" fmla="*/ 0 h 80809"/>
                  <a:gd name="connsiteX24" fmla="*/ 41847 w 50512"/>
                  <a:gd name="connsiteY24" fmla="*/ 377 h 80809"/>
                  <a:gd name="connsiteX25" fmla="*/ 40760 w 50512"/>
                  <a:gd name="connsiteY25" fmla="*/ 0 h 80809"/>
                  <a:gd name="connsiteX26" fmla="*/ 39923 w 50512"/>
                  <a:gd name="connsiteY26" fmla="*/ 0 h 80809"/>
                  <a:gd name="connsiteX27" fmla="*/ 39296 w 50512"/>
                  <a:gd name="connsiteY27" fmla="*/ 0 h 80809"/>
                  <a:gd name="connsiteX28" fmla="*/ 37749 w 50512"/>
                  <a:gd name="connsiteY28" fmla="*/ 0 h 80809"/>
                  <a:gd name="connsiteX29" fmla="*/ 36327 w 50512"/>
                  <a:gd name="connsiteY29" fmla="*/ 335 h 80809"/>
                  <a:gd name="connsiteX30" fmla="*/ 34989 w 50512"/>
                  <a:gd name="connsiteY30" fmla="*/ 335 h 80809"/>
                  <a:gd name="connsiteX31" fmla="*/ 34278 w 50512"/>
                  <a:gd name="connsiteY31" fmla="*/ 753 h 80809"/>
                  <a:gd name="connsiteX32" fmla="*/ 32020 w 50512"/>
                  <a:gd name="connsiteY32" fmla="*/ 335 h 80809"/>
                  <a:gd name="connsiteX33" fmla="*/ 30055 w 50512"/>
                  <a:gd name="connsiteY33" fmla="*/ 126 h 80809"/>
                  <a:gd name="connsiteX34" fmla="*/ 27337 w 50512"/>
                  <a:gd name="connsiteY34" fmla="*/ 335 h 80809"/>
                  <a:gd name="connsiteX35" fmla="*/ 25497 w 50512"/>
                  <a:gd name="connsiteY35" fmla="*/ 795 h 80809"/>
                  <a:gd name="connsiteX36" fmla="*/ 22612 w 50512"/>
                  <a:gd name="connsiteY36" fmla="*/ 335 h 80809"/>
                  <a:gd name="connsiteX37" fmla="*/ 20437 w 50512"/>
                  <a:gd name="connsiteY37" fmla="*/ 126 h 80809"/>
                  <a:gd name="connsiteX38" fmla="*/ 16883 w 50512"/>
                  <a:gd name="connsiteY38" fmla="*/ 335 h 80809"/>
                  <a:gd name="connsiteX39" fmla="*/ 12701 w 50512"/>
                  <a:gd name="connsiteY39" fmla="*/ 335 h 80809"/>
                  <a:gd name="connsiteX40" fmla="*/ 9983 w 50512"/>
                  <a:gd name="connsiteY40" fmla="*/ 1632 h 80809"/>
                  <a:gd name="connsiteX41" fmla="*/ 9440 w 50512"/>
                  <a:gd name="connsiteY41" fmla="*/ 1632 h 80809"/>
                  <a:gd name="connsiteX42" fmla="*/ 5509 w 50512"/>
                  <a:gd name="connsiteY42" fmla="*/ 879 h 80809"/>
                  <a:gd name="connsiteX43" fmla="*/ 2289 w 50512"/>
                  <a:gd name="connsiteY43" fmla="*/ 377 h 80809"/>
                  <a:gd name="connsiteX44" fmla="*/ 491 w 50512"/>
                  <a:gd name="connsiteY44" fmla="*/ 377 h 80809"/>
                  <a:gd name="connsiteX45" fmla="*/ 491 w 50512"/>
                  <a:gd name="connsiteY45" fmla="*/ 2218 h 80809"/>
                  <a:gd name="connsiteX46" fmla="*/ 1118 w 50512"/>
                  <a:gd name="connsiteY46" fmla="*/ 7742 h 80809"/>
                  <a:gd name="connsiteX47" fmla="*/ 1118 w 50512"/>
                  <a:gd name="connsiteY47" fmla="*/ 11341 h 80809"/>
                  <a:gd name="connsiteX48" fmla="*/ 909 w 50512"/>
                  <a:gd name="connsiteY48" fmla="*/ 13224 h 80809"/>
                  <a:gd name="connsiteX49" fmla="*/ 575 w 50512"/>
                  <a:gd name="connsiteY49" fmla="*/ 17116 h 80809"/>
                  <a:gd name="connsiteX50" fmla="*/ 993 w 50512"/>
                  <a:gd name="connsiteY50" fmla="*/ 21929 h 80809"/>
                  <a:gd name="connsiteX51" fmla="*/ 658 w 50512"/>
                  <a:gd name="connsiteY51" fmla="*/ 25821 h 80809"/>
                  <a:gd name="connsiteX52" fmla="*/ 658 w 50512"/>
                  <a:gd name="connsiteY52" fmla="*/ 26072 h 80809"/>
                  <a:gd name="connsiteX53" fmla="*/ 449 w 50512"/>
                  <a:gd name="connsiteY53" fmla="*/ 28708 h 80809"/>
                  <a:gd name="connsiteX54" fmla="*/ 868 w 50512"/>
                  <a:gd name="connsiteY54" fmla="*/ 30424 h 80809"/>
                  <a:gd name="connsiteX55" fmla="*/ 868 w 50512"/>
                  <a:gd name="connsiteY55" fmla="*/ 31930 h 80809"/>
                  <a:gd name="connsiteX56" fmla="*/ 449 w 50512"/>
                  <a:gd name="connsiteY56" fmla="*/ 34441 h 80809"/>
                  <a:gd name="connsiteX57" fmla="*/ 240 w 50512"/>
                  <a:gd name="connsiteY57" fmla="*/ 36408 h 80809"/>
                  <a:gd name="connsiteX58" fmla="*/ 449 w 50512"/>
                  <a:gd name="connsiteY58" fmla="*/ 39170 h 80809"/>
                  <a:gd name="connsiteX59" fmla="*/ 868 w 50512"/>
                  <a:gd name="connsiteY59" fmla="*/ 41012 h 80809"/>
                  <a:gd name="connsiteX60" fmla="*/ 449 w 50512"/>
                  <a:gd name="connsiteY60" fmla="*/ 43857 h 80809"/>
                  <a:gd name="connsiteX61" fmla="*/ 240 w 50512"/>
                  <a:gd name="connsiteY61" fmla="*/ 46033 h 80809"/>
                  <a:gd name="connsiteX62" fmla="*/ 240 w 50512"/>
                  <a:gd name="connsiteY62" fmla="*/ 47833 h 80809"/>
                  <a:gd name="connsiteX63" fmla="*/ 240 w 50512"/>
                  <a:gd name="connsiteY63" fmla="*/ 50176 h 80809"/>
                  <a:gd name="connsiteX64" fmla="*/ 240 w 50512"/>
                  <a:gd name="connsiteY64" fmla="*/ 58002 h 80809"/>
                  <a:gd name="connsiteX65" fmla="*/ 1495 w 50512"/>
                  <a:gd name="connsiteY65" fmla="*/ 62647 h 80809"/>
                  <a:gd name="connsiteX66" fmla="*/ 1495 w 50512"/>
                  <a:gd name="connsiteY66" fmla="*/ 63317 h 80809"/>
                  <a:gd name="connsiteX67" fmla="*/ 784 w 50512"/>
                  <a:gd name="connsiteY67" fmla="*/ 67209 h 80809"/>
                  <a:gd name="connsiteX68" fmla="*/ 31 w 50512"/>
                  <a:gd name="connsiteY68" fmla="*/ 75578 h 80809"/>
                  <a:gd name="connsiteX69" fmla="*/ 366 w 50512"/>
                  <a:gd name="connsiteY69" fmla="*/ 80265 h 80809"/>
                  <a:gd name="connsiteX70" fmla="*/ 366 w 50512"/>
                  <a:gd name="connsiteY70" fmla="*/ 80517 h 80809"/>
                  <a:gd name="connsiteX71" fmla="*/ 1453 w 50512"/>
                  <a:gd name="connsiteY71" fmla="*/ 80517 h 80809"/>
                  <a:gd name="connsiteX72" fmla="*/ 2791 w 50512"/>
                  <a:gd name="connsiteY72" fmla="*/ 80517 h 80809"/>
                  <a:gd name="connsiteX73" fmla="*/ 5007 w 50512"/>
                  <a:gd name="connsiteY73" fmla="*/ 80517 h 80809"/>
                  <a:gd name="connsiteX74" fmla="*/ 9523 w 50512"/>
                  <a:gd name="connsiteY74" fmla="*/ 80517 h 80809"/>
                  <a:gd name="connsiteX75" fmla="*/ 11782 w 50512"/>
                  <a:gd name="connsiteY75" fmla="*/ 80517 h 80809"/>
                  <a:gd name="connsiteX76" fmla="*/ 15252 w 50512"/>
                  <a:gd name="connsiteY76" fmla="*/ 80517 h 80809"/>
                  <a:gd name="connsiteX77" fmla="*/ 22486 w 50512"/>
                  <a:gd name="connsiteY77" fmla="*/ 80809 h 80809"/>
                  <a:gd name="connsiteX78" fmla="*/ 31351 w 50512"/>
                  <a:gd name="connsiteY78" fmla="*/ 80391 h 80809"/>
                  <a:gd name="connsiteX79" fmla="*/ 40467 w 50512"/>
                  <a:gd name="connsiteY79" fmla="*/ 80809 h 80809"/>
                  <a:gd name="connsiteX80" fmla="*/ 44649 w 50512"/>
                  <a:gd name="connsiteY80" fmla="*/ 75955 h 80809"/>
                  <a:gd name="connsiteX81" fmla="*/ 43394 w 50512"/>
                  <a:gd name="connsiteY81" fmla="*/ 71519 h 80809"/>
                  <a:gd name="connsiteX82" fmla="*/ 37874 w 50512"/>
                  <a:gd name="connsiteY82" fmla="*/ 70891 h 80809"/>
                  <a:gd name="connsiteX83" fmla="*/ 18639 w 50512"/>
                  <a:gd name="connsiteY83" fmla="*/ 71519 h 80809"/>
                  <a:gd name="connsiteX84" fmla="*/ 9565 w 50512"/>
                  <a:gd name="connsiteY84" fmla="*/ 71310 h 80809"/>
                  <a:gd name="connsiteX85" fmla="*/ 9565 w 50512"/>
                  <a:gd name="connsiteY85" fmla="*/ 70975 h 80809"/>
                  <a:gd name="connsiteX86" fmla="*/ 9565 w 50512"/>
                  <a:gd name="connsiteY86" fmla="*/ 70724 h 80809"/>
                  <a:gd name="connsiteX87" fmla="*/ 9565 w 50512"/>
                  <a:gd name="connsiteY87" fmla="*/ 66539 h 80809"/>
                  <a:gd name="connsiteX88" fmla="*/ 9356 w 50512"/>
                  <a:gd name="connsiteY88" fmla="*/ 56370 h 80809"/>
                  <a:gd name="connsiteX89" fmla="*/ 9983 w 50512"/>
                  <a:gd name="connsiteY89" fmla="*/ 51934 h 80809"/>
                  <a:gd name="connsiteX90" fmla="*/ 9983 w 50512"/>
                  <a:gd name="connsiteY90" fmla="*/ 50134 h 80809"/>
                  <a:gd name="connsiteX91" fmla="*/ 9983 w 50512"/>
                  <a:gd name="connsiteY91" fmla="*/ 48754 h 80809"/>
                  <a:gd name="connsiteX92" fmla="*/ 9983 w 50512"/>
                  <a:gd name="connsiteY92" fmla="*/ 47749 h 80809"/>
                  <a:gd name="connsiteX93" fmla="*/ 9774 w 50512"/>
                  <a:gd name="connsiteY93" fmla="*/ 45322 h 80809"/>
                  <a:gd name="connsiteX94" fmla="*/ 9983 w 50512"/>
                  <a:gd name="connsiteY94" fmla="*/ 40509 h 80809"/>
                  <a:gd name="connsiteX95" fmla="*/ 10402 w 50512"/>
                  <a:gd name="connsiteY95" fmla="*/ 35906 h 80809"/>
                  <a:gd name="connsiteX96" fmla="*/ 9983 w 50512"/>
                  <a:gd name="connsiteY96" fmla="*/ 31721 h 80809"/>
                  <a:gd name="connsiteX97" fmla="*/ 10360 w 50512"/>
                  <a:gd name="connsiteY97" fmla="*/ 27160 h 80809"/>
                  <a:gd name="connsiteX98" fmla="*/ 10611 w 50512"/>
                  <a:gd name="connsiteY98" fmla="*/ 25025 h 80809"/>
                  <a:gd name="connsiteX99" fmla="*/ 9983 w 50512"/>
                  <a:gd name="connsiteY99" fmla="*/ 14605 h 80809"/>
                  <a:gd name="connsiteX100" fmla="*/ 9983 w 50512"/>
                  <a:gd name="connsiteY100" fmla="*/ 9541 h 80809"/>
                  <a:gd name="connsiteX101" fmla="*/ 9983 w 50512"/>
                  <a:gd name="connsiteY101" fmla="*/ 9081 h 80809"/>
                  <a:gd name="connsiteX102" fmla="*/ 11489 w 50512"/>
                  <a:gd name="connsiteY102" fmla="*/ 9081 h 80809"/>
                  <a:gd name="connsiteX103" fmla="*/ 13287 w 50512"/>
                  <a:gd name="connsiteY103" fmla="*/ 9081 h 80809"/>
                  <a:gd name="connsiteX104" fmla="*/ 15712 w 50512"/>
                  <a:gd name="connsiteY104" fmla="*/ 9709 h 80809"/>
                  <a:gd name="connsiteX105" fmla="*/ 18346 w 50512"/>
                  <a:gd name="connsiteY105" fmla="*/ 9290 h 80809"/>
                  <a:gd name="connsiteX106" fmla="*/ 20730 w 50512"/>
                  <a:gd name="connsiteY106" fmla="*/ 9081 h 80809"/>
                  <a:gd name="connsiteX107" fmla="*/ 25539 w 50512"/>
                  <a:gd name="connsiteY107" fmla="*/ 9290 h 80809"/>
                  <a:gd name="connsiteX108" fmla="*/ 30138 w 50512"/>
                  <a:gd name="connsiteY108" fmla="*/ 9709 h 80809"/>
                  <a:gd name="connsiteX109" fmla="*/ 33442 w 50512"/>
                  <a:gd name="connsiteY109" fmla="*/ 9332 h 80809"/>
                  <a:gd name="connsiteX110" fmla="*/ 36327 w 50512"/>
                  <a:gd name="connsiteY110" fmla="*/ 9918 h 80809"/>
                  <a:gd name="connsiteX111" fmla="*/ 37205 w 50512"/>
                  <a:gd name="connsiteY111" fmla="*/ 9918 h 80809"/>
                  <a:gd name="connsiteX112" fmla="*/ 39631 w 50512"/>
                  <a:gd name="connsiteY112" fmla="*/ 9918 h 80809"/>
                  <a:gd name="connsiteX113" fmla="*/ 40049 w 50512"/>
                  <a:gd name="connsiteY113" fmla="*/ 9918 h 80809"/>
                  <a:gd name="connsiteX114" fmla="*/ 40049 w 50512"/>
                  <a:gd name="connsiteY114" fmla="*/ 9918 h 80809"/>
                  <a:gd name="connsiteX115" fmla="*/ 40551 w 50512"/>
                  <a:gd name="connsiteY115" fmla="*/ 9918 h 80809"/>
                  <a:gd name="connsiteX116" fmla="*/ 40551 w 50512"/>
                  <a:gd name="connsiteY116" fmla="*/ 10253 h 80809"/>
                  <a:gd name="connsiteX117" fmla="*/ 40551 w 50512"/>
                  <a:gd name="connsiteY117" fmla="*/ 13852 h 80809"/>
                  <a:gd name="connsiteX118" fmla="*/ 40760 w 50512"/>
                  <a:gd name="connsiteY118" fmla="*/ 19501 h 80809"/>
                  <a:gd name="connsiteX119" fmla="*/ 40760 w 50512"/>
                  <a:gd name="connsiteY119" fmla="*/ 24984 h 80809"/>
                  <a:gd name="connsiteX120" fmla="*/ 40132 w 50512"/>
                  <a:gd name="connsiteY120" fmla="*/ 27411 h 80809"/>
                  <a:gd name="connsiteX121" fmla="*/ 40551 w 50512"/>
                  <a:gd name="connsiteY121" fmla="*/ 32056 h 80809"/>
                  <a:gd name="connsiteX122" fmla="*/ 40551 w 50512"/>
                  <a:gd name="connsiteY122" fmla="*/ 36534 h 80809"/>
                  <a:gd name="connsiteX123" fmla="*/ 40551 w 50512"/>
                  <a:gd name="connsiteY123" fmla="*/ 45406 h 80809"/>
                  <a:gd name="connsiteX124" fmla="*/ 40132 w 50512"/>
                  <a:gd name="connsiteY124" fmla="*/ 53775 h 80809"/>
                  <a:gd name="connsiteX125" fmla="*/ 40551 w 50512"/>
                  <a:gd name="connsiteY125" fmla="*/ 61392 h 80809"/>
                  <a:gd name="connsiteX126" fmla="*/ 40132 w 50512"/>
                  <a:gd name="connsiteY126" fmla="*/ 70682 h 80809"/>
                  <a:gd name="connsiteX127" fmla="*/ 42014 w 50512"/>
                  <a:gd name="connsiteY127" fmla="*/ 74867 h 80809"/>
                  <a:gd name="connsiteX128" fmla="*/ 44356 w 50512"/>
                  <a:gd name="connsiteY128" fmla="*/ 76122 h 80809"/>
                  <a:gd name="connsiteX129" fmla="*/ 47366 w 50512"/>
                  <a:gd name="connsiteY129" fmla="*/ 75913 h 8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0512" h="80809">
                    <a:moveTo>
                      <a:pt x="47366" y="75913"/>
                    </a:moveTo>
                    <a:cubicBezTo>
                      <a:pt x="48746" y="75264"/>
                      <a:pt x="49750" y="74013"/>
                      <a:pt x="50085" y="72523"/>
                    </a:cubicBezTo>
                    <a:cubicBezTo>
                      <a:pt x="50085" y="71686"/>
                      <a:pt x="50294" y="69552"/>
                      <a:pt x="50294" y="67669"/>
                    </a:cubicBezTo>
                    <a:cubicBezTo>
                      <a:pt x="50248" y="66598"/>
                      <a:pt x="50105" y="65535"/>
                      <a:pt x="49876" y="64489"/>
                    </a:cubicBezTo>
                    <a:cubicBezTo>
                      <a:pt x="49767" y="63572"/>
                      <a:pt x="49767" y="62643"/>
                      <a:pt x="49876" y="61727"/>
                    </a:cubicBezTo>
                    <a:cubicBezTo>
                      <a:pt x="49901" y="60170"/>
                      <a:pt x="50039" y="58617"/>
                      <a:pt x="50294" y="57081"/>
                    </a:cubicBezTo>
                    <a:cubicBezTo>
                      <a:pt x="50448" y="55889"/>
                      <a:pt x="50515" y="54683"/>
                      <a:pt x="50503" y="53482"/>
                    </a:cubicBezTo>
                    <a:cubicBezTo>
                      <a:pt x="50503" y="51976"/>
                      <a:pt x="50294" y="50511"/>
                      <a:pt x="50294" y="48377"/>
                    </a:cubicBezTo>
                    <a:cubicBezTo>
                      <a:pt x="50294" y="47331"/>
                      <a:pt x="49876" y="45824"/>
                      <a:pt x="49876" y="44987"/>
                    </a:cubicBezTo>
                    <a:cubicBezTo>
                      <a:pt x="49909" y="43221"/>
                      <a:pt x="50051" y="41463"/>
                      <a:pt x="50294" y="39714"/>
                    </a:cubicBezTo>
                    <a:cubicBezTo>
                      <a:pt x="50469" y="38325"/>
                      <a:pt x="50540" y="36927"/>
                      <a:pt x="50503" y="35529"/>
                    </a:cubicBezTo>
                    <a:lnTo>
                      <a:pt x="50294" y="28959"/>
                    </a:lnTo>
                    <a:lnTo>
                      <a:pt x="50294" y="23937"/>
                    </a:lnTo>
                    <a:cubicBezTo>
                      <a:pt x="50294" y="22222"/>
                      <a:pt x="50294" y="22431"/>
                      <a:pt x="49039" y="21426"/>
                    </a:cubicBezTo>
                    <a:cubicBezTo>
                      <a:pt x="49039" y="21426"/>
                      <a:pt x="49039" y="21175"/>
                      <a:pt x="49039" y="21050"/>
                    </a:cubicBezTo>
                    <a:cubicBezTo>
                      <a:pt x="49750" y="19288"/>
                      <a:pt x="50244" y="17447"/>
                      <a:pt x="50503" y="15568"/>
                    </a:cubicBezTo>
                    <a:cubicBezTo>
                      <a:pt x="50503" y="14856"/>
                      <a:pt x="49876" y="13475"/>
                      <a:pt x="49876" y="12806"/>
                    </a:cubicBezTo>
                    <a:cubicBezTo>
                      <a:pt x="49825" y="11981"/>
                      <a:pt x="49825" y="11157"/>
                      <a:pt x="49876" y="10337"/>
                    </a:cubicBezTo>
                    <a:lnTo>
                      <a:pt x="49876" y="7114"/>
                    </a:lnTo>
                    <a:lnTo>
                      <a:pt x="49876" y="3599"/>
                    </a:lnTo>
                    <a:lnTo>
                      <a:pt x="49876" y="1590"/>
                    </a:lnTo>
                    <a:lnTo>
                      <a:pt x="49876" y="502"/>
                    </a:lnTo>
                    <a:cubicBezTo>
                      <a:pt x="49876" y="502"/>
                      <a:pt x="49876" y="42"/>
                      <a:pt x="49876" y="0"/>
                    </a:cubicBezTo>
                    <a:lnTo>
                      <a:pt x="49290" y="0"/>
                    </a:lnTo>
                    <a:cubicBezTo>
                      <a:pt x="46990" y="0"/>
                      <a:pt x="44272" y="251"/>
                      <a:pt x="41847" y="377"/>
                    </a:cubicBezTo>
                    <a:cubicBezTo>
                      <a:pt x="41516" y="172"/>
                      <a:pt x="41144" y="42"/>
                      <a:pt x="40760" y="0"/>
                    </a:cubicBezTo>
                    <a:lnTo>
                      <a:pt x="39923" y="0"/>
                    </a:lnTo>
                    <a:lnTo>
                      <a:pt x="39296" y="0"/>
                    </a:lnTo>
                    <a:cubicBezTo>
                      <a:pt x="38836" y="0"/>
                      <a:pt x="38293" y="0"/>
                      <a:pt x="37749" y="0"/>
                    </a:cubicBezTo>
                    <a:cubicBezTo>
                      <a:pt x="37260" y="42"/>
                      <a:pt x="36783" y="155"/>
                      <a:pt x="36327" y="335"/>
                    </a:cubicBezTo>
                    <a:lnTo>
                      <a:pt x="34989" y="335"/>
                    </a:lnTo>
                    <a:cubicBezTo>
                      <a:pt x="34709" y="385"/>
                      <a:pt x="34458" y="531"/>
                      <a:pt x="34278" y="753"/>
                    </a:cubicBezTo>
                    <a:cubicBezTo>
                      <a:pt x="33513" y="703"/>
                      <a:pt x="32756" y="561"/>
                      <a:pt x="32020" y="335"/>
                    </a:cubicBezTo>
                    <a:cubicBezTo>
                      <a:pt x="31376" y="176"/>
                      <a:pt x="30715" y="105"/>
                      <a:pt x="30055" y="126"/>
                    </a:cubicBezTo>
                    <a:cubicBezTo>
                      <a:pt x="29260" y="126"/>
                      <a:pt x="28466" y="335"/>
                      <a:pt x="27337" y="335"/>
                    </a:cubicBezTo>
                    <a:cubicBezTo>
                      <a:pt x="26208" y="335"/>
                      <a:pt x="25957" y="795"/>
                      <a:pt x="25497" y="795"/>
                    </a:cubicBezTo>
                    <a:cubicBezTo>
                      <a:pt x="24523" y="745"/>
                      <a:pt x="23553" y="590"/>
                      <a:pt x="22612" y="335"/>
                    </a:cubicBezTo>
                    <a:cubicBezTo>
                      <a:pt x="21901" y="167"/>
                      <a:pt x="21169" y="96"/>
                      <a:pt x="20437" y="126"/>
                    </a:cubicBezTo>
                    <a:cubicBezTo>
                      <a:pt x="19183" y="126"/>
                      <a:pt x="18137" y="335"/>
                      <a:pt x="16883" y="335"/>
                    </a:cubicBezTo>
                    <a:lnTo>
                      <a:pt x="12701" y="335"/>
                    </a:lnTo>
                    <a:cubicBezTo>
                      <a:pt x="10903" y="335"/>
                      <a:pt x="11363" y="335"/>
                      <a:pt x="9983" y="1632"/>
                    </a:cubicBezTo>
                    <a:cubicBezTo>
                      <a:pt x="9983" y="1632"/>
                      <a:pt x="9607" y="1632"/>
                      <a:pt x="9440" y="1632"/>
                    </a:cubicBezTo>
                    <a:cubicBezTo>
                      <a:pt x="8114" y="1461"/>
                      <a:pt x="6806" y="1205"/>
                      <a:pt x="5509" y="879"/>
                    </a:cubicBezTo>
                    <a:cubicBezTo>
                      <a:pt x="4589" y="879"/>
                      <a:pt x="3502" y="502"/>
                      <a:pt x="2289" y="377"/>
                    </a:cubicBezTo>
                    <a:cubicBezTo>
                      <a:pt x="1691" y="297"/>
                      <a:pt x="1089" y="297"/>
                      <a:pt x="491" y="377"/>
                    </a:cubicBezTo>
                    <a:cubicBezTo>
                      <a:pt x="491" y="962"/>
                      <a:pt x="491" y="1548"/>
                      <a:pt x="491" y="2218"/>
                    </a:cubicBezTo>
                    <a:cubicBezTo>
                      <a:pt x="491" y="3599"/>
                      <a:pt x="1118" y="6403"/>
                      <a:pt x="1118" y="7742"/>
                    </a:cubicBezTo>
                    <a:lnTo>
                      <a:pt x="1118" y="11341"/>
                    </a:lnTo>
                    <a:lnTo>
                      <a:pt x="909" y="13224"/>
                    </a:lnTo>
                    <a:cubicBezTo>
                      <a:pt x="692" y="14509"/>
                      <a:pt x="579" y="15810"/>
                      <a:pt x="575" y="17116"/>
                    </a:cubicBezTo>
                    <a:cubicBezTo>
                      <a:pt x="575" y="18623"/>
                      <a:pt x="993" y="20338"/>
                      <a:pt x="993" y="21929"/>
                    </a:cubicBezTo>
                    <a:cubicBezTo>
                      <a:pt x="951" y="23230"/>
                      <a:pt x="838" y="24532"/>
                      <a:pt x="658" y="25821"/>
                    </a:cubicBezTo>
                    <a:cubicBezTo>
                      <a:pt x="642" y="25904"/>
                      <a:pt x="642" y="25988"/>
                      <a:pt x="658" y="26072"/>
                    </a:cubicBezTo>
                    <a:cubicBezTo>
                      <a:pt x="658" y="26532"/>
                      <a:pt x="449" y="27704"/>
                      <a:pt x="449" y="28708"/>
                    </a:cubicBezTo>
                    <a:cubicBezTo>
                      <a:pt x="500" y="29298"/>
                      <a:pt x="642" y="29876"/>
                      <a:pt x="868" y="30424"/>
                    </a:cubicBezTo>
                    <a:cubicBezTo>
                      <a:pt x="976" y="30922"/>
                      <a:pt x="976" y="31432"/>
                      <a:pt x="868" y="31930"/>
                    </a:cubicBezTo>
                    <a:cubicBezTo>
                      <a:pt x="843" y="32784"/>
                      <a:pt x="700" y="33625"/>
                      <a:pt x="449" y="34441"/>
                    </a:cubicBezTo>
                    <a:cubicBezTo>
                      <a:pt x="295" y="35086"/>
                      <a:pt x="224" y="35747"/>
                      <a:pt x="240" y="36408"/>
                    </a:cubicBezTo>
                    <a:cubicBezTo>
                      <a:pt x="240" y="37203"/>
                      <a:pt x="449" y="37998"/>
                      <a:pt x="449" y="39170"/>
                    </a:cubicBezTo>
                    <a:cubicBezTo>
                      <a:pt x="449" y="40342"/>
                      <a:pt x="868" y="40551"/>
                      <a:pt x="868" y="41012"/>
                    </a:cubicBezTo>
                    <a:cubicBezTo>
                      <a:pt x="830" y="41974"/>
                      <a:pt x="692" y="42928"/>
                      <a:pt x="449" y="43857"/>
                    </a:cubicBezTo>
                    <a:cubicBezTo>
                      <a:pt x="286" y="44569"/>
                      <a:pt x="215" y="45301"/>
                      <a:pt x="240" y="46033"/>
                    </a:cubicBezTo>
                    <a:cubicBezTo>
                      <a:pt x="240" y="46703"/>
                      <a:pt x="240" y="47247"/>
                      <a:pt x="240" y="47833"/>
                    </a:cubicBezTo>
                    <a:cubicBezTo>
                      <a:pt x="307" y="48611"/>
                      <a:pt x="307" y="49398"/>
                      <a:pt x="240" y="50176"/>
                    </a:cubicBezTo>
                    <a:lnTo>
                      <a:pt x="240" y="58002"/>
                    </a:lnTo>
                    <a:cubicBezTo>
                      <a:pt x="77" y="59651"/>
                      <a:pt x="525" y="61304"/>
                      <a:pt x="1495" y="62647"/>
                    </a:cubicBezTo>
                    <a:cubicBezTo>
                      <a:pt x="1495" y="62898"/>
                      <a:pt x="1495" y="63108"/>
                      <a:pt x="1495" y="63317"/>
                    </a:cubicBezTo>
                    <a:cubicBezTo>
                      <a:pt x="1365" y="64631"/>
                      <a:pt x="1127" y="65932"/>
                      <a:pt x="784" y="67209"/>
                    </a:cubicBezTo>
                    <a:cubicBezTo>
                      <a:pt x="157" y="69950"/>
                      <a:pt x="-94" y="72766"/>
                      <a:pt x="31" y="75578"/>
                    </a:cubicBezTo>
                    <a:cubicBezTo>
                      <a:pt x="31" y="76834"/>
                      <a:pt x="31" y="78591"/>
                      <a:pt x="366" y="80265"/>
                    </a:cubicBezTo>
                    <a:cubicBezTo>
                      <a:pt x="366" y="80265"/>
                      <a:pt x="366" y="80517"/>
                      <a:pt x="366" y="80517"/>
                    </a:cubicBezTo>
                    <a:lnTo>
                      <a:pt x="1453" y="80517"/>
                    </a:lnTo>
                    <a:lnTo>
                      <a:pt x="2791" y="80517"/>
                    </a:lnTo>
                    <a:lnTo>
                      <a:pt x="5007" y="80517"/>
                    </a:lnTo>
                    <a:lnTo>
                      <a:pt x="9523" y="80517"/>
                    </a:lnTo>
                    <a:lnTo>
                      <a:pt x="11782" y="80517"/>
                    </a:lnTo>
                    <a:lnTo>
                      <a:pt x="15252" y="80517"/>
                    </a:lnTo>
                    <a:cubicBezTo>
                      <a:pt x="17385" y="80517"/>
                      <a:pt x="19434" y="80809"/>
                      <a:pt x="22486" y="80809"/>
                    </a:cubicBezTo>
                    <a:cubicBezTo>
                      <a:pt x="25539" y="80809"/>
                      <a:pt x="28382" y="80391"/>
                      <a:pt x="31351" y="80391"/>
                    </a:cubicBezTo>
                    <a:cubicBezTo>
                      <a:pt x="34320" y="80391"/>
                      <a:pt x="38962" y="80809"/>
                      <a:pt x="40467" y="80809"/>
                    </a:cubicBezTo>
                    <a:cubicBezTo>
                      <a:pt x="42813" y="80349"/>
                      <a:pt x="44540" y="78345"/>
                      <a:pt x="44649" y="75955"/>
                    </a:cubicBezTo>
                    <a:cubicBezTo>
                      <a:pt x="44711" y="74382"/>
                      <a:pt x="44272" y="72825"/>
                      <a:pt x="43394" y="71519"/>
                    </a:cubicBezTo>
                    <a:cubicBezTo>
                      <a:pt x="41604" y="70996"/>
                      <a:pt x="39735" y="70783"/>
                      <a:pt x="37874" y="70891"/>
                    </a:cubicBezTo>
                    <a:cubicBezTo>
                      <a:pt x="31309" y="70891"/>
                      <a:pt x="24744" y="71519"/>
                      <a:pt x="18639" y="71519"/>
                    </a:cubicBezTo>
                    <a:lnTo>
                      <a:pt x="9565" y="71310"/>
                    </a:lnTo>
                    <a:cubicBezTo>
                      <a:pt x="9565" y="71310"/>
                      <a:pt x="9565" y="71310"/>
                      <a:pt x="9565" y="70975"/>
                    </a:cubicBezTo>
                    <a:cubicBezTo>
                      <a:pt x="9565" y="70640"/>
                      <a:pt x="9565" y="70975"/>
                      <a:pt x="9565" y="70724"/>
                    </a:cubicBezTo>
                    <a:lnTo>
                      <a:pt x="9565" y="66539"/>
                    </a:lnTo>
                    <a:cubicBezTo>
                      <a:pt x="9565" y="60597"/>
                      <a:pt x="9356" y="57625"/>
                      <a:pt x="9356" y="56370"/>
                    </a:cubicBezTo>
                    <a:cubicBezTo>
                      <a:pt x="9356" y="55114"/>
                      <a:pt x="9983" y="53608"/>
                      <a:pt x="9983" y="51934"/>
                    </a:cubicBezTo>
                    <a:cubicBezTo>
                      <a:pt x="9983" y="51474"/>
                      <a:pt x="9983" y="50888"/>
                      <a:pt x="9983" y="50134"/>
                    </a:cubicBezTo>
                    <a:lnTo>
                      <a:pt x="9983" y="48754"/>
                    </a:lnTo>
                    <a:cubicBezTo>
                      <a:pt x="9963" y="48419"/>
                      <a:pt x="9963" y="48084"/>
                      <a:pt x="9983" y="47749"/>
                    </a:cubicBezTo>
                    <a:cubicBezTo>
                      <a:pt x="9983" y="46828"/>
                      <a:pt x="9774" y="46033"/>
                      <a:pt x="9774" y="45322"/>
                    </a:cubicBezTo>
                    <a:cubicBezTo>
                      <a:pt x="9774" y="43732"/>
                      <a:pt x="9983" y="42351"/>
                      <a:pt x="9983" y="40509"/>
                    </a:cubicBezTo>
                    <a:cubicBezTo>
                      <a:pt x="9983" y="38668"/>
                      <a:pt x="10402" y="36617"/>
                      <a:pt x="10402" y="35906"/>
                    </a:cubicBezTo>
                    <a:cubicBezTo>
                      <a:pt x="10402" y="34525"/>
                      <a:pt x="9983" y="33144"/>
                      <a:pt x="9983" y="31721"/>
                    </a:cubicBezTo>
                    <a:cubicBezTo>
                      <a:pt x="9983" y="30298"/>
                      <a:pt x="10318" y="28750"/>
                      <a:pt x="10360" y="27160"/>
                    </a:cubicBezTo>
                    <a:cubicBezTo>
                      <a:pt x="10535" y="26461"/>
                      <a:pt x="10619" y="25745"/>
                      <a:pt x="10611" y="25025"/>
                    </a:cubicBezTo>
                    <a:cubicBezTo>
                      <a:pt x="10611" y="21468"/>
                      <a:pt x="9983" y="17911"/>
                      <a:pt x="9983" y="14605"/>
                    </a:cubicBezTo>
                    <a:lnTo>
                      <a:pt x="9983" y="9541"/>
                    </a:lnTo>
                    <a:cubicBezTo>
                      <a:pt x="9983" y="9541"/>
                      <a:pt x="9732" y="8997"/>
                      <a:pt x="9983" y="9081"/>
                    </a:cubicBezTo>
                    <a:lnTo>
                      <a:pt x="11489" y="9081"/>
                    </a:lnTo>
                    <a:lnTo>
                      <a:pt x="13287" y="9081"/>
                    </a:lnTo>
                    <a:cubicBezTo>
                      <a:pt x="13956" y="9081"/>
                      <a:pt x="14792" y="9709"/>
                      <a:pt x="15712" y="9709"/>
                    </a:cubicBezTo>
                    <a:cubicBezTo>
                      <a:pt x="16578" y="9495"/>
                      <a:pt x="17460" y="9353"/>
                      <a:pt x="18346" y="9290"/>
                    </a:cubicBezTo>
                    <a:cubicBezTo>
                      <a:pt x="19266" y="9290"/>
                      <a:pt x="20061" y="9081"/>
                      <a:pt x="20730" y="9081"/>
                    </a:cubicBezTo>
                    <a:cubicBezTo>
                      <a:pt x="22361" y="9081"/>
                      <a:pt x="23741" y="9290"/>
                      <a:pt x="25539" y="9290"/>
                    </a:cubicBezTo>
                    <a:cubicBezTo>
                      <a:pt x="27337" y="9290"/>
                      <a:pt x="29469" y="9709"/>
                      <a:pt x="30138" y="9709"/>
                    </a:cubicBezTo>
                    <a:cubicBezTo>
                      <a:pt x="31247" y="9642"/>
                      <a:pt x="32346" y="9516"/>
                      <a:pt x="33442" y="9332"/>
                    </a:cubicBezTo>
                    <a:cubicBezTo>
                      <a:pt x="34324" y="9809"/>
                      <a:pt x="35328" y="10014"/>
                      <a:pt x="36327" y="9918"/>
                    </a:cubicBezTo>
                    <a:lnTo>
                      <a:pt x="37205" y="9918"/>
                    </a:lnTo>
                    <a:lnTo>
                      <a:pt x="39631" y="9918"/>
                    </a:lnTo>
                    <a:cubicBezTo>
                      <a:pt x="40216" y="9918"/>
                      <a:pt x="39923" y="9918"/>
                      <a:pt x="40049" y="9918"/>
                    </a:cubicBezTo>
                    <a:lnTo>
                      <a:pt x="40049" y="9918"/>
                    </a:lnTo>
                    <a:cubicBezTo>
                      <a:pt x="40049" y="9918"/>
                      <a:pt x="40634" y="9541"/>
                      <a:pt x="40551" y="9918"/>
                    </a:cubicBezTo>
                    <a:cubicBezTo>
                      <a:pt x="40563" y="10031"/>
                      <a:pt x="40563" y="10140"/>
                      <a:pt x="40551" y="10253"/>
                    </a:cubicBezTo>
                    <a:cubicBezTo>
                      <a:pt x="40484" y="11450"/>
                      <a:pt x="40484" y="12655"/>
                      <a:pt x="40551" y="13852"/>
                    </a:cubicBezTo>
                    <a:cubicBezTo>
                      <a:pt x="40551" y="15609"/>
                      <a:pt x="40760" y="17535"/>
                      <a:pt x="40760" y="19501"/>
                    </a:cubicBezTo>
                    <a:cubicBezTo>
                      <a:pt x="40760" y="22724"/>
                      <a:pt x="40760" y="24314"/>
                      <a:pt x="40760" y="24984"/>
                    </a:cubicBezTo>
                    <a:cubicBezTo>
                      <a:pt x="40760" y="25653"/>
                      <a:pt x="40132" y="26490"/>
                      <a:pt x="40132" y="27411"/>
                    </a:cubicBezTo>
                    <a:cubicBezTo>
                      <a:pt x="40371" y="28947"/>
                      <a:pt x="40513" y="30499"/>
                      <a:pt x="40551" y="32056"/>
                    </a:cubicBezTo>
                    <a:cubicBezTo>
                      <a:pt x="40551" y="33772"/>
                      <a:pt x="40551" y="35236"/>
                      <a:pt x="40551" y="36534"/>
                    </a:cubicBezTo>
                    <a:lnTo>
                      <a:pt x="40551" y="45406"/>
                    </a:lnTo>
                    <a:cubicBezTo>
                      <a:pt x="40551" y="48586"/>
                      <a:pt x="40132" y="52604"/>
                      <a:pt x="40132" y="53775"/>
                    </a:cubicBezTo>
                    <a:cubicBezTo>
                      <a:pt x="40132" y="56286"/>
                      <a:pt x="40551" y="58839"/>
                      <a:pt x="40551" y="61392"/>
                    </a:cubicBezTo>
                    <a:cubicBezTo>
                      <a:pt x="40551" y="63066"/>
                      <a:pt x="40132" y="67753"/>
                      <a:pt x="40132" y="70682"/>
                    </a:cubicBezTo>
                    <a:cubicBezTo>
                      <a:pt x="39923" y="72318"/>
                      <a:pt x="40651" y="73938"/>
                      <a:pt x="42014" y="74867"/>
                    </a:cubicBezTo>
                    <a:cubicBezTo>
                      <a:pt x="42474" y="75712"/>
                      <a:pt x="43394" y="76206"/>
                      <a:pt x="44356" y="76122"/>
                    </a:cubicBezTo>
                    <a:cubicBezTo>
                      <a:pt x="45364" y="76156"/>
                      <a:pt x="46371" y="76089"/>
                      <a:pt x="47366" y="75913"/>
                    </a:cubicBezTo>
                    <a:close/>
                  </a:path>
                </a:pathLst>
              </a:custGeom>
              <a:solidFill>
                <a:schemeClr val="bg1"/>
              </a:solidFill>
              <a:ln w="3805" cap="flat">
                <a:noFill/>
                <a:prstDash val="solid"/>
                <a:miter/>
              </a:ln>
            </p:spPr>
            <p:txBody>
              <a:bodyPr wrap="none" rtlCol="0" anchor="ctr"/>
              <a:lstStyle/>
              <a:p>
                <a:endParaRPr lang="en-CA"/>
              </a:p>
            </p:txBody>
          </p:sp>
          <p:sp>
            <p:nvSpPr>
              <p:cNvPr id="267" name="Freeform 266">
                <a:extLst>
                  <a:ext uri="{FF2B5EF4-FFF2-40B4-BE49-F238E27FC236}">
                    <a16:creationId xmlns:a16="http://schemas.microsoft.com/office/drawing/2014/main" id="{BE0F2C4B-2724-F043-85F8-0114B582D6D1}"/>
                  </a:ext>
                </a:extLst>
              </p:cNvPr>
              <p:cNvSpPr/>
              <p:nvPr/>
            </p:nvSpPr>
            <p:spPr>
              <a:xfrm>
                <a:off x="5541330" y="3084884"/>
                <a:ext cx="269716" cy="358354"/>
              </a:xfrm>
              <a:custGeom>
                <a:avLst/>
                <a:gdLst>
                  <a:gd name="connsiteX0" fmla="*/ 6153 w 269716"/>
                  <a:gd name="connsiteY0" fmla="*/ 358307 h 358354"/>
                  <a:gd name="connsiteX1" fmla="*/ 8912 w 269716"/>
                  <a:gd name="connsiteY1" fmla="*/ 354917 h 358354"/>
                  <a:gd name="connsiteX2" fmla="*/ 9121 w 269716"/>
                  <a:gd name="connsiteY2" fmla="*/ 350063 h 358354"/>
                  <a:gd name="connsiteX3" fmla="*/ 8703 w 269716"/>
                  <a:gd name="connsiteY3" fmla="*/ 346882 h 358354"/>
                  <a:gd name="connsiteX4" fmla="*/ 8494 w 269716"/>
                  <a:gd name="connsiteY4" fmla="*/ 344120 h 358354"/>
                  <a:gd name="connsiteX5" fmla="*/ 8912 w 269716"/>
                  <a:gd name="connsiteY5" fmla="*/ 339475 h 358354"/>
                  <a:gd name="connsiteX6" fmla="*/ 9121 w 269716"/>
                  <a:gd name="connsiteY6" fmla="*/ 335876 h 358354"/>
                  <a:gd name="connsiteX7" fmla="*/ 8912 w 269716"/>
                  <a:gd name="connsiteY7" fmla="*/ 330770 h 358354"/>
                  <a:gd name="connsiteX8" fmla="*/ 8494 w 269716"/>
                  <a:gd name="connsiteY8" fmla="*/ 327381 h 358354"/>
                  <a:gd name="connsiteX9" fmla="*/ 8912 w 269716"/>
                  <a:gd name="connsiteY9" fmla="*/ 322108 h 358354"/>
                  <a:gd name="connsiteX10" fmla="*/ 9121 w 269716"/>
                  <a:gd name="connsiteY10" fmla="*/ 317923 h 358354"/>
                  <a:gd name="connsiteX11" fmla="*/ 8912 w 269716"/>
                  <a:gd name="connsiteY11" fmla="*/ 311353 h 358354"/>
                  <a:gd name="connsiteX12" fmla="*/ 8912 w 269716"/>
                  <a:gd name="connsiteY12" fmla="*/ 282812 h 358354"/>
                  <a:gd name="connsiteX13" fmla="*/ 7867 w 269716"/>
                  <a:gd name="connsiteY13" fmla="*/ 262599 h 358354"/>
                  <a:gd name="connsiteX14" fmla="*/ 7658 w 269716"/>
                  <a:gd name="connsiteY14" fmla="*/ 259837 h 358354"/>
                  <a:gd name="connsiteX15" fmla="*/ 9121 w 269716"/>
                  <a:gd name="connsiteY15" fmla="*/ 215603 h 358354"/>
                  <a:gd name="connsiteX16" fmla="*/ 8494 w 269716"/>
                  <a:gd name="connsiteY16" fmla="*/ 193507 h 358354"/>
                  <a:gd name="connsiteX17" fmla="*/ 9121 w 269716"/>
                  <a:gd name="connsiteY17" fmla="*/ 127178 h 358354"/>
                  <a:gd name="connsiteX18" fmla="*/ 8745 w 269716"/>
                  <a:gd name="connsiteY18" fmla="*/ 96963 h 358354"/>
                  <a:gd name="connsiteX19" fmla="*/ 9121 w 269716"/>
                  <a:gd name="connsiteY19" fmla="*/ 92192 h 358354"/>
                  <a:gd name="connsiteX20" fmla="*/ 9331 w 269716"/>
                  <a:gd name="connsiteY20" fmla="*/ 71017 h 358354"/>
                  <a:gd name="connsiteX21" fmla="*/ 9331 w 269716"/>
                  <a:gd name="connsiteY21" fmla="*/ 65409 h 358354"/>
                  <a:gd name="connsiteX22" fmla="*/ 9331 w 269716"/>
                  <a:gd name="connsiteY22" fmla="*/ 62563 h 358354"/>
                  <a:gd name="connsiteX23" fmla="*/ 9331 w 269716"/>
                  <a:gd name="connsiteY23" fmla="*/ 60304 h 358354"/>
                  <a:gd name="connsiteX24" fmla="*/ 9331 w 269716"/>
                  <a:gd name="connsiteY24" fmla="*/ 60094 h 358354"/>
                  <a:gd name="connsiteX25" fmla="*/ 9331 w 269716"/>
                  <a:gd name="connsiteY25" fmla="*/ 60094 h 358354"/>
                  <a:gd name="connsiteX26" fmla="*/ 10585 w 269716"/>
                  <a:gd name="connsiteY26" fmla="*/ 60094 h 358354"/>
                  <a:gd name="connsiteX27" fmla="*/ 16565 w 269716"/>
                  <a:gd name="connsiteY27" fmla="*/ 59718 h 358354"/>
                  <a:gd name="connsiteX28" fmla="*/ 34504 w 269716"/>
                  <a:gd name="connsiteY28" fmla="*/ 60094 h 358354"/>
                  <a:gd name="connsiteX29" fmla="*/ 50143 w 269716"/>
                  <a:gd name="connsiteY29" fmla="*/ 60304 h 358354"/>
                  <a:gd name="connsiteX30" fmla="*/ 72221 w 269716"/>
                  <a:gd name="connsiteY30" fmla="*/ 60094 h 358354"/>
                  <a:gd name="connsiteX31" fmla="*/ 79957 w 269716"/>
                  <a:gd name="connsiteY31" fmla="*/ 60094 h 358354"/>
                  <a:gd name="connsiteX32" fmla="*/ 83762 w 269716"/>
                  <a:gd name="connsiteY32" fmla="*/ 60094 h 358354"/>
                  <a:gd name="connsiteX33" fmla="*/ 87944 w 269716"/>
                  <a:gd name="connsiteY33" fmla="*/ 60094 h 358354"/>
                  <a:gd name="connsiteX34" fmla="*/ 95011 w 269716"/>
                  <a:gd name="connsiteY34" fmla="*/ 60094 h 358354"/>
                  <a:gd name="connsiteX35" fmla="*/ 95554 w 269716"/>
                  <a:gd name="connsiteY35" fmla="*/ 60094 h 358354"/>
                  <a:gd name="connsiteX36" fmla="*/ 95554 w 269716"/>
                  <a:gd name="connsiteY36" fmla="*/ 56747 h 358354"/>
                  <a:gd name="connsiteX37" fmla="*/ 95554 w 269716"/>
                  <a:gd name="connsiteY37" fmla="*/ 48377 h 358354"/>
                  <a:gd name="connsiteX38" fmla="*/ 95847 w 269716"/>
                  <a:gd name="connsiteY38" fmla="*/ 36869 h 358354"/>
                  <a:gd name="connsiteX39" fmla="*/ 96056 w 269716"/>
                  <a:gd name="connsiteY39" fmla="*/ 19334 h 358354"/>
                  <a:gd name="connsiteX40" fmla="*/ 96056 w 269716"/>
                  <a:gd name="connsiteY40" fmla="*/ 10630 h 358354"/>
                  <a:gd name="connsiteX41" fmla="*/ 96056 w 269716"/>
                  <a:gd name="connsiteY41" fmla="*/ 10630 h 358354"/>
                  <a:gd name="connsiteX42" fmla="*/ 96056 w 269716"/>
                  <a:gd name="connsiteY42" fmla="*/ 10630 h 358354"/>
                  <a:gd name="connsiteX43" fmla="*/ 105799 w 269716"/>
                  <a:gd name="connsiteY43" fmla="*/ 10630 h 358354"/>
                  <a:gd name="connsiteX44" fmla="*/ 139879 w 269716"/>
                  <a:gd name="connsiteY44" fmla="*/ 10630 h 358354"/>
                  <a:gd name="connsiteX45" fmla="*/ 160118 w 269716"/>
                  <a:gd name="connsiteY45" fmla="*/ 9374 h 358354"/>
                  <a:gd name="connsiteX46" fmla="*/ 162877 w 269716"/>
                  <a:gd name="connsiteY46" fmla="*/ 9165 h 358354"/>
                  <a:gd name="connsiteX47" fmla="*/ 207035 w 269716"/>
                  <a:gd name="connsiteY47" fmla="*/ 10630 h 358354"/>
                  <a:gd name="connsiteX48" fmla="*/ 229155 w 269716"/>
                  <a:gd name="connsiteY48" fmla="*/ 10002 h 358354"/>
                  <a:gd name="connsiteX49" fmla="*/ 248934 w 269716"/>
                  <a:gd name="connsiteY49" fmla="*/ 10002 h 358354"/>
                  <a:gd name="connsiteX50" fmla="*/ 256837 w 269716"/>
                  <a:gd name="connsiteY50" fmla="*/ 10002 h 358354"/>
                  <a:gd name="connsiteX51" fmla="*/ 259346 w 269716"/>
                  <a:gd name="connsiteY51" fmla="*/ 10002 h 358354"/>
                  <a:gd name="connsiteX52" fmla="*/ 259680 w 269716"/>
                  <a:gd name="connsiteY52" fmla="*/ 10002 h 358354"/>
                  <a:gd name="connsiteX53" fmla="*/ 259680 w 269716"/>
                  <a:gd name="connsiteY53" fmla="*/ 10337 h 358354"/>
                  <a:gd name="connsiteX54" fmla="*/ 259680 w 269716"/>
                  <a:gd name="connsiteY54" fmla="*/ 11508 h 358354"/>
                  <a:gd name="connsiteX55" fmla="*/ 259680 w 269716"/>
                  <a:gd name="connsiteY55" fmla="*/ 18748 h 358354"/>
                  <a:gd name="connsiteX56" fmla="*/ 259680 w 269716"/>
                  <a:gd name="connsiteY56" fmla="*/ 35990 h 358354"/>
                  <a:gd name="connsiteX57" fmla="*/ 260099 w 269716"/>
                  <a:gd name="connsiteY57" fmla="*/ 74658 h 358354"/>
                  <a:gd name="connsiteX58" fmla="*/ 259764 w 269716"/>
                  <a:gd name="connsiteY58" fmla="*/ 105751 h 358354"/>
                  <a:gd name="connsiteX59" fmla="*/ 259764 w 269716"/>
                  <a:gd name="connsiteY59" fmla="*/ 107844 h 358354"/>
                  <a:gd name="connsiteX60" fmla="*/ 259555 w 269716"/>
                  <a:gd name="connsiteY60" fmla="*/ 129019 h 358354"/>
                  <a:gd name="connsiteX61" fmla="*/ 259973 w 269716"/>
                  <a:gd name="connsiteY61" fmla="*/ 142829 h 358354"/>
                  <a:gd name="connsiteX62" fmla="*/ 259973 w 269716"/>
                  <a:gd name="connsiteY62" fmla="*/ 154798 h 358354"/>
                  <a:gd name="connsiteX63" fmla="*/ 259555 w 269716"/>
                  <a:gd name="connsiteY63" fmla="*/ 175052 h 358354"/>
                  <a:gd name="connsiteX64" fmla="*/ 259346 w 269716"/>
                  <a:gd name="connsiteY64" fmla="*/ 190745 h 358354"/>
                  <a:gd name="connsiteX65" fmla="*/ 259555 w 269716"/>
                  <a:gd name="connsiteY65" fmla="*/ 212841 h 358354"/>
                  <a:gd name="connsiteX66" fmla="*/ 259973 w 269716"/>
                  <a:gd name="connsiteY66" fmla="*/ 227572 h 358354"/>
                  <a:gd name="connsiteX67" fmla="*/ 259555 w 269716"/>
                  <a:gd name="connsiteY67" fmla="*/ 250589 h 358354"/>
                  <a:gd name="connsiteX68" fmla="*/ 259346 w 269716"/>
                  <a:gd name="connsiteY68" fmla="*/ 268123 h 358354"/>
                  <a:gd name="connsiteX69" fmla="*/ 259555 w 269716"/>
                  <a:gd name="connsiteY69" fmla="*/ 292521 h 358354"/>
                  <a:gd name="connsiteX70" fmla="*/ 259555 w 269716"/>
                  <a:gd name="connsiteY70" fmla="*/ 300388 h 358354"/>
                  <a:gd name="connsiteX71" fmla="*/ 260809 w 269716"/>
                  <a:gd name="connsiteY71" fmla="*/ 305034 h 358354"/>
                  <a:gd name="connsiteX72" fmla="*/ 260809 w 269716"/>
                  <a:gd name="connsiteY72" fmla="*/ 305661 h 358354"/>
                  <a:gd name="connsiteX73" fmla="*/ 259346 w 269716"/>
                  <a:gd name="connsiteY73" fmla="*/ 315831 h 358354"/>
                  <a:gd name="connsiteX74" fmla="*/ 259973 w 269716"/>
                  <a:gd name="connsiteY74" fmla="*/ 320894 h 358354"/>
                  <a:gd name="connsiteX75" fmla="*/ 259346 w 269716"/>
                  <a:gd name="connsiteY75" fmla="*/ 336169 h 358354"/>
                  <a:gd name="connsiteX76" fmla="*/ 259764 w 269716"/>
                  <a:gd name="connsiteY76" fmla="*/ 345041 h 358354"/>
                  <a:gd name="connsiteX77" fmla="*/ 259346 w 269716"/>
                  <a:gd name="connsiteY77" fmla="*/ 354164 h 358354"/>
                  <a:gd name="connsiteX78" fmla="*/ 264196 w 269716"/>
                  <a:gd name="connsiteY78" fmla="*/ 358349 h 358354"/>
                  <a:gd name="connsiteX79" fmla="*/ 268671 w 269716"/>
                  <a:gd name="connsiteY79" fmla="*/ 357093 h 358354"/>
                  <a:gd name="connsiteX80" fmla="*/ 269298 w 269716"/>
                  <a:gd name="connsiteY80" fmla="*/ 351569 h 358354"/>
                  <a:gd name="connsiteX81" fmla="*/ 268671 w 269716"/>
                  <a:gd name="connsiteY81" fmla="*/ 332319 h 358354"/>
                  <a:gd name="connsiteX82" fmla="*/ 268880 w 269716"/>
                  <a:gd name="connsiteY82" fmla="*/ 319764 h 358354"/>
                  <a:gd name="connsiteX83" fmla="*/ 268671 w 269716"/>
                  <a:gd name="connsiteY83" fmla="*/ 309386 h 358354"/>
                  <a:gd name="connsiteX84" fmla="*/ 268671 w 269716"/>
                  <a:gd name="connsiteY84" fmla="*/ 299217 h 358354"/>
                  <a:gd name="connsiteX85" fmla="*/ 269298 w 269716"/>
                  <a:gd name="connsiteY85" fmla="*/ 294781 h 358354"/>
                  <a:gd name="connsiteX86" fmla="*/ 269089 w 269716"/>
                  <a:gd name="connsiteY86" fmla="*/ 292981 h 358354"/>
                  <a:gd name="connsiteX87" fmla="*/ 269089 w 269716"/>
                  <a:gd name="connsiteY87" fmla="*/ 291642 h 358354"/>
                  <a:gd name="connsiteX88" fmla="*/ 269089 w 269716"/>
                  <a:gd name="connsiteY88" fmla="*/ 284821 h 358354"/>
                  <a:gd name="connsiteX89" fmla="*/ 269089 w 269716"/>
                  <a:gd name="connsiteY89" fmla="*/ 265445 h 358354"/>
                  <a:gd name="connsiteX90" fmla="*/ 269089 w 269716"/>
                  <a:gd name="connsiteY90" fmla="*/ 226777 h 358354"/>
                  <a:gd name="connsiteX91" fmla="*/ 269507 w 269716"/>
                  <a:gd name="connsiteY91" fmla="*/ 189950 h 358354"/>
                  <a:gd name="connsiteX92" fmla="*/ 269089 w 269716"/>
                  <a:gd name="connsiteY92" fmla="*/ 156764 h 358354"/>
                  <a:gd name="connsiteX93" fmla="*/ 269465 w 269716"/>
                  <a:gd name="connsiteY93" fmla="*/ 120398 h 358354"/>
                  <a:gd name="connsiteX94" fmla="*/ 269716 w 269716"/>
                  <a:gd name="connsiteY94" fmla="*/ 103366 h 358354"/>
                  <a:gd name="connsiteX95" fmla="*/ 269131 w 269716"/>
                  <a:gd name="connsiteY95" fmla="*/ 31889 h 358354"/>
                  <a:gd name="connsiteX96" fmla="*/ 269131 w 269716"/>
                  <a:gd name="connsiteY96" fmla="*/ 1507 h 358354"/>
                  <a:gd name="connsiteX97" fmla="*/ 269131 w 269716"/>
                  <a:gd name="connsiteY97" fmla="*/ 418 h 358354"/>
                  <a:gd name="connsiteX98" fmla="*/ 262273 w 269716"/>
                  <a:gd name="connsiteY98" fmla="*/ 418 h 358354"/>
                  <a:gd name="connsiteX99" fmla="*/ 224137 w 269716"/>
                  <a:gd name="connsiteY99" fmla="*/ 418 h 358354"/>
                  <a:gd name="connsiteX100" fmla="*/ 179018 w 269716"/>
                  <a:gd name="connsiteY100" fmla="*/ 670 h 358354"/>
                  <a:gd name="connsiteX101" fmla="*/ 134861 w 269716"/>
                  <a:gd name="connsiteY101" fmla="*/ 670 h 358354"/>
                  <a:gd name="connsiteX102" fmla="*/ 115500 w 269716"/>
                  <a:gd name="connsiteY102" fmla="*/ 0 h 358354"/>
                  <a:gd name="connsiteX103" fmla="*/ 107681 w 269716"/>
                  <a:gd name="connsiteY103" fmla="*/ 0 h 358354"/>
                  <a:gd name="connsiteX104" fmla="*/ 101785 w 269716"/>
                  <a:gd name="connsiteY104" fmla="*/ 0 h 358354"/>
                  <a:gd name="connsiteX105" fmla="*/ 92335 w 269716"/>
                  <a:gd name="connsiteY105" fmla="*/ 0 h 358354"/>
                  <a:gd name="connsiteX106" fmla="*/ 87275 w 269716"/>
                  <a:gd name="connsiteY106" fmla="*/ 0 h 358354"/>
                  <a:gd name="connsiteX107" fmla="*/ 87275 w 269716"/>
                  <a:gd name="connsiteY107" fmla="*/ 4813 h 358354"/>
                  <a:gd name="connsiteX108" fmla="*/ 87275 w 269716"/>
                  <a:gd name="connsiteY108" fmla="*/ 12011 h 358354"/>
                  <a:gd name="connsiteX109" fmla="*/ 87275 w 269716"/>
                  <a:gd name="connsiteY109" fmla="*/ 20966 h 358354"/>
                  <a:gd name="connsiteX110" fmla="*/ 87275 w 269716"/>
                  <a:gd name="connsiteY110" fmla="*/ 39631 h 358354"/>
                  <a:gd name="connsiteX111" fmla="*/ 87275 w 269716"/>
                  <a:gd name="connsiteY111" fmla="*/ 49214 h 358354"/>
                  <a:gd name="connsiteX112" fmla="*/ 87275 w 269716"/>
                  <a:gd name="connsiteY112" fmla="*/ 50218 h 358354"/>
                  <a:gd name="connsiteX113" fmla="*/ 86648 w 269716"/>
                  <a:gd name="connsiteY113" fmla="*/ 50218 h 358354"/>
                  <a:gd name="connsiteX114" fmla="*/ 49933 w 269716"/>
                  <a:gd name="connsiteY114" fmla="*/ 49800 h 358354"/>
                  <a:gd name="connsiteX115" fmla="*/ 23673 w 269716"/>
                  <a:gd name="connsiteY115" fmla="*/ 50134 h 358354"/>
                  <a:gd name="connsiteX116" fmla="*/ 14348 w 269716"/>
                  <a:gd name="connsiteY116" fmla="*/ 49716 h 358354"/>
                  <a:gd name="connsiteX117" fmla="*/ 4856 w 269716"/>
                  <a:gd name="connsiteY117" fmla="*/ 49716 h 358354"/>
                  <a:gd name="connsiteX118" fmla="*/ 48 w 269716"/>
                  <a:gd name="connsiteY118" fmla="*/ 59467 h 358354"/>
                  <a:gd name="connsiteX119" fmla="*/ 675 w 269716"/>
                  <a:gd name="connsiteY119" fmla="*/ 143498 h 358354"/>
                  <a:gd name="connsiteX120" fmla="*/ 675 w 269716"/>
                  <a:gd name="connsiteY120" fmla="*/ 198738 h 358354"/>
                  <a:gd name="connsiteX121" fmla="*/ 675 w 269716"/>
                  <a:gd name="connsiteY121" fmla="*/ 243893 h 358354"/>
                  <a:gd name="connsiteX122" fmla="*/ 884 w 269716"/>
                  <a:gd name="connsiteY122" fmla="*/ 288085 h 358354"/>
                  <a:gd name="connsiteX123" fmla="*/ 257 w 269716"/>
                  <a:gd name="connsiteY123" fmla="*/ 307461 h 358354"/>
                  <a:gd name="connsiteX124" fmla="*/ 466 w 269716"/>
                  <a:gd name="connsiteY124" fmla="*/ 310767 h 358354"/>
                  <a:gd name="connsiteX125" fmla="*/ 466 w 269716"/>
                  <a:gd name="connsiteY125" fmla="*/ 313864 h 358354"/>
                  <a:gd name="connsiteX126" fmla="*/ 675 w 269716"/>
                  <a:gd name="connsiteY126" fmla="*/ 318300 h 358354"/>
                  <a:gd name="connsiteX127" fmla="*/ 466 w 269716"/>
                  <a:gd name="connsiteY127" fmla="*/ 327171 h 358354"/>
                  <a:gd name="connsiteX128" fmla="*/ 48 w 269716"/>
                  <a:gd name="connsiteY128" fmla="*/ 335541 h 358354"/>
                  <a:gd name="connsiteX129" fmla="*/ 466 w 269716"/>
                  <a:gd name="connsiteY129" fmla="*/ 343158 h 358354"/>
                  <a:gd name="connsiteX130" fmla="*/ 48 w 269716"/>
                  <a:gd name="connsiteY130" fmla="*/ 352490 h 358354"/>
                  <a:gd name="connsiteX131" fmla="*/ 1971 w 269716"/>
                  <a:gd name="connsiteY131" fmla="*/ 356675 h 358354"/>
                  <a:gd name="connsiteX132" fmla="*/ 4271 w 269716"/>
                  <a:gd name="connsiteY132" fmla="*/ 357930 h 358354"/>
                  <a:gd name="connsiteX133" fmla="*/ 6153 w 269716"/>
                  <a:gd name="connsiteY133" fmla="*/ 358307 h 3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9716" h="358354">
                    <a:moveTo>
                      <a:pt x="6153" y="358307"/>
                    </a:moveTo>
                    <a:cubicBezTo>
                      <a:pt x="7553" y="357675"/>
                      <a:pt x="8574" y="356419"/>
                      <a:pt x="8912" y="354917"/>
                    </a:cubicBezTo>
                    <a:cubicBezTo>
                      <a:pt x="8912" y="354080"/>
                      <a:pt x="9121" y="351946"/>
                      <a:pt x="9121" y="350063"/>
                    </a:cubicBezTo>
                    <a:cubicBezTo>
                      <a:pt x="9076" y="348991"/>
                      <a:pt x="8933" y="347928"/>
                      <a:pt x="8703" y="346882"/>
                    </a:cubicBezTo>
                    <a:cubicBezTo>
                      <a:pt x="8524" y="345974"/>
                      <a:pt x="8453" y="345045"/>
                      <a:pt x="8494" y="344120"/>
                    </a:cubicBezTo>
                    <a:cubicBezTo>
                      <a:pt x="8519" y="342563"/>
                      <a:pt x="8662" y="341011"/>
                      <a:pt x="8912" y="339475"/>
                    </a:cubicBezTo>
                    <a:cubicBezTo>
                      <a:pt x="9067" y="338282"/>
                      <a:pt x="9138" y="337077"/>
                      <a:pt x="9121" y="335876"/>
                    </a:cubicBezTo>
                    <a:cubicBezTo>
                      <a:pt x="9121" y="334369"/>
                      <a:pt x="8912" y="332905"/>
                      <a:pt x="8912" y="330770"/>
                    </a:cubicBezTo>
                    <a:cubicBezTo>
                      <a:pt x="8912" y="329724"/>
                      <a:pt x="8494" y="328260"/>
                      <a:pt x="8494" y="327381"/>
                    </a:cubicBezTo>
                    <a:cubicBezTo>
                      <a:pt x="8528" y="325615"/>
                      <a:pt x="8670" y="323857"/>
                      <a:pt x="8912" y="322108"/>
                    </a:cubicBezTo>
                    <a:cubicBezTo>
                      <a:pt x="9088" y="320718"/>
                      <a:pt x="9159" y="319321"/>
                      <a:pt x="9121" y="317923"/>
                    </a:cubicBezTo>
                    <a:lnTo>
                      <a:pt x="8912" y="311353"/>
                    </a:lnTo>
                    <a:lnTo>
                      <a:pt x="8912" y="282812"/>
                    </a:lnTo>
                    <a:cubicBezTo>
                      <a:pt x="9172" y="276058"/>
                      <a:pt x="8825" y="269291"/>
                      <a:pt x="7867" y="262599"/>
                    </a:cubicBezTo>
                    <a:cubicBezTo>
                      <a:pt x="7867" y="261679"/>
                      <a:pt x="7658" y="260758"/>
                      <a:pt x="7658" y="259837"/>
                    </a:cubicBezTo>
                    <a:cubicBezTo>
                      <a:pt x="7658" y="252472"/>
                      <a:pt x="9121" y="236821"/>
                      <a:pt x="9121" y="215603"/>
                    </a:cubicBezTo>
                    <a:cubicBezTo>
                      <a:pt x="9121" y="210079"/>
                      <a:pt x="8494" y="198864"/>
                      <a:pt x="8494" y="193507"/>
                    </a:cubicBezTo>
                    <a:cubicBezTo>
                      <a:pt x="8494" y="162205"/>
                      <a:pt x="9121" y="153919"/>
                      <a:pt x="9121" y="127178"/>
                    </a:cubicBezTo>
                    <a:lnTo>
                      <a:pt x="8745" y="96963"/>
                    </a:lnTo>
                    <a:cubicBezTo>
                      <a:pt x="8979" y="95381"/>
                      <a:pt x="9105" y="93791"/>
                      <a:pt x="9121" y="92192"/>
                    </a:cubicBezTo>
                    <a:lnTo>
                      <a:pt x="9331" y="71017"/>
                    </a:lnTo>
                    <a:lnTo>
                      <a:pt x="9331" y="65409"/>
                    </a:lnTo>
                    <a:lnTo>
                      <a:pt x="9331" y="62563"/>
                    </a:lnTo>
                    <a:lnTo>
                      <a:pt x="9331" y="60304"/>
                    </a:lnTo>
                    <a:cubicBezTo>
                      <a:pt x="9331" y="59969"/>
                      <a:pt x="9331" y="60304"/>
                      <a:pt x="9331" y="60094"/>
                    </a:cubicBezTo>
                    <a:cubicBezTo>
                      <a:pt x="9331" y="59885"/>
                      <a:pt x="9331" y="59843"/>
                      <a:pt x="9331" y="60094"/>
                    </a:cubicBezTo>
                    <a:lnTo>
                      <a:pt x="10585" y="60094"/>
                    </a:lnTo>
                    <a:cubicBezTo>
                      <a:pt x="12584" y="60094"/>
                      <a:pt x="14583" y="59969"/>
                      <a:pt x="16565" y="59718"/>
                    </a:cubicBezTo>
                    <a:cubicBezTo>
                      <a:pt x="22962" y="59718"/>
                      <a:pt x="28775" y="59927"/>
                      <a:pt x="34504" y="60094"/>
                    </a:cubicBezTo>
                    <a:cubicBezTo>
                      <a:pt x="36343" y="60094"/>
                      <a:pt x="38183" y="60304"/>
                      <a:pt x="50143" y="60304"/>
                    </a:cubicBezTo>
                    <a:lnTo>
                      <a:pt x="72221" y="60094"/>
                    </a:lnTo>
                    <a:cubicBezTo>
                      <a:pt x="74521" y="60094"/>
                      <a:pt x="77281" y="60094"/>
                      <a:pt x="79957" y="60094"/>
                    </a:cubicBezTo>
                    <a:lnTo>
                      <a:pt x="83762" y="60094"/>
                    </a:lnTo>
                    <a:lnTo>
                      <a:pt x="87944" y="60094"/>
                    </a:lnTo>
                    <a:lnTo>
                      <a:pt x="95011" y="60094"/>
                    </a:lnTo>
                    <a:cubicBezTo>
                      <a:pt x="95011" y="60094"/>
                      <a:pt x="95596" y="60094"/>
                      <a:pt x="95554" y="60094"/>
                    </a:cubicBezTo>
                    <a:lnTo>
                      <a:pt x="95554" y="56747"/>
                    </a:lnTo>
                    <a:lnTo>
                      <a:pt x="95554" y="48377"/>
                    </a:lnTo>
                    <a:lnTo>
                      <a:pt x="95847" y="36869"/>
                    </a:lnTo>
                    <a:cubicBezTo>
                      <a:pt x="96056" y="30424"/>
                      <a:pt x="96056" y="24858"/>
                      <a:pt x="96056" y="19334"/>
                    </a:cubicBezTo>
                    <a:lnTo>
                      <a:pt x="96056" y="10630"/>
                    </a:lnTo>
                    <a:lnTo>
                      <a:pt x="96056" y="10630"/>
                    </a:lnTo>
                    <a:lnTo>
                      <a:pt x="96056" y="10630"/>
                    </a:lnTo>
                    <a:cubicBezTo>
                      <a:pt x="94091" y="10630"/>
                      <a:pt x="101283" y="10630"/>
                      <a:pt x="105799" y="10630"/>
                    </a:cubicBezTo>
                    <a:lnTo>
                      <a:pt x="139879" y="10630"/>
                    </a:lnTo>
                    <a:cubicBezTo>
                      <a:pt x="146649" y="10826"/>
                      <a:pt x="153423" y="10404"/>
                      <a:pt x="160118" y="9374"/>
                    </a:cubicBezTo>
                    <a:cubicBezTo>
                      <a:pt x="161037" y="9374"/>
                      <a:pt x="161957" y="9165"/>
                      <a:pt x="162877" y="9165"/>
                    </a:cubicBezTo>
                    <a:cubicBezTo>
                      <a:pt x="170237" y="9165"/>
                      <a:pt x="185876" y="10630"/>
                      <a:pt x="207035" y="10630"/>
                    </a:cubicBezTo>
                    <a:cubicBezTo>
                      <a:pt x="212596" y="10630"/>
                      <a:pt x="223761" y="10002"/>
                      <a:pt x="229155" y="10002"/>
                    </a:cubicBezTo>
                    <a:lnTo>
                      <a:pt x="248934" y="10002"/>
                    </a:lnTo>
                    <a:lnTo>
                      <a:pt x="256837" y="10002"/>
                    </a:lnTo>
                    <a:lnTo>
                      <a:pt x="259346" y="10002"/>
                    </a:lnTo>
                    <a:lnTo>
                      <a:pt x="259680" y="10002"/>
                    </a:lnTo>
                    <a:cubicBezTo>
                      <a:pt x="259680" y="10002"/>
                      <a:pt x="259680" y="10253"/>
                      <a:pt x="259680" y="10337"/>
                    </a:cubicBezTo>
                    <a:lnTo>
                      <a:pt x="259680" y="11508"/>
                    </a:lnTo>
                    <a:lnTo>
                      <a:pt x="259680" y="18748"/>
                    </a:lnTo>
                    <a:lnTo>
                      <a:pt x="259680" y="35990"/>
                    </a:lnTo>
                    <a:lnTo>
                      <a:pt x="260099" y="74658"/>
                    </a:lnTo>
                    <a:lnTo>
                      <a:pt x="259764" y="105751"/>
                    </a:lnTo>
                    <a:cubicBezTo>
                      <a:pt x="259764" y="106504"/>
                      <a:pt x="259764" y="107216"/>
                      <a:pt x="259764" y="107844"/>
                    </a:cubicBezTo>
                    <a:lnTo>
                      <a:pt x="259555" y="129019"/>
                    </a:lnTo>
                    <a:cubicBezTo>
                      <a:pt x="259555" y="133622"/>
                      <a:pt x="259764" y="137389"/>
                      <a:pt x="259973" y="142829"/>
                    </a:cubicBezTo>
                    <a:cubicBezTo>
                      <a:pt x="259973" y="146512"/>
                      <a:pt x="259973" y="150194"/>
                      <a:pt x="259973" y="154798"/>
                    </a:cubicBezTo>
                    <a:cubicBezTo>
                      <a:pt x="259973" y="162163"/>
                      <a:pt x="259973" y="168608"/>
                      <a:pt x="259555" y="175052"/>
                    </a:cubicBezTo>
                    <a:cubicBezTo>
                      <a:pt x="259555" y="176894"/>
                      <a:pt x="259346" y="178735"/>
                      <a:pt x="259346" y="190745"/>
                    </a:cubicBezTo>
                    <a:lnTo>
                      <a:pt x="259555" y="212841"/>
                    </a:lnTo>
                    <a:cubicBezTo>
                      <a:pt x="259555" y="217445"/>
                      <a:pt x="259973" y="223889"/>
                      <a:pt x="259973" y="227572"/>
                    </a:cubicBezTo>
                    <a:cubicBezTo>
                      <a:pt x="259973" y="235942"/>
                      <a:pt x="259973" y="242303"/>
                      <a:pt x="259555" y="250589"/>
                    </a:cubicBezTo>
                    <a:cubicBezTo>
                      <a:pt x="259346" y="257033"/>
                      <a:pt x="259346" y="262557"/>
                      <a:pt x="259346" y="268123"/>
                    </a:cubicBezTo>
                    <a:lnTo>
                      <a:pt x="259555" y="292521"/>
                    </a:lnTo>
                    <a:lnTo>
                      <a:pt x="259555" y="300388"/>
                    </a:lnTo>
                    <a:cubicBezTo>
                      <a:pt x="259400" y="302037"/>
                      <a:pt x="259843" y="303686"/>
                      <a:pt x="260809" y="305034"/>
                    </a:cubicBezTo>
                    <a:cubicBezTo>
                      <a:pt x="260809" y="305243"/>
                      <a:pt x="260809" y="305452"/>
                      <a:pt x="260809" y="305661"/>
                    </a:cubicBezTo>
                    <a:cubicBezTo>
                      <a:pt x="260090" y="309013"/>
                      <a:pt x="259601" y="312411"/>
                      <a:pt x="259346" y="315831"/>
                    </a:cubicBezTo>
                    <a:cubicBezTo>
                      <a:pt x="259346" y="317086"/>
                      <a:pt x="259973" y="319639"/>
                      <a:pt x="259973" y="320894"/>
                    </a:cubicBezTo>
                    <a:cubicBezTo>
                      <a:pt x="259973" y="328134"/>
                      <a:pt x="259346" y="330017"/>
                      <a:pt x="259346" y="336169"/>
                    </a:cubicBezTo>
                    <a:cubicBezTo>
                      <a:pt x="259346" y="338931"/>
                      <a:pt x="259764" y="342070"/>
                      <a:pt x="259764" y="345041"/>
                    </a:cubicBezTo>
                    <a:cubicBezTo>
                      <a:pt x="259764" y="348012"/>
                      <a:pt x="259346" y="352657"/>
                      <a:pt x="259346" y="354164"/>
                    </a:cubicBezTo>
                    <a:cubicBezTo>
                      <a:pt x="259818" y="356503"/>
                      <a:pt x="261813" y="358223"/>
                      <a:pt x="264196" y="358349"/>
                    </a:cubicBezTo>
                    <a:cubicBezTo>
                      <a:pt x="265781" y="358411"/>
                      <a:pt x="267349" y="357972"/>
                      <a:pt x="268671" y="357093"/>
                    </a:cubicBezTo>
                    <a:cubicBezTo>
                      <a:pt x="269198" y="355302"/>
                      <a:pt x="269407" y="353431"/>
                      <a:pt x="269298" y="351569"/>
                    </a:cubicBezTo>
                    <a:cubicBezTo>
                      <a:pt x="269298" y="344999"/>
                      <a:pt x="268671" y="338429"/>
                      <a:pt x="268671" y="332319"/>
                    </a:cubicBezTo>
                    <a:cubicBezTo>
                      <a:pt x="268671" y="329975"/>
                      <a:pt x="268880" y="327632"/>
                      <a:pt x="268880" y="319764"/>
                    </a:cubicBezTo>
                    <a:lnTo>
                      <a:pt x="268671" y="309386"/>
                    </a:lnTo>
                    <a:cubicBezTo>
                      <a:pt x="268671" y="303485"/>
                      <a:pt x="268671" y="300514"/>
                      <a:pt x="268671" y="299217"/>
                    </a:cubicBezTo>
                    <a:cubicBezTo>
                      <a:pt x="268671" y="297919"/>
                      <a:pt x="269298" y="296497"/>
                      <a:pt x="269298" y="294781"/>
                    </a:cubicBezTo>
                    <a:cubicBezTo>
                      <a:pt x="269298" y="294362"/>
                      <a:pt x="269298" y="293776"/>
                      <a:pt x="269089" y="292981"/>
                    </a:cubicBezTo>
                    <a:lnTo>
                      <a:pt x="269089" y="291642"/>
                    </a:lnTo>
                    <a:lnTo>
                      <a:pt x="269089" y="284821"/>
                    </a:lnTo>
                    <a:lnTo>
                      <a:pt x="269089" y="265445"/>
                    </a:lnTo>
                    <a:lnTo>
                      <a:pt x="269089" y="226777"/>
                    </a:lnTo>
                    <a:cubicBezTo>
                      <a:pt x="269089" y="212967"/>
                      <a:pt x="269507" y="195474"/>
                      <a:pt x="269507" y="189950"/>
                    </a:cubicBezTo>
                    <a:lnTo>
                      <a:pt x="269089" y="156764"/>
                    </a:lnTo>
                    <a:lnTo>
                      <a:pt x="269465" y="120398"/>
                    </a:lnTo>
                    <a:cubicBezTo>
                      <a:pt x="269465" y="115669"/>
                      <a:pt x="269716" y="109392"/>
                      <a:pt x="269716" y="103366"/>
                    </a:cubicBezTo>
                    <a:cubicBezTo>
                      <a:pt x="269716" y="79094"/>
                      <a:pt x="269256" y="54822"/>
                      <a:pt x="269131" y="31889"/>
                    </a:cubicBezTo>
                    <a:lnTo>
                      <a:pt x="269131" y="1507"/>
                    </a:lnTo>
                    <a:cubicBezTo>
                      <a:pt x="269131" y="1172"/>
                      <a:pt x="269131" y="502"/>
                      <a:pt x="269131" y="418"/>
                    </a:cubicBezTo>
                    <a:lnTo>
                      <a:pt x="262273" y="418"/>
                    </a:lnTo>
                    <a:lnTo>
                      <a:pt x="224137" y="418"/>
                    </a:lnTo>
                    <a:lnTo>
                      <a:pt x="179018" y="670"/>
                    </a:lnTo>
                    <a:lnTo>
                      <a:pt x="134861" y="670"/>
                    </a:lnTo>
                    <a:cubicBezTo>
                      <a:pt x="129341" y="670"/>
                      <a:pt x="122860" y="0"/>
                      <a:pt x="115500" y="0"/>
                    </a:cubicBezTo>
                    <a:cubicBezTo>
                      <a:pt x="113660" y="0"/>
                      <a:pt x="111319" y="0"/>
                      <a:pt x="107681" y="0"/>
                    </a:cubicBezTo>
                    <a:lnTo>
                      <a:pt x="101785" y="0"/>
                    </a:lnTo>
                    <a:lnTo>
                      <a:pt x="92335" y="0"/>
                    </a:lnTo>
                    <a:lnTo>
                      <a:pt x="87275" y="0"/>
                    </a:lnTo>
                    <a:cubicBezTo>
                      <a:pt x="87170" y="1603"/>
                      <a:pt x="87170" y="3210"/>
                      <a:pt x="87275" y="4813"/>
                    </a:cubicBezTo>
                    <a:lnTo>
                      <a:pt x="87275" y="12011"/>
                    </a:lnTo>
                    <a:lnTo>
                      <a:pt x="87275" y="20966"/>
                    </a:lnTo>
                    <a:lnTo>
                      <a:pt x="87275" y="39631"/>
                    </a:lnTo>
                    <a:lnTo>
                      <a:pt x="87275" y="49214"/>
                    </a:lnTo>
                    <a:lnTo>
                      <a:pt x="87275" y="50218"/>
                    </a:lnTo>
                    <a:cubicBezTo>
                      <a:pt x="87275" y="50218"/>
                      <a:pt x="86857" y="50218"/>
                      <a:pt x="86648" y="50218"/>
                    </a:cubicBezTo>
                    <a:cubicBezTo>
                      <a:pt x="73057" y="50218"/>
                      <a:pt x="55411" y="49800"/>
                      <a:pt x="49933" y="49800"/>
                    </a:cubicBezTo>
                    <a:cubicBezTo>
                      <a:pt x="41194" y="49800"/>
                      <a:pt x="32413" y="50051"/>
                      <a:pt x="23673" y="50134"/>
                    </a:cubicBezTo>
                    <a:cubicBezTo>
                      <a:pt x="22001" y="50134"/>
                      <a:pt x="18572" y="49800"/>
                      <a:pt x="14348" y="49716"/>
                    </a:cubicBezTo>
                    <a:lnTo>
                      <a:pt x="4856" y="49716"/>
                    </a:lnTo>
                    <a:cubicBezTo>
                      <a:pt x="-2085" y="47540"/>
                      <a:pt x="675" y="55198"/>
                      <a:pt x="48" y="59467"/>
                    </a:cubicBezTo>
                    <a:cubicBezTo>
                      <a:pt x="257" y="88091"/>
                      <a:pt x="507" y="116715"/>
                      <a:pt x="675" y="143498"/>
                    </a:cubicBezTo>
                    <a:cubicBezTo>
                      <a:pt x="675" y="153626"/>
                      <a:pt x="675" y="163753"/>
                      <a:pt x="675" y="198738"/>
                    </a:cubicBezTo>
                    <a:lnTo>
                      <a:pt x="675" y="243893"/>
                    </a:lnTo>
                    <a:cubicBezTo>
                      <a:pt x="675" y="269672"/>
                      <a:pt x="884" y="282561"/>
                      <a:pt x="884" y="288085"/>
                    </a:cubicBezTo>
                    <a:cubicBezTo>
                      <a:pt x="884" y="293609"/>
                      <a:pt x="257" y="300095"/>
                      <a:pt x="257" y="307461"/>
                    </a:cubicBezTo>
                    <a:cubicBezTo>
                      <a:pt x="219" y="308566"/>
                      <a:pt x="286" y="309675"/>
                      <a:pt x="466" y="310767"/>
                    </a:cubicBezTo>
                    <a:cubicBezTo>
                      <a:pt x="545" y="311796"/>
                      <a:pt x="545" y="312834"/>
                      <a:pt x="466" y="313864"/>
                    </a:cubicBezTo>
                    <a:cubicBezTo>
                      <a:pt x="466" y="315538"/>
                      <a:pt x="675" y="317002"/>
                      <a:pt x="675" y="318300"/>
                    </a:cubicBezTo>
                    <a:lnTo>
                      <a:pt x="466" y="327171"/>
                    </a:lnTo>
                    <a:cubicBezTo>
                      <a:pt x="466" y="330352"/>
                      <a:pt x="48" y="334369"/>
                      <a:pt x="48" y="335541"/>
                    </a:cubicBezTo>
                    <a:cubicBezTo>
                      <a:pt x="48" y="338052"/>
                      <a:pt x="466" y="340605"/>
                      <a:pt x="466" y="343158"/>
                    </a:cubicBezTo>
                    <a:cubicBezTo>
                      <a:pt x="466" y="344831"/>
                      <a:pt x="48" y="349519"/>
                      <a:pt x="48" y="352490"/>
                    </a:cubicBezTo>
                    <a:cubicBezTo>
                      <a:pt x="-203" y="354143"/>
                      <a:pt x="554" y="355792"/>
                      <a:pt x="1971" y="356675"/>
                    </a:cubicBezTo>
                    <a:cubicBezTo>
                      <a:pt x="2427" y="357507"/>
                      <a:pt x="3326" y="357997"/>
                      <a:pt x="4271" y="357930"/>
                    </a:cubicBezTo>
                    <a:cubicBezTo>
                      <a:pt x="4890" y="358097"/>
                      <a:pt x="5517" y="358223"/>
                      <a:pt x="6153" y="358307"/>
                    </a:cubicBezTo>
                    <a:close/>
                  </a:path>
                </a:pathLst>
              </a:custGeom>
              <a:solidFill>
                <a:schemeClr val="bg1"/>
              </a:solidFill>
              <a:ln w="3805" cap="flat">
                <a:noFill/>
                <a:prstDash val="solid"/>
                <a:miter/>
              </a:ln>
            </p:spPr>
            <p:txBody>
              <a:bodyPr wrap="none" rtlCol="0" anchor="ctr"/>
              <a:lstStyle/>
              <a:p>
                <a:endParaRPr lang="en-CA"/>
              </a:p>
            </p:txBody>
          </p:sp>
          <p:sp>
            <p:nvSpPr>
              <p:cNvPr id="268" name="Freeform 267">
                <a:extLst>
                  <a:ext uri="{FF2B5EF4-FFF2-40B4-BE49-F238E27FC236}">
                    <a16:creationId xmlns:a16="http://schemas.microsoft.com/office/drawing/2014/main" id="{C86B224A-902D-1B44-9DC8-DE556C8FF50C}"/>
                  </a:ext>
                </a:extLst>
              </p:cNvPr>
              <p:cNvSpPr/>
              <p:nvPr/>
            </p:nvSpPr>
            <p:spPr>
              <a:xfrm>
                <a:off x="5831661" y="3084842"/>
                <a:ext cx="344026" cy="359233"/>
              </a:xfrm>
              <a:custGeom>
                <a:avLst/>
                <a:gdLst>
                  <a:gd name="connsiteX0" fmla="*/ 341048 w 344026"/>
                  <a:gd name="connsiteY0" fmla="*/ 358349 h 359233"/>
                  <a:gd name="connsiteX1" fmla="*/ 343808 w 344026"/>
                  <a:gd name="connsiteY1" fmla="*/ 354959 h 359233"/>
                  <a:gd name="connsiteX2" fmla="*/ 344017 w 344026"/>
                  <a:gd name="connsiteY2" fmla="*/ 350104 h 359233"/>
                  <a:gd name="connsiteX3" fmla="*/ 343598 w 344026"/>
                  <a:gd name="connsiteY3" fmla="*/ 346924 h 359233"/>
                  <a:gd name="connsiteX4" fmla="*/ 343389 w 344026"/>
                  <a:gd name="connsiteY4" fmla="*/ 344162 h 359233"/>
                  <a:gd name="connsiteX5" fmla="*/ 343808 w 344026"/>
                  <a:gd name="connsiteY5" fmla="*/ 339517 h 359233"/>
                  <a:gd name="connsiteX6" fmla="*/ 344017 w 344026"/>
                  <a:gd name="connsiteY6" fmla="*/ 335918 h 359233"/>
                  <a:gd name="connsiteX7" fmla="*/ 343808 w 344026"/>
                  <a:gd name="connsiteY7" fmla="*/ 330812 h 359233"/>
                  <a:gd name="connsiteX8" fmla="*/ 343389 w 344026"/>
                  <a:gd name="connsiteY8" fmla="*/ 327423 h 359233"/>
                  <a:gd name="connsiteX9" fmla="*/ 343808 w 344026"/>
                  <a:gd name="connsiteY9" fmla="*/ 322150 h 359233"/>
                  <a:gd name="connsiteX10" fmla="*/ 344017 w 344026"/>
                  <a:gd name="connsiteY10" fmla="*/ 317965 h 359233"/>
                  <a:gd name="connsiteX11" fmla="*/ 343808 w 344026"/>
                  <a:gd name="connsiteY11" fmla="*/ 311395 h 359233"/>
                  <a:gd name="connsiteX12" fmla="*/ 343808 w 344026"/>
                  <a:gd name="connsiteY12" fmla="*/ 280510 h 359233"/>
                  <a:gd name="connsiteX13" fmla="*/ 342553 w 344026"/>
                  <a:gd name="connsiteY13" fmla="*/ 258456 h 359233"/>
                  <a:gd name="connsiteX14" fmla="*/ 342344 w 344026"/>
                  <a:gd name="connsiteY14" fmla="*/ 255485 h 359233"/>
                  <a:gd name="connsiteX15" fmla="*/ 343808 w 344026"/>
                  <a:gd name="connsiteY15" fmla="*/ 207401 h 359233"/>
                  <a:gd name="connsiteX16" fmla="*/ 343180 w 344026"/>
                  <a:gd name="connsiteY16" fmla="*/ 183338 h 359233"/>
                  <a:gd name="connsiteX17" fmla="*/ 343808 w 344026"/>
                  <a:gd name="connsiteY17" fmla="*/ 111233 h 359233"/>
                  <a:gd name="connsiteX18" fmla="*/ 343431 w 344026"/>
                  <a:gd name="connsiteY18" fmla="*/ 78340 h 359233"/>
                  <a:gd name="connsiteX19" fmla="*/ 343808 w 344026"/>
                  <a:gd name="connsiteY19" fmla="*/ 73193 h 359233"/>
                  <a:gd name="connsiteX20" fmla="*/ 343808 w 344026"/>
                  <a:gd name="connsiteY20" fmla="*/ 63526 h 359233"/>
                  <a:gd name="connsiteX21" fmla="*/ 343808 w 344026"/>
                  <a:gd name="connsiteY21" fmla="*/ 50386 h 359233"/>
                  <a:gd name="connsiteX22" fmla="*/ 343808 w 344026"/>
                  <a:gd name="connsiteY22" fmla="*/ 50009 h 359233"/>
                  <a:gd name="connsiteX23" fmla="*/ 333981 w 344026"/>
                  <a:gd name="connsiteY23" fmla="*/ 50009 h 359233"/>
                  <a:gd name="connsiteX24" fmla="*/ 321436 w 344026"/>
                  <a:gd name="connsiteY24" fmla="*/ 50344 h 359233"/>
                  <a:gd name="connsiteX25" fmla="*/ 309895 w 344026"/>
                  <a:gd name="connsiteY25" fmla="*/ 50344 h 359233"/>
                  <a:gd name="connsiteX26" fmla="*/ 303372 w 344026"/>
                  <a:gd name="connsiteY26" fmla="*/ 50720 h 359233"/>
                  <a:gd name="connsiteX27" fmla="*/ 283886 w 344026"/>
                  <a:gd name="connsiteY27" fmla="*/ 50344 h 359233"/>
                  <a:gd name="connsiteX28" fmla="*/ 266867 w 344026"/>
                  <a:gd name="connsiteY28" fmla="*/ 50093 h 359233"/>
                  <a:gd name="connsiteX29" fmla="*/ 265989 w 344026"/>
                  <a:gd name="connsiteY29" fmla="*/ 50093 h 359233"/>
                  <a:gd name="connsiteX30" fmla="*/ 265989 w 344026"/>
                  <a:gd name="connsiteY30" fmla="*/ 50093 h 359233"/>
                  <a:gd name="connsiteX31" fmla="*/ 265989 w 344026"/>
                  <a:gd name="connsiteY31" fmla="*/ 50093 h 359233"/>
                  <a:gd name="connsiteX32" fmla="*/ 265989 w 344026"/>
                  <a:gd name="connsiteY32" fmla="*/ 37078 h 359233"/>
                  <a:gd name="connsiteX33" fmla="*/ 265571 w 344026"/>
                  <a:gd name="connsiteY33" fmla="*/ 21050 h 359233"/>
                  <a:gd name="connsiteX34" fmla="*/ 265571 w 344026"/>
                  <a:gd name="connsiteY34" fmla="*/ 7198 h 359233"/>
                  <a:gd name="connsiteX35" fmla="*/ 265571 w 344026"/>
                  <a:gd name="connsiteY35" fmla="*/ 1423 h 359233"/>
                  <a:gd name="connsiteX36" fmla="*/ 265571 w 344026"/>
                  <a:gd name="connsiteY36" fmla="*/ 670 h 359233"/>
                  <a:gd name="connsiteX37" fmla="*/ 265278 w 344026"/>
                  <a:gd name="connsiteY37" fmla="*/ 209 h 359233"/>
                  <a:gd name="connsiteX38" fmla="*/ 261096 w 344026"/>
                  <a:gd name="connsiteY38" fmla="*/ 209 h 359233"/>
                  <a:gd name="connsiteX39" fmla="*/ 252190 w 344026"/>
                  <a:gd name="connsiteY39" fmla="*/ 209 h 359233"/>
                  <a:gd name="connsiteX40" fmla="*/ 233164 w 344026"/>
                  <a:gd name="connsiteY40" fmla="*/ 0 h 359233"/>
                  <a:gd name="connsiteX41" fmla="*/ 202137 w 344026"/>
                  <a:gd name="connsiteY41" fmla="*/ 209 h 359233"/>
                  <a:gd name="connsiteX42" fmla="*/ 164962 w 344026"/>
                  <a:gd name="connsiteY42" fmla="*/ 209 h 359233"/>
                  <a:gd name="connsiteX43" fmla="*/ 142926 w 344026"/>
                  <a:gd name="connsiteY43" fmla="*/ 1507 h 359233"/>
                  <a:gd name="connsiteX44" fmla="*/ 139915 w 344026"/>
                  <a:gd name="connsiteY44" fmla="*/ 1716 h 359233"/>
                  <a:gd name="connsiteX45" fmla="*/ 91869 w 344026"/>
                  <a:gd name="connsiteY45" fmla="*/ 209 h 359233"/>
                  <a:gd name="connsiteX46" fmla="*/ 76021 w 344026"/>
                  <a:gd name="connsiteY46" fmla="*/ 544 h 359233"/>
                  <a:gd name="connsiteX47" fmla="*/ 74557 w 344026"/>
                  <a:gd name="connsiteY47" fmla="*/ 544 h 359233"/>
                  <a:gd name="connsiteX48" fmla="*/ 74557 w 344026"/>
                  <a:gd name="connsiteY48" fmla="*/ 2134 h 359233"/>
                  <a:gd name="connsiteX49" fmla="*/ 74557 w 344026"/>
                  <a:gd name="connsiteY49" fmla="*/ 5315 h 359233"/>
                  <a:gd name="connsiteX50" fmla="*/ 74557 w 344026"/>
                  <a:gd name="connsiteY50" fmla="*/ 10755 h 359233"/>
                  <a:gd name="connsiteX51" fmla="*/ 74557 w 344026"/>
                  <a:gd name="connsiteY51" fmla="*/ 16195 h 359233"/>
                  <a:gd name="connsiteX52" fmla="*/ 74557 w 344026"/>
                  <a:gd name="connsiteY52" fmla="*/ 38919 h 359233"/>
                  <a:gd name="connsiteX53" fmla="*/ 74557 w 344026"/>
                  <a:gd name="connsiteY53" fmla="*/ 50302 h 359233"/>
                  <a:gd name="connsiteX54" fmla="*/ 74264 w 344026"/>
                  <a:gd name="connsiteY54" fmla="*/ 50637 h 359233"/>
                  <a:gd name="connsiteX55" fmla="*/ 71379 w 344026"/>
                  <a:gd name="connsiteY55" fmla="*/ 50637 h 359233"/>
                  <a:gd name="connsiteX56" fmla="*/ 46039 w 344026"/>
                  <a:gd name="connsiteY56" fmla="*/ 50637 h 359233"/>
                  <a:gd name="connsiteX57" fmla="*/ 25382 w 344026"/>
                  <a:gd name="connsiteY57" fmla="*/ 50846 h 359233"/>
                  <a:gd name="connsiteX58" fmla="*/ 14635 w 344026"/>
                  <a:gd name="connsiteY58" fmla="*/ 50846 h 359233"/>
                  <a:gd name="connsiteX59" fmla="*/ 209 w 344026"/>
                  <a:gd name="connsiteY59" fmla="*/ 50846 h 359233"/>
                  <a:gd name="connsiteX60" fmla="*/ 209 w 344026"/>
                  <a:gd name="connsiteY60" fmla="*/ 52059 h 359233"/>
                  <a:gd name="connsiteX61" fmla="*/ 209 w 344026"/>
                  <a:gd name="connsiteY61" fmla="*/ 73235 h 359233"/>
                  <a:gd name="connsiteX62" fmla="*/ 209 w 344026"/>
                  <a:gd name="connsiteY62" fmla="*/ 89723 h 359233"/>
                  <a:gd name="connsiteX63" fmla="*/ 209 w 344026"/>
                  <a:gd name="connsiteY63" fmla="*/ 91983 h 359233"/>
                  <a:gd name="connsiteX64" fmla="*/ 0 w 344026"/>
                  <a:gd name="connsiteY64" fmla="*/ 115000 h 359233"/>
                  <a:gd name="connsiteX65" fmla="*/ 418 w 344026"/>
                  <a:gd name="connsiteY65" fmla="*/ 130023 h 359233"/>
                  <a:gd name="connsiteX66" fmla="*/ 669 w 344026"/>
                  <a:gd name="connsiteY66" fmla="*/ 143080 h 359233"/>
                  <a:gd name="connsiteX67" fmla="*/ 209 w 344026"/>
                  <a:gd name="connsiteY67" fmla="*/ 165092 h 359233"/>
                  <a:gd name="connsiteX68" fmla="*/ 0 w 344026"/>
                  <a:gd name="connsiteY68" fmla="*/ 182125 h 359233"/>
                  <a:gd name="connsiteX69" fmla="*/ 209 w 344026"/>
                  <a:gd name="connsiteY69" fmla="*/ 206187 h 359233"/>
                  <a:gd name="connsiteX70" fmla="*/ 669 w 344026"/>
                  <a:gd name="connsiteY70" fmla="*/ 222215 h 359233"/>
                  <a:gd name="connsiteX71" fmla="*/ 209 w 344026"/>
                  <a:gd name="connsiteY71" fmla="*/ 247325 h 359233"/>
                  <a:gd name="connsiteX72" fmla="*/ 0 w 344026"/>
                  <a:gd name="connsiteY72" fmla="*/ 266366 h 359233"/>
                  <a:gd name="connsiteX73" fmla="*/ 209 w 344026"/>
                  <a:gd name="connsiteY73" fmla="*/ 292814 h 359233"/>
                  <a:gd name="connsiteX74" fmla="*/ 209 w 344026"/>
                  <a:gd name="connsiteY74" fmla="*/ 300681 h 359233"/>
                  <a:gd name="connsiteX75" fmla="*/ 1505 w 344026"/>
                  <a:gd name="connsiteY75" fmla="*/ 305327 h 359233"/>
                  <a:gd name="connsiteX76" fmla="*/ 1714 w 344026"/>
                  <a:gd name="connsiteY76" fmla="*/ 305954 h 359233"/>
                  <a:gd name="connsiteX77" fmla="*/ 209 w 344026"/>
                  <a:gd name="connsiteY77" fmla="*/ 316123 h 359233"/>
                  <a:gd name="connsiteX78" fmla="*/ 878 w 344026"/>
                  <a:gd name="connsiteY78" fmla="*/ 321187 h 359233"/>
                  <a:gd name="connsiteX79" fmla="*/ 209 w 344026"/>
                  <a:gd name="connsiteY79" fmla="*/ 336462 h 359233"/>
                  <a:gd name="connsiteX80" fmla="*/ 669 w 344026"/>
                  <a:gd name="connsiteY80" fmla="*/ 345334 h 359233"/>
                  <a:gd name="connsiteX81" fmla="*/ 209 w 344026"/>
                  <a:gd name="connsiteY81" fmla="*/ 354457 h 359233"/>
                  <a:gd name="connsiteX82" fmla="*/ 5102 w 344026"/>
                  <a:gd name="connsiteY82" fmla="*/ 358642 h 359233"/>
                  <a:gd name="connsiteX83" fmla="*/ 9534 w 344026"/>
                  <a:gd name="connsiteY83" fmla="*/ 357386 h 359233"/>
                  <a:gd name="connsiteX84" fmla="*/ 10161 w 344026"/>
                  <a:gd name="connsiteY84" fmla="*/ 351862 h 359233"/>
                  <a:gd name="connsiteX85" fmla="*/ 9534 w 344026"/>
                  <a:gd name="connsiteY85" fmla="*/ 332612 h 359233"/>
                  <a:gd name="connsiteX86" fmla="*/ 9743 w 344026"/>
                  <a:gd name="connsiteY86" fmla="*/ 320057 h 359233"/>
                  <a:gd name="connsiteX87" fmla="*/ 9534 w 344026"/>
                  <a:gd name="connsiteY87" fmla="*/ 309679 h 359233"/>
                  <a:gd name="connsiteX88" fmla="*/ 9325 w 344026"/>
                  <a:gd name="connsiteY88" fmla="*/ 299510 h 359233"/>
                  <a:gd name="connsiteX89" fmla="*/ 9952 w 344026"/>
                  <a:gd name="connsiteY89" fmla="*/ 295074 h 359233"/>
                  <a:gd name="connsiteX90" fmla="*/ 9952 w 344026"/>
                  <a:gd name="connsiteY90" fmla="*/ 293274 h 359233"/>
                  <a:gd name="connsiteX91" fmla="*/ 9952 w 344026"/>
                  <a:gd name="connsiteY91" fmla="*/ 291935 h 359233"/>
                  <a:gd name="connsiteX92" fmla="*/ 9952 w 344026"/>
                  <a:gd name="connsiteY92" fmla="*/ 284528 h 359233"/>
                  <a:gd name="connsiteX93" fmla="*/ 9743 w 344026"/>
                  <a:gd name="connsiteY93" fmla="*/ 263604 h 359233"/>
                  <a:gd name="connsiteX94" fmla="*/ 9952 w 344026"/>
                  <a:gd name="connsiteY94" fmla="*/ 221755 h 359233"/>
                  <a:gd name="connsiteX95" fmla="*/ 10370 w 344026"/>
                  <a:gd name="connsiteY95" fmla="*/ 181664 h 359233"/>
                  <a:gd name="connsiteX96" fmla="*/ 9952 w 344026"/>
                  <a:gd name="connsiteY96" fmla="*/ 145633 h 359233"/>
                  <a:gd name="connsiteX97" fmla="*/ 10370 w 344026"/>
                  <a:gd name="connsiteY97" fmla="*/ 106086 h 359233"/>
                  <a:gd name="connsiteX98" fmla="*/ 10579 w 344026"/>
                  <a:gd name="connsiteY98" fmla="*/ 87547 h 359233"/>
                  <a:gd name="connsiteX99" fmla="*/ 10579 w 344026"/>
                  <a:gd name="connsiteY99" fmla="*/ 67962 h 359233"/>
                  <a:gd name="connsiteX100" fmla="*/ 10579 w 344026"/>
                  <a:gd name="connsiteY100" fmla="*/ 60806 h 359233"/>
                  <a:gd name="connsiteX101" fmla="*/ 10579 w 344026"/>
                  <a:gd name="connsiteY101" fmla="*/ 60806 h 359233"/>
                  <a:gd name="connsiteX102" fmla="*/ 12921 w 344026"/>
                  <a:gd name="connsiteY102" fmla="*/ 60806 h 359233"/>
                  <a:gd name="connsiteX103" fmla="*/ 50806 w 344026"/>
                  <a:gd name="connsiteY103" fmla="*/ 60429 h 359233"/>
                  <a:gd name="connsiteX104" fmla="*/ 84258 w 344026"/>
                  <a:gd name="connsiteY104" fmla="*/ 60429 h 359233"/>
                  <a:gd name="connsiteX105" fmla="*/ 84551 w 344026"/>
                  <a:gd name="connsiteY105" fmla="*/ 60429 h 359233"/>
                  <a:gd name="connsiteX106" fmla="*/ 84551 w 344026"/>
                  <a:gd name="connsiteY106" fmla="*/ 51264 h 359233"/>
                  <a:gd name="connsiteX107" fmla="*/ 84551 w 344026"/>
                  <a:gd name="connsiteY107" fmla="*/ 10881 h 359233"/>
                  <a:gd name="connsiteX108" fmla="*/ 84551 w 344026"/>
                  <a:gd name="connsiteY108" fmla="*/ 10337 h 359233"/>
                  <a:gd name="connsiteX109" fmla="*/ 98434 w 344026"/>
                  <a:gd name="connsiteY109" fmla="*/ 10337 h 359233"/>
                  <a:gd name="connsiteX110" fmla="*/ 123523 w 344026"/>
                  <a:gd name="connsiteY110" fmla="*/ 10337 h 359233"/>
                  <a:gd name="connsiteX111" fmla="*/ 171569 w 344026"/>
                  <a:gd name="connsiteY111" fmla="*/ 10337 h 359233"/>
                  <a:gd name="connsiteX112" fmla="*/ 192477 w 344026"/>
                  <a:gd name="connsiteY112" fmla="*/ 10964 h 359233"/>
                  <a:gd name="connsiteX113" fmla="*/ 215518 w 344026"/>
                  <a:gd name="connsiteY113" fmla="*/ 10546 h 359233"/>
                  <a:gd name="connsiteX114" fmla="*/ 236425 w 344026"/>
                  <a:gd name="connsiteY114" fmla="*/ 10546 h 359233"/>
                  <a:gd name="connsiteX115" fmla="*/ 256329 w 344026"/>
                  <a:gd name="connsiteY115" fmla="*/ 10546 h 359233"/>
                  <a:gd name="connsiteX116" fmla="*/ 256957 w 344026"/>
                  <a:gd name="connsiteY116" fmla="*/ 10546 h 359233"/>
                  <a:gd name="connsiteX117" fmla="*/ 256957 w 344026"/>
                  <a:gd name="connsiteY117" fmla="*/ 23100 h 359233"/>
                  <a:gd name="connsiteX118" fmla="*/ 256706 w 344026"/>
                  <a:gd name="connsiteY118" fmla="*/ 46494 h 359233"/>
                  <a:gd name="connsiteX119" fmla="*/ 256706 w 344026"/>
                  <a:gd name="connsiteY119" fmla="*/ 61015 h 359233"/>
                  <a:gd name="connsiteX120" fmla="*/ 268456 w 344026"/>
                  <a:gd name="connsiteY120" fmla="*/ 61015 h 359233"/>
                  <a:gd name="connsiteX121" fmla="*/ 297016 w 344026"/>
                  <a:gd name="connsiteY121" fmla="*/ 60638 h 359233"/>
                  <a:gd name="connsiteX122" fmla="*/ 322482 w 344026"/>
                  <a:gd name="connsiteY122" fmla="*/ 61224 h 359233"/>
                  <a:gd name="connsiteX123" fmla="*/ 334106 w 344026"/>
                  <a:gd name="connsiteY123" fmla="*/ 61224 h 359233"/>
                  <a:gd name="connsiteX124" fmla="*/ 334441 w 344026"/>
                  <a:gd name="connsiteY124" fmla="*/ 61224 h 359233"/>
                  <a:gd name="connsiteX125" fmla="*/ 334441 w 344026"/>
                  <a:gd name="connsiteY125" fmla="*/ 61224 h 359233"/>
                  <a:gd name="connsiteX126" fmla="*/ 334441 w 344026"/>
                  <a:gd name="connsiteY126" fmla="*/ 62438 h 359233"/>
                  <a:gd name="connsiteX127" fmla="*/ 334650 w 344026"/>
                  <a:gd name="connsiteY127" fmla="*/ 85496 h 359233"/>
                  <a:gd name="connsiteX128" fmla="*/ 334943 w 344026"/>
                  <a:gd name="connsiteY128" fmla="*/ 130358 h 359233"/>
                  <a:gd name="connsiteX129" fmla="*/ 334943 w 344026"/>
                  <a:gd name="connsiteY129" fmla="*/ 190452 h 359233"/>
                  <a:gd name="connsiteX130" fmla="*/ 334943 w 344026"/>
                  <a:gd name="connsiteY130" fmla="*/ 239541 h 359233"/>
                  <a:gd name="connsiteX131" fmla="*/ 335152 w 344026"/>
                  <a:gd name="connsiteY131" fmla="*/ 287625 h 359233"/>
                  <a:gd name="connsiteX132" fmla="*/ 334525 w 344026"/>
                  <a:gd name="connsiteY132" fmla="*/ 308549 h 359233"/>
                  <a:gd name="connsiteX133" fmla="*/ 334525 w 344026"/>
                  <a:gd name="connsiteY133" fmla="*/ 312064 h 359233"/>
                  <a:gd name="connsiteX134" fmla="*/ 334525 w 344026"/>
                  <a:gd name="connsiteY134" fmla="*/ 315161 h 359233"/>
                  <a:gd name="connsiteX135" fmla="*/ 334734 w 344026"/>
                  <a:gd name="connsiteY135" fmla="*/ 319597 h 359233"/>
                  <a:gd name="connsiteX136" fmla="*/ 334525 w 344026"/>
                  <a:gd name="connsiteY136" fmla="*/ 328469 h 359233"/>
                  <a:gd name="connsiteX137" fmla="*/ 334106 w 344026"/>
                  <a:gd name="connsiteY137" fmla="*/ 336838 h 359233"/>
                  <a:gd name="connsiteX138" fmla="*/ 334525 w 344026"/>
                  <a:gd name="connsiteY138" fmla="*/ 344455 h 359233"/>
                  <a:gd name="connsiteX139" fmla="*/ 334106 w 344026"/>
                  <a:gd name="connsiteY139" fmla="*/ 353787 h 359233"/>
                  <a:gd name="connsiteX140" fmla="*/ 336030 w 344026"/>
                  <a:gd name="connsiteY140" fmla="*/ 357972 h 359233"/>
                  <a:gd name="connsiteX141" fmla="*/ 338330 w 344026"/>
                  <a:gd name="connsiteY141" fmla="*/ 359227 h 359233"/>
                  <a:gd name="connsiteX142" fmla="*/ 341048 w 344026"/>
                  <a:gd name="connsiteY142" fmla="*/ 358349 h 35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44026" h="359233">
                    <a:moveTo>
                      <a:pt x="341048" y="358349"/>
                    </a:moveTo>
                    <a:cubicBezTo>
                      <a:pt x="342449" y="357717"/>
                      <a:pt x="343469" y="356461"/>
                      <a:pt x="343808" y="354959"/>
                    </a:cubicBezTo>
                    <a:cubicBezTo>
                      <a:pt x="343808" y="354122"/>
                      <a:pt x="344017" y="351988"/>
                      <a:pt x="344017" y="350104"/>
                    </a:cubicBezTo>
                    <a:cubicBezTo>
                      <a:pt x="343971" y="349033"/>
                      <a:pt x="343829" y="347970"/>
                      <a:pt x="343598" y="346924"/>
                    </a:cubicBezTo>
                    <a:cubicBezTo>
                      <a:pt x="343419" y="346016"/>
                      <a:pt x="343348" y="345087"/>
                      <a:pt x="343389" y="344162"/>
                    </a:cubicBezTo>
                    <a:cubicBezTo>
                      <a:pt x="343415" y="342605"/>
                      <a:pt x="343557" y="341053"/>
                      <a:pt x="343808" y="339517"/>
                    </a:cubicBezTo>
                    <a:cubicBezTo>
                      <a:pt x="343962" y="338324"/>
                      <a:pt x="344033" y="337119"/>
                      <a:pt x="344017" y="335918"/>
                    </a:cubicBezTo>
                    <a:cubicBezTo>
                      <a:pt x="344017" y="334411"/>
                      <a:pt x="343808" y="332947"/>
                      <a:pt x="343808" y="330812"/>
                    </a:cubicBezTo>
                    <a:cubicBezTo>
                      <a:pt x="343808" y="329766"/>
                      <a:pt x="343389" y="328301"/>
                      <a:pt x="343389" y="327423"/>
                    </a:cubicBezTo>
                    <a:cubicBezTo>
                      <a:pt x="343423" y="325657"/>
                      <a:pt x="343565" y="323899"/>
                      <a:pt x="343808" y="322150"/>
                    </a:cubicBezTo>
                    <a:cubicBezTo>
                      <a:pt x="343983" y="320760"/>
                      <a:pt x="344054" y="319363"/>
                      <a:pt x="344017" y="317965"/>
                    </a:cubicBezTo>
                    <a:lnTo>
                      <a:pt x="343808" y="311395"/>
                    </a:lnTo>
                    <a:lnTo>
                      <a:pt x="343808" y="280510"/>
                    </a:lnTo>
                    <a:cubicBezTo>
                      <a:pt x="344000" y="273137"/>
                      <a:pt x="343582" y="265759"/>
                      <a:pt x="342553" y="258456"/>
                    </a:cubicBezTo>
                    <a:cubicBezTo>
                      <a:pt x="342553" y="257494"/>
                      <a:pt x="342344" y="256489"/>
                      <a:pt x="342344" y="255485"/>
                    </a:cubicBezTo>
                    <a:cubicBezTo>
                      <a:pt x="342344" y="247450"/>
                      <a:pt x="343808" y="230376"/>
                      <a:pt x="343808" y="207401"/>
                    </a:cubicBezTo>
                    <a:cubicBezTo>
                      <a:pt x="343808" y="201375"/>
                      <a:pt x="343180" y="189364"/>
                      <a:pt x="343180" y="183338"/>
                    </a:cubicBezTo>
                    <a:cubicBezTo>
                      <a:pt x="343180" y="149274"/>
                      <a:pt x="343808" y="140276"/>
                      <a:pt x="343808" y="111233"/>
                    </a:cubicBezTo>
                    <a:lnTo>
                      <a:pt x="343431" y="78340"/>
                    </a:lnTo>
                    <a:cubicBezTo>
                      <a:pt x="343645" y="76633"/>
                      <a:pt x="343770" y="74913"/>
                      <a:pt x="343808" y="73193"/>
                    </a:cubicBezTo>
                    <a:lnTo>
                      <a:pt x="343808" y="63526"/>
                    </a:lnTo>
                    <a:lnTo>
                      <a:pt x="343808" y="50386"/>
                    </a:lnTo>
                    <a:cubicBezTo>
                      <a:pt x="343808" y="50386"/>
                      <a:pt x="343808" y="50093"/>
                      <a:pt x="343808" y="50009"/>
                    </a:cubicBezTo>
                    <a:lnTo>
                      <a:pt x="333981" y="50009"/>
                    </a:lnTo>
                    <a:cubicBezTo>
                      <a:pt x="329465" y="50009"/>
                      <a:pt x="326078" y="50009"/>
                      <a:pt x="321436" y="50344"/>
                    </a:cubicBezTo>
                    <a:lnTo>
                      <a:pt x="309895" y="50344"/>
                    </a:lnTo>
                    <a:cubicBezTo>
                      <a:pt x="307717" y="50344"/>
                      <a:pt x="305538" y="50469"/>
                      <a:pt x="303372" y="50720"/>
                    </a:cubicBezTo>
                    <a:cubicBezTo>
                      <a:pt x="296472" y="50720"/>
                      <a:pt x="290116" y="50511"/>
                      <a:pt x="283886" y="50344"/>
                    </a:cubicBezTo>
                    <a:cubicBezTo>
                      <a:pt x="281879" y="50344"/>
                      <a:pt x="279704" y="50093"/>
                      <a:pt x="266867" y="50093"/>
                    </a:cubicBezTo>
                    <a:cubicBezTo>
                      <a:pt x="265613" y="50093"/>
                      <a:pt x="266114" y="50093"/>
                      <a:pt x="265989" y="50093"/>
                    </a:cubicBezTo>
                    <a:lnTo>
                      <a:pt x="265989" y="50093"/>
                    </a:lnTo>
                    <a:lnTo>
                      <a:pt x="265989" y="50093"/>
                    </a:lnTo>
                    <a:lnTo>
                      <a:pt x="265989" y="37078"/>
                    </a:lnTo>
                    <a:cubicBezTo>
                      <a:pt x="265989" y="32056"/>
                      <a:pt x="265571" y="25025"/>
                      <a:pt x="265571" y="21050"/>
                    </a:cubicBezTo>
                    <a:lnTo>
                      <a:pt x="265571" y="7198"/>
                    </a:lnTo>
                    <a:lnTo>
                      <a:pt x="265571" y="1423"/>
                    </a:lnTo>
                    <a:lnTo>
                      <a:pt x="265571" y="670"/>
                    </a:lnTo>
                    <a:cubicBezTo>
                      <a:pt x="265571" y="418"/>
                      <a:pt x="265571" y="126"/>
                      <a:pt x="265278" y="209"/>
                    </a:cubicBezTo>
                    <a:lnTo>
                      <a:pt x="261096" y="209"/>
                    </a:lnTo>
                    <a:lnTo>
                      <a:pt x="252190" y="209"/>
                    </a:lnTo>
                    <a:cubicBezTo>
                      <a:pt x="245207" y="0"/>
                      <a:pt x="239185" y="0"/>
                      <a:pt x="233164" y="0"/>
                    </a:cubicBezTo>
                    <a:lnTo>
                      <a:pt x="202137" y="209"/>
                    </a:lnTo>
                    <a:lnTo>
                      <a:pt x="164962" y="209"/>
                    </a:lnTo>
                    <a:cubicBezTo>
                      <a:pt x="157594" y="0"/>
                      <a:pt x="150218" y="435"/>
                      <a:pt x="142926" y="1507"/>
                    </a:cubicBezTo>
                    <a:cubicBezTo>
                      <a:pt x="141922" y="1507"/>
                      <a:pt x="140919" y="1716"/>
                      <a:pt x="139915" y="1716"/>
                    </a:cubicBezTo>
                    <a:cubicBezTo>
                      <a:pt x="131928" y="1716"/>
                      <a:pt x="114826" y="209"/>
                      <a:pt x="91869" y="209"/>
                    </a:cubicBezTo>
                    <a:lnTo>
                      <a:pt x="76021" y="544"/>
                    </a:lnTo>
                    <a:cubicBezTo>
                      <a:pt x="75536" y="477"/>
                      <a:pt x="75042" y="477"/>
                      <a:pt x="74557" y="544"/>
                    </a:cubicBezTo>
                    <a:lnTo>
                      <a:pt x="74557" y="2134"/>
                    </a:lnTo>
                    <a:lnTo>
                      <a:pt x="74557" y="5315"/>
                    </a:lnTo>
                    <a:lnTo>
                      <a:pt x="74557" y="10755"/>
                    </a:lnTo>
                    <a:lnTo>
                      <a:pt x="74557" y="16195"/>
                    </a:lnTo>
                    <a:lnTo>
                      <a:pt x="74557" y="38919"/>
                    </a:lnTo>
                    <a:lnTo>
                      <a:pt x="74557" y="50302"/>
                    </a:lnTo>
                    <a:cubicBezTo>
                      <a:pt x="74557" y="50511"/>
                      <a:pt x="74557" y="50720"/>
                      <a:pt x="74264" y="50637"/>
                    </a:cubicBezTo>
                    <a:lnTo>
                      <a:pt x="71379" y="50637"/>
                    </a:lnTo>
                    <a:lnTo>
                      <a:pt x="46039" y="50637"/>
                    </a:lnTo>
                    <a:lnTo>
                      <a:pt x="25382" y="50846"/>
                    </a:lnTo>
                    <a:lnTo>
                      <a:pt x="14635" y="50846"/>
                    </a:lnTo>
                    <a:lnTo>
                      <a:pt x="209" y="50846"/>
                    </a:lnTo>
                    <a:lnTo>
                      <a:pt x="209" y="52059"/>
                    </a:lnTo>
                    <a:lnTo>
                      <a:pt x="209" y="73235"/>
                    </a:lnTo>
                    <a:lnTo>
                      <a:pt x="209" y="89723"/>
                    </a:lnTo>
                    <a:cubicBezTo>
                      <a:pt x="209" y="90560"/>
                      <a:pt x="209" y="91313"/>
                      <a:pt x="209" y="91983"/>
                    </a:cubicBezTo>
                    <a:lnTo>
                      <a:pt x="0" y="115000"/>
                    </a:lnTo>
                    <a:cubicBezTo>
                      <a:pt x="0" y="120021"/>
                      <a:pt x="209" y="124039"/>
                      <a:pt x="418" y="130023"/>
                    </a:cubicBezTo>
                    <a:cubicBezTo>
                      <a:pt x="669" y="134208"/>
                      <a:pt x="669" y="138058"/>
                      <a:pt x="669" y="143080"/>
                    </a:cubicBezTo>
                    <a:cubicBezTo>
                      <a:pt x="669" y="151073"/>
                      <a:pt x="418" y="158104"/>
                      <a:pt x="209" y="165092"/>
                    </a:cubicBezTo>
                    <a:cubicBezTo>
                      <a:pt x="209" y="167101"/>
                      <a:pt x="0" y="169277"/>
                      <a:pt x="0" y="182125"/>
                    </a:cubicBezTo>
                    <a:lnTo>
                      <a:pt x="209" y="206187"/>
                    </a:lnTo>
                    <a:cubicBezTo>
                      <a:pt x="209" y="211167"/>
                      <a:pt x="669" y="218198"/>
                      <a:pt x="669" y="222215"/>
                    </a:cubicBezTo>
                    <a:cubicBezTo>
                      <a:pt x="669" y="231213"/>
                      <a:pt x="418" y="238243"/>
                      <a:pt x="209" y="247325"/>
                    </a:cubicBezTo>
                    <a:cubicBezTo>
                      <a:pt x="0" y="254355"/>
                      <a:pt x="0" y="260339"/>
                      <a:pt x="0" y="266366"/>
                    </a:cubicBezTo>
                    <a:lnTo>
                      <a:pt x="209" y="292814"/>
                    </a:lnTo>
                    <a:lnTo>
                      <a:pt x="209" y="300681"/>
                    </a:lnTo>
                    <a:cubicBezTo>
                      <a:pt x="42" y="302339"/>
                      <a:pt x="506" y="303996"/>
                      <a:pt x="1505" y="305327"/>
                    </a:cubicBezTo>
                    <a:cubicBezTo>
                      <a:pt x="1505" y="305536"/>
                      <a:pt x="1714" y="305745"/>
                      <a:pt x="1714" y="305954"/>
                    </a:cubicBezTo>
                    <a:cubicBezTo>
                      <a:pt x="974" y="309302"/>
                      <a:pt x="473" y="312704"/>
                      <a:pt x="209" y="316123"/>
                    </a:cubicBezTo>
                    <a:cubicBezTo>
                      <a:pt x="209" y="317379"/>
                      <a:pt x="878" y="319932"/>
                      <a:pt x="878" y="321187"/>
                    </a:cubicBezTo>
                    <a:cubicBezTo>
                      <a:pt x="878" y="328427"/>
                      <a:pt x="209" y="330310"/>
                      <a:pt x="209" y="336462"/>
                    </a:cubicBezTo>
                    <a:cubicBezTo>
                      <a:pt x="209" y="339224"/>
                      <a:pt x="669" y="342362"/>
                      <a:pt x="669" y="345334"/>
                    </a:cubicBezTo>
                    <a:cubicBezTo>
                      <a:pt x="669" y="348305"/>
                      <a:pt x="209" y="352950"/>
                      <a:pt x="209" y="354457"/>
                    </a:cubicBezTo>
                    <a:cubicBezTo>
                      <a:pt x="698" y="356800"/>
                      <a:pt x="2710" y="358520"/>
                      <a:pt x="5102" y="358642"/>
                    </a:cubicBezTo>
                    <a:cubicBezTo>
                      <a:pt x="6674" y="358704"/>
                      <a:pt x="8229" y="358265"/>
                      <a:pt x="9534" y="357386"/>
                    </a:cubicBezTo>
                    <a:cubicBezTo>
                      <a:pt x="10061" y="355595"/>
                      <a:pt x="10270" y="353724"/>
                      <a:pt x="10161" y="351862"/>
                    </a:cubicBezTo>
                    <a:cubicBezTo>
                      <a:pt x="10161" y="345292"/>
                      <a:pt x="9534" y="338722"/>
                      <a:pt x="9534" y="332612"/>
                    </a:cubicBezTo>
                    <a:cubicBezTo>
                      <a:pt x="9534" y="330268"/>
                      <a:pt x="9743" y="327925"/>
                      <a:pt x="9743" y="320057"/>
                    </a:cubicBezTo>
                    <a:lnTo>
                      <a:pt x="9534" y="309679"/>
                    </a:lnTo>
                    <a:cubicBezTo>
                      <a:pt x="9534" y="303778"/>
                      <a:pt x="9325" y="300807"/>
                      <a:pt x="9325" y="299510"/>
                    </a:cubicBezTo>
                    <a:cubicBezTo>
                      <a:pt x="9325" y="298212"/>
                      <a:pt x="9952" y="296789"/>
                      <a:pt x="9952" y="295074"/>
                    </a:cubicBezTo>
                    <a:cubicBezTo>
                      <a:pt x="9994" y="294475"/>
                      <a:pt x="9994" y="293873"/>
                      <a:pt x="9952" y="293274"/>
                    </a:cubicBezTo>
                    <a:lnTo>
                      <a:pt x="9952" y="291935"/>
                    </a:lnTo>
                    <a:lnTo>
                      <a:pt x="9952" y="284528"/>
                    </a:lnTo>
                    <a:lnTo>
                      <a:pt x="9743" y="263604"/>
                    </a:lnTo>
                    <a:lnTo>
                      <a:pt x="9952" y="221755"/>
                    </a:lnTo>
                    <a:lnTo>
                      <a:pt x="10370" y="181664"/>
                    </a:lnTo>
                    <a:lnTo>
                      <a:pt x="9952" y="145633"/>
                    </a:lnTo>
                    <a:lnTo>
                      <a:pt x="10370" y="106086"/>
                    </a:lnTo>
                    <a:cubicBezTo>
                      <a:pt x="10370" y="100939"/>
                      <a:pt x="10579" y="94075"/>
                      <a:pt x="10579" y="87547"/>
                    </a:cubicBezTo>
                    <a:lnTo>
                      <a:pt x="10579" y="67962"/>
                    </a:lnTo>
                    <a:lnTo>
                      <a:pt x="10579" y="60806"/>
                    </a:lnTo>
                    <a:cubicBezTo>
                      <a:pt x="10579" y="60806"/>
                      <a:pt x="10579" y="60806"/>
                      <a:pt x="10579" y="60806"/>
                    </a:cubicBezTo>
                    <a:lnTo>
                      <a:pt x="12921" y="60806"/>
                    </a:lnTo>
                    <a:lnTo>
                      <a:pt x="50806" y="60429"/>
                    </a:lnTo>
                    <a:lnTo>
                      <a:pt x="84258" y="60429"/>
                    </a:lnTo>
                    <a:cubicBezTo>
                      <a:pt x="84258" y="60429"/>
                      <a:pt x="84509" y="60429"/>
                      <a:pt x="84551" y="60429"/>
                    </a:cubicBezTo>
                    <a:lnTo>
                      <a:pt x="84551" y="51264"/>
                    </a:lnTo>
                    <a:lnTo>
                      <a:pt x="84551" y="10881"/>
                    </a:lnTo>
                    <a:cubicBezTo>
                      <a:pt x="84551" y="10504"/>
                      <a:pt x="84551" y="10462"/>
                      <a:pt x="84551" y="10337"/>
                    </a:cubicBezTo>
                    <a:lnTo>
                      <a:pt x="98434" y="10337"/>
                    </a:lnTo>
                    <a:lnTo>
                      <a:pt x="123523" y="10337"/>
                    </a:lnTo>
                    <a:lnTo>
                      <a:pt x="171569" y="10337"/>
                    </a:lnTo>
                    <a:cubicBezTo>
                      <a:pt x="177591" y="10337"/>
                      <a:pt x="184616" y="10964"/>
                      <a:pt x="192477" y="10964"/>
                    </a:cubicBezTo>
                    <a:cubicBezTo>
                      <a:pt x="196659" y="10964"/>
                      <a:pt x="203475" y="10546"/>
                      <a:pt x="215518" y="10546"/>
                    </a:cubicBezTo>
                    <a:lnTo>
                      <a:pt x="236425" y="10546"/>
                    </a:lnTo>
                    <a:lnTo>
                      <a:pt x="256329" y="10546"/>
                    </a:lnTo>
                    <a:cubicBezTo>
                      <a:pt x="256539" y="10546"/>
                      <a:pt x="256873" y="10546"/>
                      <a:pt x="256957" y="10546"/>
                    </a:cubicBezTo>
                    <a:lnTo>
                      <a:pt x="256957" y="23100"/>
                    </a:lnTo>
                    <a:lnTo>
                      <a:pt x="256706" y="46494"/>
                    </a:lnTo>
                    <a:lnTo>
                      <a:pt x="256706" y="61015"/>
                    </a:lnTo>
                    <a:lnTo>
                      <a:pt x="268456" y="61015"/>
                    </a:lnTo>
                    <a:cubicBezTo>
                      <a:pt x="277990" y="61015"/>
                      <a:pt x="287482" y="60764"/>
                      <a:pt x="297016" y="60638"/>
                    </a:cubicBezTo>
                    <a:cubicBezTo>
                      <a:pt x="300654" y="61057"/>
                      <a:pt x="311986" y="61224"/>
                      <a:pt x="322482" y="61224"/>
                    </a:cubicBezTo>
                    <a:lnTo>
                      <a:pt x="334106" y="61224"/>
                    </a:lnTo>
                    <a:cubicBezTo>
                      <a:pt x="334608" y="61224"/>
                      <a:pt x="334106" y="61224"/>
                      <a:pt x="334441" y="61224"/>
                    </a:cubicBezTo>
                    <a:lnTo>
                      <a:pt x="334441" y="61224"/>
                    </a:lnTo>
                    <a:lnTo>
                      <a:pt x="334441" y="62438"/>
                    </a:lnTo>
                    <a:lnTo>
                      <a:pt x="334650" y="85496"/>
                    </a:lnTo>
                    <a:lnTo>
                      <a:pt x="334943" y="130358"/>
                    </a:lnTo>
                    <a:cubicBezTo>
                      <a:pt x="334943" y="141364"/>
                      <a:pt x="334943" y="152370"/>
                      <a:pt x="334943" y="190452"/>
                    </a:cubicBezTo>
                    <a:lnTo>
                      <a:pt x="334943" y="239541"/>
                    </a:lnTo>
                    <a:cubicBezTo>
                      <a:pt x="334943" y="267579"/>
                      <a:pt x="335152" y="281598"/>
                      <a:pt x="335152" y="287625"/>
                    </a:cubicBezTo>
                    <a:cubicBezTo>
                      <a:pt x="335152" y="293651"/>
                      <a:pt x="334525" y="300640"/>
                      <a:pt x="334525" y="308549"/>
                    </a:cubicBezTo>
                    <a:cubicBezTo>
                      <a:pt x="334407" y="309716"/>
                      <a:pt x="334407" y="310897"/>
                      <a:pt x="334525" y="312064"/>
                    </a:cubicBezTo>
                    <a:cubicBezTo>
                      <a:pt x="334604" y="313094"/>
                      <a:pt x="334604" y="314131"/>
                      <a:pt x="334525" y="315161"/>
                    </a:cubicBezTo>
                    <a:cubicBezTo>
                      <a:pt x="334525" y="316835"/>
                      <a:pt x="334734" y="318300"/>
                      <a:pt x="334734" y="319597"/>
                    </a:cubicBezTo>
                    <a:lnTo>
                      <a:pt x="334525" y="328469"/>
                    </a:lnTo>
                    <a:cubicBezTo>
                      <a:pt x="334525" y="331649"/>
                      <a:pt x="334106" y="335667"/>
                      <a:pt x="334106" y="336838"/>
                    </a:cubicBezTo>
                    <a:cubicBezTo>
                      <a:pt x="334106" y="339349"/>
                      <a:pt x="334525" y="341902"/>
                      <a:pt x="334525" y="344455"/>
                    </a:cubicBezTo>
                    <a:cubicBezTo>
                      <a:pt x="334525" y="346129"/>
                      <a:pt x="334106" y="350816"/>
                      <a:pt x="334106" y="353787"/>
                    </a:cubicBezTo>
                    <a:cubicBezTo>
                      <a:pt x="333856" y="355440"/>
                      <a:pt x="334608" y="357089"/>
                      <a:pt x="336030" y="357972"/>
                    </a:cubicBezTo>
                    <a:cubicBezTo>
                      <a:pt x="336486" y="358805"/>
                      <a:pt x="337385" y="359294"/>
                      <a:pt x="338330" y="359227"/>
                    </a:cubicBezTo>
                    <a:cubicBezTo>
                      <a:pt x="339262" y="359026"/>
                      <a:pt x="340174" y="358734"/>
                      <a:pt x="341048" y="358349"/>
                    </a:cubicBezTo>
                    <a:close/>
                  </a:path>
                </a:pathLst>
              </a:custGeom>
              <a:solidFill>
                <a:schemeClr val="bg1"/>
              </a:solidFill>
              <a:ln w="3805" cap="flat">
                <a:noFill/>
                <a:prstDash val="solid"/>
                <a:miter/>
              </a:ln>
            </p:spPr>
            <p:txBody>
              <a:bodyPr wrap="none" rtlCol="0" anchor="ctr"/>
              <a:lstStyle/>
              <a:p>
                <a:endParaRPr lang="en-CA"/>
              </a:p>
            </p:txBody>
          </p:sp>
          <p:grpSp>
            <p:nvGrpSpPr>
              <p:cNvPr id="269" name="Graphic 207">
                <a:extLst>
                  <a:ext uri="{FF2B5EF4-FFF2-40B4-BE49-F238E27FC236}">
                    <a16:creationId xmlns:a16="http://schemas.microsoft.com/office/drawing/2014/main" id="{94502E70-333D-FA45-888E-44FF02C143A5}"/>
                  </a:ext>
                </a:extLst>
              </p:cNvPr>
              <p:cNvGrpSpPr/>
              <p:nvPr/>
            </p:nvGrpSpPr>
            <p:grpSpPr>
              <a:xfrm>
                <a:off x="5581061" y="3169428"/>
                <a:ext cx="150977" cy="132117"/>
                <a:chOff x="5581061" y="3169428"/>
                <a:chExt cx="150977" cy="132117"/>
              </a:xfrm>
              <a:solidFill>
                <a:srgbClr val="FFFFFF"/>
              </a:solidFill>
            </p:grpSpPr>
            <p:sp>
              <p:nvSpPr>
                <p:cNvPr id="270" name="Freeform 269">
                  <a:extLst>
                    <a:ext uri="{FF2B5EF4-FFF2-40B4-BE49-F238E27FC236}">
                      <a16:creationId xmlns:a16="http://schemas.microsoft.com/office/drawing/2014/main" id="{99F48442-F146-714B-A956-417B42EAE339}"/>
                    </a:ext>
                  </a:extLst>
                </p:cNvPr>
                <p:cNvSpPr/>
                <p:nvPr/>
              </p:nvSpPr>
              <p:spPr>
                <a:xfrm>
                  <a:off x="5659507" y="3169428"/>
                  <a:ext cx="59132" cy="58720"/>
                </a:xfrm>
                <a:custGeom>
                  <a:avLst/>
                  <a:gdLst>
                    <a:gd name="connsiteX0" fmla="*/ 51768 w 59132"/>
                    <a:gd name="connsiteY0" fmla="*/ 5556 h 58720"/>
                    <a:gd name="connsiteX1" fmla="*/ 49008 w 59132"/>
                    <a:gd name="connsiteY1" fmla="*/ 8946 h 58720"/>
                    <a:gd name="connsiteX2" fmla="*/ 48799 w 59132"/>
                    <a:gd name="connsiteY2" fmla="*/ 13800 h 58720"/>
                    <a:gd name="connsiteX3" fmla="*/ 49217 w 59132"/>
                    <a:gd name="connsiteY3" fmla="*/ 16980 h 58720"/>
                    <a:gd name="connsiteX4" fmla="*/ 49426 w 59132"/>
                    <a:gd name="connsiteY4" fmla="*/ 19742 h 58720"/>
                    <a:gd name="connsiteX5" fmla="*/ 49008 w 59132"/>
                    <a:gd name="connsiteY5" fmla="*/ 24388 h 58720"/>
                    <a:gd name="connsiteX6" fmla="*/ 48799 w 59132"/>
                    <a:gd name="connsiteY6" fmla="*/ 27987 h 58720"/>
                    <a:gd name="connsiteX7" fmla="*/ 49008 w 59132"/>
                    <a:gd name="connsiteY7" fmla="*/ 33092 h 58720"/>
                    <a:gd name="connsiteX8" fmla="*/ 49426 w 59132"/>
                    <a:gd name="connsiteY8" fmla="*/ 36482 h 58720"/>
                    <a:gd name="connsiteX9" fmla="*/ 49008 w 59132"/>
                    <a:gd name="connsiteY9" fmla="*/ 41755 h 58720"/>
                    <a:gd name="connsiteX10" fmla="*/ 48799 w 59132"/>
                    <a:gd name="connsiteY10" fmla="*/ 45940 h 58720"/>
                    <a:gd name="connsiteX11" fmla="*/ 48799 w 59132"/>
                    <a:gd name="connsiteY11" fmla="*/ 48451 h 58720"/>
                    <a:gd name="connsiteX12" fmla="*/ 48799 w 59132"/>
                    <a:gd name="connsiteY12" fmla="*/ 48953 h 58720"/>
                    <a:gd name="connsiteX13" fmla="*/ 48799 w 59132"/>
                    <a:gd name="connsiteY13" fmla="*/ 48953 h 58720"/>
                    <a:gd name="connsiteX14" fmla="*/ 48799 w 59132"/>
                    <a:gd name="connsiteY14" fmla="*/ 48953 h 58720"/>
                    <a:gd name="connsiteX15" fmla="*/ 48799 w 59132"/>
                    <a:gd name="connsiteY15" fmla="*/ 50208 h 58720"/>
                    <a:gd name="connsiteX16" fmla="*/ 48799 w 59132"/>
                    <a:gd name="connsiteY16" fmla="*/ 50208 h 58720"/>
                    <a:gd name="connsiteX17" fmla="*/ 44952 w 59132"/>
                    <a:gd name="connsiteY17" fmla="*/ 48743 h 58720"/>
                    <a:gd name="connsiteX18" fmla="*/ 42945 w 59132"/>
                    <a:gd name="connsiteY18" fmla="*/ 49371 h 58720"/>
                    <a:gd name="connsiteX19" fmla="*/ 36840 w 59132"/>
                    <a:gd name="connsiteY19" fmla="*/ 48743 h 58720"/>
                    <a:gd name="connsiteX20" fmla="*/ 34038 w 59132"/>
                    <a:gd name="connsiteY20" fmla="*/ 49078 h 58720"/>
                    <a:gd name="connsiteX21" fmla="*/ 33620 w 59132"/>
                    <a:gd name="connsiteY21" fmla="*/ 48743 h 58720"/>
                    <a:gd name="connsiteX22" fmla="*/ 31654 w 59132"/>
                    <a:gd name="connsiteY22" fmla="*/ 48743 h 58720"/>
                    <a:gd name="connsiteX23" fmla="*/ 30609 w 59132"/>
                    <a:gd name="connsiteY23" fmla="*/ 49036 h 58720"/>
                    <a:gd name="connsiteX24" fmla="*/ 29647 w 59132"/>
                    <a:gd name="connsiteY24" fmla="*/ 49036 h 58720"/>
                    <a:gd name="connsiteX25" fmla="*/ 29104 w 59132"/>
                    <a:gd name="connsiteY25" fmla="*/ 49413 h 58720"/>
                    <a:gd name="connsiteX26" fmla="*/ 27431 w 59132"/>
                    <a:gd name="connsiteY26" fmla="*/ 49036 h 58720"/>
                    <a:gd name="connsiteX27" fmla="*/ 26009 w 59132"/>
                    <a:gd name="connsiteY27" fmla="*/ 49036 h 58720"/>
                    <a:gd name="connsiteX28" fmla="*/ 23960 w 59132"/>
                    <a:gd name="connsiteY28" fmla="*/ 49036 h 58720"/>
                    <a:gd name="connsiteX29" fmla="*/ 22622 w 59132"/>
                    <a:gd name="connsiteY29" fmla="*/ 49455 h 58720"/>
                    <a:gd name="connsiteX30" fmla="*/ 20490 w 59132"/>
                    <a:gd name="connsiteY30" fmla="*/ 49036 h 58720"/>
                    <a:gd name="connsiteX31" fmla="*/ 18901 w 59132"/>
                    <a:gd name="connsiteY31" fmla="*/ 49036 h 58720"/>
                    <a:gd name="connsiteX32" fmla="*/ 16266 w 59132"/>
                    <a:gd name="connsiteY32" fmla="*/ 49036 h 58720"/>
                    <a:gd name="connsiteX33" fmla="*/ 13130 w 59132"/>
                    <a:gd name="connsiteY33" fmla="*/ 49036 h 58720"/>
                    <a:gd name="connsiteX34" fmla="*/ 11290 w 59132"/>
                    <a:gd name="connsiteY34" fmla="*/ 50292 h 58720"/>
                    <a:gd name="connsiteX35" fmla="*/ 10998 w 59132"/>
                    <a:gd name="connsiteY35" fmla="*/ 50292 h 58720"/>
                    <a:gd name="connsiteX36" fmla="*/ 10203 w 59132"/>
                    <a:gd name="connsiteY36" fmla="*/ 48827 h 58720"/>
                    <a:gd name="connsiteX37" fmla="*/ 9534 w 59132"/>
                    <a:gd name="connsiteY37" fmla="*/ 49371 h 58720"/>
                    <a:gd name="connsiteX38" fmla="*/ 9827 w 59132"/>
                    <a:gd name="connsiteY38" fmla="*/ 48743 h 58720"/>
                    <a:gd name="connsiteX39" fmla="*/ 10036 w 59132"/>
                    <a:gd name="connsiteY39" fmla="*/ 48743 h 58720"/>
                    <a:gd name="connsiteX40" fmla="*/ 10036 w 59132"/>
                    <a:gd name="connsiteY40" fmla="*/ 47362 h 58720"/>
                    <a:gd name="connsiteX41" fmla="*/ 9618 w 59132"/>
                    <a:gd name="connsiteY41" fmla="*/ 43805 h 58720"/>
                    <a:gd name="connsiteX42" fmla="*/ 9952 w 59132"/>
                    <a:gd name="connsiteY42" fmla="*/ 40918 h 58720"/>
                    <a:gd name="connsiteX43" fmla="*/ 10161 w 59132"/>
                    <a:gd name="connsiteY43" fmla="*/ 38951 h 58720"/>
                    <a:gd name="connsiteX44" fmla="*/ 9743 w 59132"/>
                    <a:gd name="connsiteY44" fmla="*/ 37695 h 58720"/>
                    <a:gd name="connsiteX45" fmla="*/ 9534 w 59132"/>
                    <a:gd name="connsiteY45" fmla="*/ 36607 h 58720"/>
                    <a:gd name="connsiteX46" fmla="*/ 9952 w 59132"/>
                    <a:gd name="connsiteY46" fmla="*/ 34724 h 58720"/>
                    <a:gd name="connsiteX47" fmla="*/ 10161 w 59132"/>
                    <a:gd name="connsiteY47" fmla="*/ 33301 h 58720"/>
                    <a:gd name="connsiteX48" fmla="*/ 9952 w 59132"/>
                    <a:gd name="connsiteY48" fmla="*/ 31251 h 58720"/>
                    <a:gd name="connsiteX49" fmla="*/ 9534 w 59132"/>
                    <a:gd name="connsiteY49" fmla="*/ 29912 h 58720"/>
                    <a:gd name="connsiteX50" fmla="*/ 9952 w 59132"/>
                    <a:gd name="connsiteY50" fmla="*/ 27777 h 58720"/>
                    <a:gd name="connsiteX51" fmla="*/ 10161 w 59132"/>
                    <a:gd name="connsiteY51" fmla="*/ 26187 h 58720"/>
                    <a:gd name="connsiteX52" fmla="*/ 10161 w 59132"/>
                    <a:gd name="connsiteY52" fmla="*/ 24848 h 58720"/>
                    <a:gd name="connsiteX53" fmla="*/ 10161 w 59132"/>
                    <a:gd name="connsiteY53" fmla="*/ 22797 h 58720"/>
                    <a:gd name="connsiteX54" fmla="*/ 10161 w 59132"/>
                    <a:gd name="connsiteY54" fmla="*/ 14846 h 58720"/>
                    <a:gd name="connsiteX55" fmla="*/ 8865 w 59132"/>
                    <a:gd name="connsiteY55" fmla="*/ 10368 h 58720"/>
                    <a:gd name="connsiteX56" fmla="*/ 8865 w 59132"/>
                    <a:gd name="connsiteY56" fmla="*/ 10117 h 58720"/>
                    <a:gd name="connsiteX57" fmla="*/ 9618 w 59132"/>
                    <a:gd name="connsiteY57" fmla="*/ 9531 h 58720"/>
                    <a:gd name="connsiteX58" fmla="*/ 10370 w 59132"/>
                    <a:gd name="connsiteY58" fmla="*/ 9992 h 58720"/>
                    <a:gd name="connsiteX59" fmla="*/ 10370 w 59132"/>
                    <a:gd name="connsiteY59" fmla="*/ 9992 h 58720"/>
                    <a:gd name="connsiteX60" fmla="*/ 11290 w 59132"/>
                    <a:gd name="connsiteY60" fmla="*/ 9992 h 58720"/>
                    <a:gd name="connsiteX61" fmla="*/ 16350 w 59132"/>
                    <a:gd name="connsiteY61" fmla="*/ 9364 h 58720"/>
                    <a:gd name="connsiteX62" fmla="*/ 31571 w 59132"/>
                    <a:gd name="connsiteY62" fmla="*/ 9992 h 58720"/>
                    <a:gd name="connsiteX63" fmla="*/ 40477 w 59132"/>
                    <a:gd name="connsiteY63" fmla="*/ 9573 h 58720"/>
                    <a:gd name="connsiteX64" fmla="*/ 49551 w 59132"/>
                    <a:gd name="connsiteY64" fmla="*/ 9992 h 58720"/>
                    <a:gd name="connsiteX65" fmla="*/ 53733 w 59132"/>
                    <a:gd name="connsiteY65" fmla="*/ 5137 h 58720"/>
                    <a:gd name="connsiteX66" fmla="*/ 52437 w 59132"/>
                    <a:gd name="connsiteY66" fmla="*/ 701 h 58720"/>
                    <a:gd name="connsiteX67" fmla="*/ 46959 w 59132"/>
                    <a:gd name="connsiteY67" fmla="*/ 32 h 58720"/>
                    <a:gd name="connsiteX68" fmla="*/ 27682 w 59132"/>
                    <a:gd name="connsiteY68" fmla="*/ 701 h 58720"/>
                    <a:gd name="connsiteX69" fmla="*/ 15137 w 59132"/>
                    <a:gd name="connsiteY69" fmla="*/ 450 h 58720"/>
                    <a:gd name="connsiteX70" fmla="*/ 9785 w 59132"/>
                    <a:gd name="connsiteY70" fmla="*/ 450 h 58720"/>
                    <a:gd name="connsiteX71" fmla="*/ 4809 w 59132"/>
                    <a:gd name="connsiteY71" fmla="*/ 450 h 58720"/>
                    <a:gd name="connsiteX72" fmla="*/ 1045 w 59132"/>
                    <a:gd name="connsiteY72" fmla="*/ 450 h 58720"/>
                    <a:gd name="connsiteX73" fmla="*/ 1045 w 59132"/>
                    <a:gd name="connsiteY73" fmla="*/ 1622 h 58720"/>
                    <a:gd name="connsiteX74" fmla="*/ 1045 w 59132"/>
                    <a:gd name="connsiteY74" fmla="*/ 8946 h 58720"/>
                    <a:gd name="connsiteX75" fmla="*/ 1045 w 59132"/>
                    <a:gd name="connsiteY75" fmla="*/ 12377 h 58720"/>
                    <a:gd name="connsiteX76" fmla="*/ 1045 w 59132"/>
                    <a:gd name="connsiteY76" fmla="*/ 15683 h 58720"/>
                    <a:gd name="connsiteX77" fmla="*/ 418 w 59132"/>
                    <a:gd name="connsiteY77" fmla="*/ 20161 h 58720"/>
                    <a:gd name="connsiteX78" fmla="*/ 627 w 59132"/>
                    <a:gd name="connsiteY78" fmla="*/ 21960 h 58720"/>
                    <a:gd name="connsiteX79" fmla="*/ 627 w 59132"/>
                    <a:gd name="connsiteY79" fmla="*/ 23300 h 58720"/>
                    <a:gd name="connsiteX80" fmla="*/ 627 w 59132"/>
                    <a:gd name="connsiteY80" fmla="*/ 24095 h 58720"/>
                    <a:gd name="connsiteX81" fmla="*/ 836 w 59132"/>
                    <a:gd name="connsiteY81" fmla="*/ 25894 h 58720"/>
                    <a:gd name="connsiteX82" fmla="*/ 627 w 59132"/>
                    <a:gd name="connsiteY82" fmla="*/ 29451 h 58720"/>
                    <a:gd name="connsiteX83" fmla="*/ 209 w 59132"/>
                    <a:gd name="connsiteY83" fmla="*/ 32841 h 58720"/>
                    <a:gd name="connsiteX84" fmla="*/ 627 w 59132"/>
                    <a:gd name="connsiteY84" fmla="*/ 35854 h 58720"/>
                    <a:gd name="connsiteX85" fmla="*/ 209 w 59132"/>
                    <a:gd name="connsiteY85" fmla="*/ 39202 h 58720"/>
                    <a:gd name="connsiteX86" fmla="*/ 0 w 59132"/>
                    <a:gd name="connsiteY86" fmla="*/ 40792 h 58720"/>
                    <a:gd name="connsiteX87" fmla="*/ 627 w 59132"/>
                    <a:gd name="connsiteY87" fmla="*/ 48618 h 58720"/>
                    <a:gd name="connsiteX88" fmla="*/ 627 w 59132"/>
                    <a:gd name="connsiteY88" fmla="*/ 51798 h 58720"/>
                    <a:gd name="connsiteX89" fmla="*/ 627 w 59132"/>
                    <a:gd name="connsiteY89" fmla="*/ 54477 h 58720"/>
                    <a:gd name="connsiteX90" fmla="*/ 627 w 59132"/>
                    <a:gd name="connsiteY90" fmla="*/ 58076 h 58720"/>
                    <a:gd name="connsiteX91" fmla="*/ 920 w 59132"/>
                    <a:gd name="connsiteY91" fmla="*/ 58076 h 58720"/>
                    <a:gd name="connsiteX92" fmla="*/ 8907 w 59132"/>
                    <a:gd name="connsiteY92" fmla="*/ 57866 h 58720"/>
                    <a:gd name="connsiteX93" fmla="*/ 12294 w 59132"/>
                    <a:gd name="connsiteY93" fmla="*/ 57866 h 58720"/>
                    <a:gd name="connsiteX94" fmla="*/ 13632 w 59132"/>
                    <a:gd name="connsiteY94" fmla="*/ 57866 h 58720"/>
                    <a:gd name="connsiteX95" fmla="*/ 15430 w 59132"/>
                    <a:gd name="connsiteY95" fmla="*/ 58494 h 58720"/>
                    <a:gd name="connsiteX96" fmla="*/ 17353 w 59132"/>
                    <a:gd name="connsiteY96" fmla="*/ 58076 h 58720"/>
                    <a:gd name="connsiteX97" fmla="*/ 19151 w 59132"/>
                    <a:gd name="connsiteY97" fmla="*/ 58076 h 58720"/>
                    <a:gd name="connsiteX98" fmla="*/ 22706 w 59132"/>
                    <a:gd name="connsiteY98" fmla="*/ 58076 h 58720"/>
                    <a:gd name="connsiteX99" fmla="*/ 26093 w 59132"/>
                    <a:gd name="connsiteY99" fmla="*/ 58494 h 58720"/>
                    <a:gd name="connsiteX100" fmla="*/ 28518 w 59132"/>
                    <a:gd name="connsiteY100" fmla="*/ 58159 h 58720"/>
                    <a:gd name="connsiteX101" fmla="*/ 30651 w 59132"/>
                    <a:gd name="connsiteY101" fmla="*/ 58703 h 58720"/>
                    <a:gd name="connsiteX102" fmla="*/ 38345 w 59132"/>
                    <a:gd name="connsiteY102" fmla="*/ 58076 h 58720"/>
                    <a:gd name="connsiteX103" fmla="*/ 43446 w 59132"/>
                    <a:gd name="connsiteY103" fmla="*/ 58285 h 58720"/>
                    <a:gd name="connsiteX104" fmla="*/ 47628 w 59132"/>
                    <a:gd name="connsiteY104" fmla="*/ 58076 h 58720"/>
                    <a:gd name="connsiteX105" fmla="*/ 51809 w 59132"/>
                    <a:gd name="connsiteY105" fmla="*/ 58076 h 58720"/>
                    <a:gd name="connsiteX106" fmla="*/ 54235 w 59132"/>
                    <a:gd name="connsiteY106" fmla="*/ 58076 h 58720"/>
                    <a:gd name="connsiteX107" fmla="*/ 58082 w 59132"/>
                    <a:gd name="connsiteY107" fmla="*/ 58703 h 58720"/>
                    <a:gd name="connsiteX108" fmla="*/ 58333 w 59132"/>
                    <a:gd name="connsiteY108" fmla="*/ 58703 h 58720"/>
                    <a:gd name="connsiteX109" fmla="*/ 58667 w 59132"/>
                    <a:gd name="connsiteY109" fmla="*/ 58369 h 58720"/>
                    <a:gd name="connsiteX110" fmla="*/ 58667 w 59132"/>
                    <a:gd name="connsiteY110" fmla="*/ 56234 h 58720"/>
                    <a:gd name="connsiteX111" fmla="*/ 58458 w 59132"/>
                    <a:gd name="connsiteY111" fmla="*/ 50334 h 58720"/>
                    <a:gd name="connsiteX112" fmla="*/ 58458 w 59132"/>
                    <a:gd name="connsiteY112" fmla="*/ 47195 h 58720"/>
                    <a:gd name="connsiteX113" fmla="*/ 58458 w 59132"/>
                    <a:gd name="connsiteY113" fmla="*/ 45145 h 58720"/>
                    <a:gd name="connsiteX114" fmla="*/ 58667 w 59132"/>
                    <a:gd name="connsiteY114" fmla="*/ 36273 h 58720"/>
                    <a:gd name="connsiteX115" fmla="*/ 59085 w 59132"/>
                    <a:gd name="connsiteY115" fmla="*/ 27903 h 58720"/>
                    <a:gd name="connsiteX116" fmla="*/ 58667 w 59132"/>
                    <a:gd name="connsiteY116" fmla="*/ 20287 h 58720"/>
                    <a:gd name="connsiteX117" fmla="*/ 59085 w 59132"/>
                    <a:gd name="connsiteY117" fmla="*/ 10954 h 58720"/>
                    <a:gd name="connsiteX118" fmla="*/ 57162 w 59132"/>
                    <a:gd name="connsiteY118" fmla="*/ 6769 h 58720"/>
                    <a:gd name="connsiteX119" fmla="*/ 54862 w 59132"/>
                    <a:gd name="connsiteY119" fmla="*/ 5514 h 58720"/>
                    <a:gd name="connsiteX120" fmla="*/ 51768 w 59132"/>
                    <a:gd name="connsiteY120" fmla="*/ 5556 h 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132" h="58720">
                      <a:moveTo>
                        <a:pt x="51768" y="5556"/>
                      </a:moveTo>
                      <a:cubicBezTo>
                        <a:pt x="50371" y="6196"/>
                        <a:pt x="49351" y="7447"/>
                        <a:pt x="49008" y="8946"/>
                      </a:cubicBezTo>
                      <a:cubicBezTo>
                        <a:pt x="49008" y="9782"/>
                        <a:pt x="48799" y="11917"/>
                        <a:pt x="48799" y="13800"/>
                      </a:cubicBezTo>
                      <a:cubicBezTo>
                        <a:pt x="48849" y="14871"/>
                        <a:pt x="48987" y="15934"/>
                        <a:pt x="49217" y="16980"/>
                      </a:cubicBezTo>
                      <a:cubicBezTo>
                        <a:pt x="49397" y="17889"/>
                        <a:pt x="49468" y="18818"/>
                        <a:pt x="49426" y="19742"/>
                      </a:cubicBezTo>
                      <a:cubicBezTo>
                        <a:pt x="49401" y="21299"/>
                        <a:pt x="49259" y="22852"/>
                        <a:pt x="49008" y="24388"/>
                      </a:cubicBezTo>
                      <a:cubicBezTo>
                        <a:pt x="48849" y="25580"/>
                        <a:pt x="48778" y="26781"/>
                        <a:pt x="48799" y="27987"/>
                      </a:cubicBezTo>
                      <a:cubicBezTo>
                        <a:pt x="48799" y="29493"/>
                        <a:pt x="49008" y="30958"/>
                        <a:pt x="49008" y="33092"/>
                      </a:cubicBezTo>
                      <a:cubicBezTo>
                        <a:pt x="49008" y="34138"/>
                        <a:pt x="49426" y="35603"/>
                        <a:pt x="49426" y="36482"/>
                      </a:cubicBezTo>
                      <a:cubicBezTo>
                        <a:pt x="49392" y="38248"/>
                        <a:pt x="49250" y="40005"/>
                        <a:pt x="49008" y="41755"/>
                      </a:cubicBezTo>
                      <a:cubicBezTo>
                        <a:pt x="48832" y="43144"/>
                        <a:pt x="48761" y="44542"/>
                        <a:pt x="48799" y="45940"/>
                      </a:cubicBezTo>
                      <a:lnTo>
                        <a:pt x="48799" y="48451"/>
                      </a:lnTo>
                      <a:cubicBezTo>
                        <a:pt x="48799" y="48702"/>
                        <a:pt x="48799" y="49036"/>
                        <a:pt x="48799" y="48953"/>
                      </a:cubicBezTo>
                      <a:cubicBezTo>
                        <a:pt x="48799" y="48869"/>
                        <a:pt x="48799" y="48953"/>
                        <a:pt x="48799" y="48953"/>
                      </a:cubicBezTo>
                      <a:lnTo>
                        <a:pt x="48799" y="48953"/>
                      </a:lnTo>
                      <a:cubicBezTo>
                        <a:pt x="48845" y="49371"/>
                        <a:pt x="48845" y="49790"/>
                        <a:pt x="48799" y="50208"/>
                      </a:cubicBezTo>
                      <a:cubicBezTo>
                        <a:pt x="48799" y="50208"/>
                        <a:pt x="48799" y="50208"/>
                        <a:pt x="48799" y="50208"/>
                      </a:cubicBezTo>
                      <a:cubicBezTo>
                        <a:pt x="47641" y="49442"/>
                        <a:pt x="46328" y="48940"/>
                        <a:pt x="44952" y="48743"/>
                      </a:cubicBezTo>
                      <a:cubicBezTo>
                        <a:pt x="44450" y="48743"/>
                        <a:pt x="43446" y="49371"/>
                        <a:pt x="42945" y="49371"/>
                      </a:cubicBezTo>
                      <a:cubicBezTo>
                        <a:pt x="40059" y="49371"/>
                        <a:pt x="39265" y="48743"/>
                        <a:pt x="36840" y="48743"/>
                      </a:cubicBezTo>
                      <a:cubicBezTo>
                        <a:pt x="35961" y="48743"/>
                        <a:pt x="35000" y="48995"/>
                        <a:pt x="34038" y="49078"/>
                      </a:cubicBezTo>
                      <a:cubicBezTo>
                        <a:pt x="34038" y="48869"/>
                        <a:pt x="33745" y="48743"/>
                        <a:pt x="33620" y="48743"/>
                      </a:cubicBezTo>
                      <a:cubicBezTo>
                        <a:pt x="33494" y="48743"/>
                        <a:pt x="32449" y="48743"/>
                        <a:pt x="31654" y="48743"/>
                      </a:cubicBezTo>
                      <a:cubicBezTo>
                        <a:pt x="31291" y="48769"/>
                        <a:pt x="30935" y="48869"/>
                        <a:pt x="30609" y="49036"/>
                      </a:cubicBezTo>
                      <a:lnTo>
                        <a:pt x="29647" y="49036"/>
                      </a:lnTo>
                      <a:cubicBezTo>
                        <a:pt x="29438" y="49036"/>
                        <a:pt x="29271" y="49036"/>
                        <a:pt x="29104" y="49413"/>
                      </a:cubicBezTo>
                      <a:cubicBezTo>
                        <a:pt x="28535" y="49350"/>
                        <a:pt x="27970" y="49225"/>
                        <a:pt x="27431" y="49036"/>
                      </a:cubicBezTo>
                      <a:cubicBezTo>
                        <a:pt x="26963" y="48957"/>
                        <a:pt x="26478" y="48957"/>
                        <a:pt x="26009" y="49036"/>
                      </a:cubicBezTo>
                      <a:cubicBezTo>
                        <a:pt x="25424" y="49036"/>
                        <a:pt x="24797" y="49036"/>
                        <a:pt x="23960" y="49036"/>
                      </a:cubicBezTo>
                      <a:cubicBezTo>
                        <a:pt x="23124" y="49036"/>
                        <a:pt x="22957" y="49455"/>
                        <a:pt x="22622" y="49455"/>
                      </a:cubicBezTo>
                      <a:cubicBezTo>
                        <a:pt x="21895" y="49417"/>
                        <a:pt x="21175" y="49275"/>
                        <a:pt x="20490" y="49036"/>
                      </a:cubicBezTo>
                      <a:cubicBezTo>
                        <a:pt x="19967" y="48936"/>
                        <a:pt x="19427" y="48936"/>
                        <a:pt x="18901" y="49036"/>
                      </a:cubicBezTo>
                      <a:cubicBezTo>
                        <a:pt x="17939" y="49036"/>
                        <a:pt x="17186" y="49036"/>
                        <a:pt x="16266" y="49036"/>
                      </a:cubicBezTo>
                      <a:lnTo>
                        <a:pt x="13130" y="49036"/>
                      </a:lnTo>
                      <a:cubicBezTo>
                        <a:pt x="11876" y="49246"/>
                        <a:pt x="12043" y="49246"/>
                        <a:pt x="11290" y="50292"/>
                      </a:cubicBezTo>
                      <a:cubicBezTo>
                        <a:pt x="11290" y="50292"/>
                        <a:pt x="11081" y="50292"/>
                        <a:pt x="10998" y="50292"/>
                      </a:cubicBezTo>
                      <a:cubicBezTo>
                        <a:pt x="9785" y="50292"/>
                        <a:pt x="10287" y="48827"/>
                        <a:pt x="10203" y="48827"/>
                      </a:cubicBezTo>
                      <a:cubicBezTo>
                        <a:pt x="10119" y="48827"/>
                        <a:pt x="9534" y="49497"/>
                        <a:pt x="9534" y="49371"/>
                      </a:cubicBezTo>
                      <a:cubicBezTo>
                        <a:pt x="9538" y="49128"/>
                        <a:pt x="9643" y="48902"/>
                        <a:pt x="9827" y="48743"/>
                      </a:cubicBezTo>
                      <a:lnTo>
                        <a:pt x="10036" y="48743"/>
                      </a:lnTo>
                      <a:cubicBezTo>
                        <a:pt x="10098" y="48287"/>
                        <a:pt x="10098" y="47819"/>
                        <a:pt x="10036" y="47362"/>
                      </a:cubicBezTo>
                      <a:cubicBezTo>
                        <a:pt x="10036" y="46233"/>
                        <a:pt x="9618" y="44977"/>
                        <a:pt x="9618" y="43805"/>
                      </a:cubicBezTo>
                      <a:cubicBezTo>
                        <a:pt x="9664" y="42834"/>
                        <a:pt x="9772" y="41872"/>
                        <a:pt x="9952" y="40918"/>
                      </a:cubicBezTo>
                      <a:cubicBezTo>
                        <a:pt x="9952" y="40583"/>
                        <a:pt x="10161" y="39704"/>
                        <a:pt x="10161" y="38951"/>
                      </a:cubicBezTo>
                      <a:cubicBezTo>
                        <a:pt x="10107" y="38507"/>
                        <a:pt x="9965" y="38080"/>
                        <a:pt x="9743" y="37695"/>
                      </a:cubicBezTo>
                      <a:cubicBezTo>
                        <a:pt x="9567" y="37361"/>
                        <a:pt x="9492" y="36984"/>
                        <a:pt x="9534" y="36607"/>
                      </a:cubicBezTo>
                      <a:cubicBezTo>
                        <a:pt x="9559" y="35959"/>
                        <a:pt x="9701" y="35323"/>
                        <a:pt x="9952" y="34724"/>
                      </a:cubicBezTo>
                      <a:cubicBezTo>
                        <a:pt x="10103" y="34264"/>
                        <a:pt x="10174" y="33783"/>
                        <a:pt x="10161" y="33301"/>
                      </a:cubicBezTo>
                      <a:cubicBezTo>
                        <a:pt x="10161" y="32674"/>
                        <a:pt x="9952" y="32088"/>
                        <a:pt x="9952" y="31251"/>
                      </a:cubicBezTo>
                      <a:cubicBezTo>
                        <a:pt x="9952" y="30414"/>
                        <a:pt x="9534" y="30246"/>
                        <a:pt x="9534" y="29912"/>
                      </a:cubicBezTo>
                      <a:cubicBezTo>
                        <a:pt x="9567" y="29183"/>
                        <a:pt x="9710" y="28464"/>
                        <a:pt x="9952" y="27777"/>
                      </a:cubicBezTo>
                      <a:cubicBezTo>
                        <a:pt x="10124" y="27267"/>
                        <a:pt x="10195" y="26727"/>
                        <a:pt x="10161" y="26187"/>
                      </a:cubicBezTo>
                      <a:cubicBezTo>
                        <a:pt x="10207" y="25744"/>
                        <a:pt x="10207" y="25292"/>
                        <a:pt x="10161" y="24848"/>
                      </a:cubicBezTo>
                      <a:cubicBezTo>
                        <a:pt x="10115" y="24166"/>
                        <a:pt x="10115" y="23480"/>
                        <a:pt x="10161" y="22797"/>
                      </a:cubicBezTo>
                      <a:lnTo>
                        <a:pt x="10161" y="14846"/>
                      </a:lnTo>
                      <a:cubicBezTo>
                        <a:pt x="10161" y="11749"/>
                        <a:pt x="10161" y="11917"/>
                        <a:pt x="8865" y="10368"/>
                      </a:cubicBezTo>
                      <a:cubicBezTo>
                        <a:pt x="8865" y="10368"/>
                        <a:pt x="8865" y="10368"/>
                        <a:pt x="8865" y="10117"/>
                      </a:cubicBezTo>
                      <a:cubicBezTo>
                        <a:pt x="8928" y="9757"/>
                        <a:pt x="9254" y="9506"/>
                        <a:pt x="9618" y="9531"/>
                      </a:cubicBezTo>
                      <a:cubicBezTo>
                        <a:pt x="9898" y="9632"/>
                        <a:pt x="10153" y="9791"/>
                        <a:pt x="10370" y="9992"/>
                      </a:cubicBezTo>
                      <a:lnTo>
                        <a:pt x="10370" y="9992"/>
                      </a:lnTo>
                      <a:lnTo>
                        <a:pt x="11290" y="9992"/>
                      </a:lnTo>
                      <a:cubicBezTo>
                        <a:pt x="12545" y="9992"/>
                        <a:pt x="15095" y="9364"/>
                        <a:pt x="16350" y="9364"/>
                      </a:cubicBezTo>
                      <a:cubicBezTo>
                        <a:pt x="23542" y="9364"/>
                        <a:pt x="25466" y="9992"/>
                        <a:pt x="31571" y="9992"/>
                      </a:cubicBezTo>
                      <a:cubicBezTo>
                        <a:pt x="34331" y="9992"/>
                        <a:pt x="37509" y="9573"/>
                        <a:pt x="40477" y="9573"/>
                      </a:cubicBezTo>
                      <a:cubicBezTo>
                        <a:pt x="43446" y="9573"/>
                        <a:pt x="48088" y="9992"/>
                        <a:pt x="49551" y="9992"/>
                      </a:cubicBezTo>
                      <a:cubicBezTo>
                        <a:pt x="51889" y="9519"/>
                        <a:pt x="53608" y="7523"/>
                        <a:pt x="53733" y="5137"/>
                      </a:cubicBezTo>
                      <a:cubicBezTo>
                        <a:pt x="53808" y="3555"/>
                        <a:pt x="53352" y="1995"/>
                        <a:pt x="52437" y="701"/>
                      </a:cubicBezTo>
                      <a:cubicBezTo>
                        <a:pt x="50668" y="136"/>
                        <a:pt x="48811" y="-90"/>
                        <a:pt x="46959" y="32"/>
                      </a:cubicBezTo>
                      <a:cubicBezTo>
                        <a:pt x="40394" y="32"/>
                        <a:pt x="33829" y="701"/>
                        <a:pt x="27682" y="701"/>
                      </a:cubicBezTo>
                      <a:cubicBezTo>
                        <a:pt x="25382" y="701"/>
                        <a:pt x="23040" y="450"/>
                        <a:pt x="15137" y="450"/>
                      </a:cubicBezTo>
                      <a:lnTo>
                        <a:pt x="9785" y="450"/>
                      </a:lnTo>
                      <a:lnTo>
                        <a:pt x="4809" y="450"/>
                      </a:lnTo>
                      <a:lnTo>
                        <a:pt x="1045" y="450"/>
                      </a:lnTo>
                      <a:cubicBezTo>
                        <a:pt x="795" y="660"/>
                        <a:pt x="1045" y="1245"/>
                        <a:pt x="1045" y="1622"/>
                      </a:cubicBezTo>
                      <a:lnTo>
                        <a:pt x="1045" y="8946"/>
                      </a:lnTo>
                      <a:lnTo>
                        <a:pt x="1045" y="12377"/>
                      </a:lnTo>
                      <a:lnTo>
                        <a:pt x="1045" y="15683"/>
                      </a:lnTo>
                      <a:cubicBezTo>
                        <a:pt x="1045" y="16980"/>
                        <a:pt x="418" y="18445"/>
                        <a:pt x="418" y="20161"/>
                      </a:cubicBezTo>
                      <a:cubicBezTo>
                        <a:pt x="418" y="20579"/>
                        <a:pt x="418" y="21165"/>
                        <a:pt x="627" y="21960"/>
                      </a:cubicBezTo>
                      <a:lnTo>
                        <a:pt x="627" y="23300"/>
                      </a:lnTo>
                      <a:cubicBezTo>
                        <a:pt x="644" y="23563"/>
                        <a:pt x="644" y="23831"/>
                        <a:pt x="627" y="24095"/>
                      </a:cubicBezTo>
                      <a:cubicBezTo>
                        <a:pt x="627" y="24764"/>
                        <a:pt x="836" y="25350"/>
                        <a:pt x="836" y="25894"/>
                      </a:cubicBezTo>
                      <a:cubicBezTo>
                        <a:pt x="836" y="27066"/>
                        <a:pt x="627" y="28070"/>
                        <a:pt x="627" y="29451"/>
                      </a:cubicBezTo>
                      <a:cubicBezTo>
                        <a:pt x="627" y="30832"/>
                        <a:pt x="209" y="32297"/>
                        <a:pt x="209" y="32841"/>
                      </a:cubicBezTo>
                      <a:cubicBezTo>
                        <a:pt x="209" y="33385"/>
                        <a:pt x="627" y="34850"/>
                        <a:pt x="627" y="35854"/>
                      </a:cubicBezTo>
                      <a:cubicBezTo>
                        <a:pt x="627" y="36858"/>
                        <a:pt x="293" y="38030"/>
                        <a:pt x="209" y="39202"/>
                      </a:cubicBezTo>
                      <a:cubicBezTo>
                        <a:pt x="71" y="39721"/>
                        <a:pt x="4" y="40257"/>
                        <a:pt x="0" y="40792"/>
                      </a:cubicBezTo>
                      <a:cubicBezTo>
                        <a:pt x="0" y="43471"/>
                        <a:pt x="627" y="45898"/>
                        <a:pt x="627" y="48618"/>
                      </a:cubicBezTo>
                      <a:lnTo>
                        <a:pt x="627" y="51798"/>
                      </a:lnTo>
                      <a:lnTo>
                        <a:pt x="627" y="54477"/>
                      </a:lnTo>
                      <a:lnTo>
                        <a:pt x="627" y="58076"/>
                      </a:lnTo>
                      <a:lnTo>
                        <a:pt x="920" y="58076"/>
                      </a:lnTo>
                      <a:lnTo>
                        <a:pt x="8907" y="57866"/>
                      </a:lnTo>
                      <a:lnTo>
                        <a:pt x="12294" y="57866"/>
                      </a:lnTo>
                      <a:lnTo>
                        <a:pt x="13632" y="57866"/>
                      </a:lnTo>
                      <a:cubicBezTo>
                        <a:pt x="14134" y="57866"/>
                        <a:pt x="14761" y="58494"/>
                        <a:pt x="15430" y="58494"/>
                      </a:cubicBezTo>
                      <a:cubicBezTo>
                        <a:pt x="16053" y="58281"/>
                        <a:pt x="16697" y="58138"/>
                        <a:pt x="17353" y="58076"/>
                      </a:cubicBezTo>
                      <a:cubicBezTo>
                        <a:pt x="18023" y="58076"/>
                        <a:pt x="18650" y="58076"/>
                        <a:pt x="19151" y="58076"/>
                      </a:cubicBezTo>
                      <a:cubicBezTo>
                        <a:pt x="20322" y="58076"/>
                        <a:pt x="21326" y="58076"/>
                        <a:pt x="22706" y="58076"/>
                      </a:cubicBezTo>
                      <a:cubicBezTo>
                        <a:pt x="24086" y="58076"/>
                        <a:pt x="25591" y="58494"/>
                        <a:pt x="26093" y="58494"/>
                      </a:cubicBezTo>
                      <a:cubicBezTo>
                        <a:pt x="26595" y="58494"/>
                        <a:pt x="27682" y="58243"/>
                        <a:pt x="28518" y="58159"/>
                      </a:cubicBezTo>
                      <a:cubicBezTo>
                        <a:pt x="29141" y="58590"/>
                        <a:pt x="29898" y="58783"/>
                        <a:pt x="30651" y="58703"/>
                      </a:cubicBezTo>
                      <a:cubicBezTo>
                        <a:pt x="33285" y="58703"/>
                        <a:pt x="35920" y="58076"/>
                        <a:pt x="38345" y="58076"/>
                      </a:cubicBezTo>
                      <a:cubicBezTo>
                        <a:pt x="39265" y="58076"/>
                        <a:pt x="40227" y="58285"/>
                        <a:pt x="43446" y="58285"/>
                      </a:cubicBezTo>
                      <a:cubicBezTo>
                        <a:pt x="44701" y="58285"/>
                        <a:pt x="46123" y="58076"/>
                        <a:pt x="47628" y="58076"/>
                      </a:cubicBezTo>
                      <a:lnTo>
                        <a:pt x="51809" y="58076"/>
                      </a:lnTo>
                      <a:lnTo>
                        <a:pt x="54235" y="58076"/>
                      </a:lnTo>
                      <a:cubicBezTo>
                        <a:pt x="55155" y="58076"/>
                        <a:pt x="56744" y="58703"/>
                        <a:pt x="58082" y="58703"/>
                      </a:cubicBezTo>
                      <a:lnTo>
                        <a:pt x="58333" y="58703"/>
                      </a:lnTo>
                      <a:cubicBezTo>
                        <a:pt x="58333" y="58703"/>
                        <a:pt x="58876" y="58703"/>
                        <a:pt x="58667" y="58369"/>
                      </a:cubicBezTo>
                      <a:lnTo>
                        <a:pt x="58667" y="56234"/>
                      </a:lnTo>
                      <a:cubicBezTo>
                        <a:pt x="58667" y="54644"/>
                        <a:pt x="58458" y="52677"/>
                        <a:pt x="58458" y="50334"/>
                      </a:cubicBezTo>
                      <a:cubicBezTo>
                        <a:pt x="58525" y="49287"/>
                        <a:pt x="58525" y="48241"/>
                        <a:pt x="58458" y="47195"/>
                      </a:cubicBezTo>
                      <a:cubicBezTo>
                        <a:pt x="58458" y="46484"/>
                        <a:pt x="58458" y="45772"/>
                        <a:pt x="58458" y="45145"/>
                      </a:cubicBezTo>
                      <a:lnTo>
                        <a:pt x="58667" y="36273"/>
                      </a:lnTo>
                      <a:cubicBezTo>
                        <a:pt x="58667" y="33092"/>
                        <a:pt x="59085" y="29033"/>
                        <a:pt x="59085" y="27903"/>
                      </a:cubicBezTo>
                      <a:cubicBezTo>
                        <a:pt x="59085" y="25350"/>
                        <a:pt x="58667" y="22839"/>
                        <a:pt x="58667" y="20287"/>
                      </a:cubicBezTo>
                      <a:cubicBezTo>
                        <a:pt x="58667" y="18571"/>
                        <a:pt x="59085" y="13926"/>
                        <a:pt x="59085" y="10954"/>
                      </a:cubicBezTo>
                      <a:cubicBezTo>
                        <a:pt x="59336" y="9301"/>
                        <a:pt x="58579" y="7652"/>
                        <a:pt x="57162" y="6769"/>
                      </a:cubicBezTo>
                      <a:cubicBezTo>
                        <a:pt x="56706" y="5937"/>
                        <a:pt x="55807" y="5447"/>
                        <a:pt x="54862" y="5514"/>
                      </a:cubicBezTo>
                      <a:cubicBezTo>
                        <a:pt x="53833" y="5414"/>
                        <a:pt x="52796" y="5430"/>
                        <a:pt x="51768" y="5556"/>
                      </a:cubicBezTo>
                      <a:close/>
                    </a:path>
                  </a:pathLst>
                </a:custGeom>
                <a:solidFill>
                  <a:schemeClr val="bg1"/>
                </a:solidFill>
                <a:ln w="3805" cap="flat">
                  <a:noFill/>
                  <a:prstDash val="solid"/>
                  <a:miter/>
                </a:ln>
              </p:spPr>
              <p:txBody>
                <a:bodyPr wrap="none" rtlCol="0" anchor="ctr"/>
                <a:lstStyle/>
                <a:p>
                  <a:endParaRPr lang="en-CA"/>
                </a:p>
              </p:txBody>
            </p:sp>
            <p:sp>
              <p:nvSpPr>
                <p:cNvPr id="271" name="Freeform 270">
                  <a:extLst>
                    <a:ext uri="{FF2B5EF4-FFF2-40B4-BE49-F238E27FC236}">
                      <a16:creationId xmlns:a16="http://schemas.microsoft.com/office/drawing/2014/main" id="{1D0090AC-4858-C946-8B8D-FB7283B440EB}"/>
                    </a:ext>
                  </a:extLst>
                </p:cNvPr>
                <p:cNvSpPr/>
                <p:nvPr/>
              </p:nvSpPr>
              <p:spPr>
                <a:xfrm>
                  <a:off x="5581061" y="3169428"/>
                  <a:ext cx="59178" cy="58720"/>
                </a:xfrm>
                <a:custGeom>
                  <a:avLst/>
                  <a:gdLst>
                    <a:gd name="connsiteX0" fmla="*/ 51977 w 59178"/>
                    <a:gd name="connsiteY0" fmla="*/ 5556 h 58720"/>
                    <a:gd name="connsiteX1" fmla="*/ 49217 w 59178"/>
                    <a:gd name="connsiteY1" fmla="*/ 8946 h 58720"/>
                    <a:gd name="connsiteX2" fmla="*/ 49008 w 59178"/>
                    <a:gd name="connsiteY2" fmla="*/ 13800 h 58720"/>
                    <a:gd name="connsiteX3" fmla="*/ 49426 w 59178"/>
                    <a:gd name="connsiteY3" fmla="*/ 16980 h 58720"/>
                    <a:gd name="connsiteX4" fmla="*/ 49635 w 59178"/>
                    <a:gd name="connsiteY4" fmla="*/ 19742 h 58720"/>
                    <a:gd name="connsiteX5" fmla="*/ 49217 w 59178"/>
                    <a:gd name="connsiteY5" fmla="*/ 24388 h 58720"/>
                    <a:gd name="connsiteX6" fmla="*/ 49008 w 59178"/>
                    <a:gd name="connsiteY6" fmla="*/ 27987 h 58720"/>
                    <a:gd name="connsiteX7" fmla="*/ 49217 w 59178"/>
                    <a:gd name="connsiteY7" fmla="*/ 33092 h 58720"/>
                    <a:gd name="connsiteX8" fmla="*/ 49635 w 59178"/>
                    <a:gd name="connsiteY8" fmla="*/ 36482 h 58720"/>
                    <a:gd name="connsiteX9" fmla="*/ 49217 w 59178"/>
                    <a:gd name="connsiteY9" fmla="*/ 41755 h 58720"/>
                    <a:gd name="connsiteX10" fmla="*/ 49008 w 59178"/>
                    <a:gd name="connsiteY10" fmla="*/ 45940 h 58720"/>
                    <a:gd name="connsiteX11" fmla="*/ 49008 w 59178"/>
                    <a:gd name="connsiteY11" fmla="*/ 48451 h 58720"/>
                    <a:gd name="connsiteX12" fmla="*/ 49008 w 59178"/>
                    <a:gd name="connsiteY12" fmla="*/ 48953 h 58720"/>
                    <a:gd name="connsiteX13" fmla="*/ 49008 w 59178"/>
                    <a:gd name="connsiteY13" fmla="*/ 48953 h 58720"/>
                    <a:gd name="connsiteX14" fmla="*/ 49008 w 59178"/>
                    <a:gd name="connsiteY14" fmla="*/ 48953 h 58720"/>
                    <a:gd name="connsiteX15" fmla="*/ 49008 w 59178"/>
                    <a:gd name="connsiteY15" fmla="*/ 50208 h 58720"/>
                    <a:gd name="connsiteX16" fmla="*/ 49008 w 59178"/>
                    <a:gd name="connsiteY16" fmla="*/ 50208 h 58720"/>
                    <a:gd name="connsiteX17" fmla="*/ 45161 w 59178"/>
                    <a:gd name="connsiteY17" fmla="*/ 48743 h 58720"/>
                    <a:gd name="connsiteX18" fmla="*/ 43154 w 59178"/>
                    <a:gd name="connsiteY18" fmla="*/ 49371 h 58720"/>
                    <a:gd name="connsiteX19" fmla="*/ 37049 w 59178"/>
                    <a:gd name="connsiteY19" fmla="*/ 48743 h 58720"/>
                    <a:gd name="connsiteX20" fmla="*/ 34247 w 59178"/>
                    <a:gd name="connsiteY20" fmla="*/ 49078 h 58720"/>
                    <a:gd name="connsiteX21" fmla="*/ 33829 w 59178"/>
                    <a:gd name="connsiteY21" fmla="*/ 48743 h 58720"/>
                    <a:gd name="connsiteX22" fmla="*/ 31863 w 59178"/>
                    <a:gd name="connsiteY22" fmla="*/ 48743 h 58720"/>
                    <a:gd name="connsiteX23" fmla="*/ 30818 w 59178"/>
                    <a:gd name="connsiteY23" fmla="*/ 49036 h 58720"/>
                    <a:gd name="connsiteX24" fmla="*/ 29856 w 59178"/>
                    <a:gd name="connsiteY24" fmla="*/ 49036 h 58720"/>
                    <a:gd name="connsiteX25" fmla="*/ 29313 w 59178"/>
                    <a:gd name="connsiteY25" fmla="*/ 49413 h 58720"/>
                    <a:gd name="connsiteX26" fmla="*/ 27640 w 59178"/>
                    <a:gd name="connsiteY26" fmla="*/ 49036 h 58720"/>
                    <a:gd name="connsiteX27" fmla="*/ 26218 w 59178"/>
                    <a:gd name="connsiteY27" fmla="*/ 49036 h 58720"/>
                    <a:gd name="connsiteX28" fmla="*/ 24169 w 59178"/>
                    <a:gd name="connsiteY28" fmla="*/ 49036 h 58720"/>
                    <a:gd name="connsiteX29" fmla="*/ 22831 w 59178"/>
                    <a:gd name="connsiteY29" fmla="*/ 49455 h 58720"/>
                    <a:gd name="connsiteX30" fmla="*/ 20699 w 59178"/>
                    <a:gd name="connsiteY30" fmla="*/ 49036 h 58720"/>
                    <a:gd name="connsiteX31" fmla="*/ 19110 w 59178"/>
                    <a:gd name="connsiteY31" fmla="*/ 49036 h 58720"/>
                    <a:gd name="connsiteX32" fmla="*/ 16475 w 59178"/>
                    <a:gd name="connsiteY32" fmla="*/ 49036 h 58720"/>
                    <a:gd name="connsiteX33" fmla="*/ 13339 w 59178"/>
                    <a:gd name="connsiteY33" fmla="*/ 49036 h 58720"/>
                    <a:gd name="connsiteX34" fmla="*/ 11499 w 59178"/>
                    <a:gd name="connsiteY34" fmla="*/ 50292 h 58720"/>
                    <a:gd name="connsiteX35" fmla="*/ 11248 w 59178"/>
                    <a:gd name="connsiteY35" fmla="*/ 50292 h 58720"/>
                    <a:gd name="connsiteX36" fmla="*/ 10454 w 59178"/>
                    <a:gd name="connsiteY36" fmla="*/ 48827 h 58720"/>
                    <a:gd name="connsiteX37" fmla="*/ 9743 w 59178"/>
                    <a:gd name="connsiteY37" fmla="*/ 49371 h 58720"/>
                    <a:gd name="connsiteX38" fmla="*/ 10036 w 59178"/>
                    <a:gd name="connsiteY38" fmla="*/ 48743 h 58720"/>
                    <a:gd name="connsiteX39" fmla="*/ 10245 w 59178"/>
                    <a:gd name="connsiteY39" fmla="*/ 48743 h 58720"/>
                    <a:gd name="connsiteX40" fmla="*/ 10245 w 59178"/>
                    <a:gd name="connsiteY40" fmla="*/ 47362 h 58720"/>
                    <a:gd name="connsiteX41" fmla="*/ 9827 w 59178"/>
                    <a:gd name="connsiteY41" fmla="*/ 43805 h 58720"/>
                    <a:gd name="connsiteX42" fmla="*/ 10161 w 59178"/>
                    <a:gd name="connsiteY42" fmla="*/ 40918 h 58720"/>
                    <a:gd name="connsiteX43" fmla="*/ 10370 w 59178"/>
                    <a:gd name="connsiteY43" fmla="*/ 38951 h 58720"/>
                    <a:gd name="connsiteX44" fmla="*/ 9952 w 59178"/>
                    <a:gd name="connsiteY44" fmla="*/ 37695 h 58720"/>
                    <a:gd name="connsiteX45" fmla="*/ 9743 w 59178"/>
                    <a:gd name="connsiteY45" fmla="*/ 36607 h 58720"/>
                    <a:gd name="connsiteX46" fmla="*/ 10161 w 59178"/>
                    <a:gd name="connsiteY46" fmla="*/ 34724 h 58720"/>
                    <a:gd name="connsiteX47" fmla="*/ 10370 w 59178"/>
                    <a:gd name="connsiteY47" fmla="*/ 33301 h 58720"/>
                    <a:gd name="connsiteX48" fmla="*/ 10161 w 59178"/>
                    <a:gd name="connsiteY48" fmla="*/ 31251 h 58720"/>
                    <a:gd name="connsiteX49" fmla="*/ 9743 w 59178"/>
                    <a:gd name="connsiteY49" fmla="*/ 29912 h 58720"/>
                    <a:gd name="connsiteX50" fmla="*/ 10161 w 59178"/>
                    <a:gd name="connsiteY50" fmla="*/ 27777 h 58720"/>
                    <a:gd name="connsiteX51" fmla="*/ 10370 w 59178"/>
                    <a:gd name="connsiteY51" fmla="*/ 26187 h 58720"/>
                    <a:gd name="connsiteX52" fmla="*/ 10370 w 59178"/>
                    <a:gd name="connsiteY52" fmla="*/ 24848 h 58720"/>
                    <a:gd name="connsiteX53" fmla="*/ 10370 w 59178"/>
                    <a:gd name="connsiteY53" fmla="*/ 22797 h 58720"/>
                    <a:gd name="connsiteX54" fmla="*/ 10370 w 59178"/>
                    <a:gd name="connsiteY54" fmla="*/ 14846 h 58720"/>
                    <a:gd name="connsiteX55" fmla="*/ 9074 w 59178"/>
                    <a:gd name="connsiteY55" fmla="*/ 10368 h 58720"/>
                    <a:gd name="connsiteX56" fmla="*/ 8865 w 59178"/>
                    <a:gd name="connsiteY56" fmla="*/ 10117 h 58720"/>
                    <a:gd name="connsiteX57" fmla="*/ 9618 w 59178"/>
                    <a:gd name="connsiteY57" fmla="*/ 9531 h 58720"/>
                    <a:gd name="connsiteX58" fmla="*/ 10370 w 59178"/>
                    <a:gd name="connsiteY58" fmla="*/ 9992 h 58720"/>
                    <a:gd name="connsiteX59" fmla="*/ 10370 w 59178"/>
                    <a:gd name="connsiteY59" fmla="*/ 9992 h 58720"/>
                    <a:gd name="connsiteX60" fmla="*/ 11290 w 59178"/>
                    <a:gd name="connsiteY60" fmla="*/ 9992 h 58720"/>
                    <a:gd name="connsiteX61" fmla="*/ 16350 w 59178"/>
                    <a:gd name="connsiteY61" fmla="*/ 9364 h 58720"/>
                    <a:gd name="connsiteX62" fmla="*/ 31571 w 59178"/>
                    <a:gd name="connsiteY62" fmla="*/ 9992 h 58720"/>
                    <a:gd name="connsiteX63" fmla="*/ 40477 w 59178"/>
                    <a:gd name="connsiteY63" fmla="*/ 9573 h 58720"/>
                    <a:gd name="connsiteX64" fmla="*/ 49551 w 59178"/>
                    <a:gd name="connsiteY64" fmla="*/ 9992 h 58720"/>
                    <a:gd name="connsiteX65" fmla="*/ 53733 w 59178"/>
                    <a:gd name="connsiteY65" fmla="*/ 5137 h 58720"/>
                    <a:gd name="connsiteX66" fmla="*/ 52437 w 59178"/>
                    <a:gd name="connsiteY66" fmla="*/ 701 h 58720"/>
                    <a:gd name="connsiteX67" fmla="*/ 46959 w 59178"/>
                    <a:gd name="connsiteY67" fmla="*/ 32 h 58720"/>
                    <a:gd name="connsiteX68" fmla="*/ 27682 w 59178"/>
                    <a:gd name="connsiteY68" fmla="*/ 701 h 58720"/>
                    <a:gd name="connsiteX69" fmla="*/ 15137 w 59178"/>
                    <a:gd name="connsiteY69" fmla="*/ 450 h 58720"/>
                    <a:gd name="connsiteX70" fmla="*/ 9785 w 59178"/>
                    <a:gd name="connsiteY70" fmla="*/ 450 h 58720"/>
                    <a:gd name="connsiteX71" fmla="*/ 4809 w 59178"/>
                    <a:gd name="connsiteY71" fmla="*/ 450 h 58720"/>
                    <a:gd name="connsiteX72" fmla="*/ 1045 w 59178"/>
                    <a:gd name="connsiteY72" fmla="*/ 450 h 58720"/>
                    <a:gd name="connsiteX73" fmla="*/ 1045 w 59178"/>
                    <a:gd name="connsiteY73" fmla="*/ 1622 h 58720"/>
                    <a:gd name="connsiteX74" fmla="*/ 1045 w 59178"/>
                    <a:gd name="connsiteY74" fmla="*/ 8946 h 58720"/>
                    <a:gd name="connsiteX75" fmla="*/ 1045 w 59178"/>
                    <a:gd name="connsiteY75" fmla="*/ 12377 h 58720"/>
                    <a:gd name="connsiteX76" fmla="*/ 1045 w 59178"/>
                    <a:gd name="connsiteY76" fmla="*/ 15683 h 58720"/>
                    <a:gd name="connsiteX77" fmla="*/ 418 w 59178"/>
                    <a:gd name="connsiteY77" fmla="*/ 20161 h 58720"/>
                    <a:gd name="connsiteX78" fmla="*/ 627 w 59178"/>
                    <a:gd name="connsiteY78" fmla="*/ 21960 h 58720"/>
                    <a:gd name="connsiteX79" fmla="*/ 627 w 59178"/>
                    <a:gd name="connsiteY79" fmla="*/ 23300 h 58720"/>
                    <a:gd name="connsiteX80" fmla="*/ 627 w 59178"/>
                    <a:gd name="connsiteY80" fmla="*/ 24095 h 58720"/>
                    <a:gd name="connsiteX81" fmla="*/ 836 w 59178"/>
                    <a:gd name="connsiteY81" fmla="*/ 25894 h 58720"/>
                    <a:gd name="connsiteX82" fmla="*/ 627 w 59178"/>
                    <a:gd name="connsiteY82" fmla="*/ 29451 h 58720"/>
                    <a:gd name="connsiteX83" fmla="*/ 209 w 59178"/>
                    <a:gd name="connsiteY83" fmla="*/ 32841 h 58720"/>
                    <a:gd name="connsiteX84" fmla="*/ 627 w 59178"/>
                    <a:gd name="connsiteY84" fmla="*/ 35854 h 58720"/>
                    <a:gd name="connsiteX85" fmla="*/ 209 w 59178"/>
                    <a:gd name="connsiteY85" fmla="*/ 39202 h 58720"/>
                    <a:gd name="connsiteX86" fmla="*/ 0 w 59178"/>
                    <a:gd name="connsiteY86" fmla="*/ 40792 h 58720"/>
                    <a:gd name="connsiteX87" fmla="*/ 627 w 59178"/>
                    <a:gd name="connsiteY87" fmla="*/ 48618 h 58720"/>
                    <a:gd name="connsiteX88" fmla="*/ 627 w 59178"/>
                    <a:gd name="connsiteY88" fmla="*/ 51798 h 58720"/>
                    <a:gd name="connsiteX89" fmla="*/ 627 w 59178"/>
                    <a:gd name="connsiteY89" fmla="*/ 54477 h 58720"/>
                    <a:gd name="connsiteX90" fmla="*/ 627 w 59178"/>
                    <a:gd name="connsiteY90" fmla="*/ 58076 h 58720"/>
                    <a:gd name="connsiteX91" fmla="*/ 920 w 59178"/>
                    <a:gd name="connsiteY91" fmla="*/ 58076 h 58720"/>
                    <a:gd name="connsiteX92" fmla="*/ 8907 w 59178"/>
                    <a:gd name="connsiteY92" fmla="*/ 57866 h 58720"/>
                    <a:gd name="connsiteX93" fmla="*/ 12294 w 59178"/>
                    <a:gd name="connsiteY93" fmla="*/ 57866 h 58720"/>
                    <a:gd name="connsiteX94" fmla="*/ 13632 w 59178"/>
                    <a:gd name="connsiteY94" fmla="*/ 57866 h 58720"/>
                    <a:gd name="connsiteX95" fmla="*/ 15430 w 59178"/>
                    <a:gd name="connsiteY95" fmla="*/ 58494 h 58720"/>
                    <a:gd name="connsiteX96" fmla="*/ 17353 w 59178"/>
                    <a:gd name="connsiteY96" fmla="*/ 58076 h 58720"/>
                    <a:gd name="connsiteX97" fmla="*/ 19152 w 59178"/>
                    <a:gd name="connsiteY97" fmla="*/ 58076 h 58720"/>
                    <a:gd name="connsiteX98" fmla="*/ 22706 w 59178"/>
                    <a:gd name="connsiteY98" fmla="*/ 58076 h 58720"/>
                    <a:gd name="connsiteX99" fmla="*/ 26093 w 59178"/>
                    <a:gd name="connsiteY99" fmla="*/ 58494 h 58720"/>
                    <a:gd name="connsiteX100" fmla="*/ 28518 w 59178"/>
                    <a:gd name="connsiteY100" fmla="*/ 58159 h 58720"/>
                    <a:gd name="connsiteX101" fmla="*/ 30651 w 59178"/>
                    <a:gd name="connsiteY101" fmla="*/ 58703 h 58720"/>
                    <a:gd name="connsiteX102" fmla="*/ 38345 w 59178"/>
                    <a:gd name="connsiteY102" fmla="*/ 58076 h 58720"/>
                    <a:gd name="connsiteX103" fmla="*/ 43446 w 59178"/>
                    <a:gd name="connsiteY103" fmla="*/ 58285 h 58720"/>
                    <a:gd name="connsiteX104" fmla="*/ 47628 w 59178"/>
                    <a:gd name="connsiteY104" fmla="*/ 58076 h 58720"/>
                    <a:gd name="connsiteX105" fmla="*/ 51810 w 59178"/>
                    <a:gd name="connsiteY105" fmla="*/ 58076 h 58720"/>
                    <a:gd name="connsiteX106" fmla="*/ 54235 w 59178"/>
                    <a:gd name="connsiteY106" fmla="*/ 58076 h 58720"/>
                    <a:gd name="connsiteX107" fmla="*/ 58082 w 59178"/>
                    <a:gd name="connsiteY107" fmla="*/ 58703 h 58720"/>
                    <a:gd name="connsiteX108" fmla="*/ 58333 w 59178"/>
                    <a:gd name="connsiteY108" fmla="*/ 58703 h 58720"/>
                    <a:gd name="connsiteX109" fmla="*/ 58709 w 59178"/>
                    <a:gd name="connsiteY109" fmla="*/ 58369 h 58720"/>
                    <a:gd name="connsiteX110" fmla="*/ 58709 w 59178"/>
                    <a:gd name="connsiteY110" fmla="*/ 56234 h 58720"/>
                    <a:gd name="connsiteX111" fmla="*/ 58500 w 59178"/>
                    <a:gd name="connsiteY111" fmla="*/ 50334 h 58720"/>
                    <a:gd name="connsiteX112" fmla="*/ 58500 w 59178"/>
                    <a:gd name="connsiteY112" fmla="*/ 47195 h 58720"/>
                    <a:gd name="connsiteX113" fmla="*/ 58500 w 59178"/>
                    <a:gd name="connsiteY113" fmla="*/ 45145 h 58720"/>
                    <a:gd name="connsiteX114" fmla="*/ 58709 w 59178"/>
                    <a:gd name="connsiteY114" fmla="*/ 36273 h 58720"/>
                    <a:gd name="connsiteX115" fmla="*/ 59127 w 59178"/>
                    <a:gd name="connsiteY115" fmla="*/ 27903 h 58720"/>
                    <a:gd name="connsiteX116" fmla="*/ 58709 w 59178"/>
                    <a:gd name="connsiteY116" fmla="*/ 20287 h 58720"/>
                    <a:gd name="connsiteX117" fmla="*/ 59127 w 59178"/>
                    <a:gd name="connsiteY117" fmla="*/ 10954 h 58720"/>
                    <a:gd name="connsiteX118" fmla="*/ 57246 w 59178"/>
                    <a:gd name="connsiteY118" fmla="*/ 6769 h 58720"/>
                    <a:gd name="connsiteX119" fmla="*/ 54904 w 59178"/>
                    <a:gd name="connsiteY119" fmla="*/ 5514 h 58720"/>
                    <a:gd name="connsiteX120" fmla="*/ 51977 w 59178"/>
                    <a:gd name="connsiteY120" fmla="*/ 5556 h 5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9178" h="58720">
                      <a:moveTo>
                        <a:pt x="51977" y="5556"/>
                      </a:moveTo>
                      <a:cubicBezTo>
                        <a:pt x="50580" y="6196"/>
                        <a:pt x="49560" y="7447"/>
                        <a:pt x="49217" y="8946"/>
                      </a:cubicBezTo>
                      <a:cubicBezTo>
                        <a:pt x="49217" y="9782"/>
                        <a:pt x="49008" y="11917"/>
                        <a:pt x="49008" y="13800"/>
                      </a:cubicBezTo>
                      <a:cubicBezTo>
                        <a:pt x="49058" y="14871"/>
                        <a:pt x="49196" y="15934"/>
                        <a:pt x="49426" y="16980"/>
                      </a:cubicBezTo>
                      <a:cubicBezTo>
                        <a:pt x="49606" y="17889"/>
                        <a:pt x="49677" y="18818"/>
                        <a:pt x="49635" y="19742"/>
                      </a:cubicBezTo>
                      <a:cubicBezTo>
                        <a:pt x="49610" y="21299"/>
                        <a:pt x="49468" y="22852"/>
                        <a:pt x="49217" y="24388"/>
                      </a:cubicBezTo>
                      <a:cubicBezTo>
                        <a:pt x="49058" y="25580"/>
                        <a:pt x="48987" y="26781"/>
                        <a:pt x="49008" y="27987"/>
                      </a:cubicBezTo>
                      <a:cubicBezTo>
                        <a:pt x="49008" y="29493"/>
                        <a:pt x="49217" y="30958"/>
                        <a:pt x="49217" y="33092"/>
                      </a:cubicBezTo>
                      <a:cubicBezTo>
                        <a:pt x="49217" y="34138"/>
                        <a:pt x="49635" y="35603"/>
                        <a:pt x="49635" y="36482"/>
                      </a:cubicBezTo>
                      <a:cubicBezTo>
                        <a:pt x="49602" y="38248"/>
                        <a:pt x="49459" y="40005"/>
                        <a:pt x="49217" y="41755"/>
                      </a:cubicBezTo>
                      <a:cubicBezTo>
                        <a:pt x="49041" y="43144"/>
                        <a:pt x="48970" y="44542"/>
                        <a:pt x="49008" y="45940"/>
                      </a:cubicBezTo>
                      <a:lnTo>
                        <a:pt x="49008" y="48451"/>
                      </a:lnTo>
                      <a:cubicBezTo>
                        <a:pt x="49008" y="48702"/>
                        <a:pt x="49008" y="49036"/>
                        <a:pt x="49008" y="48953"/>
                      </a:cubicBezTo>
                      <a:cubicBezTo>
                        <a:pt x="49008" y="48869"/>
                        <a:pt x="49008" y="48953"/>
                        <a:pt x="49008" y="48953"/>
                      </a:cubicBezTo>
                      <a:lnTo>
                        <a:pt x="49008" y="48953"/>
                      </a:lnTo>
                      <a:cubicBezTo>
                        <a:pt x="49054" y="49371"/>
                        <a:pt x="49054" y="49790"/>
                        <a:pt x="49008" y="50208"/>
                      </a:cubicBezTo>
                      <a:cubicBezTo>
                        <a:pt x="49008" y="50208"/>
                        <a:pt x="49008" y="50208"/>
                        <a:pt x="49008" y="50208"/>
                      </a:cubicBezTo>
                      <a:cubicBezTo>
                        <a:pt x="47850" y="49442"/>
                        <a:pt x="46537" y="48940"/>
                        <a:pt x="45161" y="48743"/>
                      </a:cubicBezTo>
                      <a:cubicBezTo>
                        <a:pt x="44659" y="48743"/>
                        <a:pt x="43655" y="49371"/>
                        <a:pt x="43154" y="49371"/>
                      </a:cubicBezTo>
                      <a:cubicBezTo>
                        <a:pt x="40268" y="49371"/>
                        <a:pt x="39516" y="48743"/>
                        <a:pt x="37049" y="48743"/>
                      </a:cubicBezTo>
                      <a:cubicBezTo>
                        <a:pt x="36170" y="48743"/>
                        <a:pt x="35209" y="48995"/>
                        <a:pt x="34247" y="49078"/>
                      </a:cubicBezTo>
                      <a:cubicBezTo>
                        <a:pt x="34172" y="48907"/>
                        <a:pt x="34013" y="48781"/>
                        <a:pt x="33829" y="48743"/>
                      </a:cubicBezTo>
                      <a:cubicBezTo>
                        <a:pt x="33494" y="48743"/>
                        <a:pt x="32658" y="48743"/>
                        <a:pt x="31863" y="48743"/>
                      </a:cubicBezTo>
                      <a:cubicBezTo>
                        <a:pt x="31500" y="48773"/>
                        <a:pt x="31144" y="48873"/>
                        <a:pt x="30818" y="49036"/>
                      </a:cubicBezTo>
                      <a:lnTo>
                        <a:pt x="29856" y="49036"/>
                      </a:lnTo>
                      <a:cubicBezTo>
                        <a:pt x="29622" y="49066"/>
                        <a:pt x="29421" y="49204"/>
                        <a:pt x="29313" y="49413"/>
                      </a:cubicBezTo>
                      <a:cubicBezTo>
                        <a:pt x="28744" y="49350"/>
                        <a:pt x="28180" y="49225"/>
                        <a:pt x="27640" y="49036"/>
                      </a:cubicBezTo>
                      <a:cubicBezTo>
                        <a:pt x="27172" y="48957"/>
                        <a:pt x="26691" y="48957"/>
                        <a:pt x="26218" y="49036"/>
                      </a:cubicBezTo>
                      <a:cubicBezTo>
                        <a:pt x="25633" y="49036"/>
                        <a:pt x="25006" y="49036"/>
                        <a:pt x="24169" y="49036"/>
                      </a:cubicBezTo>
                      <a:cubicBezTo>
                        <a:pt x="23333" y="49036"/>
                        <a:pt x="23166" y="49455"/>
                        <a:pt x="22831" y="49455"/>
                      </a:cubicBezTo>
                      <a:cubicBezTo>
                        <a:pt x="22104" y="49417"/>
                        <a:pt x="21385" y="49275"/>
                        <a:pt x="20699" y="49036"/>
                      </a:cubicBezTo>
                      <a:cubicBezTo>
                        <a:pt x="20172" y="48936"/>
                        <a:pt x="19632" y="48936"/>
                        <a:pt x="19110" y="49036"/>
                      </a:cubicBezTo>
                      <a:cubicBezTo>
                        <a:pt x="18190" y="49036"/>
                        <a:pt x="17395" y="49036"/>
                        <a:pt x="16475" y="49036"/>
                      </a:cubicBezTo>
                      <a:lnTo>
                        <a:pt x="13339" y="49036"/>
                      </a:lnTo>
                      <a:cubicBezTo>
                        <a:pt x="12085" y="49246"/>
                        <a:pt x="12252" y="49246"/>
                        <a:pt x="11499" y="50292"/>
                      </a:cubicBezTo>
                      <a:cubicBezTo>
                        <a:pt x="11499" y="50292"/>
                        <a:pt x="11499" y="50292"/>
                        <a:pt x="11248" y="50292"/>
                      </a:cubicBezTo>
                      <a:cubicBezTo>
                        <a:pt x="9994" y="50292"/>
                        <a:pt x="10496" y="48827"/>
                        <a:pt x="10454" y="48827"/>
                      </a:cubicBezTo>
                      <a:cubicBezTo>
                        <a:pt x="10412" y="48827"/>
                        <a:pt x="9743" y="49497"/>
                        <a:pt x="9743" y="49371"/>
                      </a:cubicBezTo>
                      <a:cubicBezTo>
                        <a:pt x="9747" y="49128"/>
                        <a:pt x="9852" y="48902"/>
                        <a:pt x="10036" y="48743"/>
                      </a:cubicBezTo>
                      <a:lnTo>
                        <a:pt x="10245" y="48743"/>
                      </a:lnTo>
                      <a:cubicBezTo>
                        <a:pt x="10308" y="48287"/>
                        <a:pt x="10308" y="47819"/>
                        <a:pt x="10245" y="47362"/>
                      </a:cubicBezTo>
                      <a:cubicBezTo>
                        <a:pt x="10245" y="46233"/>
                        <a:pt x="9827" y="44977"/>
                        <a:pt x="9827" y="43805"/>
                      </a:cubicBezTo>
                      <a:cubicBezTo>
                        <a:pt x="9873" y="42834"/>
                        <a:pt x="9981" y="41872"/>
                        <a:pt x="10161" y="40918"/>
                      </a:cubicBezTo>
                      <a:cubicBezTo>
                        <a:pt x="10161" y="40583"/>
                        <a:pt x="10370" y="39704"/>
                        <a:pt x="10370" y="38951"/>
                      </a:cubicBezTo>
                      <a:cubicBezTo>
                        <a:pt x="10316" y="38507"/>
                        <a:pt x="10174" y="38080"/>
                        <a:pt x="9952" y="37695"/>
                      </a:cubicBezTo>
                      <a:cubicBezTo>
                        <a:pt x="9777" y="37361"/>
                        <a:pt x="9701" y="36984"/>
                        <a:pt x="9743" y="36607"/>
                      </a:cubicBezTo>
                      <a:cubicBezTo>
                        <a:pt x="9768" y="35959"/>
                        <a:pt x="9910" y="35323"/>
                        <a:pt x="10161" y="34724"/>
                      </a:cubicBezTo>
                      <a:cubicBezTo>
                        <a:pt x="10312" y="34264"/>
                        <a:pt x="10383" y="33783"/>
                        <a:pt x="10370" y="33301"/>
                      </a:cubicBezTo>
                      <a:cubicBezTo>
                        <a:pt x="10370" y="32674"/>
                        <a:pt x="10161" y="32088"/>
                        <a:pt x="10161" y="31251"/>
                      </a:cubicBezTo>
                      <a:cubicBezTo>
                        <a:pt x="10161" y="30414"/>
                        <a:pt x="9743" y="30246"/>
                        <a:pt x="9743" y="29912"/>
                      </a:cubicBezTo>
                      <a:cubicBezTo>
                        <a:pt x="9777" y="29183"/>
                        <a:pt x="9919" y="28464"/>
                        <a:pt x="10161" y="27777"/>
                      </a:cubicBezTo>
                      <a:cubicBezTo>
                        <a:pt x="10333" y="27267"/>
                        <a:pt x="10404" y="26727"/>
                        <a:pt x="10370" y="26187"/>
                      </a:cubicBezTo>
                      <a:cubicBezTo>
                        <a:pt x="10416" y="25744"/>
                        <a:pt x="10416" y="25292"/>
                        <a:pt x="10370" y="24848"/>
                      </a:cubicBezTo>
                      <a:cubicBezTo>
                        <a:pt x="10324" y="24166"/>
                        <a:pt x="10324" y="23480"/>
                        <a:pt x="10370" y="22797"/>
                      </a:cubicBezTo>
                      <a:lnTo>
                        <a:pt x="10370" y="14846"/>
                      </a:lnTo>
                      <a:cubicBezTo>
                        <a:pt x="10161" y="11749"/>
                        <a:pt x="10161" y="11917"/>
                        <a:pt x="9074" y="10368"/>
                      </a:cubicBezTo>
                      <a:cubicBezTo>
                        <a:pt x="9074" y="10368"/>
                        <a:pt x="8865" y="10368"/>
                        <a:pt x="8865" y="10117"/>
                      </a:cubicBezTo>
                      <a:cubicBezTo>
                        <a:pt x="8928" y="9757"/>
                        <a:pt x="9254" y="9506"/>
                        <a:pt x="9618" y="9531"/>
                      </a:cubicBezTo>
                      <a:cubicBezTo>
                        <a:pt x="9898" y="9632"/>
                        <a:pt x="10153" y="9791"/>
                        <a:pt x="10370" y="9992"/>
                      </a:cubicBezTo>
                      <a:lnTo>
                        <a:pt x="10370" y="9992"/>
                      </a:lnTo>
                      <a:lnTo>
                        <a:pt x="11290" y="9992"/>
                      </a:lnTo>
                      <a:cubicBezTo>
                        <a:pt x="12545" y="9992"/>
                        <a:pt x="15095" y="9364"/>
                        <a:pt x="16350" y="9364"/>
                      </a:cubicBezTo>
                      <a:cubicBezTo>
                        <a:pt x="23542" y="9364"/>
                        <a:pt x="25466" y="9992"/>
                        <a:pt x="31571" y="9992"/>
                      </a:cubicBezTo>
                      <a:cubicBezTo>
                        <a:pt x="34331" y="9992"/>
                        <a:pt x="37509" y="9573"/>
                        <a:pt x="40477" y="9573"/>
                      </a:cubicBezTo>
                      <a:cubicBezTo>
                        <a:pt x="43446" y="9573"/>
                        <a:pt x="48088" y="9992"/>
                        <a:pt x="49551" y="9992"/>
                      </a:cubicBezTo>
                      <a:cubicBezTo>
                        <a:pt x="51889" y="9519"/>
                        <a:pt x="53608" y="7523"/>
                        <a:pt x="53733" y="5137"/>
                      </a:cubicBezTo>
                      <a:cubicBezTo>
                        <a:pt x="53808" y="3555"/>
                        <a:pt x="53352" y="1995"/>
                        <a:pt x="52437" y="701"/>
                      </a:cubicBezTo>
                      <a:cubicBezTo>
                        <a:pt x="50668" y="136"/>
                        <a:pt x="48811" y="-90"/>
                        <a:pt x="46959" y="32"/>
                      </a:cubicBezTo>
                      <a:cubicBezTo>
                        <a:pt x="40394" y="32"/>
                        <a:pt x="33829" y="701"/>
                        <a:pt x="27682" y="701"/>
                      </a:cubicBezTo>
                      <a:cubicBezTo>
                        <a:pt x="25382" y="701"/>
                        <a:pt x="23040" y="450"/>
                        <a:pt x="15137" y="450"/>
                      </a:cubicBezTo>
                      <a:lnTo>
                        <a:pt x="9785" y="450"/>
                      </a:lnTo>
                      <a:lnTo>
                        <a:pt x="4809" y="450"/>
                      </a:lnTo>
                      <a:lnTo>
                        <a:pt x="1045" y="450"/>
                      </a:lnTo>
                      <a:cubicBezTo>
                        <a:pt x="795" y="660"/>
                        <a:pt x="1045" y="1245"/>
                        <a:pt x="1045" y="1622"/>
                      </a:cubicBezTo>
                      <a:lnTo>
                        <a:pt x="1045" y="8946"/>
                      </a:lnTo>
                      <a:lnTo>
                        <a:pt x="1045" y="12377"/>
                      </a:lnTo>
                      <a:lnTo>
                        <a:pt x="1045" y="15683"/>
                      </a:lnTo>
                      <a:cubicBezTo>
                        <a:pt x="1045" y="16980"/>
                        <a:pt x="418" y="18445"/>
                        <a:pt x="418" y="20161"/>
                      </a:cubicBezTo>
                      <a:cubicBezTo>
                        <a:pt x="418" y="20579"/>
                        <a:pt x="418" y="21165"/>
                        <a:pt x="627" y="21960"/>
                      </a:cubicBezTo>
                      <a:lnTo>
                        <a:pt x="627" y="23300"/>
                      </a:lnTo>
                      <a:cubicBezTo>
                        <a:pt x="644" y="23563"/>
                        <a:pt x="644" y="23831"/>
                        <a:pt x="627" y="24095"/>
                      </a:cubicBezTo>
                      <a:cubicBezTo>
                        <a:pt x="627" y="24764"/>
                        <a:pt x="836" y="25350"/>
                        <a:pt x="836" y="25894"/>
                      </a:cubicBezTo>
                      <a:cubicBezTo>
                        <a:pt x="836" y="27066"/>
                        <a:pt x="627" y="28070"/>
                        <a:pt x="627" y="29451"/>
                      </a:cubicBezTo>
                      <a:cubicBezTo>
                        <a:pt x="627" y="30832"/>
                        <a:pt x="209" y="32297"/>
                        <a:pt x="209" y="32841"/>
                      </a:cubicBezTo>
                      <a:cubicBezTo>
                        <a:pt x="209" y="33385"/>
                        <a:pt x="627" y="34850"/>
                        <a:pt x="627" y="35854"/>
                      </a:cubicBezTo>
                      <a:cubicBezTo>
                        <a:pt x="627" y="36858"/>
                        <a:pt x="293" y="38030"/>
                        <a:pt x="209" y="39202"/>
                      </a:cubicBezTo>
                      <a:cubicBezTo>
                        <a:pt x="71" y="39721"/>
                        <a:pt x="4" y="40257"/>
                        <a:pt x="0" y="40792"/>
                      </a:cubicBezTo>
                      <a:cubicBezTo>
                        <a:pt x="0" y="43471"/>
                        <a:pt x="627" y="45898"/>
                        <a:pt x="627" y="48618"/>
                      </a:cubicBezTo>
                      <a:lnTo>
                        <a:pt x="627" y="51798"/>
                      </a:lnTo>
                      <a:lnTo>
                        <a:pt x="627" y="54477"/>
                      </a:lnTo>
                      <a:lnTo>
                        <a:pt x="627" y="58076"/>
                      </a:lnTo>
                      <a:lnTo>
                        <a:pt x="920" y="58076"/>
                      </a:lnTo>
                      <a:lnTo>
                        <a:pt x="8907" y="57866"/>
                      </a:lnTo>
                      <a:lnTo>
                        <a:pt x="12294" y="57866"/>
                      </a:lnTo>
                      <a:lnTo>
                        <a:pt x="13632" y="57866"/>
                      </a:lnTo>
                      <a:cubicBezTo>
                        <a:pt x="14134" y="57866"/>
                        <a:pt x="14761" y="58494"/>
                        <a:pt x="15430" y="58494"/>
                      </a:cubicBezTo>
                      <a:cubicBezTo>
                        <a:pt x="16053" y="58281"/>
                        <a:pt x="16697" y="58138"/>
                        <a:pt x="17353" y="58076"/>
                      </a:cubicBezTo>
                      <a:cubicBezTo>
                        <a:pt x="18064" y="58076"/>
                        <a:pt x="18650" y="58076"/>
                        <a:pt x="19152" y="58076"/>
                      </a:cubicBezTo>
                      <a:cubicBezTo>
                        <a:pt x="20322" y="58076"/>
                        <a:pt x="21326" y="58076"/>
                        <a:pt x="22706" y="58076"/>
                      </a:cubicBezTo>
                      <a:cubicBezTo>
                        <a:pt x="24086" y="58076"/>
                        <a:pt x="25591" y="58494"/>
                        <a:pt x="26093" y="58494"/>
                      </a:cubicBezTo>
                      <a:cubicBezTo>
                        <a:pt x="26595" y="58494"/>
                        <a:pt x="27682" y="58243"/>
                        <a:pt x="28518" y="58159"/>
                      </a:cubicBezTo>
                      <a:cubicBezTo>
                        <a:pt x="29141" y="58590"/>
                        <a:pt x="29898" y="58783"/>
                        <a:pt x="30651" y="58703"/>
                      </a:cubicBezTo>
                      <a:cubicBezTo>
                        <a:pt x="33285" y="58703"/>
                        <a:pt x="35920" y="58076"/>
                        <a:pt x="38345" y="58076"/>
                      </a:cubicBezTo>
                      <a:cubicBezTo>
                        <a:pt x="39307" y="58076"/>
                        <a:pt x="40227" y="58285"/>
                        <a:pt x="43446" y="58285"/>
                      </a:cubicBezTo>
                      <a:cubicBezTo>
                        <a:pt x="44701" y="58285"/>
                        <a:pt x="46164" y="58076"/>
                        <a:pt x="47628" y="58076"/>
                      </a:cubicBezTo>
                      <a:lnTo>
                        <a:pt x="51810" y="58076"/>
                      </a:lnTo>
                      <a:lnTo>
                        <a:pt x="54235" y="58076"/>
                      </a:lnTo>
                      <a:cubicBezTo>
                        <a:pt x="55155" y="58076"/>
                        <a:pt x="56744" y="58703"/>
                        <a:pt x="58082" y="58703"/>
                      </a:cubicBezTo>
                      <a:lnTo>
                        <a:pt x="58333" y="58703"/>
                      </a:lnTo>
                      <a:cubicBezTo>
                        <a:pt x="58333" y="58703"/>
                        <a:pt x="58876" y="58703"/>
                        <a:pt x="58709" y="58369"/>
                      </a:cubicBezTo>
                      <a:lnTo>
                        <a:pt x="58709" y="56234"/>
                      </a:lnTo>
                      <a:cubicBezTo>
                        <a:pt x="58709" y="54644"/>
                        <a:pt x="58500" y="52677"/>
                        <a:pt x="58500" y="50334"/>
                      </a:cubicBezTo>
                      <a:cubicBezTo>
                        <a:pt x="58567" y="49287"/>
                        <a:pt x="58567" y="48241"/>
                        <a:pt x="58500" y="47195"/>
                      </a:cubicBezTo>
                      <a:cubicBezTo>
                        <a:pt x="58500" y="46484"/>
                        <a:pt x="58500" y="45772"/>
                        <a:pt x="58500" y="45145"/>
                      </a:cubicBezTo>
                      <a:lnTo>
                        <a:pt x="58709" y="36273"/>
                      </a:lnTo>
                      <a:cubicBezTo>
                        <a:pt x="58709" y="33092"/>
                        <a:pt x="59127" y="29033"/>
                        <a:pt x="59127" y="27903"/>
                      </a:cubicBezTo>
                      <a:cubicBezTo>
                        <a:pt x="59127" y="25350"/>
                        <a:pt x="58709" y="22839"/>
                        <a:pt x="58709" y="20287"/>
                      </a:cubicBezTo>
                      <a:cubicBezTo>
                        <a:pt x="58709" y="18571"/>
                        <a:pt x="59127" y="13926"/>
                        <a:pt x="59127" y="10954"/>
                      </a:cubicBezTo>
                      <a:cubicBezTo>
                        <a:pt x="59386" y="9310"/>
                        <a:pt x="58651" y="7665"/>
                        <a:pt x="57246" y="6769"/>
                      </a:cubicBezTo>
                      <a:cubicBezTo>
                        <a:pt x="56760" y="5945"/>
                        <a:pt x="55857" y="5460"/>
                        <a:pt x="54904" y="5514"/>
                      </a:cubicBezTo>
                      <a:cubicBezTo>
                        <a:pt x="53930" y="5430"/>
                        <a:pt x="52947" y="5443"/>
                        <a:pt x="51977" y="5556"/>
                      </a:cubicBezTo>
                      <a:close/>
                    </a:path>
                  </a:pathLst>
                </a:custGeom>
                <a:solidFill>
                  <a:schemeClr val="bg1"/>
                </a:solidFill>
                <a:ln w="3805" cap="flat">
                  <a:noFill/>
                  <a:prstDash val="solid"/>
                  <a:miter/>
                </a:ln>
              </p:spPr>
              <p:txBody>
                <a:bodyPr wrap="none" rtlCol="0" anchor="ctr"/>
                <a:lstStyle/>
                <a:p>
                  <a:endParaRPr lang="en-CA"/>
                </a:p>
              </p:txBody>
            </p:sp>
            <p:sp>
              <p:nvSpPr>
                <p:cNvPr id="272" name="Freeform 271">
                  <a:extLst>
                    <a:ext uri="{FF2B5EF4-FFF2-40B4-BE49-F238E27FC236}">
                      <a16:creationId xmlns:a16="http://schemas.microsoft.com/office/drawing/2014/main" id="{35E60B76-7B70-A44E-9B84-5D4375D9BE6E}"/>
                    </a:ext>
                  </a:extLst>
                </p:cNvPr>
                <p:cNvSpPr/>
                <p:nvPr/>
              </p:nvSpPr>
              <p:spPr>
                <a:xfrm>
                  <a:off x="5659507" y="3242876"/>
                  <a:ext cx="59132" cy="58669"/>
                </a:xfrm>
                <a:custGeom>
                  <a:avLst/>
                  <a:gdLst>
                    <a:gd name="connsiteX0" fmla="*/ 51768 w 59132"/>
                    <a:gd name="connsiteY0" fmla="*/ 4882 h 58669"/>
                    <a:gd name="connsiteX1" fmla="*/ 49008 w 59132"/>
                    <a:gd name="connsiteY1" fmla="*/ 8272 h 58669"/>
                    <a:gd name="connsiteX2" fmla="*/ 48799 w 59132"/>
                    <a:gd name="connsiteY2" fmla="*/ 13126 h 58669"/>
                    <a:gd name="connsiteX3" fmla="*/ 49217 w 59132"/>
                    <a:gd name="connsiteY3" fmla="*/ 16307 h 58669"/>
                    <a:gd name="connsiteX4" fmla="*/ 49426 w 59132"/>
                    <a:gd name="connsiteY4" fmla="*/ 19069 h 58669"/>
                    <a:gd name="connsiteX5" fmla="*/ 49008 w 59132"/>
                    <a:gd name="connsiteY5" fmla="*/ 23714 h 58669"/>
                    <a:gd name="connsiteX6" fmla="*/ 48799 w 59132"/>
                    <a:gd name="connsiteY6" fmla="*/ 27355 h 58669"/>
                    <a:gd name="connsiteX7" fmla="*/ 49008 w 59132"/>
                    <a:gd name="connsiteY7" fmla="*/ 32418 h 58669"/>
                    <a:gd name="connsiteX8" fmla="*/ 49426 w 59132"/>
                    <a:gd name="connsiteY8" fmla="*/ 35808 h 58669"/>
                    <a:gd name="connsiteX9" fmla="*/ 49008 w 59132"/>
                    <a:gd name="connsiteY9" fmla="*/ 41081 h 58669"/>
                    <a:gd name="connsiteX10" fmla="*/ 48799 w 59132"/>
                    <a:gd name="connsiteY10" fmla="*/ 45266 h 58669"/>
                    <a:gd name="connsiteX11" fmla="*/ 48799 w 59132"/>
                    <a:gd name="connsiteY11" fmla="*/ 47735 h 58669"/>
                    <a:gd name="connsiteX12" fmla="*/ 48799 w 59132"/>
                    <a:gd name="connsiteY12" fmla="*/ 48237 h 58669"/>
                    <a:gd name="connsiteX13" fmla="*/ 48799 w 59132"/>
                    <a:gd name="connsiteY13" fmla="*/ 48237 h 58669"/>
                    <a:gd name="connsiteX14" fmla="*/ 48799 w 59132"/>
                    <a:gd name="connsiteY14" fmla="*/ 48237 h 58669"/>
                    <a:gd name="connsiteX15" fmla="*/ 48799 w 59132"/>
                    <a:gd name="connsiteY15" fmla="*/ 49493 h 58669"/>
                    <a:gd name="connsiteX16" fmla="*/ 48799 w 59132"/>
                    <a:gd name="connsiteY16" fmla="*/ 49702 h 58669"/>
                    <a:gd name="connsiteX17" fmla="*/ 44952 w 59132"/>
                    <a:gd name="connsiteY17" fmla="*/ 48237 h 58669"/>
                    <a:gd name="connsiteX18" fmla="*/ 42945 w 59132"/>
                    <a:gd name="connsiteY18" fmla="*/ 48865 h 58669"/>
                    <a:gd name="connsiteX19" fmla="*/ 36840 w 59132"/>
                    <a:gd name="connsiteY19" fmla="*/ 48237 h 58669"/>
                    <a:gd name="connsiteX20" fmla="*/ 34038 w 59132"/>
                    <a:gd name="connsiteY20" fmla="*/ 48614 h 58669"/>
                    <a:gd name="connsiteX21" fmla="*/ 33620 w 59132"/>
                    <a:gd name="connsiteY21" fmla="*/ 48237 h 58669"/>
                    <a:gd name="connsiteX22" fmla="*/ 31654 w 59132"/>
                    <a:gd name="connsiteY22" fmla="*/ 48028 h 58669"/>
                    <a:gd name="connsiteX23" fmla="*/ 30609 w 59132"/>
                    <a:gd name="connsiteY23" fmla="*/ 48363 h 58669"/>
                    <a:gd name="connsiteX24" fmla="*/ 29647 w 59132"/>
                    <a:gd name="connsiteY24" fmla="*/ 48363 h 58669"/>
                    <a:gd name="connsiteX25" fmla="*/ 29104 w 59132"/>
                    <a:gd name="connsiteY25" fmla="*/ 48739 h 58669"/>
                    <a:gd name="connsiteX26" fmla="*/ 27431 w 59132"/>
                    <a:gd name="connsiteY26" fmla="*/ 48363 h 58669"/>
                    <a:gd name="connsiteX27" fmla="*/ 26009 w 59132"/>
                    <a:gd name="connsiteY27" fmla="*/ 48153 h 58669"/>
                    <a:gd name="connsiteX28" fmla="*/ 23960 w 59132"/>
                    <a:gd name="connsiteY28" fmla="*/ 48363 h 58669"/>
                    <a:gd name="connsiteX29" fmla="*/ 22622 w 59132"/>
                    <a:gd name="connsiteY29" fmla="*/ 48781 h 58669"/>
                    <a:gd name="connsiteX30" fmla="*/ 20490 w 59132"/>
                    <a:gd name="connsiteY30" fmla="*/ 48363 h 58669"/>
                    <a:gd name="connsiteX31" fmla="*/ 18901 w 59132"/>
                    <a:gd name="connsiteY31" fmla="*/ 48153 h 58669"/>
                    <a:gd name="connsiteX32" fmla="*/ 16266 w 59132"/>
                    <a:gd name="connsiteY32" fmla="*/ 48363 h 58669"/>
                    <a:gd name="connsiteX33" fmla="*/ 13130 w 59132"/>
                    <a:gd name="connsiteY33" fmla="*/ 48363 h 58669"/>
                    <a:gd name="connsiteX34" fmla="*/ 11290 w 59132"/>
                    <a:gd name="connsiteY34" fmla="*/ 49618 h 58669"/>
                    <a:gd name="connsiteX35" fmla="*/ 10998 w 59132"/>
                    <a:gd name="connsiteY35" fmla="*/ 49827 h 58669"/>
                    <a:gd name="connsiteX36" fmla="*/ 10203 w 59132"/>
                    <a:gd name="connsiteY36" fmla="*/ 48363 h 58669"/>
                    <a:gd name="connsiteX37" fmla="*/ 9534 w 59132"/>
                    <a:gd name="connsiteY37" fmla="*/ 48948 h 58669"/>
                    <a:gd name="connsiteX38" fmla="*/ 9827 w 59132"/>
                    <a:gd name="connsiteY38" fmla="*/ 48321 h 58669"/>
                    <a:gd name="connsiteX39" fmla="*/ 10036 w 59132"/>
                    <a:gd name="connsiteY39" fmla="*/ 48321 h 58669"/>
                    <a:gd name="connsiteX40" fmla="*/ 10036 w 59132"/>
                    <a:gd name="connsiteY40" fmla="*/ 46940 h 58669"/>
                    <a:gd name="connsiteX41" fmla="*/ 9618 w 59132"/>
                    <a:gd name="connsiteY41" fmla="*/ 43383 h 58669"/>
                    <a:gd name="connsiteX42" fmla="*/ 9952 w 59132"/>
                    <a:gd name="connsiteY42" fmla="*/ 40537 h 58669"/>
                    <a:gd name="connsiteX43" fmla="*/ 9952 w 59132"/>
                    <a:gd name="connsiteY43" fmla="*/ 40537 h 58669"/>
                    <a:gd name="connsiteX44" fmla="*/ 10161 w 59132"/>
                    <a:gd name="connsiteY44" fmla="*/ 38612 h 58669"/>
                    <a:gd name="connsiteX45" fmla="*/ 9743 w 59132"/>
                    <a:gd name="connsiteY45" fmla="*/ 37315 h 58669"/>
                    <a:gd name="connsiteX46" fmla="*/ 9534 w 59132"/>
                    <a:gd name="connsiteY46" fmla="*/ 36227 h 58669"/>
                    <a:gd name="connsiteX47" fmla="*/ 9952 w 59132"/>
                    <a:gd name="connsiteY47" fmla="*/ 34343 h 58669"/>
                    <a:gd name="connsiteX48" fmla="*/ 10161 w 59132"/>
                    <a:gd name="connsiteY48" fmla="*/ 32921 h 58669"/>
                    <a:gd name="connsiteX49" fmla="*/ 9952 w 59132"/>
                    <a:gd name="connsiteY49" fmla="*/ 30870 h 58669"/>
                    <a:gd name="connsiteX50" fmla="*/ 9534 w 59132"/>
                    <a:gd name="connsiteY50" fmla="*/ 29531 h 58669"/>
                    <a:gd name="connsiteX51" fmla="*/ 9952 w 59132"/>
                    <a:gd name="connsiteY51" fmla="*/ 27397 h 58669"/>
                    <a:gd name="connsiteX52" fmla="*/ 10161 w 59132"/>
                    <a:gd name="connsiteY52" fmla="*/ 25806 h 58669"/>
                    <a:gd name="connsiteX53" fmla="*/ 10161 w 59132"/>
                    <a:gd name="connsiteY53" fmla="*/ 24509 h 58669"/>
                    <a:gd name="connsiteX54" fmla="*/ 10161 w 59132"/>
                    <a:gd name="connsiteY54" fmla="*/ 22458 h 58669"/>
                    <a:gd name="connsiteX55" fmla="*/ 10161 w 59132"/>
                    <a:gd name="connsiteY55" fmla="*/ 14591 h 58669"/>
                    <a:gd name="connsiteX56" fmla="*/ 8865 w 59132"/>
                    <a:gd name="connsiteY56" fmla="*/ 10113 h 58669"/>
                    <a:gd name="connsiteX57" fmla="*/ 8865 w 59132"/>
                    <a:gd name="connsiteY57" fmla="*/ 10113 h 58669"/>
                    <a:gd name="connsiteX58" fmla="*/ 9618 w 59132"/>
                    <a:gd name="connsiteY58" fmla="*/ 9485 h 58669"/>
                    <a:gd name="connsiteX59" fmla="*/ 10370 w 59132"/>
                    <a:gd name="connsiteY59" fmla="*/ 9946 h 58669"/>
                    <a:gd name="connsiteX60" fmla="*/ 10370 w 59132"/>
                    <a:gd name="connsiteY60" fmla="*/ 9946 h 58669"/>
                    <a:gd name="connsiteX61" fmla="*/ 11290 w 59132"/>
                    <a:gd name="connsiteY61" fmla="*/ 9946 h 58669"/>
                    <a:gd name="connsiteX62" fmla="*/ 16350 w 59132"/>
                    <a:gd name="connsiteY62" fmla="*/ 9318 h 58669"/>
                    <a:gd name="connsiteX63" fmla="*/ 31571 w 59132"/>
                    <a:gd name="connsiteY63" fmla="*/ 9946 h 58669"/>
                    <a:gd name="connsiteX64" fmla="*/ 40477 w 59132"/>
                    <a:gd name="connsiteY64" fmla="*/ 9527 h 58669"/>
                    <a:gd name="connsiteX65" fmla="*/ 49551 w 59132"/>
                    <a:gd name="connsiteY65" fmla="*/ 9946 h 58669"/>
                    <a:gd name="connsiteX66" fmla="*/ 53733 w 59132"/>
                    <a:gd name="connsiteY66" fmla="*/ 5091 h 58669"/>
                    <a:gd name="connsiteX67" fmla="*/ 52437 w 59132"/>
                    <a:gd name="connsiteY67" fmla="*/ 655 h 58669"/>
                    <a:gd name="connsiteX68" fmla="*/ 46959 w 59132"/>
                    <a:gd name="connsiteY68" fmla="*/ 28 h 58669"/>
                    <a:gd name="connsiteX69" fmla="*/ 27682 w 59132"/>
                    <a:gd name="connsiteY69" fmla="*/ 655 h 58669"/>
                    <a:gd name="connsiteX70" fmla="*/ 15137 w 59132"/>
                    <a:gd name="connsiteY70" fmla="*/ 446 h 58669"/>
                    <a:gd name="connsiteX71" fmla="*/ 9785 w 59132"/>
                    <a:gd name="connsiteY71" fmla="*/ 446 h 58669"/>
                    <a:gd name="connsiteX72" fmla="*/ 4809 w 59132"/>
                    <a:gd name="connsiteY72" fmla="*/ 446 h 58669"/>
                    <a:gd name="connsiteX73" fmla="*/ 1045 w 59132"/>
                    <a:gd name="connsiteY73" fmla="*/ 446 h 58669"/>
                    <a:gd name="connsiteX74" fmla="*/ 1045 w 59132"/>
                    <a:gd name="connsiteY74" fmla="*/ 1576 h 58669"/>
                    <a:gd name="connsiteX75" fmla="*/ 1045 w 59132"/>
                    <a:gd name="connsiteY75" fmla="*/ 8941 h 58669"/>
                    <a:gd name="connsiteX76" fmla="*/ 1045 w 59132"/>
                    <a:gd name="connsiteY76" fmla="*/ 12331 h 58669"/>
                    <a:gd name="connsiteX77" fmla="*/ 1045 w 59132"/>
                    <a:gd name="connsiteY77" fmla="*/ 15679 h 58669"/>
                    <a:gd name="connsiteX78" fmla="*/ 418 w 59132"/>
                    <a:gd name="connsiteY78" fmla="*/ 20115 h 58669"/>
                    <a:gd name="connsiteX79" fmla="*/ 627 w 59132"/>
                    <a:gd name="connsiteY79" fmla="*/ 21914 h 58669"/>
                    <a:gd name="connsiteX80" fmla="*/ 627 w 59132"/>
                    <a:gd name="connsiteY80" fmla="*/ 23254 h 58669"/>
                    <a:gd name="connsiteX81" fmla="*/ 627 w 59132"/>
                    <a:gd name="connsiteY81" fmla="*/ 24049 h 58669"/>
                    <a:gd name="connsiteX82" fmla="*/ 836 w 59132"/>
                    <a:gd name="connsiteY82" fmla="*/ 25848 h 58669"/>
                    <a:gd name="connsiteX83" fmla="*/ 627 w 59132"/>
                    <a:gd name="connsiteY83" fmla="*/ 29405 h 58669"/>
                    <a:gd name="connsiteX84" fmla="*/ 209 w 59132"/>
                    <a:gd name="connsiteY84" fmla="*/ 32795 h 58669"/>
                    <a:gd name="connsiteX85" fmla="*/ 627 w 59132"/>
                    <a:gd name="connsiteY85" fmla="*/ 35850 h 58669"/>
                    <a:gd name="connsiteX86" fmla="*/ 209 w 59132"/>
                    <a:gd name="connsiteY86" fmla="*/ 39198 h 58669"/>
                    <a:gd name="connsiteX87" fmla="*/ 0 w 59132"/>
                    <a:gd name="connsiteY87" fmla="*/ 40746 h 58669"/>
                    <a:gd name="connsiteX88" fmla="*/ 627 w 59132"/>
                    <a:gd name="connsiteY88" fmla="*/ 48572 h 58669"/>
                    <a:gd name="connsiteX89" fmla="*/ 627 w 59132"/>
                    <a:gd name="connsiteY89" fmla="*/ 51794 h 58669"/>
                    <a:gd name="connsiteX90" fmla="*/ 627 w 59132"/>
                    <a:gd name="connsiteY90" fmla="*/ 54431 h 58669"/>
                    <a:gd name="connsiteX91" fmla="*/ 627 w 59132"/>
                    <a:gd name="connsiteY91" fmla="*/ 58030 h 58669"/>
                    <a:gd name="connsiteX92" fmla="*/ 920 w 59132"/>
                    <a:gd name="connsiteY92" fmla="*/ 58030 h 58669"/>
                    <a:gd name="connsiteX93" fmla="*/ 8907 w 59132"/>
                    <a:gd name="connsiteY93" fmla="*/ 57820 h 58669"/>
                    <a:gd name="connsiteX94" fmla="*/ 11123 w 59132"/>
                    <a:gd name="connsiteY94" fmla="*/ 57820 h 58669"/>
                    <a:gd name="connsiteX95" fmla="*/ 12294 w 59132"/>
                    <a:gd name="connsiteY95" fmla="*/ 57820 h 58669"/>
                    <a:gd name="connsiteX96" fmla="*/ 13632 w 59132"/>
                    <a:gd name="connsiteY96" fmla="*/ 57820 h 58669"/>
                    <a:gd name="connsiteX97" fmla="*/ 15430 w 59132"/>
                    <a:gd name="connsiteY97" fmla="*/ 58448 h 58669"/>
                    <a:gd name="connsiteX98" fmla="*/ 17353 w 59132"/>
                    <a:gd name="connsiteY98" fmla="*/ 58030 h 58669"/>
                    <a:gd name="connsiteX99" fmla="*/ 19151 w 59132"/>
                    <a:gd name="connsiteY99" fmla="*/ 57820 h 58669"/>
                    <a:gd name="connsiteX100" fmla="*/ 22706 w 59132"/>
                    <a:gd name="connsiteY100" fmla="*/ 58030 h 58669"/>
                    <a:gd name="connsiteX101" fmla="*/ 26093 w 59132"/>
                    <a:gd name="connsiteY101" fmla="*/ 58448 h 58669"/>
                    <a:gd name="connsiteX102" fmla="*/ 28518 w 59132"/>
                    <a:gd name="connsiteY102" fmla="*/ 58072 h 58669"/>
                    <a:gd name="connsiteX103" fmla="*/ 30651 w 59132"/>
                    <a:gd name="connsiteY103" fmla="*/ 58657 h 58669"/>
                    <a:gd name="connsiteX104" fmla="*/ 38345 w 59132"/>
                    <a:gd name="connsiteY104" fmla="*/ 58030 h 58669"/>
                    <a:gd name="connsiteX105" fmla="*/ 43446 w 59132"/>
                    <a:gd name="connsiteY105" fmla="*/ 58239 h 58669"/>
                    <a:gd name="connsiteX106" fmla="*/ 47628 w 59132"/>
                    <a:gd name="connsiteY106" fmla="*/ 58030 h 58669"/>
                    <a:gd name="connsiteX107" fmla="*/ 51809 w 59132"/>
                    <a:gd name="connsiteY107" fmla="*/ 58030 h 58669"/>
                    <a:gd name="connsiteX108" fmla="*/ 54235 w 59132"/>
                    <a:gd name="connsiteY108" fmla="*/ 58030 h 58669"/>
                    <a:gd name="connsiteX109" fmla="*/ 58082 w 59132"/>
                    <a:gd name="connsiteY109" fmla="*/ 58657 h 58669"/>
                    <a:gd name="connsiteX110" fmla="*/ 58333 w 59132"/>
                    <a:gd name="connsiteY110" fmla="*/ 58657 h 58669"/>
                    <a:gd name="connsiteX111" fmla="*/ 58667 w 59132"/>
                    <a:gd name="connsiteY111" fmla="*/ 58323 h 58669"/>
                    <a:gd name="connsiteX112" fmla="*/ 58667 w 59132"/>
                    <a:gd name="connsiteY112" fmla="*/ 56188 h 58669"/>
                    <a:gd name="connsiteX113" fmla="*/ 58458 w 59132"/>
                    <a:gd name="connsiteY113" fmla="*/ 50288 h 58669"/>
                    <a:gd name="connsiteX114" fmla="*/ 58458 w 59132"/>
                    <a:gd name="connsiteY114" fmla="*/ 47191 h 58669"/>
                    <a:gd name="connsiteX115" fmla="*/ 58458 w 59132"/>
                    <a:gd name="connsiteY115" fmla="*/ 45098 h 58669"/>
                    <a:gd name="connsiteX116" fmla="*/ 58667 w 59132"/>
                    <a:gd name="connsiteY116" fmla="*/ 36227 h 58669"/>
                    <a:gd name="connsiteX117" fmla="*/ 59085 w 59132"/>
                    <a:gd name="connsiteY117" fmla="*/ 27857 h 58669"/>
                    <a:gd name="connsiteX118" fmla="*/ 58667 w 59132"/>
                    <a:gd name="connsiteY118" fmla="*/ 20240 h 58669"/>
                    <a:gd name="connsiteX119" fmla="*/ 59085 w 59132"/>
                    <a:gd name="connsiteY119" fmla="*/ 10950 h 58669"/>
                    <a:gd name="connsiteX120" fmla="*/ 57162 w 59132"/>
                    <a:gd name="connsiteY120" fmla="*/ 6765 h 58669"/>
                    <a:gd name="connsiteX121" fmla="*/ 54862 w 59132"/>
                    <a:gd name="connsiteY121" fmla="*/ 5510 h 58669"/>
                    <a:gd name="connsiteX122" fmla="*/ 51768 w 59132"/>
                    <a:gd name="connsiteY122" fmla="*/ 4882 h 5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132" h="58669">
                      <a:moveTo>
                        <a:pt x="51768" y="4882"/>
                      </a:moveTo>
                      <a:cubicBezTo>
                        <a:pt x="50379" y="5531"/>
                        <a:pt x="49363" y="6778"/>
                        <a:pt x="49008" y="8272"/>
                      </a:cubicBezTo>
                      <a:cubicBezTo>
                        <a:pt x="49008" y="9109"/>
                        <a:pt x="48799" y="11243"/>
                        <a:pt x="48799" y="13126"/>
                      </a:cubicBezTo>
                      <a:cubicBezTo>
                        <a:pt x="48845" y="14198"/>
                        <a:pt x="48987" y="15260"/>
                        <a:pt x="49217" y="16307"/>
                      </a:cubicBezTo>
                      <a:cubicBezTo>
                        <a:pt x="49397" y="17215"/>
                        <a:pt x="49468" y="18144"/>
                        <a:pt x="49426" y="19069"/>
                      </a:cubicBezTo>
                      <a:cubicBezTo>
                        <a:pt x="49401" y="20625"/>
                        <a:pt x="49263" y="22178"/>
                        <a:pt x="49008" y="23714"/>
                      </a:cubicBezTo>
                      <a:cubicBezTo>
                        <a:pt x="48853" y="24919"/>
                        <a:pt x="48782" y="26137"/>
                        <a:pt x="48799" y="27355"/>
                      </a:cubicBezTo>
                      <a:cubicBezTo>
                        <a:pt x="48799" y="28819"/>
                        <a:pt x="49008" y="30284"/>
                        <a:pt x="49008" y="32418"/>
                      </a:cubicBezTo>
                      <a:cubicBezTo>
                        <a:pt x="49008" y="33465"/>
                        <a:pt x="49426" y="34971"/>
                        <a:pt x="49426" y="35808"/>
                      </a:cubicBezTo>
                      <a:cubicBezTo>
                        <a:pt x="49392" y="37574"/>
                        <a:pt x="49250" y="39332"/>
                        <a:pt x="49008" y="41081"/>
                      </a:cubicBezTo>
                      <a:cubicBezTo>
                        <a:pt x="48832" y="42470"/>
                        <a:pt x="48761" y="43868"/>
                        <a:pt x="48799" y="45266"/>
                      </a:cubicBezTo>
                      <a:lnTo>
                        <a:pt x="48799" y="47735"/>
                      </a:lnTo>
                      <a:cubicBezTo>
                        <a:pt x="48799" y="47986"/>
                        <a:pt x="48799" y="48363"/>
                        <a:pt x="48799" y="48237"/>
                      </a:cubicBezTo>
                      <a:lnTo>
                        <a:pt x="48799" y="48237"/>
                      </a:lnTo>
                      <a:cubicBezTo>
                        <a:pt x="48799" y="48237"/>
                        <a:pt x="48799" y="48237"/>
                        <a:pt x="48799" y="48237"/>
                      </a:cubicBezTo>
                      <a:cubicBezTo>
                        <a:pt x="48845" y="48656"/>
                        <a:pt x="48845" y="49074"/>
                        <a:pt x="48799" y="49493"/>
                      </a:cubicBezTo>
                      <a:cubicBezTo>
                        <a:pt x="48799" y="49493"/>
                        <a:pt x="48799" y="49702"/>
                        <a:pt x="48799" y="49702"/>
                      </a:cubicBezTo>
                      <a:cubicBezTo>
                        <a:pt x="47641" y="48936"/>
                        <a:pt x="46328" y="48434"/>
                        <a:pt x="44952" y="48237"/>
                      </a:cubicBezTo>
                      <a:cubicBezTo>
                        <a:pt x="44450" y="48237"/>
                        <a:pt x="43446" y="48865"/>
                        <a:pt x="42945" y="48865"/>
                      </a:cubicBezTo>
                      <a:cubicBezTo>
                        <a:pt x="40059" y="48865"/>
                        <a:pt x="39265" y="48237"/>
                        <a:pt x="36840" y="48237"/>
                      </a:cubicBezTo>
                      <a:cubicBezTo>
                        <a:pt x="35899" y="48308"/>
                        <a:pt x="34962" y="48434"/>
                        <a:pt x="34038" y="48614"/>
                      </a:cubicBezTo>
                      <a:cubicBezTo>
                        <a:pt x="34038" y="48363"/>
                        <a:pt x="33745" y="48237"/>
                        <a:pt x="33620" y="48237"/>
                      </a:cubicBezTo>
                      <a:cubicBezTo>
                        <a:pt x="33494" y="48237"/>
                        <a:pt x="32449" y="48028"/>
                        <a:pt x="31654" y="48028"/>
                      </a:cubicBezTo>
                      <a:cubicBezTo>
                        <a:pt x="31286" y="48070"/>
                        <a:pt x="30931" y="48183"/>
                        <a:pt x="30609" y="48363"/>
                      </a:cubicBezTo>
                      <a:lnTo>
                        <a:pt x="29647" y="48363"/>
                      </a:lnTo>
                      <a:cubicBezTo>
                        <a:pt x="29438" y="48363"/>
                        <a:pt x="29271" y="48363"/>
                        <a:pt x="29104" y="48739"/>
                      </a:cubicBezTo>
                      <a:cubicBezTo>
                        <a:pt x="28535" y="48676"/>
                        <a:pt x="27970" y="48551"/>
                        <a:pt x="27431" y="48363"/>
                      </a:cubicBezTo>
                      <a:cubicBezTo>
                        <a:pt x="26971" y="48212"/>
                        <a:pt x="26490" y="48141"/>
                        <a:pt x="26009" y="48153"/>
                      </a:cubicBezTo>
                      <a:cubicBezTo>
                        <a:pt x="25424" y="48153"/>
                        <a:pt x="24797" y="48363"/>
                        <a:pt x="23960" y="48363"/>
                      </a:cubicBezTo>
                      <a:cubicBezTo>
                        <a:pt x="23124" y="48363"/>
                        <a:pt x="22957" y="48781"/>
                        <a:pt x="22622" y="48781"/>
                      </a:cubicBezTo>
                      <a:cubicBezTo>
                        <a:pt x="21895" y="48743"/>
                        <a:pt x="21175" y="48601"/>
                        <a:pt x="20490" y="48363"/>
                      </a:cubicBezTo>
                      <a:cubicBezTo>
                        <a:pt x="19979" y="48191"/>
                        <a:pt x="19440" y="48120"/>
                        <a:pt x="18901" y="48153"/>
                      </a:cubicBezTo>
                      <a:cubicBezTo>
                        <a:pt x="17939" y="48153"/>
                        <a:pt x="17186" y="48363"/>
                        <a:pt x="16266" y="48363"/>
                      </a:cubicBezTo>
                      <a:lnTo>
                        <a:pt x="13130" y="48363"/>
                      </a:lnTo>
                      <a:cubicBezTo>
                        <a:pt x="11876" y="48363"/>
                        <a:pt x="12043" y="48363"/>
                        <a:pt x="11290" y="49618"/>
                      </a:cubicBezTo>
                      <a:cubicBezTo>
                        <a:pt x="11290" y="49618"/>
                        <a:pt x="11081" y="49827"/>
                        <a:pt x="10998" y="49827"/>
                      </a:cubicBezTo>
                      <a:cubicBezTo>
                        <a:pt x="9785" y="49827"/>
                        <a:pt x="10287" y="48363"/>
                        <a:pt x="10203" y="48363"/>
                      </a:cubicBezTo>
                      <a:cubicBezTo>
                        <a:pt x="10119" y="48363"/>
                        <a:pt x="9534" y="49074"/>
                        <a:pt x="9534" y="48948"/>
                      </a:cubicBezTo>
                      <a:cubicBezTo>
                        <a:pt x="9538" y="48706"/>
                        <a:pt x="9643" y="48480"/>
                        <a:pt x="9827" y="48321"/>
                      </a:cubicBezTo>
                      <a:lnTo>
                        <a:pt x="10036" y="48321"/>
                      </a:lnTo>
                      <a:cubicBezTo>
                        <a:pt x="10103" y="47865"/>
                        <a:pt x="10103" y="47396"/>
                        <a:pt x="10036" y="46940"/>
                      </a:cubicBezTo>
                      <a:cubicBezTo>
                        <a:pt x="10036" y="45852"/>
                        <a:pt x="9618" y="44554"/>
                        <a:pt x="9618" y="43383"/>
                      </a:cubicBezTo>
                      <a:cubicBezTo>
                        <a:pt x="9659" y="42429"/>
                        <a:pt x="9772" y="41474"/>
                        <a:pt x="9952" y="40537"/>
                      </a:cubicBezTo>
                      <a:lnTo>
                        <a:pt x="9952" y="40537"/>
                      </a:lnTo>
                      <a:cubicBezTo>
                        <a:pt x="9952" y="40202"/>
                        <a:pt x="10161" y="39365"/>
                        <a:pt x="10161" y="38612"/>
                      </a:cubicBezTo>
                      <a:cubicBezTo>
                        <a:pt x="10111" y="38156"/>
                        <a:pt x="9969" y="37712"/>
                        <a:pt x="9743" y="37315"/>
                      </a:cubicBezTo>
                      <a:cubicBezTo>
                        <a:pt x="9567" y="36980"/>
                        <a:pt x="9492" y="36603"/>
                        <a:pt x="9534" y="36227"/>
                      </a:cubicBezTo>
                      <a:cubicBezTo>
                        <a:pt x="9563" y="35578"/>
                        <a:pt x="9705" y="34942"/>
                        <a:pt x="9952" y="34343"/>
                      </a:cubicBezTo>
                      <a:cubicBezTo>
                        <a:pt x="10103" y="33883"/>
                        <a:pt x="10174" y="33402"/>
                        <a:pt x="10161" y="32921"/>
                      </a:cubicBezTo>
                      <a:cubicBezTo>
                        <a:pt x="10161" y="32335"/>
                        <a:pt x="9952" y="31749"/>
                        <a:pt x="9952" y="30870"/>
                      </a:cubicBezTo>
                      <a:cubicBezTo>
                        <a:pt x="9952" y="29991"/>
                        <a:pt x="9534" y="29866"/>
                        <a:pt x="9534" y="29531"/>
                      </a:cubicBezTo>
                      <a:cubicBezTo>
                        <a:pt x="9576" y="28803"/>
                        <a:pt x="9718" y="28087"/>
                        <a:pt x="9952" y="27397"/>
                      </a:cubicBezTo>
                      <a:cubicBezTo>
                        <a:pt x="10124" y="26886"/>
                        <a:pt x="10195" y="26346"/>
                        <a:pt x="10161" y="25806"/>
                      </a:cubicBezTo>
                      <a:cubicBezTo>
                        <a:pt x="10203" y="25375"/>
                        <a:pt x="10203" y="24940"/>
                        <a:pt x="10161" y="24509"/>
                      </a:cubicBezTo>
                      <a:cubicBezTo>
                        <a:pt x="10115" y="23827"/>
                        <a:pt x="10115" y="23141"/>
                        <a:pt x="10161" y="22458"/>
                      </a:cubicBezTo>
                      <a:lnTo>
                        <a:pt x="10161" y="14591"/>
                      </a:lnTo>
                      <a:cubicBezTo>
                        <a:pt x="10161" y="11494"/>
                        <a:pt x="10161" y="11703"/>
                        <a:pt x="8865" y="10113"/>
                      </a:cubicBezTo>
                      <a:lnTo>
                        <a:pt x="8865" y="10113"/>
                      </a:lnTo>
                      <a:cubicBezTo>
                        <a:pt x="8928" y="9745"/>
                        <a:pt x="9245" y="9481"/>
                        <a:pt x="9618" y="9485"/>
                      </a:cubicBezTo>
                      <a:cubicBezTo>
                        <a:pt x="9889" y="9603"/>
                        <a:pt x="10140" y="9757"/>
                        <a:pt x="10370" y="9946"/>
                      </a:cubicBezTo>
                      <a:lnTo>
                        <a:pt x="10370" y="9946"/>
                      </a:lnTo>
                      <a:lnTo>
                        <a:pt x="11290" y="9946"/>
                      </a:lnTo>
                      <a:cubicBezTo>
                        <a:pt x="12545" y="9946"/>
                        <a:pt x="15095" y="9318"/>
                        <a:pt x="16350" y="9318"/>
                      </a:cubicBezTo>
                      <a:cubicBezTo>
                        <a:pt x="23542" y="9318"/>
                        <a:pt x="25466" y="9946"/>
                        <a:pt x="31571" y="9946"/>
                      </a:cubicBezTo>
                      <a:cubicBezTo>
                        <a:pt x="34331" y="9946"/>
                        <a:pt x="37509" y="9527"/>
                        <a:pt x="40477" y="9527"/>
                      </a:cubicBezTo>
                      <a:cubicBezTo>
                        <a:pt x="43446" y="9527"/>
                        <a:pt x="48088" y="9946"/>
                        <a:pt x="49551" y="9946"/>
                      </a:cubicBezTo>
                      <a:cubicBezTo>
                        <a:pt x="51897" y="9485"/>
                        <a:pt x="53624" y="7481"/>
                        <a:pt x="53733" y="5091"/>
                      </a:cubicBezTo>
                      <a:cubicBezTo>
                        <a:pt x="53804" y="3509"/>
                        <a:pt x="53348" y="1948"/>
                        <a:pt x="52437" y="655"/>
                      </a:cubicBezTo>
                      <a:cubicBezTo>
                        <a:pt x="50660" y="132"/>
                        <a:pt x="48807" y="-81"/>
                        <a:pt x="46959" y="28"/>
                      </a:cubicBezTo>
                      <a:cubicBezTo>
                        <a:pt x="40394" y="28"/>
                        <a:pt x="33829" y="655"/>
                        <a:pt x="27682" y="655"/>
                      </a:cubicBezTo>
                      <a:cubicBezTo>
                        <a:pt x="25382" y="655"/>
                        <a:pt x="23040" y="446"/>
                        <a:pt x="15137" y="446"/>
                      </a:cubicBezTo>
                      <a:lnTo>
                        <a:pt x="9785" y="446"/>
                      </a:lnTo>
                      <a:lnTo>
                        <a:pt x="4809" y="446"/>
                      </a:lnTo>
                      <a:lnTo>
                        <a:pt x="1045" y="446"/>
                      </a:lnTo>
                      <a:cubicBezTo>
                        <a:pt x="795" y="446"/>
                        <a:pt x="1045" y="1199"/>
                        <a:pt x="1045" y="1576"/>
                      </a:cubicBezTo>
                      <a:lnTo>
                        <a:pt x="1045" y="8941"/>
                      </a:lnTo>
                      <a:lnTo>
                        <a:pt x="1045" y="12331"/>
                      </a:lnTo>
                      <a:lnTo>
                        <a:pt x="1045" y="15679"/>
                      </a:lnTo>
                      <a:cubicBezTo>
                        <a:pt x="1045" y="16934"/>
                        <a:pt x="418" y="18399"/>
                        <a:pt x="418" y="20115"/>
                      </a:cubicBezTo>
                      <a:cubicBezTo>
                        <a:pt x="418" y="20533"/>
                        <a:pt x="418" y="21119"/>
                        <a:pt x="627" y="21914"/>
                      </a:cubicBezTo>
                      <a:lnTo>
                        <a:pt x="627" y="23254"/>
                      </a:lnTo>
                      <a:cubicBezTo>
                        <a:pt x="644" y="23517"/>
                        <a:pt x="644" y="23785"/>
                        <a:pt x="627" y="24049"/>
                      </a:cubicBezTo>
                      <a:cubicBezTo>
                        <a:pt x="627" y="24760"/>
                        <a:pt x="836" y="25346"/>
                        <a:pt x="836" y="25848"/>
                      </a:cubicBezTo>
                      <a:cubicBezTo>
                        <a:pt x="836" y="27020"/>
                        <a:pt x="627" y="28066"/>
                        <a:pt x="627" y="29405"/>
                      </a:cubicBezTo>
                      <a:cubicBezTo>
                        <a:pt x="627" y="30744"/>
                        <a:pt x="209" y="32293"/>
                        <a:pt x="209" y="32795"/>
                      </a:cubicBezTo>
                      <a:cubicBezTo>
                        <a:pt x="209" y="33297"/>
                        <a:pt x="627" y="34846"/>
                        <a:pt x="627" y="35850"/>
                      </a:cubicBezTo>
                      <a:cubicBezTo>
                        <a:pt x="627" y="36854"/>
                        <a:pt x="293" y="38026"/>
                        <a:pt x="209" y="39198"/>
                      </a:cubicBezTo>
                      <a:cubicBezTo>
                        <a:pt x="71" y="39700"/>
                        <a:pt x="0" y="40223"/>
                        <a:pt x="0" y="40746"/>
                      </a:cubicBezTo>
                      <a:cubicBezTo>
                        <a:pt x="0" y="43425"/>
                        <a:pt x="627" y="45894"/>
                        <a:pt x="627" y="48572"/>
                      </a:cubicBezTo>
                      <a:lnTo>
                        <a:pt x="627" y="51794"/>
                      </a:lnTo>
                      <a:lnTo>
                        <a:pt x="627" y="54431"/>
                      </a:lnTo>
                      <a:lnTo>
                        <a:pt x="627" y="58030"/>
                      </a:lnTo>
                      <a:lnTo>
                        <a:pt x="920" y="58030"/>
                      </a:lnTo>
                      <a:lnTo>
                        <a:pt x="8907" y="57820"/>
                      </a:lnTo>
                      <a:lnTo>
                        <a:pt x="11123" y="57820"/>
                      </a:lnTo>
                      <a:lnTo>
                        <a:pt x="12294" y="57820"/>
                      </a:lnTo>
                      <a:lnTo>
                        <a:pt x="13632" y="57820"/>
                      </a:lnTo>
                      <a:cubicBezTo>
                        <a:pt x="14134" y="57820"/>
                        <a:pt x="14761" y="58448"/>
                        <a:pt x="15430" y="58448"/>
                      </a:cubicBezTo>
                      <a:cubicBezTo>
                        <a:pt x="16053" y="58235"/>
                        <a:pt x="16697" y="58092"/>
                        <a:pt x="17353" y="58030"/>
                      </a:cubicBezTo>
                      <a:cubicBezTo>
                        <a:pt x="18023" y="58030"/>
                        <a:pt x="18650" y="57820"/>
                        <a:pt x="19151" y="57820"/>
                      </a:cubicBezTo>
                      <a:cubicBezTo>
                        <a:pt x="20322" y="57820"/>
                        <a:pt x="21326" y="58030"/>
                        <a:pt x="22706" y="58030"/>
                      </a:cubicBezTo>
                      <a:cubicBezTo>
                        <a:pt x="24086" y="58030"/>
                        <a:pt x="25591" y="58448"/>
                        <a:pt x="26093" y="58448"/>
                      </a:cubicBezTo>
                      <a:cubicBezTo>
                        <a:pt x="26908" y="58381"/>
                        <a:pt x="27720" y="58256"/>
                        <a:pt x="28518" y="58072"/>
                      </a:cubicBezTo>
                      <a:cubicBezTo>
                        <a:pt x="29137" y="58515"/>
                        <a:pt x="29894" y="58724"/>
                        <a:pt x="30651" y="58657"/>
                      </a:cubicBezTo>
                      <a:cubicBezTo>
                        <a:pt x="33285" y="58657"/>
                        <a:pt x="35920" y="58030"/>
                        <a:pt x="38345" y="58030"/>
                      </a:cubicBezTo>
                      <a:cubicBezTo>
                        <a:pt x="39265" y="58030"/>
                        <a:pt x="40227" y="58239"/>
                        <a:pt x="43446" y="58239"/>
                      </a:cubicBezTo>
                      <a:cubicBezTo>
                        <a:pt x="44701" y="58239"/>
                        <a:pt x="46123" y="58030"/>
                        <a:pt x="47628" y="58030"/>
                      </a:cubicBezTo>
                      <a:lnTo>
                        <a:pt x="51809" y="58030"/>
                      </a:lnTo>
                      <a:lnTo>
                        <a:pt x="54235" y="58030"/>
                      </a:lnTo>
                      <a:cubicBezTo>
                        <a:pt x="55155" y="58030"/>
                        <a:pt x="56744" y="58657"/>
                        <a:pt x="58082" y="58657"/>
                      </a:cubicBezTo>
                      <a:lnTo>
                        <a:pt x="58333" y="58657"/>
                      </a:lnTo>
                      <a:cubicBezTo>
                        <a:pt x="58333" y="58657"/>
                        <a:pt x="58876" y="58657"/>
                        <a:pt x="58667" y="58323"/>
                      </a:cubicBezTo>
                      <a:lnTo>
                        <a:pt x="58667" y="56188"/>
                      </a:lnTo>
                      <a:cubicBezTo>
                        <a:pt x="58667" y="54598"/>
                        <a:pt x="58458" y="52673"/>
                        <a:pt x="58458" y="50288"/>
                      </a:cubicBezTo>
                      <a:cubicBezTo>
                        <a:pt x="58525" y="49258"/>
                        <a:pt x="58525" y="48220"/>
                        <a:pt x="58458" y="47191"/>
                      </a:cubicBezTo>
                      <a:cubicBezTo>
                        <a:pt x="58458" y="46438"/>
                        <a:pt x="58458" y="45768"/>
                        <a:pt x="58458" y="45098"/>
                      </a:cubicBezTo>
                      <a:lnTo>
                        <a:pt x="58667" y="36227"/>
                      </a:lnTo>
                      <a:cubicBezTo>
                        <a:pt x="58667" y="33046"/>
                        <a:pt x="59085" y="29029"/>
                        <a:pt x="59085" y="27857"/>
                      </a:cubicBezTo>
                      <a:cubicBezTo>
                        <a:pt x="59085" y="25346"/>
                        <a:pt x="58667" y="22793"/>
                        <a:pt x="58667" y="20240"/>
                      </a:cubicBezTo>
                      <a:cubicBezTo>
                        <a:pt x="58667" y="18567"/>
                        <a:pt x="59085" y="13880"/>
                        <a:pt x="59085" y="10950"/>
                      </a:cubicBezTo>
                      <a:cubicBezTo>
                        <a:pt x="59336" y="9297"/>
                        <a:pt x="58579" y="7648"/>
                        <a:pt x="57162" y="6765"/>
                      </a:cubicBezTo>
                      <a:cubicBezTo>
                        <a:pt x="56706" y="5932"/>
                        <a:pt x="55807" y="5443"/>
                        <a:pt x="54862" y="5510"/>
                      </a:cubicBezTo>
                      <a:cubicBezTo>
                        <a:pt x="53858" y="5188"/>
                        <a:pt x="52817" y="4974"/>
                        <a:pt x="51768" y="4882"/>
                      </a:cubicBezTo>
                      <a:close/>
                    </a:path>
                  </a:pathLst>
                </a:custGeom>
                <a:solidFill>
                  <a:schemeClr val="bg1"/>
                </a:solidFill>
                <a:ln w="3805" cap="flat">
                  <a:noFill/>
                  <a:prstDash val="solid"/>
                  <a:miter/>
                </a:ln>
              </p:spPr>
              <p:txBody>
                <a:bodyPr wrap="none" rtlCol="0" anchor="ctr"/>
                <a:lstStyle/>
                <a:p>
                  <a:endParaRPr lang="en-CA"/>
                </a:p>
              </p:txBody>
            </p:sp>
            <p:sp>
              <p:nvSpPr>
                <p:cNvPr id="273" name="Freeform 272">
                  <a:extLst>
                    <a:ext uri="{FF2B5EF4-FFF2-40B4-BE49-F238E27FC236}">
                      <a16:creationId xmlns:a16="http://schemas.microsoft.com/office/drawing/2014/main" id="{08466FE8-C6AA-0C45-8E65-94F2C35ADFDA}"/>
                    </a:ext>
                  </a:extLst>
                </p:cNvPr>
                <p:cNvSpPr/>
                <p:nvPr/>
              </p:nvSpPr>
              <p:spPr>
                <a:xfrm>
                  <a:off x="5581228" y="3242862"/>
                  <a:ext cx="59162" cy="58223"/>
                </a:xfrm>
                <a:custGeom>
                  <a:avLst/>
                  <a:gdLst>
                    <a:gd name="connsiteX0" fmla="*/ 51809 w 59162"/>
                    <a:gd name="connsiteY0" fmla="*/ 4896 h 58223"/>
                    <a:gd name="connsiteX1" fmla="*/ 49050 w 59162"/>
                    <a:gd name="connsiteY1" fmla="*/ 8286 h 58223"/>
                    <a:gd name="connsiteX2" fmla="*/ 48841 w 59162"/>
                    <a:gd name="connsiteY2" fmla="*/ 13140 h 58223"/>
                    <a:gd name="connsiteX3" fmla="*/ 49259 w 59162"/>
                    <a:gd name="connsiteY3" fmla="*/ 16321 h 58223"/>
                    <a:gd name="connsiteX4" fmla="*/ 49468 w 59162"/>
                    <a:gd name="connsiteY4" fmla="*/ 19083 h 58223"/>
                    <a:gd name="connsiteX5" fmla="*/ 49050 w 59162"/>
                    <a:gd name="connsiteY5" fmla="*/ 23728 h 58223"/>
                    <a:gd name="connsiteX6" fmla="*/ 48841 w 59162"/>
                    <a:gd name="connsiteY6" fmla="*/ 27369 h 58223"/>
                    <a:gd name="connsiteX7" fmla="*/ 49050 w 59162"/>
                    <a:gd name="connsiteY7" fmla="*/ 32433 h 58223"/>
                    <a:gd name="connsiteX8" fmla="*/ 49468 w 59162"/>
                    <a:gd name="connsiteY8" fmla="*/ 35822 h 58223"/>
                    <a:gd name="connsiteX9" fmla="*/ 49050 w 59162"/>
                    <a:gd name="connsiteY9" fmla="*/ 41095 h 58223"/>
                    <a:gd name="connsiteX10" fmla="*/ 48841 w 59162"/>
                    <a:gd name="connsiteY10" fmla="*/ 45280 h 58223"/>
                    <a:gd name="connsiteX11" fmla="*/ 48841 w 59162"/>
                    <a:gd name="connsiteY11" fmla="*/ 47749 h 58223"/>
                    <a:gd name="connsiteX12" fmla="*/ 48841 w 59162"/>
                    <a:gd name="connsiteY12" fmla="*/ 48251 h 58223"/>
                    <a:gd name="connsiteX13" fmla="*/ 48841 w 59162"/>
                    <a:gd name="connsiteY13" fmla="*/ 48251 h 58223"/>
                    <a:gd name="connsiteX14" fmla="*/ 48841 w 59162"/>
                    <a:gd name="connsiteY14" fmla="*/ 48251 h 58223"/>
                    <a:gd name="connsiteX15" fmla="*/ 48841 w 59162"/>
                    <a:gd name="connsiteY15" fmla="*/ 49507 h 58223"/>
                    <a:gd name="connsiteX16" fmla="*/ 48841 w 59162"/>
                    <a:gd name="connsiteY16" fmla="*/ 49716 h 58223"/>
                    <a:gd name="connsiteX17" fmla="*/ 44994 w 59162"/>
                    <a:gd name="connsiteY17" fmla="*/ 48251 h 58223"/>
                    <a:gd name="connsiteX18" fmla="*/ 42986 w 59162"/>
                    <a:gd name="connsiteY18" fmla="*/ 48879 h 58223"/>
                    <a:gd name="connsiteX19" fmla="*/ 36881 w 59162"/>
                    <a:gd name="connsiteY19" fmla="*/ 48251 h 58223"/>
                    <a:gd name="connsiteX20" fmla="*/ 34080 w 59162"/>
                    <a:gd name="connsiteY20" fmla="*/ 48628 h 58223"/>
                    <a:gd name="connsiteX21" fmla="*/ 33661 w 59162"/>
                    <a:gd name="connsiteY21" fmla="*/ 48251 h 58223"/>
                    <a:gd name="connsiteX22" fmla="*/ 31696 w 59162"/>
                    <a:gd name="connsiteY22" fmla="*/ 48042 h 58223"/>
                    <a:gd name="connsiteX23" fmla="*/ 30651 w 59162"/>
                    <a:gd name="connsiteY23" fmla="*/ 48377 h 58223"/>
                    <a:gd name="connsiteX24" fmla="*/ 29689 w 59162"/>
                    <a:gd name="connsiteY24" fmla="*/ 48377 h 58223"/>
                    <a:gd name="connsiteX25" fmla="*/ 29145 w 59162"/>
                    <a:gd name="connsiteY25" fmla="*/ 48753 h 58223"/>
                    <a:gd name="connsiteX26" fmla="*/ 27473 w 59162"/>
                    <a:gd name="connsiteY26" fmla="*/ 48377 h 58223"/>
                    <a:gd name="connsiteX27" fmla="*/ 26051 w 59162"/>
                    <a:gd name="connsiteY27" fmla="*/ 48168 h 58223"/>
                    <a:gd name="connsiteX28" fmla="*/ 24002 w 59162"/>
                    <a:gd name="connsiteY28" fmla="*/ 48377 h 58223"/>
                    <a:gd name="connsiteX29" fmla="*/ 22664 w 59162"/>
                    <a:gd name="connsiteY29" fmla="*/ 48795 h 58223"/>
                    <a:gd name="connsiteX30" fmla="*/ 20531 w 59162"/>
                    <a:gd name="connsiteY30" fmla="*/ 48377 h 58223"/>
                    <a:gd name="connsiteX31" fmla="*/ 18942 w 59162"/>
                    <a:gd name="connsiteY31" fmla="*/ 48168 h 58223"/>
                    <a:gd name="connsiteX32" fmla="*/ 16308 w 59162"/>
                    <a:gd name="connsiteY32" fmla="*/ 48377 h 58223"/>
                    <a:gd name="connsiteX33" fmla="*/ 13172 w 59162"/>
                    <a:gd name="connsiteY33" fmla="*/ 48377 h 58223"/>
                    <a:gd name="connsiteX34" fmla="*/ 11332 w 59162"/>
                    <a:gd name="connsiteY34" fmla="*/ 49632 h 58223"/>
                    <a:gd name="connsiteX35" fmla="*/ 11081 w 59162"/>
                    <a:gd name="connsiteY35" fmla="*/ 49842 h 58223"/>
                    <a:gd name="connsiteX36" fmla="*/ 10287 w 59162"/>
                    <a:gd name="connsiteY36" fmla="*/ 48377 h 58223"/>
                    <a:gd name="connsiteX37" fmla="*/ 9576 w 59162"/>
                    <a:gd name="connsiteY37" fmla="*/ 48963 h 58223"/>
                    <a:gd name="connsiteX38" fmla="*/ 9868 w 59162"/>
                    <a:gd name="connsiteY38" fmla="*/ 48335 h 58223"/>
                    <a:gd name="connsiteX39" fmla="*/ 10078 w 59162"/>
                    <a:gd name="connsiteY39" fmla="*/ 48335 h 58223"/>
                    <a:gd name="connsiteX40" fmla="*/ 10078 w 59162"/>
                    <a:gd name="connsiteY40" fmla="*/ 46954 h 58223"/>
                    <a:gd name="connsiteX41" fmla="*/ 9659 w 59162"/>
                    <a:gd name="connsiteY41" fmla="*/ 43397 h 58223"/>
                    <a:gd name="connsiteX42" fmla="*/ 9994 w 59162"/>
                    <a:gd name="connsiteY42" fmla="*/ 40551 h 58223"/>
                    <a:gd name="connsiteX43" fmla="*/ 9994 w 59162"/>
                    <a:gd name="connsiteY43" fmla="*/ 40551 h 58223"/>
                    <a:gd name="connsiteX44" fmla="*/ 10203 w 59162"/>
                    <a:gd name="connsiteY44" fmla="*/ 38626 h 58223"/>
                    <a:gd name="connsiteX45" fmla="*/ 9785 w 59162"/>
                    <a:gd name="connsiteY45" fmla="*/ 37329 h 58223"/>
                    <a:gd name="connsiteX46" fmla="*/ 9576 w 59162"/>
                    <a:gd name="connsiteY46" fmla="*/ 36241 h 58223"/>
                    <a:gd name="connsiteX47" fmla="*/ 9994 w 59162"/>
                    <a:gd name="connsiteY47" fmla="*/ 34358 h 58223"/>
                    <a:gd name="connsiteX48" fmla="*/ 10203 w 59162"/>
                    <a:gd name="connsiteY48" fmla="*/ 32935 h 58223"/>
                    <a:gd name="connsiteX49" fmla="*/ 9994 w 59162"/>
                    <a:gd name="connsiteY49" fmla="*/ 30884 h 58223"/>
                    <a:gd name="connsiteX50" fmla="*/ 9576 w 59162"/>
                    <a:gd name="connsiteY50" fmla="*/ 29545 h 58223"/>
                    <a:gd name="connsiteX51" fmla="*/ 9994 w 59162"/>
                    <a:gd name="connsiteY51" fmla="*/ 27411 h 58223"/>
                    <a:gd name="connsiteX52" fmla="*/ 10203 w 59162"/>
                    <a:gd name="connsiteY52" fmla="*/ 25821 h 58223"/>
                    <a:gd name="connsiteX53" fmla="*/ 10203 w 59162"/>
                    <a:gd name="connsiteY53" fmla="*/ 24523 h 58223"/>
                    <a:gd name="connsiteX54" fmla="*/ 10203 w 59162"/>
                    <a:gd name="connsiteY54" fmla="*/ 22473 h 58223"/>
                    <a:gd name="connsiteX55" fmla="*/ 10203 w 59162"/>
                    <a:gd name="connsiteY55" fmla="*/ 14605 h 58223"/>
                    <a:gd name="connsiteX56" fmla="*/ 8907 w 59162"/>
                    <a:gd name="connsiteY56" fmla="*/ 10127 h 58223"/>
                    <a:gd name="connsiteX57" fmla="*/ 8698 w 59162"/>
                    <a:gd name="connsiteY57" fmla="*/ 10127 h 58223"/>
                    <a:gd name="connsiteX58" fmla="*/ 9450 w 59162"/>
                    <a:gd name="connsiteY58" fmla="*/ 9500 h 58223"/>
                    <a:gd name="connsiteX59" fmla="*/ 10203 w 59162"/>
                    <a:gd name="connsiteY59" fmla="*/ 9960 h 58223"/>
                    <a:gd name="connsiteX60" fmla="*/ 10203 w 59162"/>
                    <a:gd name="connsiteY60" fmla="*/ 9960 h 58223"/>
                    <a:gd name="connsiteX61" fmla="*/ 11123 w 59162"/>
                    <a:gd name="connsiteY61" fmla="*/ 9960 h 58223"/>
                    <a:gd name="connsiteX62" fmla="*/ 16183 w 59162"/>
                    <a:gd name="connsiteY62" fmla="*/ 9332 h 58223"/>
                    <a:gd name="connsiteX63" fmla="*/ 31404 w 59162"/>
                    <a:gd name="connsiteY63" fmla="*/ 9960 h 58223"/>
                    <a:gd name="connsiteX64" fmla="*/ 40310 w 59162"/>
                    <a:gd name="connsiteY64" fmla="*/ 9541 h 58223"/>
                    <a:gd name="connsiteX65" fmla="*/ 49384 w 59162"/>
                    <a:gd name="connsiteY65" fmla="*/ 9960 h 58223"/>
                    <a:gd name="connsiteX66" fmla="*/ 53566 w 59162"/>
                    <a:gd name="connsiteY66" fmla="*/ 5106 h 58223"/>
                    <a:gd name="connsiteX67" fmla="*/ 52269 w 59162"/>
                    <a:gd name="connsiteY67" fmla="*/ 670 h 58223"/>
                    <a:gd name="connsiteX68" fmla="*/ 46792 w 59162"/>
                    <a:gd name="connsiteY68" fmla="*/ 42 h 58223"/>
                    <a:gd name="connsiteX69" fmla="*/ 27515 w 59162"/>
                    <a:gd name="connsiteY69" fmla="*/ 670 h 58223"/>
                    <a:gd name="connsiteX70" fmla="*/ 14970 w 59162"/>
                    <a:gd name="connsiteY70" fmla="*/ 460 h 58223"/>
                    <a:gd name="connsiteX71" fmla="*/ 9785 w 59162"/>
                    <a:gd name="connsiteY71" fmla="*/ 0 h 58223"/>
                    <a:gd name="connsiteX72" fmla="*/ 4809 w 59162"/>
                    <a:gd name="connsiteY72" fmla="*/ 0 h 58223"/>
                    <a:gd name="connsiteX73" fmla="*/ 1045 w 59162"/>
                    <a:gd name="connsiteY73" fmla="*/ 0 h 58223"/>
                    <a:gd name="connsiteX74" fmla="*/ 1045 w 59162"/>
                    <a:gd name="connsiteY74" fmla="*/ 1130 h 58223"/>
                    <a:gd name="connsiteX75" fmla="*/ 1045 w 59162"/>
                    <a:gd name="connsiteY75" fmla="*/ 8495 h 58223"/>
                    <a:gd name="connsiteX76" fmla="*/ 1045 w 59162"/>
                    <a:gd name="connsiteY76" fmla="*/ 11885 h 58223"/>
                    <a:gd name="connsiteX77" fmla="*/ 1045 w 59162"/>
                    <a:gd name="connsiteY77" fmla="*/ 15233 h 58223"/>
                    <a:gd name="connsiteX78" fmla="*/ 418 w 59162"/>
                    <a:gd name="connsiteY78" fmla="*/ 19669 h 58223"/>
                    <a:gd name="connsiteX79" fmla="*/ 627 w 59162"/>
                    <a:gd name="connsiteY79" fmla="*/ 21468 h 58223"/>
                    <a:gd name="connsiteX80" fmla="*/ 627 w 59162"/>
                    <a:gd name="connsiteY80" fmla="*/ 22807 h 58223"/>
                    <a:gd name="connsiteX81" fmla="*/ 627 w 59162"/>
                    <a:gd name="connsiteY81" fmla="*/ 23603 h 58223"/>
                    <a:gd name="connsiteX82" fmla="*/ 836 w 59162"/>
                    <a:gd name="connsiteY82" fmla="*/ 25402 h 58223"/>
                    <a:gd name="connsiteX83" fmla="*/ 627 w 59162"/>
                    <a:gd name="connsiteY83" fmla="*/ 28959 h 58223"/>
                    <a:gd name="connsiteX84" fmla="*/ 209 w 59162"/>
                    <a:gd name="connsiteY84" fmla="*/ 32349 h 58223"/>
                    <a:gd name="connsiteX85" fmla="*/ 627 w 59162"/>
                    <a:gd name="connsiteY85" fmla="*/ 35404 h 58223"/>
                    <a:gd name="connsiteX86" fmla="*/ 209 w 59162"/>
                    <a:gd name="connsiteY86" fmla="*/ 38752 h 58223"/>
                    <a:gd name="connsiteX87" fmla="*/ 0 w 59162"/>
                    <a:gd name="connsiteY87" fmla="*/ 40300 h 58223"/>
                    <a:gd name="connsiteX88" fmla="*/ 627 w 59162"/>
                    <a:gd name="connsiteY88" fmla="*/ 48126 h 58223"/>
                    <a:gd name="connsiteX89" fmla="*/ 627 w 59162"/>
                    <a:gd name="connsiteY89" fmla="*/ 51348 h 58223"/>
                    <a:gd name="connsiteX90" fmla="*/ 627 w 59162"/>
                    <a:gd name="connsiteY90" fmla="*/ 53985 h 58223"/>
                    <a:gd name="connsiteX91" fmla="*/ 627 w 59162"/>
                    <a:gd name="connsiteY91" fmla="*/ 57583 h 58223"/>
                    <a:gd name="connsiteX92" fmla="*/ 920 w 59162"/>
                    <a:gd name="connsiteY92" fmla="*/ 57583 h 58223"/>
                    <a:gd name="connsiteX93" fmla="*/ 8907 w 59162"/>
                    <a:gd name="connsiteY93" fmla="*/ 57374 h 58223"/>
                    <a:gd name="connsiteX94" fmla="*/ 11123 w 59162"/>
                    <a:gd name="connsiteY94" fmla="*/ 57374 h 58223"/>
                    <a:gd name="connsiteX95" fmla="*/ 12294 w 59162"/>
                    <a:gd name="connsiteY95" fmla="*/ 57374 h 58223"/>
                    <a:gd name="connsiteX96" fmla="*/ 13632 w 59162"/>
                    <a:gd name="connsiteY96" fmla="*/ 57374 h 58223"/>
                    <a:gd name="connsiteX97" fmla="*/ 15430 w 59162"/>
                    <a:gd name="connsiteY97" fmla="*/ 58002 h 58223"/>
                    <a:gd name="connsiteX98" fmla="*/ 17353 w 59162"/>
                    <a:gd name="connsiteY98" fmla="*/ 57583 h 58223"/>
                    <a:gd name="connsiteX99" fmla="*/ 19151 w 59162"/>
                    <a:gd name="connsiteY99" fmla="*/ 57374 h 58223"/>
                    <a:gd name="connsiteX100" fmla="*/ 22706 w 59162"/>
                    <a:gd name="connsiteY100" fmla="*/ 57583 h 58223"/>
                    <a:gd name="connsiteX101" fmla="*/ 26093 w 59162"/>
                    <a:gd name="connsiteY101" fmla="*/ 58002 h 58223"/>
                    <a:gd name="connsiteX102" fmla="*/ 28518 w 59162"/>
                    <a:gd name="connsiteY102" fmla="*/ 57625 h 58223"/>
                    <a:gd name="connsiteX103" fmla="*/ 30651 w 59162"/>
                    <a:gd name="connsiteY103" fmla="*/ 58211 h 58223"/>
                    <a:gd name="connsiteX104" fmla="*/ 38345 w 59162"/>
                    <a:gd name="connsiteY104" fmla="*/ 57583 h 58223"/>
                    <a:gd name="connsiteX105" fmla="*/ 43446 w 59162"/>
                    <a:gd name="connsiteY105" fmla="*/ 57793 h 58223"/>
                    <a:gd name="connsiteX106" fmla="*/ 47628 w 59162"/>
                    <a:gd name="connsiteY106" fmla="*/ 57583 h 58223"/>
                    <a:gd name="connsiteX107" fmla="*/ 51809 w 59162"/>
                    <a:gd name="connsiteY107" fmla="*/ 57583 h 58223"/>
                    <a:gd name="connsiteX108" fmla="*/ 54235 w 59162"/>
                    <a:gd name="connsiteY108" fmla="*/ 57583 h 58223"/>
                    <a:gd name="connsiteX109" fmla="*/ 58082 w 59162"/>
                    <a:gd name="connsiteY109" fmla="*/ 58211 h 58223"/>
                    <a:gd name="connsiteX110" fmla="*/ 58333 w 59162"/>
                    <a:gd name="connsiteY110" fmla="*/ 58211 h 58223"/>
                    <a:gd name="connsiteX111" fmla="*/ 58709 w 59162"/>
                    <a:gd name="connsiteY111" fmla="*/ 57876 h 58223"/>
                    <a:gd name="connsiteX112" fmla="*/ 58709 w 59162"/>
                    <a:gd name="connsiteY112" fmla="*/ 55742 h 58223"/>
                    <a:gd name="connsiteX113" fmla="*/ 58500 w 59162"/>
                    <a:gd name="connsiteY113" fmla="*/ 49842 h 58223"/>
                    <a:gd name="connsiteX114" fmla="*/ 58500 w 59162"/>
                    <a:gd name="connsiteY114" fmla="*/ 46745 h 58223"/>
                    <a:gd name="connsiteX115" fmla="*/ 58500 w 59162"/>
                    <a:gd name="connsiteY115" fmla="*/ 44652 h 58223"/>
                    <a:gd name="connsiteX116" fmla="*/ 58709 w 59162"/>
                    <a:gd name="connsiteY116" fmla="*/ 35780 h 58223"/>
                    <a:gd name="connsiteX117" fmla="*/ 59127 w 59162"/>
                    <a:gd name="connsiteY117" fmla="*/ 27411 h 58223"/>
                    <a:gd name="connsiteX118" fmla="*/ 58709 w 59162"/>
                    <a:gd name="connsiteY118" fmla="*/ 19794 h 58223"/>
                    <a:gd name="connsiteX119" fmla="*/ 59127 w 59162"/>
                    <a:gd name="connsiteY119" fmla="*/ 10504 h 58223"/>
                    <a:gd name="connsiteX120" fmla="*/ 57246 w 59162"/>
                    <a:gd name="connsiteY120" fmla="*/ 6319 h 58223"/>
                    <a:gd name="connsiteX121" fmla="*/ 54904 w 59162"/>
                    <a:gd name="connsiteY121" fmla="*/ 5064 h 58223"/>
                    <a:gd name="connsiteX122" fmla="*/ 51809 w 59162"/>
                    <a:gd name="connsiteY122" fmla="*/ 4896 h 5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162" h="58223">
                      <a:moveTo>
                        <a:pt x="51809" y="4896"/>
                      </a:moveTo>
                      <a:cubicBezTo>
                        <a:pt x="50421" y="5545"/>
                        <a:pt x="49405" y="6792"/>
                        <a:pt x="49050" y="8286"/>
                      </a:cubicBezTo>
                      <a:cubicBezTo>
                        <a:pt x="49050" y="9123"/>
                        <a:pt x="48841" y="11257"/>
                        <a:pt x="48841" y="13140"/>
                      </a:cubicBezTo>
                      <a:cubicBezTo>
                        <a:pt x="48887" y="14212"/>
                        <a:pt x="49029" y="15275"/>
                        <a:pt x="49259" y="16321"/>
                      </a:cubicBezTo>
                      <a:cubicBezTo>
                        <a:pt x="49439" y="17229"/>
                        <a:pt x="49510" y="18158"/>
                        <a:pt x="49468" y="19083"/>
                      </a:cubicBezTo>
                      <a:cubicBezTo>
                        <a:pt x="49443" y="20640"/>
                        <a:pt x="49305" y="22192"/>
                        <a:pt x="49050" y="23728"/>
                      </a:cubicBezTo>
                      <a:cubicBezTo>
                        <a:pt x="48895" y="24933"/>
                        <a:pt x="48824" y="26151"/>
                        <a:pt x="48841" y="27369"/>
                      </a:cubicBezTo>
                      <a:cubicBezTo>
                        <a:pt x="48841" y="28834"/>
                        <a:pt x="49050" y="30298"/>
                        <a:pt x="49050" y="32433"/>
                      </a:cubicBezTo>
                      <a:cubicBezTo>
                        <a:pt x="49050" y="33479"/>
                        <a:pt x="49468" y="34985"/>
                        <a:pt x="49468" y="35822"/>
                      </a:cubicBezTo>
                      <a:cubicBezTo>
                        <a:pt x="49434" y="37588"/>
                        <a:pt x="49292" y="39346"/>
                        <a:pt x="49050" y="41095"/>
                      </a:cubicBezTo>
                      <a:cubicBezTo>
                        <a:pt x="48874" y="42485"/>
                        <a:pt x="48803" y="43882"/>
                        <a:pt x="48841" y="45280"/>
                      </a:cubicBezTo>
                      <a:lnTo>
                        <a:pt x="48841" y="47749"/>
                      </a:lnTo>
                      <a:cubicBezTo>
                        <a:pt x="48841" y="48000"/>
                        <a:pt x="48841" y="48377"/>
                        <a:pt x="48841" y="48251"/>
                      </a:cubicBezTo>
                      <a:lnTo>
                        <a:pt x="48841" y="48251"/>
                      </a:lnTo>
                      <a:cubicBezTo>
                        <a:pt x="48841" y="48251"/>
                        <a:pt x="48841" y="48251"/>
                        <a:pt x="48841" y="48251"/>
                      </a:cubicBezTo>
                      <a:cubicBezTo>
                        <a:pt x="48887" y="48670"/>
                        <a:pt x="48887" y="49088"/>
                        <a:pt x="48841" y="49507"/>
                      </a:cubicBezTo>
                      <a:cubicBezTo>
                        <a:pt x="48841" y="49507"/>
                        <a:pt x="48841" y="49716"/>
                        <a:pt x="48841" y="49716"/>
                      </a:cubicBezTo>
                      <a:cubicBezTo>
                        <a:pt x="47682" y="48950"/>
                        <a:pt x="46369" y="48448"/>
                        <a:pt x="44994" y="48251"/>
                      </a:cubicBezTo>
                      <a:cubicBezTo>
                        <a:pt x="44492" y="48251"/>
                        <a:pt x="43488" y="48879"/>
                        <a:pt x="42986" y="48879"/>
                      </a:cubicBezTo>
                      <a:cubicBezTo>
                        <a:pt x="40101" y="48879"/>
                        <a:pt x="39348" y="48251"/>
                        <a:pt x="36881" y="48251"/>
                      </a:cubicBezTo>
                      <a:cubicBezTo>
                        <a:pt x="35940" y="48322"/>
                        <a:pt x="35004" y="48448"/>
                        <a:pt x="34080" y="48628"/>
                      </a:cubicBezTo>
                      <a:cubicBezTo>
                        <a:pt x="34080" y="48377"/>
                        <a:pt x="33787" y="48251"/>
                        <a:pt x="33661" y="48251"/>
                      </a:cubicBezTo>
                      <a:cubicBezTo>
                        <a:pt x="33536" y="48251"/>
                        <a:pt x="32491" y="48042"/>
                        <a:pt x="31696" y="48042"/>
                      </a:cubicBezTo>
                      <a:cubicBezTo>
                        <a:pt x="31328" y="48088"/>
                        <a:pt x="30977" y="48201"/>
                        <a:pt x="30651" y="48377"/>
                      </a:cubicBezTo>
                      <a:lnTo>
                        <a:pt x="29689" y="48377"/>
                      </a:lnTo>
                      <a:cubicBezTo>
                        <a:pt x="29467" y="48427"/>
                        <a:pt x="29271" y="48561"/>
                        <a:pt x="29145" y="48753"/>
                      </a:cubicBezTo>
                      <a:cubicBezTo>
                        <a:pt x="28577" y="48691"/>
                        <a:pt x="28012" y="48565"/>
                        <a:pt x="27473" y="48377"/>
                      </a:cubicBezTo>
                      <a:cubicBezTo>
                        <a:pt x="27013" y="48226"/>
                        <a:pt x="26532" y="48155"/>
                        <a:pt x="26051" y="48168"/>
                      </a:cubicBezTo>
                      <a:cubicBezTo>
                        <a:pt x="25466" y="48168"/>
                        <a:pt x="24838" y="48377"/>
                        <a:pt x="24002" y="48377"/>
                      </a:cubicBezTo>
                      <a:cubicBezTo>
                        <a:pt x="23166" y="48377"/>
                        <a:pt x="22999" y="48795"/>
                        <a:pt x="22664" y="48795"/>
                      </a:cubicBezTo>
                      <a:cubicBezTo>
                        <a:pt x="21936" y="48758"/>
                        <a:pt x="21217" y="48615"/>
                        <a:pt x="20531" y="48377"/>
                      </a:cubicBezTo>
                      <a:cubicBezTo>
                        <a:pt x="20021" y="48205"/>
                        <a:pt x="19482" y="48134"/>
                        <a:pt x="18942" y="48168"/>
                      </a:cubicBezTo>
                      <a:cubicBezTo>
                        <a:pt x="18023" y="48168"/>
                        <a:pt x="17228" y="48377"/>
                        <a:pt x="16308" y="48377"/>
                      </a:cubicBezTo>
                      <a:lnTo>
                        <a:pt x="13172" y="48377"/>
                      </a:lnTo>
                      <a:cubicBezTo>
                        <a:pt x="11917" y="48377"/>
                        <a:pt x="12085" y="48377"/>
                        <a:pt x="11332" y="49632"/>
                      </a:cubicBezTo>
                      <a:cubicBezTo>
                        <a:pt x="11332" y="49632"/>
                        <a:pt x="11332" y="49842"/>
                        <a:pt x="11081" y="49842"/>
                      </a:cubicBezTo>
                      <a:cubicBezTo>
                        <a:pt x="9827" y="49842"/>
                        <a:pt x="10328" y="48377"/>
                        <a:pt x="10287" y="48377"/>
                      </a:cubicBezTo>
                      <a:cubicBezTo>
                        <a:pt x="10245" y="48377"/>
                        <a:pt x="9576" y="49088"/>
                        <a:pt x="9576" y="48963"/>
                      </a:cubicBezTo>
                      <a:cubicBezTo>
                        <a:pt x="9580" y="48720"/>
                        <a:pt x="9685" y="48494"/>
                        <a:pt x="9868" y="48335"/>
                      </a:cubicBezTo>
                      <a:lnTo>
                        <a:pt x="10078" y="48335"/>
                      </a:lnTo>
                      <a:cubicBezTo>
                        <a:pt x="10144" y="47879"/>
                        <a:pt x="10144" y="47410"/>
                        <a:pt x="10078" y="46954"/>
                      </a:cubicBezTo>
                      <a:cubicBezTo>
                        <a:pt x="10078" y="45866"/>
                        <a:pt x="9659" y="44569"/>
                        <a:pt x="9659" y="43397"/>
                      </a:cubicBezTo>
                      <a:cubicBezTo>
                        <a:pt x="9701" y="42443"/>
                        <a:pt x="9814" y="41489"/>
                        <a:pt x="9994" y="40551"/>
                      </a:cubicBezTo>
                      <a:lnTo>
                        <a:pt x="9994" y="40551"/>
                      </a:lnTo>
                      <a:cubicBezTo>
                        <a:pt x="9994" y="40216"/>
                        <a:pt x="10203" y="39379"/>
                        <a:pt x="10203" y="38626"/>
                      </a:cubicBezTo>
                      <a:cubicBezTo>
                        <a:pt x="10153" y="38170"/>
                        <a:pt x="10011" y="37726"/>
                        <a:pt x="9785" y="37329"/>
                      </a:cubicBezTo>
                      <a:cubicBezTo>
                        <a:pt x="9609" y="36994"/>
                        <a:pt x="9534" y="36617"/>
                        <a:pt x="9576" y="36241"/>
                      </a:cubicBezTo>
                      <a:cubicBezTo>
                        <a:pt x="9605" y="35592"/>
                        <a:pt x="9747" y="34956"/>
                        <a:pt x="9994" y="34358"/>
                      </a:cubicBezTo>
                      <a:cubicBezTo>
                        <a:pt x="10144" y="33897"/>
                        <a:pt x="10216" y="33416"/>
                        <a:pt x="10203" y="32935"/>
                      </a:cubicBezTo>
                      <a:cubicBezTo>
                        <a:pt x="10203" y="32349"/>
                        <a:pt x="9994" y="31763"/>
                        <a:pt x="9994" y="30884"/>
                      </a:cubicBezTo>
                      <a:cubicBezTo>
                        <a:pt x="9994" y="30005"/>
                        <a:pt x="9576" y="29880"/>
                        <a:pt x="9576" y="29545"/>
                      </a:cubicBezTo>
                      <a:cubicBezTo>
                        <a:pt x="9618" y="28817"/>
                        <a:pt x="9760" y="28101"/>
                        <a:pt x="9994" y="27411"/>
                      </a:cubicBezTo>
                      <a:cubicBezTo>
                        <a:pt x="10165" y="26900"/>
                        <a:pt x="10236" y="26360"/>
                        <a:pt x="10203" y="25821"/>
                      </a:cubicBezTo>
                      <a:cubicBezTo>
                        <a:pt x="10245" y="25389"/>
                        <a:pt x="10245" y="24954"/>
                        <a:pt x="10203" y="24523"/>
                      </a:cubicBezTo>
                      <a:cubicBezTo>
                        <a:pt x="10157" y="23841"/>
                        <a:pt x="10157" y="23155"/>
                        <a:pt x="10203" y="22473"/>
                      </a:cubicBezTo>
                      <a:lnTo>
                        <a:pt x="10203" y="14605"/>
                      </a:lnTo>
                      <a:cubicBezTo>
                        <a:pt x="9994" y="11508"/>
                        <a:pt x="9994" y="11718"/>
                        <a:pt x="8907" y="10127"/>
                      </a:cubicBezTo>
                      <a:lnTo>
                        <a:pt x="8698" y="10127"/>
                      </a:lnTo>
                      <a:cubicBezTo>
                        <a:pt x="8760" y="9759"/>
                        <a:pt x="9078" y="9495"/>
                        <a:pt x="9450" y="9500"/>
                      </a:cubicBezTo>
                      <a:cubicBezTo>
                        <a:pt x="9722" y="9617"/>
                        <a:pt x="9973" y="9772"/>
                        <a:pt x="10203" y="9960"/>
                      </a:cubicBezTo>
                      <a:lnTo>
                        <a:pt x="10203" y="9960"/>
                      </a:lnTo>
                      <a:lnTo>
                        <a:pt x="11123" y="9960"/>
                      </a:lnTo>
                      <a:cubicBezTo>
                        <a:pt x="12377" y="9960"/>
                        <a:pt x="14928" y="9332"/>
                        <a:pt x="16183" y="9332"/>
                      </a:cubicBezTo>
                      <a:cubicBezTo>
                        <a:pt x="23375" y="9332"/>
                        <a:pt x="25298" y="9960"/>
                        <a:pt x="31404" y="9960"/>
                      </a:cubicBezTo>
                      <a:cubicBezTo>
                        <a:pt x="34163" y="9960"/>
                        <a:pt x="37341" y="9541"/>
                        <a:pt x="40310" y="9541"/>
                      </a:cubicBezTo>
                      <a:cubicBezTo>
                        <a:pt x="43279" y="9541"/>
                        <a:pt x="47921" y="9960"/>
                        <a:pt x="49384" y="9960"/>
                      </a:cubicBezTo>
                      <a:cubicBezTo>
                        <a:pt x="51730" y="9500"/>
                        <a:pt x="53457" y="7495"/>
                        <a:pt x="53566" y="5106"/>
                      </a:cubicBezTo>
                      <a:cubicBezTo>
                        <a:pt x="53637" y="3524"/>
                        <a:pt x="53181" y="1963"/>
                        <a:pt x="52269" y="670"/>
                      </a:cubicBezTo>
                      <a:cubicBezTo>
                        <a:pt x="50492" y="146"/>
                        <a:pt x="48640" y="-67"/>
                        <a:pt x="46792" y="42"/>
                      </a:cubicBezTo>
                      <a:cubicBezTo>
                        <a:pt x="40227" y="42"/>
                        <a:pt x="33661" y="670"/>
                        <a:pt x="27515" y="670"/>
                      </a:cubicBezTo>
                      <a:cubicBezTo>
                        <a:pt x="25215" y="670"/>
                        <a:pt x="22873" y="460"/>
                        <a:pt x="14970" y="460"/>
                      </a:cubicBezTo>
                      <a:lnTo>
                        <a:pt x="9785" y="0"/>
                      </a:lnTo>
                      <a:lnTo>
                        <a:pt x="4809" y="0"/>
                      </a:lnTo>
                      <a:lnTo>
                        <a:pt x="1045" y="0"/>
                      </a:lnTo>
                      <a:cubicBezTo>
                        <a:pt x="795" y="0"/>
                        <a:pt x="1045" y="753"/>
                        <a:pt x="1045" y="1130"/>
                      </a:cubicBezTo>
                      <a:lnTo>
                        <a:pt x="1045" y="8495"/>
                      </a:lnTo>
                      <a:lnTo>
                        <a:pt x="1045" y="11885"/>
                      </a:lnTo>
                      <a:lnTo>
                        <a:pt x="1045" y="15233"/>
                      </a:lnTo>
                      <a:cubicBezTo>
                        <a:pt x="1045" y="16488"/>
                        <a:pt x="418" y="17953"/>
                        <a:pt x="418" y="19669"/>
                      </a:cubicBezTo>
                      <a:cubicBezTo>
                        <a:pt x="418" y="20087"/>
                        <a:pt x="418" y="20673"/>
                        <a:pt x="627" y="21468"/>
                      </a:cubicBezTo>
                      <a:lnTo>
                        <a:pt x="627" y="22807"/>
                      </a:lnTo>
                      <a:cubicBezTo>
                        <a:pt x="644" y="23071"/>
                        <a:pt x="644" y="23339"/>
                        <a:pt x="627" y="23603"/>
                      </a:cubicBezTo>
                      <a:cubicBezTo>
                        <a:pt x="627" y="24314"/>
                        <a:pt x="836" y="24900"/>
                        <a:pt x="836" y="25402"/>
                      </a:cubicBezTo>
                      <a:cubicBezTo>
                        <a:pt x="836" y="26574"/>
                        <a:pt x="627" y="27620"/>
                        <a:pt x="627" y="28959"/>
                      </a:cubicBezTo>
                      <a:cubicBezTo>
                        <a:pt x="627" y="30298"/>
                        <a:pt x="209" y="31847"/>
                        <a:pt x="209" y="32349"/>
                      </a:cubicBezTo>
                      <a:cubicBezTo>
                        <a:pt x="209" y="32851"/>
                        <a:pt x="627" y="34399"/>
                        <a:pt x="627" y="35404"/>
                      </a:cubicBezTo>
                      <a:cubicBezTo>
                        <a:pt x="627" y="36408"/>
                        <a:pt x="293" y="37580"/>
                        <a:pt x="209" y="38752"/>
                      </a:cubicBezTo>
                      <a:cubicBezTo>
                        <a:pt x="71" y="39254"/>
                        <a:pt x="0" y="39777"/>
                        <a:pt x="0" y="40300"/>
                      </a:cubicBezTo>
                      <a:cubicBezTo>
                        <a:pt x="0" y="42978"/>
                        <a:pt x="627" y="45447"/>
                        <a:pt x="627" y="48126"/>
                      </a:cubicBezTo>
                      <a:lnTo>
                        <a:pt x="627" y="51348"/>
                      </a:lnTo>
                      <a:lnTo>
                        <a:pt x="627" y="53985"/>
                      </a:lnTo>
                      <a:lnTo>
                        <a:pt x="627" y="57583"/>
                      </a:lnTo>
                      <a:lnTo>
                        <a:pt x="920" y="57583"/>
                      </a:lnTo>
                      <a:lnTo>
                        <a:pt x="8907" y="57374"/>
                      </a:lnTo>
                      <a:lnTo>
                        <a:pt x="11123" y="57374"/>
                      </a:lnTo>
                      <a:lnTo>
                        <a:pt x="12294" y="57374"/>
                      </a:lnTo>
                      <a:lnTo>
                        <a:pt x="13632" y="57374"/>
                      </a:lnTo>
                      <a:cubicBezTo>
                        <a:pt x="14134" y="57374"/>
                        <a:pt x="14761" y="58002"/>
                        <a:pt x="15430" y="58002"/>
                      </a:cubicBezTo>
                      <a:cubicBezTo>
                        <a:pt x="16053" y="57789"/>
                        <a:pt x="16697" y="57646"/>
                        <a:pt x="17353" y="57583"/>
                      </a:cubicBezTo>
                      <a:cubicBezTo>
                        <a:pt x="18064" y="57583"/>
                        <a:pt x="18650" y="57374"/>
                        <a:pt x="19151" y="57374"/>
                      </a:cubicBezTo>
                      <a:cubicBezTo>
                        <a:pt x="20322" y="57374"/>
                        <a:pt x="21326" y="57583"/>
                        <a:pt x="22706" y="57583"/>
                      </a:cubicBezTo>
                      <a:cubicBezTo>
                        <a:pt x="24086" y="57583"/>
                        <a:pt x="25591" y="58002"/>
                        <a:pt x="26093" y="58002"/>
                      </a:cubicBezTo>
                      <a:cubicBezTo>
                        <a:pt x="26908" y="57935"/>
                        <a:pt x="27720" y="57809"/>
                        <a:pt x="28518" y="57625"/>
                      </a:cubicBezTo>
                      <a:cubicBezTo>
                        <a:pt x="29137" y="58069"/>
                        <a:pt x="29894" y="58278"/>
                        <a:pt x="30651" y="58211"/>
                      </a:cubicBezTo>
                      <a:cubicBezTo>
                        <a:pt x="33285" y="58211"/>
                        <a:pt x="35920" y="57583"/>
                        <a:pt x="38345" y="57583"/>
                      </a:cubicBezTo>
                      <a:cubicBezTo>
                        <a:pt x="39307" y="57583"/>
                        <a:pt x="40227" y="57793"/>
                        <a:pt x="43446" y="57793"/>
                      </a:cubicBezTo>
                      <a:cubicBezTo>
                        <a:pt x="44701" y="57793"/>
                        <a:pt x="46164" y="57583"/>
                        <a:pt x="47628" y="57583"/>
                      </a:cubicBezTo>
                      <a:lnTo>
                        <a:pt x="51809" y="57583"/>
                      </a:lnTo>
                      <a:lnTo>
                        <a:pt x="54235" y="57583"/>
                      </a:lnTo>
                      <a:cubicBezTo>
                        <a:pt x="55155" y="57583"/>
                        <a:pt x="56744" y="58211"/>
                        <a:pt x="58082" y="58211"/>
                      </a:cubicBezTo>
                      <a:lnTo>
                        <a:pt x="58333" y="58211"/>
                      </a:lnTo>
                      <a:cubicBezTo>
                        <a:pt x="58333" y="58211"/>
                        <a:pt x="58876" y="58211"/>
                        <a:pt x="58709" y="57876"/>
                      </a:cubicBezTo>
                      <a:lnTo>
                        <a:pt x="58709" y="55742"/>
                      </a:lnTo>
                      <a:cubicBezTo>
                        <a:pt x="58709" y="54152"/>
                        <a:pt x="58500" y="52227"/>
                        <a:pt x="58500" y="49842"/>
                      </a:cubicBezTo>
                      <a:cubicBezTo>
                        <a:pt x="58567" y="48812"/>
                        <a:pt x="58567" y="47774"/>
                        <a:pt x="58500" y="46745"/>
                      </a:cubicBezTo>
                      <a:cubicBezTo>
                        <a:pt x="58500" y="45992"/>
                        <a:pt x="58500" y="45322"/>
                        <a:pt x="58500" y="44652"/>
                      </a:cubicBezTo>
                      <a:lnTo>
                        <a:pt x="58709" y="35780"/>
                      </a:lnTo>
                      <a:cubicBezTo>
                        <a:pt x="58709" y="32600"/>
                        <a:pt x="59127" y="28583"/>
                        <a:pt x="59127" y="27411"/>
                      </a:cubicBezTo>
                      <a:cubicBezTo>
                        <a:pt x="59127" y="24900"/>
                        <a:pt x="58709" y="22347"/>
                        <a:pt x="58709" y="19794"/>
                      </a:cubicBezTo>
                      <a:cubicBezTo>
                        <a:pt x="58709" y="18120"/>
                        <a:pt x="59127" y="13433"/>
                        <a:pt x="59127" y="10504"/>
                      </a:cubicBezTo>
                      <a:cubicBezTo>
                        <a:pt x="59336" y="8868"/>
                        <a:pt x="58609" y="7248"/>
                        <a:pt x="57246" y="6319"/>
                      </a:cubicBezTo>
                      <a:cubicBezTo>
                        <a:pt x="56760" y="5495"/>
                        <a:pt x="55857" y="5009"/>
                        <a:pt x="54904" y="5064"/>
                      </a:cubicBezTo>
                      <a:cubicBezTo>
                        <a:pt x="53879" y="4896"/>
                        <a:pt x="52842" y="4842"/>
                        <a:pt x="51809" y="4896"/>
                      </a:cubicBezTo>
                      <a:close/>
                    </a:path>
                  </a:pathLst>
                </a:custGeom>
                <a:solidFill>
                  <a:schemeClr val="bg1"/>
                </a:solidFill>
                <a:ln w="3805" cap="flat">
                  <a:noFill/>
                  <a:prstDash val="solid"/>
                  <a:miter/>
                </a:ln>
              </p:spPr>
              <p:txBody>
                <a:bodyPr wrap="none" rtlCol="0" anchor="ctr"/>
                <a:lstStyle/>
                <a:p>
                  <a:endParaRPr lang="en-CA"/>
                </a:p>
              </p:txBody>
            </p:sp>
          </p:grpSp>
          <p:grpSp>
            <p:nvGrpSpPr>
              <p:cNvPr id="274" name="Graphic 207">
                <a:extLst>
                  <a:ext uri="{FF2B5EF4-FFF2-40B4-BE49-F238E27FC236}">
                    <a16:creationId xmlns:a16="http://schemas.microsoft.com/office/drawing/2014/main" id="{94502E70-333D-FA45-888E-44FF02C143A5}"/>
                  </a:ext>
                </a:extLst>
              </p:cNvPr>
              <p:cNvGrpSpPr/>
              <p:nvPr/>
            </p:nvGrpSpPr>
            <p:grpSpPr>
              <a:xfrm>
                <a:off x="5990173" y="3169428"/>
                <a:ext cx="150302" cy="132115"/>
                <a:chOff x="5990173" y="3169428"/>
                <a:chExt cx="150302" cy="132115"/>
              </a:xfrm>
              <a:solidFill>
                <a:srgbClr val="FFFFFF"/>
              </a:solidFill>
            </p:grpSpPr>
            <p:sp>
              <p:nvSpPr>
                <p:cNvPr id="275" name="Freeform 274">
                  <a:extLst>
                    <a:ext uri="{FF2B5EF4-FFF2-40B4-BE49-F238E27FC236}">
                      <a16:creationId xmlns:a16="http://schemas.microsoft.com/office/drawing/2014/main" id="{A75A5749-E946-AD43-B7D9-20F9B07A42CF}"/>
                    </a:ext>
                  </a:extLst>
                </p:cNvPr>
                <p:cNvSpPr/>
                <p:nvPr/>
              </p:nvSpPr>
              <p:spPr>
                <a:xfrm>
                  <a:off x="6067786" y="3169428"/>
                  <a:ext cx="59350" cy="58717"/>
                </a:xfrm>
                <a:custGeom>
                  <a:avLst/>
                  <a:gdLst>
                    <a:gd name="connsiteX0" fmla="*/ 52194 w 59350"/>
                    <a:gd name="connsiteY0" fmla="*/ 5556 h 58717"/>
                    <a:gd name="connsiteX1" fmla="*/ 49435 w 59350"/>
                    <a:gd name="connsiteY1" fmla="*/ 8946 h 58717"/>
                    <a:gd name="connsiteX2" fmla="*/ 49225 w 59350"/>
                    <a:gd name="connsiteY2" fmla="*/ 13800 h 58717"/>
                    <a:gd name="connsiteX3" fmla="*/ 49644 w 59350"/>
                    <a:gd name="connsiteY3" fmla="*/ 16980 h 58717"/>
                    <a:gd name="connsiteX4" fmla="*/ 49853 w 59350"/>
                    <a:gd name="connsiteY4" fmla="*/ 19742 h 58717"/>
                    <a:gd name="connsiteX5" fmla="*/ 49435 w 59350"/>
                    <a:gd name="connsiteY5" fmla="*/ 24388 h 58717"/>
                    <a:gd name="connsiteX6" fmla="*/ 49225 w 59350"/>
                    <a:gd name="connsiteY6" fmla="*/ 27987 h 58717"/>
                    <a:gd name="connsiteX7" fmla="*/ 49435 w 59350"/>
                    <a:gd name="connsiteY7" fmla="*/ 33092 h 58717"/>
                    <a:gd name="connsiteX8" fmla="*/ 49853 w 59350"/>
                    <a:gd name="connsiteY8" fmla="*/ 36482 h 58717"/>
                    <a:gd name="connsiteX9" fmla="*/ 49435 w 59350"/>
                    <a:gd name="connsiteY9" fmla="*/ 41755 h 58717"/>
                    <a:gd name="connsiteX10" fmla="*/ 49225 w 59350"/>
                    <a:gd name="connsiteY10" fmla="*/ 45940 h 58717"/>
                    <a:gd name="connsiteX11" fmla="*/ 49225 w 59350"/>
                    <a:gd name="connsiteY11" fmla="*/ 48451 h 58717"/>
                    <a:gd name="connsiteX12" fmla="*/ 49225 w 59350"/>
                    <a:gd name="connsiteY12" fmla="*/ 48953 h 58717"/>
                    <a:gd name="connsiteX13" fmla="*/ 49225 w 59350"/>
                    <a:gd name="connsiteY13" fmla="*/ 48953 h 58717"/>
                    <a:gd name="connsiteX14" fmla="*/ 49225 w 59350"/>
                    <a:gd name="connsiteY14" fmla="*/ 48953 h 58717"/>
                    <a:gd name="connsiteX15" fmla="*/ 49225 w 59350"/>
                    <a:gd name="connsiteY15" fmla="*/ 50208 h 58717"/>
                    <a:gd name="connsiteX16" fmla="*/ 49225 w 59350"/>
                    <a:gd name="connsiteY16" fmla="*/ 50208 h 58717"/>
                    <a:gd name="connsiteX17" fmla="*/ 45378 w 59350"/>
                    <a:gd name="connsiteY17" fmla="*/ 48743 h 58717"/>
                    <a:gd name="connsiteX18" fmla="*/ 43329 w 59350"/>
                    <a:gd name="connsiteY18" fmla="*/ 49371 h 58717"/>
                    <a:gd name="connsiteX19" fmla="*/ 37266 w 59350"/>
                    <a:gd name="connsiteY19" fmla="*/ 48743 h 58717"/>
                    <a:gd name="connsiteX20" fmla="*/ 34464 w 59350"/>
                    <a:gd name="connsiteY20" fmla="*/ 49078 h 58717"/>
                    <a:gd name="connsiteX21" fmla="*/ 34046 w 59350"/>
                    <a:gd name="connsiteY21" fmla="*/ 48743 h 58717"/>
                    <a:gd name="connsiteX22" fmla="*/ 32081 w 59350"/>
                    <a:gd name="connsiteY22" fmla="*/ 48743 h 58717"/>
                    <a:gd name="connsiteX23" fmla="*/ 31036 w 59350"/>
                    <a:gd name="connsiteY23" fmla="*/ 49036 h 58717"/>
                    <a:gd name="connsiteX24" fmla="*/ 30074 w 59350"/>
                    <a:gd name="connsiteY24" fmla="*/ 49036 h 58717"/>
                    <a:gd name="connsiteX25" fmla="*/ 29488 w 59350"/>
                    <a:gd name="connsiteY25" fmla="*/ 49413 h 58717"/>
                    <a:gd name="connsiteX26" fmla="*/ 27858 w 59350"/>
                    <a:gd name="connsiteY26" fmla="*/ 49036 h 58717"/>
                    <a:gd name="connsiteX27" fmla="*/ 26436 w 59350"/>
                    <a:gd name="connsiteY27" fmla="*/ 49036 h 58717"/>
                    <a:gd name="connsiteX28" fmla="*/ 24387 w 59350"/>
                    <a:gd name="connsiteY28" fmla="*/ 49036 h 58717"/>
                    <a:gd name="connsiteX29" fmla="*/ 23049 w 59350"/>
                    <a:gd name="connsiteY29" fmla="*/ 49455 h 58717"/>
                    <a:gd name="connsiteX30" fmla="*/ 20916 w 59350"/>
                    <a:gd name="connsiteY30" fmla="*/ 49036 h 58717"/>
                    <a:gd name="connsiteX31" fmla="*/ 19285 w 59350"/>
                    <a:gd name="connsiteY31" fmla="*/ 49036 h 58717"/>
                    <a:gd name="connsiteX32" fmla="*/ 16693 w 59350"/>
                    <a:gd name="connsiteY32" fmla="*/ 49036 h 58717"/>
                    <a:gd name="connsiteX33" fmla="*/ 13557 w 59350"/>
                    <a:gd name="connsiteY33" fmla="*/ 49036 h 58717"/>
                    <a:gd name="connsiteX34" fmla="*/ 11675 w 59350"/>
                    <a:gd name="connsiteY34" fmla="*/ 50292 h 58717"/>
                    <a:gd name="connsiteX35" fmla="*/ 11424 w 59350"/>
                    <a:gd name="connsiteY35" fmla="*/ 50292 h 58717"/>
                    <a:gd name="connsiteX36" fmla="*/ 10630 w 59350"/>
                    <a:gd name="connsiteY36" fmla="*/ 48827 h 58717"/>
                    <a:gd name="connsiteX37" fmla="*/ 9919 w 59350"/>
                    <a:gd name="connsiteY37" fmla="*/ 49371 h 58717"/>
                    <a:gd name="connsiteX38" fmla="*/ 10253 w 59350"/>
                    <a:gd name="connsiteY38" fmla="*/ 48743 h 58717"/>
                    <a:gd name="connsiteX39" fmla="*/ 10253 w 59350"/>
                    <a:gd name="connsiteY39" fmla="*/ 48743 h 58717"/>
                    <a:gd name="connsiteX40" fmla="*/ 10253 w 59350"/>
                    <a:gd name="connsiteY40" fmla="*/ 47362 h 58717"/>
                    <a:gd name="connsiteX41" fmla="*/ 9793 w 59350"/>
                    <a:gd name="connsiteY41" fmla="*/ 43805 h 58717"/>
                    <a:gd name="connsiteX42" fmla="*/ 10128 w 59350"/>
                    <a:gd name="connsiteY42" fmla="*/ 40918 h 58717"/>
                    <a:gd name="connsiteX43" fmla="*/ 10128 w 59350"/>
                    <a:gd name="connsiteY43" fmla="*/ 38951 h 58717"/>
                    <a:gd name="connsiteX44" fmla="*/ 9668 w 59350"/>
                    <a:gd name="connsiteY44" fmla="*/ 37695 h 58717"/>
                    <a:gd name="connsiteX45" fmla="*/ 9668 w 59350"/>
                    <a:gd name="connsiteY45" fmla="*/ 36607 h 58717"/>
                    <a:gd name="connsiteX46" fmla="*/ 10128 w 59350"/>
                    <a:gd name="connsiteY46" fmla="*/ 34724 h 58717"/>
                    <a:gd name="connsiteX47" fmla="*/ 10128 w 59350"/>
                    <a:gd name="connsiteY47" fmla="*/ 33301 h 58717"/>
                    <a:gd name="connsiteX48" fmla="*/ 10128 w 59350"/>
                    <a:gd name="connsiteY48" fmla="*/ 31251 h 58717"/>
                    <a:gd name="connsiteX49" fmla="*/ 9668 w 59350"/>
                    <a:gd name="connsiteY49" fmla="*/ 29912 h 58717"/>
                    <a:gd name="connsiteX50" fmla="*/ 10128 w 59350"/>
                    <a:gd name="connsiteY50" fmla="*/ 27777 h 58717"/>
                    <a:gd name="connsiteX51" fmla="*/ 10128 w 59350"/>
                    <a:gd name="connsiteY51" fmla="*/ 26187 h 58717"/>
                    <a:gd name="connsiteX52" fmla="*/ 10128 w 59350"/>
                    <a:gd name="connsiteY52" fmla="*/ 24848 h 58717"/>
                    <a:gd name="connsiteX53" fmla="*/ 10128 w 59350"/>
                    <a:gd name="connsiteY53" fmla="*/ 22797 h 58717"/>
                    <a:gd name="connsiteX54" fmla="*/ 10128 w 59350"/>
                    <a:gd name="connsiteY54" fmla="*/ 14846 h 58717"/>
                    <a:gd name="connsiteX55" fmla="*/ 8832 w 59350"/>
                    <a:gd name="connsiteY55" fmla="*/ 10368 h 58717"/>
                    <a:gd name="connsiteX56" fmla="*/ 8832 w 59350"/>
                    <a:gd name="connsiteY56" fmla="*/ 10117 h 58717"/>
                    <a:gd name="connsiteX57" fmla="*/ 9584 w 59350"/>
                    <a:gd name="connsiteY57" fmla="*/ 9531 h 58717"/>
                    <a:gd name="connsiteX58" fmla="*/ 10295 w 59350"/>
                    <a:gd name="connsiteY58" fmla="*/ 9992 h 58717"/>
                    <a:gd name="connsiteX59" fmla="*/ 10295 w 59350"/>
                    <a:gd name="connsiteY59" fmla="*/ 9992 h 58717"/>
                    <a:gd name="connsiteX60" fmla="*/ 11215 w 59350"/>
                    <a:gd name="connsiteY60" fmla="*/ 9992 h 58717"/>
                    <a:gd name="connsiteX61" fmla="*/ 16316 w 59350"/>
                    <a:gd name="connsiteY61" fmla="*/ 9364 h 58717"/>
                    <a:gd name="connsiteX62" fmla="*/ 31537 w 59350"/>
                    <a:gd name="connsiteY62" fmla="*/ 9992 h 58717"/>
                    <a:gd name="connsiteX63" fmla="*/ 40444 w 59350"/>
                    <a:gd name="connsiteY63" fmla="*/ 9573 h 58717"/>
                    <a:gd name="connsiteX64" fmla="*/ 49518 w 59350"/>
                    <a:gd name="connsiteY64" fmla="*/ 9992 h 58717"/>
                    <a:gd name="connsiteX65" fmla="*/ 53700 w 59350"/>
                    <a:gd name="connsiteY65" fmla="*/ 5137 h 58717"/>
                    <a:gd name="connsiteX66" fmla="*/ 52445 w 59350"/>
                    <a:gd name="connsiteY66" fmla="*/ 701 h 58717"/>
                    <a:gd name="connsiteX67" fmla="*/ 46967 w 59350"/>
                    <a:gd name="connsiteY67" fmla="*/ 32 h 58717"/>
                    <a:gd name="connsiteX68" fmla="*/ 27690 w 59350"/>
                    <a:gd name="connsiteY68" fmla="*/ 701 h 58717"/>
                    <a:gd name="connsiteX69" fmla="*/ 15146 w 59350"/>
                    <a:gd name="connsiteY69" fmla="*/ 450 h 58717"/>
                    <a:gd name="connsiteX70" fmla="*/ 9835 w 59350"/>
                    <a:gd name="connsiteY70" fmla="*/ 450 h 58717"/>
                    <a:gd name="connsiteX71" fmla="*/ 4859 w 59350"/>
                    <a:gd name="connsiteY71" fmla="*/ 450 h 58717"/>
                    <a:gd name="connsiteX72" fmla="*/ 1096 w 59350"/>
                    <a:gd name="connsiteY72" fmla="*/ 450 h 58717"/>
                    <a:gd name="connsiteX73" fmla="*/ 1096 w 59350"/>
                    <a:gd name="connsiteY73" fmla="*/ 1622 h 58717"/>
                    <a:gd name="connsiteX74" fmla="*/ 1096 w 59350"/>
                    <a:gd name="connsiteY74" fmla="*/ 12377 h 58717"/>
                    <a:gd name="connsiteX75" fmla="*/ 1096 w 59350"/>
                    <a:gd name="connsiteY75" fmla="*/ 15683 h 58717"/>
                    <a:gd name="connsiteX76" fmla="*/ 468 w 59350"/>
                    <a:gd name="connsiteY76" fmla="*/ 20161 h 58717"/>
                    <a:gd name="connsiteX77" fmla="*/ 468 w 59350"/>
                    <a:gd name="connsiteY77" fmla="*/ 21960 h 58717"/>
                    <a:gd name="connsiteX78" fmla="*/ 468 w 59350"/>
                    <a:gd name="connsiteY78" fmla="*/ 23300 h 58717"/>
                    <a:gd name="connsiteX79" fmla="*/ 468 w 59350"/>
                    <a:gd name="connsiteY79" fmla="*/ 24095 h 58717"/>
                    <a:gd name="connsiteX80" fmla="*/ 468 w 59350"/>
                    <a:gd name="connsiteY80" fmla="*/ 25894 h 58717"/>
                    <a:gd name="connsiteX81" fmla="*/ 468 w 59350"/>
                    <a:gd name="connsiteY81" fmla="*/ 29451 h 58717"/>
                    <a:gd name="connsiteX82" fmla="*/ 50 w 59350"/>
                    <a:gd name="connsiteY82" fmla="*/ 32841 h 58717"/>
                    <a:gd name="connsiteX83" fmla="*/ 468 w 59350"/>
                    <a:gd name="connsiteY83" fmla="*/ 35854 h 58717"/>
                    <a:gd name="connsiteX84" fmla="*/ 50 w 59350"/>
                    <a:gd name="connsiteY84" fmla="*/ 39202 h 58717"/>
                    <a:gd name="connsiteX85" fmla="*/ 50 w 59350"/>
                    <a:gd name="connsiteY85" fmla="*/ 40792 h 58717"/>
                    <a:gd name="connsiteX86" fmla="*/ 677 w 59350"/>
                    <a:gd name="connsiteY86" fmla="*/ 48618 h 58717"/>
                    <a:gd name="connsiteX87" fmla="*/ 677 w 59350"/>
                    <a:gd name="connsiteY87" fmla="*/ 51798 h 58717"/>
                    <a:gd name="connsiteX88" fmla="*/ 677 w 59350"/>
                    <a:gd name="connsiteY88" fmla="*/ 58076 h 58717"/>
                    <a:gd name="connsiteX89" fmla="*/ 970 w 59350"/>
                    <a:gd name="connsiteY89" fmla="*/ 58076 h 58717"/>
                    <a:gd name="connsiteX90" fmla="*/ 8915 w 59350"/>
                    <a:gd name="connsiteY90" fmla="*/ 57866 h 58717"/>
                    <a:gd name="connsiteX91" fmla="*/ 12344 w 59350"/>
                    <a:gd name="connsiteY91" fmla="*/ 57866 h 58717"/>
                    <a:gd name="connsiteX92" fmla="*/ 13682 w 59350"/>
                    <a:gd name="connsiteY92" fmla="*/ 57866 h 58717"/>
                    <a:gd name="connsiteX93" fmla="*/ 15480 w 59350"/>
                    <a:gd name="connsiteY93" fmla="*/ 58494 h 58717"/>
                    <a:gd name="connsiteX94" fmla="*/ 17404 w 59350"/>
                    <a:gd name="connsiteY94" fmla="*/ 58076 h 58717"/>
                    <a:gd name="connsiteX95" fmla="*/ 19202 w 59350"/>
                    <a:gd name="connsiteY95" fmla="*/ 58076 h 58717"/>
                    <a:gd name="connsiteX96" fmla="*/ 22756 w 59350"/>
                    <a:gd name="connsiteY96" fmla="*/ 58076 h 58717"/>
                    <a:gd name="connsiteX97" fmla="*/ 26143 w 59350"/>
                    <a:gd name="connsiteY97" fmla="*/ 58494 h 58717"/>
                    <a:gd name="connsiteX98" fmla="*/ 28527 w 59350"/>
                    <a:gd name="connsiteY98" fmla="*/ 58159 h 58717"/>
                    <a:gd name="connsiteX99" fmla="*/ 30701 w 59350"/>
                    <a:gd name="connsiteY99" fmla="*/ 58703 h 58717"/>
                    <a:gd name="connsiteX100" fmla="*/ 38395 w 59350"/>
                    <a:gd name="connsiteY100" fmla="*/ 58076 h 58717"/>
                    <a:gd name="connsiteX101" fmla="*/ 43455 w 59350"/>
                    <a:gd name="connsiteY101" fmla="*/ 58285 h 58717"/>
                    <a:gd name="connsiteX102" fmla="*/ 47636 w 59350"/>
                    <a:gd name="connsiteY102" fmla="*/ 58076 h 58717"/>
                    <a:gd name="connsiteX103" fmla="*/ 51818 w 59350"/>
                    <a:gd name="connsiteY103" fmla="*/ 58076 h 58717"/>
                    <a:gd name="connsiteX104" fmla="*/ 54243 w 59350"/>
                    <a:gd name="connsiteY104" fmla="*/ 58076 h 58717"/>
                    <a:gd name="connsiteX105" fmla="*/ 58090 w 59350"/>
                    <a:gd name="connsiteY105" fmla="*/ 58703 h 58717"/>
                    <a:gd name="connsiteX106" fmla="*/ 58341 w 59350"/>
                    <a:gd name="connsiteY106" fmla="*/ 58703 h 58717"/>
                    <a:gd name="connsiteX107" fmla="*/ 58676 w 59350"/>
                    <a:gd name="connsiteY107" fmla="*/ 58369 h 58717"/>
                    <a:gd name="connsiteX108" fmla="*/ 58676 w 59350"/>
                    <a:gd name="connsiteY108" fmla="*/ 56234 h 58717"/>
                    <a:gd name="connsiteX109" fmla="*/ 58676 w 59350"/>
                    <a:gd name="connsiteY109" fmla="*/ 50334 h 58717"/>
                    <a:gd name="connsiteX110" fmla="*/ 58676 w 59350"/>
                    <a:gd name="connsiteY110" fmla="*/ 47195 h 58717"/>
                    <a:gd name="connsiteX111" fmla="*/ 58676 w 59350"/>
                    <a:gd name="connsiteY111" fmla="*/ 45145 h 58717"/>
                    <a:gd name="connsiteX112" fmla="*/ 58885 w 59350"/>
                    <a:gd name="connsiteY112" fmla="*/ 36273 h 58717"/>
                    <a:gd name="connsiteX113" fmla="*/ 59303 w 59350"/>
                    <a:gd name="connsiteY113" fmla="*/ 27903 h 58717"/>
                    <a:gd name="connsiteX114" fmla="*/ 58885 w 59350"/>
                    <a:gd name="connsiteY114" fmla="*/ 20287 h 58717"/>
                    <a:gd name="connsiteX115" fmla="*/ 59303 w 59350"/>
                    <a:gd name="connsiteY115" fmla="*/ 10954 h 58717"/>
                    <a:gd name="connsiteX116" fmla="*/ 57379 w 59350"/>
                    <a:gd name="connsiteY116" fmla="*/ 6769 h 58717"/>
                    <a:gd name="connsiteX117" fmla="*/ 55080 w 59350"/>
                    <a:gd name="connsiteY117" fmla="*/ 5514 h 58717"/>
                    <a:gd name="connsiteX118" fmla="*/ 52194 w 59350"/>
                    <a:gd name="connsiteY118" fmla="*/ 5556 h 5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9350" h="58717">
                      <a:moveTo>
                        <a:pt x="52194" y="5556"/>
                      </a:moveTo>
                      <a:cubicBezTo>
                        <a:pt x="50798" y="6196"/>
                        <a:pt x="49777" y="7447"/>
                        <a:pt x="49435" y="8946"/>
                      </a:cubicBezTo>
                      <a:cubicBezTo>
                        <a:pt x="49435" y="9782"/>
                        <a:pt x="49225" y="11917"/>
                        <a:pt x="49225" y="13800"/>
                      </a:cubicBezTo>
                      <a:cubicBezTo>
                        <a:pt x="49276" y="14871"/>
                        <a:pt x="49414" y="15934"/>
                        <a:pt x="49644" y="16980"/>
                      </a:cubicBezTo>
                      <a:cubicBezTo>
                        <a:pt x="49823" y="17889"/>
                        <a:pt x="49894" y="18818"/>
                        <a:pt x="49853" y="19742"/>
                      </a:cubicBezTo>
                      <a:cubicBezTo>
                        <a:pt x="49828" y="21299"/>
                        <a:pt x="49685" y="22852"/>
                        <a:pt x="49435" y="24388"/>
                      </a:cubicBezTo>
                      <a:cubicBezTo>
                        <a:pt x="49276" y="25580"/>
                        <a:pt x="49204" y="26781"/>
                        <a:pt x="49225" y="27987"/>
                      </a:cubicBezTo>
                      <a:cubicBezTo>
                        <a:pt x="49225" y="29493"/>
                        <a:pt x="49435" y="30958"/>
                        <a:pt x="49435" y="33092"/>
                      </a:cubicBezTo>
                      <a:cubicBezTo>
                        <a:pt x="49435" y="34138"/>
                        <a:pt x="49853" y="35603"/>
                        <a:pt x="49853" y="36482"/>
                      </a:cubicBezTo>
                      <a:cubicBezTo>
                        <a:pt x="49819" y="38248"/>
                        <a:pt x="49677" y="40005"/>
                        <a:pt x="49435" y="41755"/>
                      </a:cubicBezTo>
                      <a:cubicBezTo>
                        <a:pt x="49259" y="43144"/>
                        <a:pt x="49188" y="44542"/>
                        <a:pt x="49225" y="45940"/>
                      </a:cubicBezTo>
                      <a:lnTo>
                        <a:pt x="49225" y="48451"/>
                      </a:lnTo>
                      <a:cubicBezTo>
                        <a:pt x="49225" y="48702"/>
                        <a:pt x="49225" y="49036"/>
                        <a:pt x="49225" y="48953"/>
                      </a:cubicBezTo>
                      <a:cubicBezTo>
                        <a:pt x="49225" y="48869"/>
                        <a:pt x="49225" y="48953"/>
                        <a:pt x="49225" y="48953"/>
                      </a:cubicBezTo>
                      <a:cubicBezTo>
                        <a:pt x="49225" y="48953"/>
                        <a:pt x="49225" y="48953"/>
                        <a:pt x="49225" y="48953"/>
                      </a:cubicBezTo>
                      <a:cubicBezTo>
                        <a:pt x="49288" y="49367"/>
                        <a:pt x="49288" y="49794"/>
                        <a:pt x="49225" y="50208"/>
                      </a:cubicBezTo>
                      <a:lnTo>
                        <a:pt x="49225" y="50208"/>
                      </a:lnTo>
                      <a:cubicBezTo>
                        <a:pt x="48067" y="49442"/>
                        <a:pt x="46754" y="48940"/>
                        <a:pt x="45378" y="48743"/>
                      </a:cubicBezTo>
                      <a:cubicBezTo>
                        <a:pt x="44877" y="48743"/>
                        <a:pt x="43831" y="49371"/>
                        <a:pt x="43329" y="49371"/>
                      </a:cubicBezTo>
                      <a:cubicBezTo>
                        <a:pt x="40444" y="49371"/>
                        <a:pt x="39691" y="48743"/>
                        <a:pt x="37266" y="48743"/>
                      </a:cubicBezTo>
                      <a:cubicBezTo>
                        <a:pt x="36388" y="48743"/>
                        <a:pt x="35426" y="48995"/>
                        <a:pt x="34464" y="49078"/>
                      </a:cubicBezTo>
                      <a:cubicBezTo>
                        <a:pt x="34464" y="48869"/>
                        <a:pt x="34172" y="48743"/>
                        <a:pt x="34046" y="48743"/>
                      </a:cubicBezTo>
                      <a:cubicBezTo>
                        <a:pt x="33921" y="48743"/>
                        <a:pt x="32834" y="48743"/>
                        <a:pt x="32081" y="48743"/>
                      </a:cubicBezTo>
                      <a:cubicBezTo>
                        <a:pt x="31717" y="48769"/>
                        <a:pt x="31362" y="48869"/>
                        <a:pt x="31036" y="49036"/>
                      </a:cubicBezTo>
                      <a:lnTo>
                        <a:pt x="30074" y="49036"/>
                      </a:lnTo>
                      <a:cubicBezTo>
                        <a:pt x="30074" y="49036"/>
                        <a:pt x="29697" y="49036"/>
                        <a:pt x="29488" y="49413"/>
                      </a:cubicBezTo>
                      <a:cubicBezTo>
                        <a:pt x="28932" y="49350"/>
                        <a:pt x="28385" y="49225"/>
                        <a:pt x="27858" y="49036"/>
                      </a:cubicBezTo>
                      <a:cubicBezTo>
                        <a:pt x="27389" y="48957"/>
                        <a:pt x="26908" y="48957"/>
                        <a:pt x="26436" y="49036"/>
                      </a:cubicBezTo>
                      <a:cubicBezTo>
                        <a:pt x="25809" y="49036"/>
                        <a:pt x="25223" y="49036"/>
                        <a:pt x="24387" y="49036"/>
                      </a:cubicBezTo>
                      <a:cubicBezTo>
                        <a:pt x="23551" y="49036"/>
                        <a:pt x="23383" y="49455"/>
                        <a:pt x="23049" y="49455"/>
                      </a:cubicBezTo>
                      <a:cubicBezTo>
                        <a:pt x="22321" y="49421"/>
                        <a:pt x="21602" y="49279"/>
                        <a:pt x="20916" y="49036"/>
                      </a:cubicBezTo>
                      <a:cubicBezTo>
                        <a:pt x="20377" y="48936"/>
                        <a:pt x="19825" y="48936"/>
                        <a:pt x="19285" y="49036"/>
                      </a:cubicBezTo>
                      <a:cubicBezTo>
                        <a:pt x="18365" y="49036"/>
                        <a:pt x="17613" y="49036"/>
                        <a:pt x="16693" y="49036"/>
                      </a:cubicBezTo>
                      <a:lnTo>
                        <a:pt x="13557" y="49036"/>
                      </a:lnTo>
                      <a:cubicBezTo>
                        <a:pt x="12260" y="49246"/>
                        <a:pt x="12469" y="49246"/>
                        <a:pt x="11675" y="50292"/>
                      </a:cubicBezTo>
                      <a:cubicBezTo>
                        <a:pt x="11675" y="50292"/>
                        <a:pt x="11675" y="50292"/>
                        <a:pt x="11424" y="50292"/>
                      </a:cubicBezTo>
                      <a:cubicBezTo>
                        <a:pt x="10211" y="50292"/>
                        <a:pt x="10713" y="48827"/>
                        <a:pt x="10630" y="48827"/>
                      </a:cubicBezTo>
                      <a:cubicBezTo>
                        <a:pt x="10546" y="48827"/>
                        <a:pt x="9961" y="49497"/>
                        <a:pt x="9919" y="49371"/>
                      </a:cubicBezTo>
                      <a:cubicBezTo>
                        <a:pt x="9931" y="49124"/>
                        <a:pt x="10052" y="48894"/>
                        <a:pt x="10253" y="48743"/>
                      </a:cubicBezTo>
                      <a:lnTo>
                        <a:pt x="10253" y="48743"/>
                      </a:lnTo>
                      <a:cubicBezTo>
                        <a:pt x="10316" y="48287"/>
                        <a:pt x="10316" y="47819"/>
                        <a:pt x="10253" y="47362"/>
                      </a:cubicBezTo>
                      <a:cubicBezTo>
                        <a:pt x="10253" y="46233"/>
                        <a:pt x="9793" y="44977"/>
                        <a:pt x="9793" y="43805"/>
                      </a:cubicBezTo>
                      <a:cubicBezTo>
                        <a:pt x="9793" y="42634"/>
                        <a:pt x="10044" y="41755"/>
                        <a:pt x="10128" y="40918"/>
                      </a:cubicBezTo>
                      <a:cubicBezTo>
                        <a:pt x="10128" y="40583"/>
                        <a:pt x="10128" y="39704"/>
                        <a:pt x="10128" y="38951"/>
                      </a:cubicBezTo>
                      <a:cubicBezTo>
                        <a:pt x="10073" y="38503"/>
                        <a:pt x="9919" y="38072"/>
                        <a:pt x="9668" y="37695"/>
                      </a:cubicBezTo>
                      <a:cubicBezTo>
                        <a:pt x="9559" y="37340"/>
                        <a:pt x="9559" y="36963"/>
                        <a:pt x="9668" y="36607"/>
                      </a:cubicBezTo>
                      <a:cubicBezTo>
                        <a:pt x="9689" y="35955"/>
                        <a:pt x="9843" y="35314"/>
                        <a:pt x="10128" y="34724"/>
                      </a:cubicBezTo>
                      <a:cubicBezTo>
                        <a:pt x="10207" y="34251"/>
                        <a:pt x="10207" y="33774"/>
                        <a:pt x="10128" y="33301"/>
                      </a:cubicBezTo>
                      <a:cubicBezTo>
                        <a:pt x="10128" y="32674"/>
                        <a:pt x="10128" y="32088"/>
                        <a:pt x="10128" y="31251"/>
                      </a:cubicBezTo>
                      <a:cubicBezTo>
                        <a:pt x="10128" y="30414"/>
                        <a:pt x="9668" y="30246"/>
                        <a:pt x="9668" y="29912"/>
                      </a:cubicBezTo>
                      <a:cubicBezTo>
                        <a:pt x="9697" y="29179"/>
                        <a:pt x="9852" y="28455"/>
                        <a:pt x="10128" y="27777"/>
                      </a:cubicBezTo>
                      <a:cubicBezTo>
                        <a:pt x="10228" y="27254"/>
                        <a:pt x="10228" y="26714"/>
                        <a:pt x="10128" y="26187"/>
                      </a:cubicBezTo>
                      <a:cubicBezTo>
                        <a:pt x="10153" y="25739"/>
                        <a:pt x="10153" y="25296"/>
                        <a:pt x="10128" y="24848"/>
                      </a:cubicBezTo>
                      <a:cubicBezTo>
                        <a:pt x="10082" y="24166"/>
                        <a:pt x="10082" y="23480"/>
                        <a:pt x="10128" y="22797"/>
                      </a:cubicBezTo>
                      <a:lnTo>
                        <a:pt x="10128" y="14846"/>
                      </a:lnTo>
                      <a:cubicBezTo>
                        <a:pt x="9877" y="11749"/>
                        <a:pt x="9877" y="11917"/>
                        <a:pt x="8832" y="10368"/>
                      </a:cubicBezTo>
                      <a:cubicBezTo>
                        <a:pt x="8832" y="10368"/>
                        <a:pt x="8832" y="10368"/>
                        <a:pt x="8832" y="10117"/>
                      </a:cubicBezTo>
                      <a:cubicBezTo>
                        <a:pt x="8894" y="9757"/>
                        <a:pt x="9220" y="9506"/>
                        <a:pt x="9584" y="9531"/>
                      </a:cubicBezTo>
                      <a:cubicBezTo>
                        <a:pt x="9856" y="9623"/>
                        <a:pt x="10098" y="9782"/>
                        <a:pt x="10295" y="9992"/>
                      </a:cubicBezTo>
                      <a:lnTo>
                        <a:pt x="10295" y="9992"/>
                      </a:lnTo>
                      <a:lnTo>
                        <a:pt x="11215" y="9992"/>
                      </a:lnTo>
                      <a:cubicBezTo>
                        <a:pt x="12511" y="9992"/>
                        <a:pt x="15020" y="9364"/>
                        <a:pt x="16316" y="9364"/>
                      </a:cubicBezTo>
                      <a:cubicBezTo>
                        <a:pt x="23509" y="9364"/>
                        <a:pt x="25391" y="9992"/>
                        <a:pt x="31537" y="9992"/>
                      </a:cubicBezTo>
                      <a:cubicBezTo>
                        <a:pt x="34297" y="9992"/>
                        <a:pt x="37475" y="9573"/>
                        <a:pt x="40444" y="9573"/>
                      </a:cubicBezTo>
                      <a:cubicBezTo>
                        <a:pt x="43413" y="9573"/>
                        <a:pt x="48055" y="9992"/>
                        <a:pt x="49518" y="9992"/>
                      </a:cubicBezTo>
                      <a:cubicBezTo>
                        <a:pt x="51864" y="9531"/>
                        <a:pt x="53591" y="7527"/>
                        <a:pt x="53700" y="5137"/>
                      </a:cubicBezTo>
                      <a:cubicBezTo>
                        <a:pt x="53771" y="3564"/>
                        <a:pt x="53327" y="2007"/>
                        <a:pt x="52445" y="701"/>
                      </a:cubicBezTo>
                      <a:cubicBezTo>
                        <a:pt x="50676" y="136"/>
                        <a:pt x="48820" y="-90"/>
                        <a:pt x="46967" y="32"/>
                      </a:cubicBezTo>
                      <a:cubicBezTo>
                        <a:pt x="40402" y="32"/>
                        <a:pt x="33837" y="701"/>
                        <a:pt x="27690" y="701"/>
                      </a:cubicBezTo>
                      <a:cubicBezTo>
                        <a:pt x="25349" y="701"/>
                        <a:pt x="23049" y="450"/>
                        <a:pt x="15146" y="450"/>
                      </a:cubicBezTo>
                      <a:lnTo>
                        <a:pt x="9835" y="450"/>
                      </a:lnTo>
                      <a:lnTo>
                        <a:pt x="4859" y="450"/>
                      </a:lnTo>
                      <a:lnTo>
                        <a:pt x="1096" y="450"/>
                      </a:lnTo>
                      <a:cubicBezTo>
                        <a:pt x="845" y="660"/>
                        <a:pt x="1096" y="1245"/>
                        <a:pt x="1096" y="1622"/>
                      </a:cubicBezTo>
                      <a:lnTo>
                        <a:pt x="1096" y="12377"/>
                      </a:lnTo>
                      <a:lnTo>
                        <a:pt x="1096" y="15683"/>
                      </a:lnTo>
                      <a:cubicBezTo>
                        <a:pt x="1096" y="16980"/>
                        <a:pt x="468" y="18445"/>
                        <a:pt x="468" y="20161"/>
                      </a:cubicBezTo>
                      <a:cubicBezTo>
                        <a:pt x="427" y="20759"/>
                        <a:pt x="427" y="21362"/>
                        <a:pt x="468" y="21960"/>
                      </a:cubicBezTo>
                      <a:lnTo>
                        <a:pt x="468" y="23300"/>
                      </a:lnTo>
                      <a:cubicBezTo>
                        <a:pt x="481" y="23563"/>
                        <a:pt x="481" y="23831"/>
                        <a:pt x="468" y="24095"/>
                      </a:cubicBezTo>
                      <a:cubicBezTo>
                        <a:pt x="468" y="24764"/>
                        <a:pt x="468" y="25350"/>
                        <a:pt x="468" y="25894"/>
                      </a:cubicBezTo>
                      <a:cubicBezTo>
                        <a:pt x="468" y="27066"/>
                        <a:pt x="468" y="28070"/>
                        <a:pt x="468" y="29451"/>
                      </a:cubicBezTo>
                      <a:cubicBezTo>
                        <a:pt x="468" y="30832"/>
                        <a:pt x="50" y="32297"/>
                        <a:pt x="50" y="32841"/>
                      </a:cubicBezTo>
                      <a:cubicBezTo>
                        <a:pt x="50" y="33385"/>
                        <a:pt x="468" y="34850"/>
                        <a:pt x="468" y="35854"/>
                      </a:cubicBezTo>
                      <a:cubicBezTo>
                        <a:pt x="468" y="36858"/>
                        <a:pt x="134" y="38030"/>
                        <a:pt x="50" y="39202"/>
                      </a:cubicBezTo>
                      <a:cubicBezTo>
                        <a:pt x="-17" y="39729"/>
                        <a:pt x="-17" y="40265"/>
                        <a:pt x="50" y="40792"/>
                      </a:cubicBezTo>
                      <a:cubicBezTo>
                        <a:pt x="50" y="43471"/>
                        <a:pt x="677" y="45898"/>
                        <a:pt x="677" y="48618"/>
                      </a:cubicBezTo>
                      <a:lnTo>
                        <a:pt x="677" y="51798"/>
                      </a:lnTo>
                      <a:lnTo>
                        <a:pt x="677" y="58076"/>
                      </a:lnTo>
                      <a:lnTo>
                        <a:pt x="970" y="58076"/>
                      </a:lnTo>
                      <a:lnTo>
                        <a:pt x="8915" y="57866"/>
                      </a:lnTo>
                      <a:lnTo>
                        <a:pt x="12344" y="57866"/>
                      </a:lnTo>
                      <a:lnTo>
                        <a:pt x="13682" y="57866"/>
                      </a:lnTo>
                      <a:cubicBezTo>
                        <a:pt x="14184" y="57866"/>
                        <a:pt x="14769" y="58494"/>
                        <a:pt x="15480" y="58494"/>
                      </a:cubicBezTo>
                      <a:cubicBezTo>
                        <a:pt x="16103" y="58281"/>
                        <a:pt x="16747" y="58138"/>
                        <a:pt x="17404" y="58076"/>
                      </a:cubicBezTo>
                      <a:cubicBezTo>
                        <a:pt x="18073" y="58076"/>
                        <a:pt x="18658" y="58076"/>
                        <a:pt x="19202" y="58076"/>
                      </a:cubicBezTo>
                      <a:cubicBezTo>
                        <a:pt x="19745" y="58076"/>
                        <a:pt x="21376" y="58076"/>
                        <a:pt x="22756" y="58076"/>
                      </a:cubicBezTo>
                      <a:cubicBezTo>
                        <a:pt x="24136" y="58076"/>
                        <a:pt x="25600" y="58494"/>
                        <a:pt x="26143" y="58494"/>
                      </a:cubicBezTo>
                      <a:cubicBezTo>
                        <a:pt x="26942" y="58423"/>
                        <a:pt x="27740" y="58310"/>
                        <a:pt x="28527" y="58159"/>
                      </a:cubicBezTo>
                      <a:cubicBezTo>
                        <a:pt x="29171" y="58582"/>
                        <a:pt x="29936" y="58775"/>
                        <a:pt x="30701" y="58703"/>
                      </a:cubicBezTo>
                      <a:cubicBezTo>
                        <a:pt x="33335" y="58703"/>
                        <a:pt x="35928" y="58076"/>
                        <a:pt x="38395" y="58076"/>
                      </a:cubicBezTo>
                      <a:cubicBezTo>
                        <a:pt x="39315" y="58076"/>
                        <a:pt x="40277" y="58285"/>
                        <a:pt x="43455" y="58285"/>
                      </a:cubicBezTo>
                      <a:cubicBezTo>
                        <a:pt x="44751" y="58285"/>
                        <a:pt x="46173" y="58076"/>
                        <a:pt x="47636" y="58076"/>
                      </a:cubicBezTo>
                      <a:lnTo>
                        <a:pt x="51818" y="58076"/>
                      </a:lnTo>
                      <a:lnTo>
                        <a:pt x="54243" y="58076"/>
                      </a:lnTo>
                      <a:cubicBezTo>
                        <a:pt x="55121" y="58076"/>
                        <a:pt x="56710" y="58703"/>
                        <a:pt x="58090" y="58703"/>
                      </a:cubicBezTo>
                      <a:lnTo>
                        <a:pt x="58341" y="58703"/>
                      </a:lnTo>
                      <a:cubicBezTo>
                        <a:pt x="58341" y="58703"/>
                        <a:pt x="58843" y="58703"/>
                        <a:pt x="58676" y="58369"/>
                      </a:cubicBezTo>
                      <a:lnTo>
                        <a:pt x="58676" y="56234"/>
                      </a:lnTo>
                      <a:cubicBezTo>
                        <a:pt x="58676" y="54644"/>
                        <a:pt x="58676" y="52677"/>
                        <a:pt x="58676" y="50334"/>
                      </a:cubicBezTo>
                      <a:cubicBezTo>
                        <a:pt x="58676" y="47990"/>
                        <a:pt x="58676" y="48032"/>
                        <a:pt x="58676" y="47195"/>
                      </a:cubicBezTo>
                      <a:cubicBezTo>
                        <a:pt x="58676" y="46358"/>
                        <a:pt x="58676" y="45772"/>
                        <a:pt x="58676" y="45145"/>
                      </a:cubicBezTo>
                      <a:lnTo>
                        <a:pt x="58885" y="36273"/>
                      </a:lnTo>
                      <a:cubicBezTo>
                        <a:pt x="58885" y="33092"/>
                        <a:pt x="59303" y="29033"/>
                        <a:pt x="59303" y="27903"/>
                      </a:cubicBezTo>
                      <a:cubicBezTo>
                        <a:pt x="59303" y="25350"/>
                        <a:pt x="58885" y="22839"/>
                        <a:pt x="58885" y="20287"/>
                      </a:cubicBezTo>
                      <a:cubicBezTo>
                        <a:pt x="58885" y="18571"/>
                        <a:pt x="59303" y="13926"/>
                        <a:pt x="59303" y="10954"/>
                      </a:cubicBezTo>
                      <a:cubicBezTo>
                        <a:pt x="59554" y="9301"/>
                        <a:pt x="58801" y="7652"/>
                        <a:pt x="57379" y="6769"/>
                      </a:cubicBezTo>
                      <a:cubicBezTo>
                        <a:pt x="56923" y="5937"/>
                        <a:pt x="56025" y="5447"/>
                        <a:pt x="55080" y="5514"/>
                      </a:cubicBezTo>
                      <a:cubicBezTo>
                        <a:pt x="54118" y="5430"/>
                        <a:pt x="53152" y="5443"/>
                        <a:pt x="52194" y="5556"/>
                      </a:cubicBezTo>
                      <a:close/>
                    </a:path>
                  </a:pathLst>
                </a:custGeom>
                <a:solidFill>
                  <a:schemeClr val="bg1"/>
                </a:solidFill>
                <a:ln w="3805" cap="flat">
                  <a:noFill/>
                  <a:prstDash val="solid"/>
                  <a:miter/>
                </a:ln>
              </p:spPr>
              <p:txBody>
                <a:bodyPr wrap="none" rtlCol="0" anchor="ctr"/>
                <a:lstStyle/>
                <a:p>
                  <a:endParaRPr lang="en-CA"/>
                </a:p>
              </p:txBody>
            </p:sp>
            <p:sp>
              <p:nvSpPr>
                <p:cNvPr id="276" name="Freeform 275">
                  <a:extLst>
                    <a:ext uri="{FF2B5EF4-FFF2-40B4-BE49-F238E27FC236}">
                      <a16:creationId xmlns:a16="http://schemas.microsoft.com/office/drawing/2014/main" id="{D47CCF9F-49DC-D146-B8D8-18BED08DD5EB}"/>
                    </a:ext>
                  </a:extLst>
                </p:cNvPr>
                <p:cNvSpPr/>
                <p:nvPr/>
              </p:nvSpPr>
              <p:spPr>
                <a:xfrm>
                  <a:off x="5990176" y="3169428"/>
                  <a:ext cx="59392" cy="58717"/>
                </a:xfrm>
                <a:custGeom>
                  <a:avLst/>
                  <a:gdLst>
                    <a:gd name="connsiteX0" fmla="*/ 51567 w 59392"/>
                    <a:gd name="connsiteY0" fmla="*/ 5556 h 58717"/>
                    <a:gd name="connsiteX1" fmla="*/ 48807 w 59392"/>
                    <a:gd name="connsiteY1" fmla="*/ 8946 h 58717"/>
                    <a:gd name="connsiteX2" fmla="*/ 48807 w 59392"/>
                    <a:gd name="connsiteY2" fmla="*/ 13800 h 58717"/>
                    <a:gd name="connsiteX3" fmla="*/ 49225 w 59392"/>
                    <a:gd name="connsiteY3" fmla="*/ 16980 h 58717"/>
                    <a:gd name="connsiteX4" fmla="*/ 49435 w 59392"/>
                    <a:gd name="connsiteY4" fmla="*/ 19742 h 58717"/>
                    <a:gd name="connsiteX5" fmla="*/ 49016 w 59392"/>
                    <a:gd name="connsiteY5" fmla="*/ 24388 h 58717"/>
                    <a:gd name="connsiteX6" fmla="*/ 49016 w 59392"/>
                    <a:gd name="connsiteY6" fmla="*/ 27987 h 58717"/>
                    <a:gd name="connsiteX7" fmla="*/ 49016 w 59392"/>
                    <a:gd name="connsiteY7" fmla="*/ 33092 h 58717"/>
                    <a:gd name="connsiteX8" fmla="*/ 49435 w 59392"/>
                    <a:gd name="connsiteY8" fmla="*/ 36482 h 58717"/>
                    <a:gd name="connsiteX9" fmla="*/ 49016 w 59392"/>
                    <a:gd name="connsiteY9" fmla="*/ 41755 h 58717"/>
                    <a:gd name="connsiteX10" fmla="*/ 49016 w 59392"/>
                    <a:gd name="connsiteY10" fmla="*/ 45940 h 58717"/>
                    <a:gd name="connsiteX11" fmla="*/ 49016 w 59392"/>
                    <a:gd name="connsiteY11" fmla="*/ 48451 h 58717"/>
                    <a:gd name="connsiteX12" fmla="*/ 49016 w 59392"/>
                    <a:gd name="connsiteY12" fmla="*/ 48953 h 58717"/>
                    <a:gd name="connsiteX13" fmla="*/ 49016 w 59392"/>
                    <a:gd name="connsiteY13" fmla="*/ 48953 h 58717"/>
                    <a:gd name="connsiteX14" fmla="*/ 49016 w 59392"/>
                    <a:gd name="connsiteY14" fmla="*/ 48953 h 58717"/>
                    <a:gd name="connsiteX15" fmla="*/ 49016 w 59392"/>
                    <a:gd name="connsiteY15" fmla="*/ 50208 h 58717"/>
                    <a:gd name="connsiteX16" fmla="*/ 49016 w 59392"/>
                    <a:gd name="connsiteY16" fmla="*/ 50208 h 58717"/>
                    <a:gd name="connsiteX17" fmla="*/ 45169 w 59392"/>
                    <a:gd name="connsiteY17" fmla="*/ 48743 h 58717"/>
                    <a:gd name="connsiteX18" fmla="*/ 43120 w 59392"/>
                    <a:gd name="connsiteY18" fmla="*/ 49371 h 58717"/>
                    <a:gd name="connsiteX19" fmla="*/ 37057 w 59392"/>
                    <a:gd name="connsiteY19" fmla="*/ 48743 h 58717"/>
                    <a:gd name="connsiteX20" fmla="*/ 34256 w 59392"/>
                    <a:gd name="connsiteY20" fmla="*/ 49078 h 58717"/>
                    <a:gd name="connsiteX21" fmla="*/ 33837 w 59392"/>
                    <a:gd name="connsiteY21" fmla="*/ 48743 h 58717"/>
                    <a:gd name="connsiteX22" fmla="*/ 31872 w 59392"/>
                    <a:gd name="connsiteY22" fmla="*/ 48743 h 58717"/>
                    <a:gd name="connsiteX23" fmla="*/ 30827 w 59392"/>
                    <a:gd name="connsiteY23" fmla="*/ 49036 h 58717"/>
                    <a:gd name="connsiteX24" fmla="*/ 29865 w 59392"/>
                    <a:gd name="connsiteY24" fmla="*/ 49036 h 58717"/>
                    <a:gd name="connsiteX25" fmla="*/ 29279 w 59392"/>
                    <a:gd name="connsiteY25" fmla="*/ 49413 h 58717"/>
                    <a:gd name="connsiteX26" fmla="*/ 27649 w 59392"/>
                    <a:gd name="connsiteY26" fmla="*/ 49036 h 58717"/>
                    <a:gd name="connsiteX27" fmla="*/ 26227 w 59392"/>
                    <a:gd name="connsiteY27" fmla="*/ 49036 h 58717"/>
                    <a:gd name="connsiteX28" fmla="*/ 24178 w 59392"/>
                    <a:gd name="connsiteY28" fmla="*/ 49036 h 58717"/>
                    <a:gd name="connsiteX29" fmla="*/ 22840 w 59392"/>
                    <a:gd name="connsiteY29" fmla="*/ 49455 h 58717"/>
                    <a:gd name="connsiteX30" fmla="*/ 20707 w 59392"/>
                    <a:gd name="connsiteY30" fmla="*/ 49036 h 58717"/>
                    <a:gd name="connsiteX31" fmla="*/ 19118 w 59392"/>
                    <a:gd name="connsiteY31" fmla="*/ 49036 h 58717"/>
                    <a:gd name="connsiteX32" fmla="*/ 16484 w 59392"/>
                    <a:gd name="connsiteY32" fmla="*/ 49036 h 58717"/>
                    <a:gd name="connsiteX33" fmla="*/ 13348 w 59392"/>
                    <a:gd name="connsiteY33" fmla="*/ 49036 h 58717"/>
                    <a:gd name="connsiteX34" fmla="*/ 11466 w 59392"/>
                    <a:gd name="connsiteY34" fmla="*/ 50292 h 58717"/>
                    <a:gd name="connsiteX35" fmla="*/ 11215 w 59392"/>
                    <a:gd name="connsiteY35" fmla="*/ 50292 h 58717"/>
                    <a:gd name="connsiteX36" fmla="*/ 10421 w 59392"/>
                    <a:gd name="connsiteY36" fmla="*/ 48827 h 58717"/>
                    <a:gd name="connsiteX37" fmla="*/ 9710 w 59392"/>
                    <a:gd name="connsiteY37" fmla="*/ 49371 h 58717"/>
                    <a:gd name="connsiteX38" fmla="*/ 10044 w 59392"/>
                    <a:gd name="connsiteY38" fmla="*/ 48743 h 58717"/>
                    <a:gd name="connsiteX39" fmla="*/ 10253 w 59392"/>
                    <a:gd name="connsiteY39" fmla="*/ 48743 h 58717"/>
                    <a:gd name="connsiteX40" fmla="*/ 10253 w 59392"/>
                    <a:gd name="connsiteY40" fmla="*/ 47362 h 58717"/>
                    <a:gd name="connsiteX41" fmla="*/ 9835 w 59392"/>
                    <a:gd name="connsiteY41" fmla="*/ 43805 h 58717"/>
                    <a:gd name="connsiteX42" fmla="*/ 10170 w 59392"/>
                    <a:gd name="connsiteY42" fmla="*/ 40918 h 58717"/>
                    <a:gd name="connsiteX43" fmla="*/ 10170 w 59392"/>
                    <a:gd name="connsiteY43" fmla="*/ 38951 h 58717"/>
                    <a:gd name="connsiteX44" fmla="*/ 9751 w 59392"/>
                    <a:gd name="connsiteY44" fmla="*/ 37695 h 58717"/>
                    <a:gd name="connsiteX45" fmla="*/ 9542 w 59392"/>
                    <a:gd name="connsiteY45" fmla="*/ 36607 h 58717"/>
                    <a:gd name="connsiteX46" fmla="*/ 9961 w 59392"/>
                    <a:gd name="connsiteY46" fmla="*/ 34724 h 58717"/>
                    <a:gd name="connsiteX47" fmla="*/ 9961 w 59392"/>
                    <a:gd name="connsiteY47" fmla="*/ 33301 h 58717"/>
                    <a:gd name="connsiteX48" fmla="*/ 9961 w 59392"/>
                    <a:gd name="connsiteY48" fmla="*/ 31251 h 58717"/>
                    <a:gd name="connsiteX49" fmla="*/ 9542 w 59392"/>
                    <a:gd name="connsiteY49" fmla="*/ 29912 h 58717"/>
                    <a:gd name="connsiteX50" fmla="*/ 9961 w 59392"/>
                    <a:gd name="connsiteY50" fmla="*/ 27777 h 58717"/>
                    <a:gd name="connsiteX51" fmla="*/ 9961 w 59392"/>
                    <a:gd name="connsiteY51" fmla="*/ 26187 h 58717"/>
                    <a:gd name="connsiteX52" fmla="*/ 9961 w 59392"/>
                    <a:gd name="connsiteY52" fmla="*/ 24848 h 58717"/>
                    <a:gd name="connsiteX53" fmla="*/ 9961 w 59392"/>
                    <a:gd name="connsiteY53" fmla="*/ 22797 h 58717"/>
                    <a:gd name="connsiteX54" fmla="*/ 9961 w 59392"/>
                    <a:gd name="connsiteY54" fmla="*/ 14846 h 58717"/>
                    <a:gd name="connsiteX55" fmla="*/ 8664 w 59392"/>
                    <a:gd name="connsiteY55" fmla="*/ 10368 h 58717"/>
                    <a:gd name="connsiteX56" fmla="*/ 8664 w 59392"/>
                    <a:gd name="connsiteY56" fmla="*/ 10117 h 58717"/>
                    <a:gd name="connsiteX57" fmla="*/ 9417 w 59392"/>
                    <a:gd name="connsiteY57" fmla="*/ 9531 h 58717"/>
                    <a:gd name="connsiteX58" fmla="*/ 10128 w 59392"/>
                    <a:gd name="connsiteY58" fmla="*/ 9992 h 58717"/>
                    <a:gd name="connsiteX59" fmla="*/ 10128 w 59392"/>
                    <a:gd name="connsiteY59" fmla="*/ 9992 h 58717"/>
                    <a:gd name="connsiteX60" fmla="*/ 11006 w 59392"/>
                    <a:gd name="connsiteY60" fmla="*/ 9992 h 58717"/>
                    <a:gd name="connsiteX61" fmla="*/ 16107 w 59392"/>
                    <a:gd name="connsiteY61" fmla="*/ 9364 h 58717"/>
                    <a:gd name="connsiteX62" fmla="*/ 31328 w 59392"/>
                    <a:gd name="connsiteY62" fmla="*/ 9992 h 58717"/>
                    <a:gd name="connsiteX63" fmla="*/ 40235 w 59392"/>
                    <a:gd name="connsiteY63" fmla="*/ 9573 h 58717"/>
                    <a:gd name="connsiteX64" fmla="*/ 49309 w 59392"/>
                    <a:gd name="connsiteY64" fmla="*/ 9992 h 58717"/>
                    <a:gd name="connsiteX65" fmla="*/ 53491 w 59392"/>
                    <a:gd name="connsiteY65" fmla="*/ 5137 h 58717"/>
                    <a:gd name="connsiteX66" fmla="*/ 52236 w 59392"/>
                    <a:gd name="connsiteY66" fmla="*/ 701 h 58717"/>
                    <a:gd name="connsiteX67" fmla="*/ 46758 w 59392"/>
                    <a:gd name="connsiteY67" fmla="*/ 32 h 58717"/>
                    <a:gd name="connsiteX68" fmla="*/ 27481 w 59392"/>
                    <a:gd name="connsiteY68" fmla="*/ 701 h 58717"/>
                    <a:gd name="connsiteX69" fmla="*/ 14937 w 59392"/>
                    <a:gd name="connsiteY69" fmla="*/ 450 h 58717"/>
                    <a:gd name="connsiteX70" fmla="*/ 9626 w 59392"/>
                    <a:gd name="connsiteY70" fmla="*/ 450 h 58717"/>
                    <a:gd name="connsiteX71" fmla="*/ 4650 w 59392"/>
                    <a:gd name="connsiteY71" fmla="*/ 450 h 58717"/>
                    <a:gd name="connsiteX72" fmla="*/ 887 w 59392"/>
                    <a:gd name="connsiteY72" fmla="*/ 450 h 58717"/>
                    <a:gd name="connsiteX73" fmla="*/ 887 w 59392"/>
                    <a:gd name="connsiteY73" fmla="*/ 1622 h 58717"/>
                    <a:gd name="connsiteX74" fmla="*/ 887 w 59392"/>
                    <a:gd name="connsiteY74" fmla="*/ 8946 h 58717"/>
                    <a:gd name="connsiteX75" fmla="*/ 887 w 59392"/>
                    <a:gd name="connsiteY75" fmla="*/ 12377 h 58717"/>
                    <a:gd name="connsiteX76" fmla="*/ 887 w 59392"/>
                    <a:gd name="connsiteY76" fmla="*/ 15683 h 58717"/>
                    <a:gd name="connsiteX77" fmla="*/ 259 w 59392"/>
                    <a:gd name="connsiteY77" fmla="*/ 20161 h 58717"/>
                    <a:gd name="connsiteX78" fmla="*/ 468 w 59392"/>
                    <a:gd name="connsiteY78" fmla="*/ 21960 h 58717"/>
                    <a:gd name="connsiteX79" fmla="*/ 468 w 59392"/>
                    <a:gd name="connsiteY79" fmla="*/ 23300 h 58717"/>
                    <a:gd name="connsiteX80" fmla="*/ 468 w 59392"/>
                    <a:gd name="connsiteY80" fmla="*/ 24095 h 58717"/>
                    <a:gd name="connsiteX81" fmla="*/ 677 w 59392"/>
                    <a:gd name="connsiteY81" fmla="*/ 25894 h 58717"/>
                    <a:gd name="connsiteX82" fmla="*/ 468 w 59392"/>
                    <a:gd name="connsiteY82" fmla="*/ 29451 h 58717"/>
                    <a:gd name="connsiteX83" fmla="*/ 50 w 59392"/>
                    <a:gd name="connsiteY83" fmla="*/ 32841 h 58717"/>
                    <a:gd name="connsiteX84" fmla="*/ 468 w 59392"/>
                    <a:gd name="connsiteY84" fmla="*/ 35854 h 58717"/>
                    <a:gd name="connsiteX85" fmla="*/ 50 w 59392"/>
                    <a:gd name="connsiteY85" fmla="*/ 39202 h 58717"/>
                    <a:gd name="connsiteX86" fmla="*/ 50 w 59392"/>
                    <a:gd name="connsiteY86" fmla="*/ 40792 h 58717"/>
                    <a:gd name="connsiteX87" fmla="*/ 677 w 59392"/>
                    <a:gd name="connsiteY87" fmla="*/ 48618 h 58717"/>
                    <a:gd name="connsiteX88" fmla="*/ 677 w 59392"/>
                    <a:gd name="connsiteY88" fmla="*/ 51798 h 58717"/>
                    <a:gd name="connsiteX89" fmla="*/ 677 w 59392"/>
                    <a:gd name="connsiteY89" fmla="*/ 58076 h 58717"/>
                    <a:gd name="connsiteX90" fmla="*/ 970 w 59392"/>
                    <a:gd name="connsiteY90" fmla="*/ 58076 h 58717"/>
                    <a:gd name="connsiteX91" fmla="*/ 8915 w 59392"/>
                    <a:gd name="connsiteY91" fmla="*/ 57866 h 58717"/>
                    <a:gd name="connsiteX92" fmla="*/ 12344 w 59392"/>
                    <a:gd name="connsiteY92" fmla="*/ 57866 h 58717"/>
                    <a:gd name="connsiteX93" fmla="*/ 13682 w 59392"/>
                    <a:gd name="connsiteY93" fmla="*/ 57866 h 58717"/>
                    <a:gd name="connsiteX94" fmla="*/ 15480 w 59392"/>
                    <a:gd name="connsiteY94" fmla="*/ 58494 h 58717"/>
                    <a:gd name="connsiteX95" fmla="*/ 17404 w 59392"/>
                    <a:gd name="connsiteY95" fmla="*/ 58076 h 58717"/>
                    <a:gd name="connsiteX96" fmla="*/ 19202 w 59392"/>
                    <a:gd name="connsiteY96" fmla="*/ 58076 h 58717"/>
                    <a:gd name="connsiteX97" fmla="*/ 22756 w 59392"/>
                    <a:gd name="connsiteY97" fmla="*/ 58076 h 58717"/>
                    <a:gd name="connsiteX98" fmla="*/ 26143 w 59392"/>
                    <a:gd name="connsiteY98" fmla="*/ 58494 h 58717"/>
                    <a:gd name="connsiteX99" fmla="*/ 28527 w 59392"/>
                    <a:gd name="connsiteY99" fmla="*/ 58159 h 58717"/>
                    <a:gd name="connsiteX100" fmla="*/ 30701 w 59392"/>
                    <a:gd name="connsiteY100" fmla="*/ 58703 h 58717"/>
                    <a:gd name="connsiteX101" fmla="*/ 38395 w 59392"/>
                    <a:gd name="connsiteY101" fmla="*/ 58076 h 58717"/>
                    <a:gd name="connsiteX102" fmla="*/ 43497 w 59392"/>
                    <a:gd name="connsiteY102" fmla="*/ 58285 h 58717"/>
                    <a:gd name="connsiteX103" fmla="*/ 47678 w 59392"/>
                    <a:gd name="connsiteY103" fmla="*/ 58076 h 58717"/>
                    <a:gd name="connsiteX104" fmla="*/ 51860 w 59392"/>
                    <a:gd name="connsiteY104" fmla="*/ 58076 h 58717"/>
                    <a:gd name="connsiteX105" fmla="*/ 54285 w 59392"/>
                    <a:gd name="connsiteY105" fmla="*/ 58076 h 58717"/>
                    <a:gd name="connsiteX106" fmla="*/ 58132 w 59392"/>
                    <a:gd name="connsiteY106" fmla="*/ 58703 h 58717"/>
                    <a:gd name="connsiteX107" fmla="*/ 58383 w 59392"/>
                    <a:gd name="connsiteY107" fmla="*/ 58703 h 58717"/>
                    <a:gd name="connsiteX108" fmla="*/ 58718 w 59392"/>
                    <a:gd name="connsiteY108" fmla="*/ 58369 h 58717"/>
                    <a:gd name="connsiteX109" fmla="*/ 58718 w 59392"/>
                    <a:gd name="connsiteY109" fmla="*/ 56234 h 58717"/>
                    <a:gd name="connsiteX110" fmla="*/ 58718 w 59392"/>
                    <a:gd name="connsiteY110" fmla="*/ 50334 h 58717"/>
                    <a:gd name="connsiteX111" fmla="*/ 58718 w 59392"/>
                    <a:gd name="connsiteY111" fmla="*/ 47195 h 58717"/>
                    <a:gd name="connsiteX112" fmla="*/ 58718 w 59392"/>
                    <a:gd name="connsiteY112" fmla="*/ 45145 h 58717"/>
                    <a:gd name="connsiteX113" fmla="*/ 58927 w 59392"/>
                    <a:gd name="connsiteY113" fmla="*/ 36273 h 58717"/>
                    <a:gd name="connsiteX114" fmla="*/ 59345 w 59392"/>
                    <a:gd name="connsiteY114" fmla="*/ 27903 h 58717"/>
                    <a:gd name="connsiteX115" fmla="*/ 58927 w 59392"/>
                    <a:gd name="connsiteY115" fmla="*/ 20287 h 58717"/>
                    <a:gd name="connsiteX116" fmla="*/ 59345 w 59392"/>
                    <a:gd name="connsiteY116" fmla="*/ 10954 h 58717"/>
                    <a:gd name="connsiteX117" fmla="*/ 57421 w 59392"/>
                    <a:gd name="connsiteY117" fmla="*/ 6769 h 58717"/>
                    <a:gd name="connsiteX118" fmla="*/ 55121 w 59392"/>
                    <a:gd name="connsiteY118" fmla="*/ 5514 h 58717"/>
                    <a:gd name="connsiteX119" fmla="*/ 51567 w 59392"/>
                    <a:gd name="connsiteY119" fmla="*/ 5556 h 5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9392" h="58717">
                      <a:moveTo>
                        <a:pt x="51567" y="5556"/>
                      </a:moveTo>
                      <a:cubicBezTo>
                        <a:pt x="50170" y="6196"/>
                        <a:pt x="49150" y="7447"/>
                        <a:pt x="48807" y="8946"/>
                      </a:cubicBezTo>
                      <a:cubicBezTo>
                        <a:pt x="48807" y="9782"/>
                        <a:pt x="48807" y="11917"/>
                        <a:pt x="48807" y="13800"/>
                      </a:cubicBezTo>
                      <a:cubicBezTo>
                        <a:pt x="48858" y="14871"/>
                        <a:pt x="48995" y="15934"/>
                        <a:pt x="49225" y="16980"/>
                      </a:cubicBezTo>
                      <a:cubicBezTo>
                        <a:pt x="49405" y="17889"/>
                        <a:pt x="49476" y="18818"/>
                        <a:pt x="49435" y="19742"/>
                      </a:cubicBezTo>
                      <a:cubicBezTo>
                        <a:pt x="49409" y="21299"/>
                        <a:pt x="49267" y="22852"/>
                        <a:pt x="49016" y="24388"/>
                      </a:cubicBezTo>
                      <a:cubicBezTo>
                        <a:pt x="48928" y="25584"/>
                        <a:pt x="48928" y="26790"/>
                        <a:pt x="49016" y="27987"/>
                      </a:cubicBezTo>
                      <a:cubicBezTo>
                        <a:pt x="49016" y="29493"/>
                        <a:pt x="49016" y="30958"/>
                        <a:pt x="49016" y="33092"/>
                      </a:cubicBezTo>
                      <a:cubicBezTo>
                        <a:pt x="49016" y="34138"/>
                        <a:pt x="49435" y="35603"/>
                        <a:pt x="49435" y="36482"/>
                      </a:cubicBezTo>
                      <a:cubicBezTo>
                        <a:pt x="49401" y="38248"/>
                        <a:pt x="49259" y="40005"/>
                        <a:pt x="49016" y="41755"/>
                      </a:cubicBezTo>
                      <a:cubicBezTo>
                        <a:pt x="48908" y="43148"/>
                        <a:pt x="48908" y="44546"/>
                        <a:pt x="49016" y="45940"/>
                      </a:cubicBezTo>
                      <a:lnTo>
                        <a:pt x="49016" y="48451"/>
                      </a:lnTo>
                      <a:cubicBezTo>
                        <a:pt x="49016" y="48702"/>
                        <a:pt x="49016" y="49036"/>
                        <a:pt x="49016" y="48953"/>
                      </a:cubicBezTo>
                      <a:cubicBezTo>
                        <a:pt x="49016" y="48869"/>
                        <a:pt x="49016" y="48953"/>
                        <a:pt x="49016" y="48953"/>
                      </a:cubicBezTo>
                      <a:cubicBezTo>
                        <a:pt x="49016" y="48953"/>
                        <a:pt x="49016" y="48953"/>
                        <a:pt x="49016" y="48953"/>
                      </a:cubicBezTo>
                      <a:cubicBezTo>
                        <a:pt x="49079" y="49367"/>
                        <a:pt x="49079" y="49794"/>
                        <a:pt x="49016" y="50208"/>
                      </a:cubicBezTo>
                      <a:lnTo>
                        <a:pt x="49016" y="50208"/>
                      </a:lnTo>
                      <a:cubicBezTo>
                        <a:pt x="47858" y="49442"/>
                        <a:pt x="46545" y="48940"/>
                        <a:pt x="45169" y="48743"/>
                      </a:cubicBezTo>
                      <a:cubicBezTo>
                        <a:pt x="44668" y="48743"/>
                        <a:pt x="43664" y="49371"/>
                        <a:pt x="43120" y="49371"/>
                      </a:cubicBezTo>
                      <a:cubicBezTo>
                        <a:pt x="40277" y="49371"/>
                        <a:pt x="39482" y="48743"/>
                        <a:pt x="37057" y="48743"/>
                      </a:cubicBezTo>
                      <a:cubicBezTo>
                        <a:pt x="36179" y="48743"/>
                        <a:pt x="35217" y="48995"/>
                        <a:pt x="34256" y="49078"/>
                      </a:cubicBezTo>
                      <a:cubicBezTo>
                        <a:pt x="34256" y="48869"/>
                        <a:pt x="33963" y="48743"/>
                        <a:pt x="33837" y="48743"/>
                      </a:cubicBezTo>
                      <a:cubicBezTo>
                        <a:pt x="33712" y="48743"/>
                        <a:pt x="32625" y="48743"/>
                        <a:pt x="31872" y="48743"/>
                      </a:cubicBezTo>
                      <a:cubicBezTo>
                        <a:pt x="31508" y="48769"/>
                        <a:pt x="31153" y="48869"/>
                        <a:pt x="30827" y="49036"/>
                      </a:cubicBezTo>
                      <a:lnTo>
                        <a:pt x="29865" y="49036"/>
                      </a:lnTo>
                      <a:cubicBezTo>
                        <a:pt x="29865" y="49036"/>
                        <a:pt x="29488" y="49036"/>
                        <a:pt x="29279" y="49413"/>
                      </a:cubicBezTo>
                      <a:cubicBezTo>
                        <a:pt x="28723" y="49350"/>
                        <a:pt x="28175" y="49225"/>
                        <a:pt x="27649" y="49036"/>
                      </a:cubicBezTo>
                      <a:cubicBezTo>
                        <a:pt x="27180" y="48957"/>
                        <a:pt x="26699" y="48957"/>
                        <a:pt x="26227" y="49036"/>
                      </a:cubicBezTo>
                      <a:cubicBezTo>
                        <a:pt x="25600" y="49036"/>
                        <a:pt x="25014" y="49036"/>
                        <a:pt x="24178" y="49036"/>
                      </a:cubicBezTo>
                      <a:cubicBezTo>
                        <a:pt x="23341" y="49036"/>
                        <a:pt x="23174" y="49455"/>
                        <a:pt x="22840" y="49455"/>
                      </a:cubicBezTo>
                      <a:cubicBezTo>
                        <a:pt x="22112" y="49421"/>
                        <a:pt x="21393" y="49279"/>
                        <a:pt x="20707" y="49036"/>
                      </a:cubicBezTo>
                      <a:cubicBezTo>
                        <a:pt x="20180" y="48936"/>
                        <a:pt x="19641" y="48936"/>
                        <a:pt x="19118" y="49036"/>
                      </a:cubicBezTo>
                      <a:cubicBezTo>
                        <a:pt x="18156" y="49036"/>
                        <a:pt x="17404" y="49036"/>
                        <a:pt x="16484" y="49036"/>
                      </a:cubicBezTo>
                      <a:lnTo>
                        <a:pt x="13348" y="49036"/>
                      </a:lnTo>
                      <a:cubicBezTo>
                        <a:pt x="12093" y="49246"/>
                        <a:pt x="12260" y="49246"/>
                        <a:pt x="11466" y="50292"/>
                      </a:cubicBezTo>
                      <a:cubicBezTo>
                        <a:pt x="11466" y="50292"/>
                        <a:pt x="11466" y="50292"/>
                        <a:pt x="11215" y="50292"/>
                      </a:cubicBezTo>
                      <a:cubicBezTo>
                        <a:pt x="10002" y="50292"/>
                        <a:pt x="10504" y="48827"/>
                        <a:pt x="10421" y="48827"/>
                      </a:cubicBezTo>
                      <a:cubicBezTo>
                        <a:pt x="10337" y="48827"/>
                        <a:pt x="9751" y="49497"/>
                        <a:pt x="9710" y="49371"/>
                      </a:cubicBezTo>
                      <a:cubicBezTo>
                        <a:pt x="9722" y="49124"/>
                        <a:pt x="9844" y="48894"/>
                        <a:pt x="10044" y="48743"/>
                      </a:cubicBezTo>
                      <a:lnTo>
                        <a:pt x="10253" y="48743"/>
                      </a:lnTo>
                      <a:cubicBezTo>
                        <a:pt x="10316" y="48287"/>
                        <a:pt x="10316" y="47819"/>
                        <a:pt x="10253" y="47362"/>
                      </a:cubicBezTo>
                      <a:cubicBezTo>
                        <a:pt x="10253" y="46233"/>
                        <a:pt x="9835" y="44977"/>
                        <a:pt x="9835" y="43805"/>
                      </a:cubicBezTo>
                      <a:cubicBezTo>
                        <a:pt x="9881" y="42834"/>
                        <a:pt x="9990" y="41872"/>
                        <a:pt x="10170" y="40918"/>
                      </a:cubicBezTo>
                      <a:cubicBezTo>
                        <a:pt x="10170" y="40583"/>
                        <a:pt x="10170" y="39704"/>
                        <a:pt x="10170" y="38951"/>
                      </a:cubicBezTo>
                      <a:cubicBezTo>
                        <a:pt x="10115" y="38507"/>
                        <a:pt x="9973" y="38080"/>
                        <a:pt x="9751" y="37695"/>
                      </a:cubicBezTo>
                      <a:cubicBezTo>
                        <a:pt x="9576" y="37361"/>
                        <a:pt x="9501" y="36984"/>
                        <a:pt x="9542" y="36607"/>
                      </a:cubicBezTo>
                      <a:cubicBezTo>
                        <a:pt x="9567" y="35959"/>
                        <a:pt x="9710" y="35323"/>
                        <a:pt x="9961" y="34724"/>
                      </a:cubicBezTo>
                      <a:cubicBezTo>
                        <a:pt x="10040" y="34251"/>
                        <a:pt x="10040" y="33774"/>
                        <a:pt x="9961" y="33301"/>
                      </a:cubicBezTo>
                      <a:cubicBezTo>
                        <a:pt x="9961" y="32674"/>
                        <a:pt x="9961" y="32088"/>
                        <a:pt x="9961" y="31251"/>
                      </a:cubicBezTo>
                      <a:cubicBezTo>
                        <a:pt x="9961" y="30414"/>
                        <a:pt x="9542" y="30246"/>
                        <a:pt x="9542" y="29912"/>
                      </a:cubicBezTo>
                      <a:cubicBezTo>
                        <a:pt x="9576" y="29183"/>
                        <a:pt x="9718" y="28464"/>
                        <a:pt x="9961" y="27777"/>
                      </a:cubicBezTo>
                      <a:cubicBezTo>
                        <a:pt x="10061" y="27254"/>
                        <a:pt x="10061" y="26714"/>
                        <a:pt x="9961" y="26187"/>
                      </a:cubicBezTo>
                      <a:cubicBezTo>
                        <a:pt x="9986" y="25739"/>
                        <a:pt x="9986" y="25296"/>
                        <a:pt x="9961" y="24848"/>
                      </a:cubicBezTo>
                      <a:cubicBezTo>
                        <a:pt x="9914" y="24166"/>
                        <a:pt x="9914" y="23480"/>
                        <a:pt x="9961" y="22797"/>
                      </a:cubicBezTo>
                      <a:lnTo>
                        <a:pt x="9961" y="14846"/>
                      </a:lnTo>
                      <a:cubicBezTo>
                        <a:pt x="9961" y="11749"/>
                        <a:pt x="9961" y="11917"/>
                        <a:pt x="8664" y="10368"/>
                      </a:cubicBezTo>
                      <a:cubicBezTo>
                        <a:pt x="8664" y="10368"/>
                        <a:pt x="8664" y="10368"/>
                        <a:pt x="8664" y="10117"/>
                      </a:cubicBezTo>
                      <a:cubicBezTo>
                        <a:pt x="8727" y="9757"/>
                        <a:pt x="9053" y="9506"/>
                        <a:pt x="9417" y="9531"/>
                      </a:cubicBezTo>
                      <a:cubicBezTo>
                        <a:pt x="9689" y="9623"/>
                        <a:pt x="9931" y="9782"/>
                        <a:pt x="10128" y="9992"/>
                      </a:cubicBezTo>
                      <a:lnTo>
                        <a:pt x="10128" y="9992"/>
                      </a:lnTo>
                      <a:lnTo>
                        <a:pt x="11006" y="9992"/>
                      </a:lnTo>
                      <a:cubicBezTo>
                        <a:pt x="12302" y="9992"/>
                        <a:pt x="14811" y="9364"/>
                        <a:pt x="16107" y="9364"/>
                      </a:cubicBezTo>
                      <a:cubicBezTo>
                        <a:pt x="23300" y="9364"/>
                        <a:pt x="25181" y="9992"/>
                        <a:pt x="31328" y="9992"/>
                      </a:cubicBezTo>
                      <a:cubicBezTo>
                        <a:pt x="34088" y="9992"/>
                        <a:pt x="37266" y="9573"/>
                        <a:pt x="40235" y="9573"/>
                      </a:cubicBezTo>
                      <a:cubicBezTo>
                        <a:pt x="43204" y="9573"/>
                        <a:pt x="47846" y="9992"/>
                        <a:pt x="49309" y="9992"/>
                      </a:cubicBezTo>
                      <a:cubicBezTo>
                        <a:pt x="51655" y="9531"/>
                        <a:pt x="53382" y="7527"/>
                        <a:pt x="53491" y="5137"/>
                      </a:cubicBezTo>
                      <a:cubicBezTo>
                        <a:pt x="53562" y="3564"/>
                        <a:pt x="53118" y="2007"/>
                        <a:pt x="52236" y="701"/>
                      </a:cubicBezTo>
                      <a:cubicBezTo>
                        <a:pt x="50467" y="136"/>
                        <a:pt x="48611" y="-90"/>
                        <a:pt x="46758" y="32"/>
                      </a:cubicBezTo>
                      <a:cubicBezTo>
                        <a:pt x="40193" y="32"/>
                        <a:pt x="33628" y="701"/>
                        <a:pt x="27481" y="701"/>
                      </a:cubicBezTo>
                      <a:cubicBezTo>
                        <a:pt x="25139" y="701"/>
                        <a:pt x="22840" y="450"/>
                        <a:pt x="14937" y="450"/>
                      </a:cubicBezTo>
                      <a:lnTo>
                        <a:pt x="9626" y="450"/>
                      </a:lnTo>
                      <a:lnTo>
                        <a:pt x="4650" y="450"/>
                      </a:lnTo>
                      <a:lnTo>
                        <a:pt x="887" y="450"/>
                      </a:lnTo>
                      <a:cubicBezTo>
                        <a:pt x="636" y="660"/>
                        <a:pt x="887" y="1245"/>
                        <a:pt x="887" y="1622"/>
                      </a:cubicBezTo>
                      <a:lnTo>
                        <a:pt x="887" y="8946"/>
                      </a:lnTo>
                      <a:lnTo>
                        <a:pt x="887" y="12377"/>
                      </a:lnTo>
                      <a:lnTo>
                        <a:pt x="887" y="15683"/>
                      </a:lnTo>
                      <a:cubicBezTo>
                        <a:pt x="887" y="16980"/>
                        <a:pt x="259" y="18445"/>
                        <a:pt x="259" y="20161"/>
                      </a:cubicBezTo>
                      <a:cubicBezTo>
                        <a:pt x="289" y="20764"/>
                        <a:pt x="356" y="21366"/>
                        <a:pt x="468" y="21960"/>
                      </a:cubicBezTo>
                      <a:lnTo>
                        <a:pt x="468" y="23300"/>
                      </a:lnTo>
                      <a:cubicBezTo>
                        <a:pt x="481" y="23563"/>
                        <a:pt x="481" y="23831"/>
                        <a:pt x="468" y="24095"/>
                      </a:cubicBezTo>
                      <a:cubicBezTo>
                        <a:pt x="468" y="24764"/>
                        <a:pt x="677" y="25350"/>
                        <a:pt x="677" y="25894"/>
                      </a:cubicBezTo>
                      <a:cubicBezTo>
                        <a:pt x="677" y="27066"/>
                        <a:pt x="468" y="28070"/>
                        <a:pt x="468" y="29451"/>
                      </a:cubicBezTo>
                      <a:cubicBezTo>
                        <a:pt x="468" y="30832"/>
                        <a:pt x="50" y="32297"/>
                        <a:pt x="50" y="32841"/>
                      </a:cubicBezTo>
                      <a:cubicBezTo>
                        <a:pt x="50" y="33385"/>
                        <a:pt x="468" y="34850"/>
                        <a:pt x="468" y="35854"/>
                      </a:cubicBezTo>
                      <a:cubicBezTo>
                        <a:pt x="468" y="36858"/>
                        <a:pt x="134" y="38030"/>
                        <a:pt x="50" y="39202"/>
                      </a:cubicBezTo>
                      <a:cubicBezTo>
                        <a:pt x="-17" y="39729"/>
                        <a:pt x="-17" y="40265"/>
                        <a:pt x="50" y="40792"/>
                      </a:cubicBezTo>
                      <a:cubicBezTo>
                        <a:pt x="50" y="43471"/>
                        <a:pt x="677" y="45898"/>
                        <a:pt x="677" y="48618"/>
                      </a:cubicBezTo>
                      <a:lnTo>
                        <a:pt x="677" y="51798"/>
                      </a:lnTo>
                      <a:lnTo>
                        <a:pt x="677" y="58076"/>
                      </a:lnTo>
                      <a:lnTo>
                        <a:pt x="970" y="58076"/>
                      </a:lnTo>
                      <a:lnTo>
                        <a:pt x="8915" y="57866"/>
                      </a:lnTo>
                      <a:lnTo>
                        <a:pt x="12344" y="57866"/>
                      </a:lnTo>
                      <a:lnTo>
                        <a:pt x="13682" y="57866"/>
                      </a:lnTo>
                      <a:cubicBezTo>
                        <a:pt x="14184" y="57866"/>
                        <a:pt x="14769" y="58494"/>
                        <a:pt x="15480" y="58494"/>
                      </a:cubicBezTo>
                      <a:cubicBezTo>
                        <a:pt x="16103" y="58281"/>
                        <a:pt x="16747" y="58138"/>
                        <a:pt x="17404" y="58076"/>
                      </a:cubicBezTo>
                      <a:cubicBezTo>
                        <a:pt x="18073" y="58076"/>
                        <a:pt x="18658" y="58076"/>
                        <a:pt x="19202" y="58076"/>
                      </a:cubicBezTo>
                      <a:cubicBezTo>
                        <a:pt x="19745" y="58076"/>
                        <a:pt x="21376" y="58076"/>
                        <a:pt x="22756" y="58076"/>
                      </a:cubicBezTo>
                      <a:cubicBezTo>
                        <a:pt x="24136" y="58076"/>
                        <a:pt x="25600" y="58494"/>
                        <a:pt x="26143" y="58494"/>
                      </a:cubicBezTo>
                      <a:cubicBezTo>
                        <a:pt x="26942" y="58423"/>
                        <a:pt x="27740" y="58310"/>
                        <a:pt x="28527" y="58159"/>
                      </a:cubicBezTo>
                      <a:cubicBezTo>
                        <a:pt x="29171" y="58582"/>
                        <a:pt x="29936" y="58775"/>
                        <a:pt x="30701" y="58703"/>
                      </a:cubicBezTo>
                      <a:cubicBezTo>
                        <a:pt x="33335" y="58703"/>
                        <a:pt x="35928" y="58076"/>
                        <a:pt x="38395" y="58076"/>
                      </a:cubicBezTo>
                      <a:cubicBezTo>
                        <a:pt x="39315" y="58076"/>
                        <a:pt x="40277" y="58285"/>
                        <a:pt x="43497" y="58285"/>
                      </a:cubicBezTo>
                      <a:cubicBezTo>
                        <a:pt x="44751" y="58285"/>
                        <a:pt x="46173" y="58076"/>
                        <a:pt x="47678" y="58076"/>
                      </a:cubicBezTo>
                      <a:lnTo>
                        <a:pt x="51860" y="58076"/>
                      </a:lnTo>
                      <a:lnTo>
                        <a:pt x="54285" y="58076"/>
                      </a:lnTo>
                      <a:cubicBezTo>
                        <a:pt x="55163" y="58076"/>
                        <a:pt x="56752" y="58703"/>
                        <a:pt x="58132" y="58703"/>
                      </a:cubicBezTo>
                      <a:lnTo>
                        <a:pt x="58383" y="58703"/>
                      </a:lnTo>
                      <a:cubicBezTo>
                        <a:pt x="58383" y="58703"/>
                        <a:pt x="58927" y="58703"/>
                        <a:pt x="58718" y="58369"/>
                      </a:cubicBezTo>
                      <a:lnTo>
                        <a:pt x="58718" y="56234"/>
                      </a:lnTo>
                      <a:cubicBezTo>
                        <a:pt x="58718" y="54644"/>
                        <a:pt x="58718" y="52677"/>
                        <a:pt x="58718" y="50334"/>
                      </a:cubicBezTo>
                      <a:cubicBezTo>
                        <a:pt x="58718" y="47990"/>
                        <a:pt x="58718" y="48032"/>
                        <a:pt x="58718" y="47195"/>
                      </a:cubicBezTo>
                      <a:cubicBezTo>
                        <a:pt x="58718" y="46358"/>
                        <a:pt x="58718" y="45772"/>
                        <a:pt x="58718" y="45145"/>
                      </a:cubicBezTo>
                      <a:lnTo>
                        <a:pt x="58927" y="36273"/>
                      </a:lnTo>
                      <a:cubicBezTo>
                        <a:pt x="58927" y="33092"/>
                        <a:pt x="59345" y="29033"/>
                        <a:pt x="59345" y="27903"/>
                      </a:cubicBezTo>
                      <a:cubicBezTo>
                        <a:pt x="59345" y="25350"/>
                        <a:pt x="58927" y="22839"/>
                        <a:pt x="58927" y="20287"/>
                      </a:cubicBezTo>
                      <a:cubicBezTo>
                        <a:pt x="58927" y="18571"/>
                        <a:pt x="59345" y="13926"/>
                        <a:pt x="59345" y="10954"/>
                      </a:cubicBezTo>
                      <a:cubicBezTo>
                        <a:pt x="59596" y="9301"/>
                        <a:pt x="58843" y="7652"/>
                        <a:pt x="57421" y="6769"/>
                      </a:cubicBezTo>
                      <a:cubicBezTo>
                        <a:pt x="56965" y="5937"/>
                        <a:pt x="56067" y="5447"/>
                        <a:pt x="55121" y="5514"/>
                      </a:cubicBezTo>
                      <a:cubicBezTo>
                        <a:pt x="53938" y="5376"/>
                        <a:pt x="52746" y="5393"/>
                        <a:pt x="51567" y="5556"/>
                      </a:cubicBezTo>
                      <a:close/>
                    </a:path>
                  </a:pathLst>
                </a:custGeom>
                <a:solidFill>
                  <a:schemeClr val="bg1"/>
                </a:solidFill>
                <a:ln w="3805" cap="flat">
                  <a:noFill/>
                  <a:prstDash val="solid"/>
                  <a:miter/>
                </a:ln>
              </p:spPr>
              <p:txBody>
                <a:bodyPr wrap="none" rtlCol="0" anchor="ctr"/>
                <a:lstStyle/>
                <a:p>
                  <a:endParaRPr lang="en-CA"/>
                </a:p>
              </p:txBody>
            </p:sp>
            <p:sp>
              <p:nvSpPr>
                <p:cNvPr id="277" name="Freeform 276">
                  <a:extLst>
                    <a:ext uri="{FF2B5EF4-FFF2-40B4-BE49-F238E27FC236}">
                      <a16:creationId xmlns:a16="http://schemas.microsoft.com/office/drawing/2014/main" id="{BA0F018B-5774-9D46-B63E-780DE7C0DBD0}"/>
                    </a:ext>
                  </a:extLst>
                </p:cNvPr>
                <p:cNvSpPr/>
                <p:nvPr/>
              </p:nvSpPr>
              <p:spPr>
                <a:xfrm>
                  <a:off x="6067783" y="3242876"/>
                  <a:ext cx="59353" cy="58667"/>
                </a:xfrm>
                <a:custGeom>
                  <a:avLst/>
                  <a:gdLst>
                    <a:gd name="connsiteX0" fmla="*/ 52197 w 59353"/>
                    <a:gd name="connsiteY0" fmla="*/ 4882 h 58667"/>
                    <a:gd name="connsiteX1" fmla="*/ 49438 w 59353"/>
                    <a:gd name="connsiteY1" fmla="*/ 8272 h 58667"/>
                    <a:gd name="connsiteX2" fmla="*/ 49228 w 59353"/>
                    <a:gd name="connsiteY2" fmla="*/ 13126 h 58667"/>
                    <a:gd name="connsiteX3" fmla="*/ 49647 w 59353"/>
                    <a:gd name="connsiteY3" fmla="*/ 16307 h 58667"/>
                    <a:gd name="connsiteX4" fmla="*/ 49856 w 59353"/>
                    <a:gd name="connsiteY4" fmla="*/ 19069 h 58667"/>
                    <a:gd name="connsiteX5" fmla="*/ 49438 w 59353"/>
                    <a:gd name="connsiteY5" fmla="*/ 23714 h 58667"/>
                    <a:gd name="connsiteX6" fmla="*/ 49228 w 59353"/>
                    <a:gd name="connsiteY6" fmla="*/ 27355 h 58667"/>
                    <a:gd name="connsiteX7" fmla="*/ 49438 w 59353"/>
                    <a:gd name="connsiteY7" fmla="*/ 32418 h 58667"/>
                    <a:gd name="connsiteX8" fmla="*/ 49856 w 59353"/>
                    <a:gd name="connsiteY8" fmla="*/ 35808 h 58667"/>
                    <a:gd name="connsiteX9" fmla="*/ 49438 w 59353"/>
                    <a:gd name="connsiteY9" fmla="*/ 41081 h 58667"/>
                    <a:gd name="connsiteX10" fmla="*/ 49228 w 59353"/>
                    <a:gd name="connsiteY10" fmla="*/ 45266 h 58667"/>
                    <a:gd name="connsiteX11" fmla="*/ 49228 w 59353"/>
                    <a:gd name="connsiteY11" fmla="*/ 47735 h 58667"/>
                    <a:gd name="connsiteX12" fmla="*/ 49228 w 59353"/>
                    <a:gd name="connsiteY12" fmla="*/ 48237 h 58667"/>
                    <a:gd name="connsiteX13" fmla="*/ 49228 w 59353"/>
                    <a:gd name="connsiteY13" fmla="*/ 48237 h 58667"/>
                    <a:gd name="connsiteX14" fmla="*/ 49228 w 59353"/>
                    <a:gd name="connsiteY14" fmla="*/ 48237 h 58667"/>
                    <a:gd name="connsiteX15" fmla="*/ 49228 w 59353"/>
                    <a:gd name="connsiteY15" fmla="*/ 49493 h 58667"/>
                    <a:gd name="connsiteX16" fmla="*/ 49228 w 59353"/>
                    <a:gd name="connsiteY16" fmla="*/ 49702 h 58667"/>
                    <a:gd name="connsiteX17" fmla="*/ 45381 w 59353"/>
                    <a:gd name="connsiteY17" fmla="*/ 48237 h 58667"/>
                    <a:gd name="connsiteX18" fmla="*/ 43332 w 59353"/>
                    <a:gd name="connsiteY18" fmla="*/ 48865 h 58667"/>
                    <a:gd name="connsiteX19" fmla="*/ 37269 w 59353"/>
                    <a:gd name="connsiteY19" fmla="*/ 48237 h 58667"/>
                    <a:gd name="connsiteX20" fmla="*/ 34468 w 59353"/>
                    <a:gd name="connsiteY20" fmla="*/ 48614 h 58667"/>
                    <a:gd name="connsiteX21" fmla="*/ 34049 w 59353"/>
                    <a:gd name="connsiteY21" fmla="*/ 48237 h 58667"/>
                    <a:gd name="connsiteX22" fmla="*/ 32084 w 59353"/>
                    <a:gd name="connsiteY22" fmla="*/ 48028 h 58667"/>
                    <a:gd name="connsiteX23" fmla="*/ 31039 w 59353"/>
                    <a:gd name="connsiteY23" fmla="*/ 48363 h 58667"/>
                    <a:gd name="connsiteX24" fmla="*/ 30077 w 59353"/>
                    <a:gd name="connsiteY24" fmla="*/ 48363 h 58667"/>
                    <a:gd name="connsiteX25" fmla="*/ 29491 w 59353"/>
                    <a:gd name="connsiteY25" fmla="*/ 48739 h 58667"/>
                    <a:gd name="connsiteX26" fmla="*/ 27861 w 59353"/>
                    <a:gd name="connsiteY26" fmla="*/ 48363 h 58667"/>
                    <a:gd name="connsiteX27" fmla="*/ 26439 w 59353"/>
                    <a:gd name="connsiteY27" fmla="*/ 48153 h 58667"/>
                    <a:gd name="connsiteX28" fmla="*/ 24390 w 59353"/>
                    <a:gd name="connsiteY28" fmla="*/ 48363 h 58667"/>
                    <a:gd name="connsiteX29" fmla="*/ 23052 w 59353"/>
                    <a:gd name="connsiteY29" fmla="*/ 48781 h 58667"/>
                    <a:gd name="connsiteX30" fmla="*/ 20919 w 59353"/>
                    <a:gd name="connsiteY30" fmla="*/ 48363 h 58667"/>
                    <a:gd name="connsiteX31" fmla="*/ 19288 w 59353"/>
                    <a:gd name="connsiteY31" fmla="*/ 48153 h 58667"/>
                    <a:gd name="connsiteX32" fmla="*/ 16696 w 59353"/>
                    <a:gd name="connsiteY32" fmla="*/ 48363 h 58667"/>
                    <a:gd name="connsiteX33" fmla="*/ 13560 w 59353"/>
                    <a:gd name="connsiteY33" fmla="*/ 48363 h 58667"/>
                    <a:gd name="connsiteX34" fmla="*/ 11678 w 59353"/>
                    <a:gd name="connsiteY34" fmla="*/ 49618 h 58667"/>
                    <a:gd name="connsiteX35" fmla="*/ 11427 w 59353"/>
                    <a:gd name="connsiteY35" fmla="*/ 49827 h 58667"/>
                    <a:gd name="connsiteX36" fmla="*/ 10633 w 59353"/>
                    <a:gd name="connsiteY36" fmla="*/ 48363 h 58667"/>
                    <a:gd name="connsiteX37" fmla="*/ 9922 w 59353"/>
                    <a:gd name="connsiteY37" fmla="*/ 48948 h 58667"/>
                    <a:gd name="connsiteX38" fmla="*/ 10256 w 59353"/>
                    <a:gd name="connsiteY38" fmla="*/ 48321 h 58667"/>
                    <a:gd name="connsiteX39" fmla="*/ 10256 w 59353"/>
                    <a:gd name="connsiteY39" fmla="*/ 48321 h 58667"/>
                    <a:gd name="connsiteX40" fmla="*/ 10256 w 59353"/>
                    <a:gd name="connsiteY40" fmla="*/ 46940 h 58667"/>
                    <a:gd name="connsiteX41" fmla="*/ 9796 w 59353"/>
                    <a:gd name="connsiteY41" fmla="*/ 43383 h 58667"/>
                    <a:gd name="connsiteX42" fmla="*/ 10131 w 59353"/>
                    <a:gd name="connsiteY42" fmla="*/ 40537 h 58667"/>
                    <a:gd name="connsiteX43" fmla="*/ 10131 w 59353"/>
                    <a:gd name="connsiteY43" fmla="*/ 38612 h 58667"/>
                    <a:gd name="connsiteX44" fmla="*/ 9671 w 59353"/>
                    <a:gd name="connsiteY44" fmla="*/ 37315 h 58667"/>
                    <a:gd name="connsiteX45" fmla="*/ 9671 w 59353"/>
                    <a:gd name="connsiteY45" fmla="*/ 36227 h 58667"/>
                    <a:gd name="connsiteX46" fmla="*/ 10131 w 59353"/>
                    <a:gd name="connsiteY46" fmla="*/ 34343 h 58667"/>
                    <a:gd name="connsiteX47" fmla="*/ 10131 w 59353"/>
                    <a:gd name="connsiteY47" fmla="*/ 32921 h 58667"/>
                    <a:gd name="connsiteX48" fmla="*/ 10131 w 59353"/>
                    <a:gd name="connsiteY48" fmla="*/ 30870 h 58667"/>
                    <a:gd name="connsiteX49" fmla="*/ 9671 w 59353"/>
                    <a:gd name="connsiteY49" fmla="*/ 29531 h 58667"/>
                    <a:gd name="connsiteX50" fmla="*/ 10131 w 59353"/>
                    <a:gd name="connsiteY50" fmla="*/ 27397 h 58667"/>
                    <a:gd name="connsiteX51" fmla="*/ 10131 w 59353"/>
                    <a:gd name="connsiteY51" fmla="*/ 25806 h 58667"/>
                    <a:gd name="connsiteX52" fmla="*/ 10131 w 59353"/>
                    <a:gd name="connsiteY52" fmla="*/ 24509 h 58667"/>
                    <a:gd name="connsiteX53" fmla="*/ 10131 w 59353"/>
                    <a:gd name="connsiteY53" fmla="*/ 22458 h 58667"/>
                    <a:gd name="connsiteX54" fmla="*/ 10131 w 59353"/>
                    <a:gd name="connsiteY54" fmla="*/ 14591 h 58667"/>
                    <a:gd name="connsiteX55" fmla="*/ 8835 w 59353"/>
                    <a:gd name="connsiteY55" fmla="*/ 10113 h 58667"/>
                    <a:gd name="connsiteX56" fmla="*/ 8835 w 59353"/>
                    <a:gd name="connsiteY56" fmla="*/ 10113 h 58667"/>
                    <a:gd name="connsiteX57" fmla="*/ 9587 w 59353"/>
                    <a:gd name="connsiteY57" fmla="*/ 9485 h 58667"/>
                    <a:gd name="connsiteX58" fmla="*/ 10298 w 59353"/>
                    <a:gd name="connsiteY58" fmla="*/ 9946 h 58667"/>
                    <a:gd name="connsiteX59" fmla="*/ 10298 w 59353"/>
                    <a:gd name="connsiteY59" fmla="*/ 9946 h 58667"/>
                    <a:gd name="connsiteX60" fmla="*/ 11218 w 59353"/>
                    <a:gd name="connsiteY60" fmla="*/ 9946 h 58667"/>
                    <a:gd name="connsiteX61" fmla="*/ 16319 w 59353"/>
                    <a:gd name="connsiteY61" fmla="*/ 9318 h 58667"/>
                    <a:gd name="connsiteX62" fmla="*/ 31540 w 59353"/>
                    <a:gd name="connsiteY62" fmla="*/ 9946 h 58667"/>
                    <a:gd name="connsiteX63" fmla="*/ 40447 w 59353"/>
                    <a:gd name="connsiteY63" fmla="*/ 9527 h 58667"/>
                    <a:gd name="connsiteX64" fmla="*/ 49521 w 59353"/>
                    <a:gd name="connsiteY64" fmla="*/ 9946 h 58667"/>
                    <a:gd name="connsiteX65" fmla="*/ 53703 w 59353"/>
                    <a:gd name="connsiteY65" fmla="*/ 5091 h 58667"/>
                    <a:gd name="connsiteX66" fmla="*/ 52448 w 59353"/>
                    <a:gd name="connsiteY66" fmla="*/ 655 h 58667"/>
                    <a:gd name="connsiteX67" fmla="*/ 46970 w 59353"/>
                    <a:gd name="connsiteY67" fmla="*/ 28 h 58667"/>
                    <a:gd name="connsiteX68" fmla="*/ 27693 w 59353"/>
                    <a:gd name="connsiteY68" fmla="*/ 655 h 58667"/>
                    <a:gd name="connsiteX69" fmla="*/ 15149 w 59353"/>
                    <a:gd name="connsiteY69" fmla="*/ 446 h 58667"/>
                    <a:gd name="connsiteX70" fmla="*/ 9838 w 59353"/>
                    <a:gd name="connsiteY70" fmla="*/ 446 h 58667"/>
                    <a:gd name="connsiteX71" fmla="*/ 4862 w 59353"/>
                    <a:gd name="connsiteY71" fmla="*/ 446 h 58667"/>
                    <a:gd name="connsiteX72" fmla="*/ 1099 w 59353"/>
                    <a:gd name="connsiteY72" fmla="*/ 446 h 58667"/>
                    <a:gd name="connsiteX73" fmla="*/ 1099 w 59353"/>
                    <a:gd name="connsiteY73" fmla="*/ 1576 h 58667"/>
                    <a:gd name="connsiteX74" fmla="*/ 1099 w 59353"/>
                    <a:gd name="connsiteY74" fmla="*/ 12331 h 58667"/>
                    <a:gd name="connsiteX75" fmla="*/ 1099 w 59353"/>
                    <a:gd name="connsiteY75" fmla="*/ 15679 h 58667"/>
                    <a:gd name="connsiteX76" fmla="*/ 471 w 59353"/>
                    <a:gd name="connsiteY76" fmla="*/ 20115 h 58667"/>
                    <a:gd name="connsiteX77" fmla="*/ 471 w 59353"/>
                    <a:gd name="connsiteY77" fmla="*/ 21914 h 58667"/>
                    <a:gd name="connsiteX78" fmla="*/ 471 w 59353"/>
                    <a:gd name="connsiteY78" fmla="*/ 23254 h 58667"/>
                    <a:gd name="connsiteX79" fmla="*/ 471 w 59353"/>
                    <a:gd name="connsiteY79" fmla="*/ 24049 h 58667"/>
                    <a:gd name="connsiteX80" fmla="*/ 471 w 59353"/>
                    <a:gd name="connsiteY80" fmla="*/ 25848 h 58667"/>
                    <a:gd name="connsiteX81" fmla="*/ 471 w 59353"/>
                    <a:gd name="connsiteY81" fmla="*/ 29405 h 58667"/>
                    <a:gd name="connsiteX82" fmla="*/ 53 w 59353"/>
                    <a:gd name="connsiteY82" fmla="*/ 32795 h 58667"/>
                    <a:gd name="connsiteX83" fmla="*/ 471 w 59353"/>
                    <a:gd name="connsiteY83" fmla="*/ 35850 h 58667"/>
                    <a:gd name="connsiteX84" fmla="*/ 53 w 59353"/>
                    <a:gd name="connsiteY84" fmla="*/ 39198 h 58667"/>
                    <a:gd name="connsiteX85" fmla="*/ 53 w 59353"/>
                    <a:gd name="connsiteY85" fmla="*/ 40746 h 58667"/>
                    <a:gd name="connsiteX86" fmla="*/ 680 w 59353"/>
                    <a:gd name="connsiteY86" fmla="*/ 48572 h 58667"/>
                    <a:gd name="connsiteX87" fmla="*/ 680 w 59353"/>
                    <a:gd name="connsiteY87" fmla="*/ 51794 h 58667"/>
                    <a:gd name="connsiteX88" fmla="*/ 680 w 59353"/>
                    <a:gd name="connsiteY88" fmla="*/ 58030 h 58667"/>
                    <a:gd name="connsiteX89" fmla="*/ 973 w 59353"/>
                    <a:gd name="connsiteY89" fmla="*/ 58030 h 58667"/>
                    <a:gd name="connsiteX90" fmla="*/ 8918 w 59353"/>
                    <a:gd name="connsiteY90" fmla="*/ 57820 h 58667"/>
                    <a:gd name="connsiteX91" fmla="*/ 11176 w 59353"/>
                    <a:gd name="connsiteY91" fmla="*/ 57820 h 58667"/>
                    <a:gd name="connsiteX92" fmla="*/ 12347 w 59353"/>
                    <a:gd name="connsiteY92" fmla="*/ 57820 h 58667"/>
                    <a:gd name="connsiteX93" fmla="*/ 13685 w 59353"/>
                    <a:gd name="connsiteY93" fmla="*/ 57820 h 58667"/>
                    <a:gd name="connsiteX94" fmla="*/ 15483 w 59353"/>
                    <a:gd name="connsiteY94" fmla="*/ 58448 h 58667"/>
                    <a:gd name="connsiteX95" fmla="*/ 17407 w 59353"/>
                    <a:gd name="connsiteY95" fmla="*/ 58030 h 58667"/>
                    <a:gd name="connsiteX96" fmla="*/ 19205 w 59353"/>
                    <a:gd name="connsiteY96" fmla="*/ 57820 h 58667"/>
                    <a:gd name="connsiteX97" fmla="*/ 22759 w 59353"/>
                    <a:gd name="connsiteY97" fmla="*/ 58030 h 58667"/>
                    <a:gd name="connsiteX98" fmla="*/ 26146 w 59353"/>
                    <a:gd name="connsiteY98" fmla="*/ 58448 h 58667"/>
                    <a:gd name="connsiteX99" fmla="*/ 28530 w 59353"/>
                    <a:gd name="connsiteY99" fmla="*/ 58072 h 58667"/>
                    <a:gd name="connsiteX100" fmla="*/ 30704 w 59353"/>
                    <a:gd name="connsiteY100" fmla="*/ 58657 h 58667"/>
                    <a:gd name="connsiteX101" fmla="*/ 38398 w 59353"/>
                    <a:gd name="connsiteY101" fmla="*/ 58030 h 58667"/>
                    <a:gd name="connsiteX102" fmla="*/ 43458 w 59353"/>
                    <a:gd name="connsiteY102" fmla="*/ 58239 h 58667"/>
                    <a:gd name="connsiteX103" fmla="*/ 47639 w 59353"/>
                    <a:gd name="connsiteY103" fmla="*/ 58030 h 58667"/>
                    <a:gd name="connsiteX104" fmla="*/ 51821 w 59353"/>
                    <a:gd name="connsiteY104" fmla="*/ 58030 h 58667"/>
                    <a:gd name="connsiteX105" fmla="*/ 54246 w 59353"/>
                    <a:gd name="connsiteY105" fmla="*/ 58030 h 58667"/>
                    <a:gd name="connsiteX106" fmla="*/ 58093 w 59353"/>
                    <a:gd name="connsiteY106" fmla="*/ 58657 h 58667"/>
                    <a:gd name="connsiteX107" fmla="*/ 58344 w 59353"/>
                    <a:gd name="connsiteY107" fmla="*/ 58657 h 58667"/>
                    <a:gd name="connsiteX108" fmla="*/ 58679 w 59353"/>
                    <a:gd name="connsiteY108" fmla="*/ 58323 h 58667"/>
                    <a:gd name="connsiteX109" fmla="*/ 58679 w 59353"/>
                    <a:gd name="connsiteY109" fmla="*/ 56188 h 58667"/>
                    <a:gd name="connsiteX110" fmla="*/ 58679 w 59353"/>
                    <a:gd name="connsiteY110" fmla="*/ 50288 h 58667"/>
                    <a:gd name="connsiteX111" fmla="*/ 58679 w 59353"/>
                    <a:gd name="connsiteY111" fmla="*/ 47191 h 58667"/>
                    <a:gd name="connsiteX112" fmla="*/ 58679 w 59353"/>
                    <a:gd name="connsiteY112" fmla="*/ 45098 h 58667"/>
                    <a:gd name="connsiteX113" fmla="*/ 58888 w 59353"/>
                    <a:gd name="connsiteY113" fmla="*/ 36227 h 58667"/>
                    <a:gd name="connsiteX114" fmla="*/ 59306 w 59353"/>
                    <a:gd name="connsiteY114" fmla="*/ 27857 h 58667"/>
                    <a:gd name="connsiteX115" fmla="*/ 58888 w 59353"/>
                    <a:gd name="connsiteY115" fmla="*/ 20240 h 58667"/>
                    <a:gd name="connsiteX116" fmla="*/ 59306 w 59353"/>
                    <a:gd name="connsiteY116" fmla="*/ 10950 h 58667"/>
                    <a:gd name="connsiteX117" fmla="*/ 57382 w 59353"/>
                    <a:gd name="connsiteY117" fmla="*/ 6765 h 58667"/>
                    <a:gd name="connsiteX118" fmla="*/ 55083 w 59353"/>
                    <a:gd name="connsiteY118" fmla="*/ 5510 h 58667"/>
                    <a:gd name="connsiteX119" fmla="*/ 52197 w 59353"/>
                    <a:gd name="connsiteY119" fmla="*/ 4882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9353" h="58667">
                      <a:moveTo>
                        <a:pt x="52197" y="4882"/>
                      </a:moveTo>
                      <a:cubicBezTo>
                        <a:pt x="50809" y="5531"/>
                        <a:pt x="49793" y="6778"/>
                        <a:pt x="49438" y="8272"/>
                      </a:cubicBezTo>
                      <a:cubicBezTo>
                        <a:pt x="49438" y="9109"/>
                        <a:pt x="49228" y="11243"/>
                        <a:pt x="49228" y="13126"/>
                      </a:cubicBezTo>
                      <a:cubicBezTo>
                        <a:pt x="49274" y="14198"/>
                        <a:pt x="49417" y="15260"/>
                        <a:pt x="49647" y="16307"/>
                      </a:cubicBezTo>
                      <a:cubicBezTo>
                        <a:pt x="49826" y="17215"/>
                        <a:pt x="49897" y="18144"/>
                        <a:pt x="49856" y="19069"/>
                      </a:cubicBezTo>
                      <a:cubicBezTo>
                        <a:pt x="49831" y="20625"/>
                        <a:pt x="49693" y="22178"/>
                        <a:pt x="49438" y="23714"/>
                      </a:cubicBezTo>
                      <a:cubicBezTo>
                        <a:pt x="49283" y="24919"/>
                        <a:pt x="49212" y="26137"/>
                        <a:pt x="49228" y="27355"/>
                      </a:cubicBezTo>
                      <a:cubicBezTo>
                        <a:pt x="49228" y="28819"/>
                        <a:pt x="49438" y="30284"/>
                        <a:pt x="49438" y="32418"/>
                      </a:cubicBezTo>
                      <a:cubicBezTo>
                        <a:pt x="49438" y="33465"/>
                        <a:pt x="49856" y="34971"/>
                        <a:pt x="49856" y="35808"/>
                      </a:cubicBezTo>
                      <a:cubicBezTo>
                        <a:pt x="49822" y="37574"/>
                        <a:pt x="49680" y="39332"/>
                        <a:pt x="49438" y="41081"/>
                      </a:cubicBezTo>
                      <a:cubicBezTo>
                        <a:pt x="49262" y="42470"/>
                        <a:pt x="49191" y="43868"/>
                        <a:pt x="49228" y="45266"/>
                      </a:cubicBezTo>
                      <a:lnTo>
                        <a:pt x="49228" y="47735"/>
                      </a:lnTo>
                      <a:cubicBezTo>
                        <a:pt x="49228" y="47986"/>
                        <a:pt x="49228" y="48363"/>
                        <a:pt x="49228" y="48237"/>
                      </a:cubicBezTo>
                      <a:lnTo>
                        <a:pt x="49228" y="48237"/>
                      </a:lnTo>
                      <a:cubicBezTo>
                        <a:pt x="49228" y="48237"/>
                        <a:pt x="49228" y="48237"/>
                        <a:pt x="49228" y="48237"/>
                      </a:cubicBezTo>
                      <a:cubicBezTo>
                        <a:pt x="49291" y="48651"/>
                        <a:pt x="49291" y="49078"/>
                        <a:pt x="49228" y="49493"/>
                      </a:cubicBezTo>
                      <a:lnTo>
                        <a:pt x="49228" y="49702"/>
                      </a:lnTo>
                      <a:cubicBezTo>
                        <a:pt x="48070" y="48936"/>
                        <a:pt x="46757" y="48434"/>
                        <a:pt x="45381" y="48237"/>
                      </a:cubicBezTo>
                      <a:cubicBezTo>
                        <a:pt x="44880" y="48237"/>
                        <a:pt x="43834" y="48865"/>
                        <a:pt x="43332" y="48865"/>
                      </a:cubicBezTo>
                      <a:cubicBezTo>
                        <a:pt x="40447" y="48865"/>
                        <a:pt x="39694" y="48237"/>
                        <a:pt x="37269" y="48237"/>
                      </a:cubicBezTo>
                      <a:cubicBezTo>
                        <a:pt x="36328" y="48308"/>
                        <a:pt x="35392" y="48434"/>
                        <a:pt x="34468" y="48614"/>
                      </a:cubicBezTo>
                      <a:cubicBezTo>
                        <a:pt x="34468" y="48363"/>
                        <a:pt x="34175" y="48237"/>
                        <a:pt x="34049" y="48237"/>
                      </a:cubicBezTo>
                      <a:cubicBezTo>
                        <a:pt x="33924" y="48237"/>
                        <a:pt x="32837" y="48028"/>
                        <a:pt x="32084" y="48028"/>
                      </a:cubicBezTo>
                      <a:cubicBezTo>
                        <a:pt x="31716" y="48070"/>
                        <a:pt x="31361" y="48183"/>
                        <a:pt x="31039" y="48363"/>
                      </a:cubicBezTo>
                      <a:lnTo>
                        <a:pt x="30077" y="48363"/>
                      </a:lnTo>
                      <a:cubicBezTo>
                        <a:pt x="30077" y="48363"/>
                        <a:pt x="29701" y="48363"/>
                        <a:pt x="29491" y="48739"/>
                      </a:cubicBezTo>
                      <a:cubicBezTo>
                        <a:pt x="28935" y="48676"/>
                        <a:pt x="28388" y="48551"/>
                        <a:pt x="27861" y="48363"/>
                      </a:cubicBezTo>
                      <a:cubicBezTo>
                        <a:pt x="27401" y="48212"/>
                        <a:pt x="26920" y="48141"/>
                        <a:pt x="26439" y="48153"/>
                      </a:cubicBezTo>
                      <a:cubicBezTo>
                        <a:pt x="25812" y="48153"/>
                        <a:pt x="25226" y="48363"/>
                        <a:pt x="24390" y="48363"/>
                      </a:cubicBezTo>
                      <a:cubicBezTo>
                        <a:pt x="23554" y="48363"/>
                        <a:pt x="23386" y="48781"/>
                        <a:pt x="23052" y="48781"/>
                      </a:cubicBezTo>
                      <a:cubicBezTo>
                        <a:pt x="22324" y="48748"/>
                        <a:pt x="21605" y="48605"/>
                        <a:pt x="20919" y="48363"/>
                      </a:cubicBezTo>
                      <a:cubicBezTo>
                        <a:pt x="20392" y="48191"/>
                        <a:pt x="19841" y="48120"/>
                        <a:pt x="19288" y="48153"/>
                      </a:cubicBezTo>
                      <a:cubicBezTo>
                        <a:pt x="18368" y="48153"/>
                        <a:pt x="17616" y="48363"/>
                        <a:pt x="16696" y="48363"/>
                      </a:cubicBezTo>
                      <a:lnTo>
                        <a:pt x="13560" y="48363"/>
                      </a:lnTo>
                      <a:cubicBezTo>
                        <a:pt x="12263" y="48363"/>
                        <a:pt x="12473" y="48363"/>
                        <a:pt x="11678" y="49618"/>
                      </a:cubicBezTo>
                      <a:cubicBezTo>
                        <a:pt x="11678" y="49618"/>
                        <a:pt x="11678" y="49827"/>
                        <a:pt x="11427" y="49827"/>
                      </a:cubicBezTo>
                      <a:cubicBezTo>
                        <a:pt x="10215" y="49827"/>
                        <a:pt x="10716" y="48363"/>
                        <a:pt x="10633" y="48363"/>
                      </a:cubicBezTo>
                      <a:cubicBezTo>
                        <a:pt x="10549" y="48363"/>
                        <a:pt x="9964" y="49074"/>
                        <a:pt x="9922" y="48948"/>
                      </a:cubicBezTo>
                      <a:cubicBezTo>
                        <a:pt x="9934" y="48702"/>
                        <a:pt x="10056" y="48471"/>
                        <a:pt x="10256" y="48321"/>
                      </a:cubicBezTo>
                      <a:lnTo>
                        <a:pt x="10256" y="48321"/>
                      </a:lnTo>
                      <a:cubicBezTo>
                        <a:pt x="10323" y="47865"/>
                        <a:pt x="10323" y="47396"/>
                        <a:pt x="10256" y="46940"/>
                      </a:cubicBezTo>
                      <a:cubicBezTo>
                        <a:pt x="10256" y="45852"/>
                        <a:pt x="9796" y="44554"/>
                        <a:pt x="9796" y="43383"/>
                      </a:cubicBezTo>
                      <a:cubicBezTo>
                        <a:pt x="9859" y="42429"/>
                        <a:pt x="9972" y="41479"/>
                        <a:pt x="10131" y="40537"/>
                      </a:cubicBezTo>
                      <a:cubicBezTo>
                        <a:pt x="10131" y="40202"/>
                        <a:pt x="10131" y="39365"/>
                        <a:pt x="10131" y="38612"/>
                      </a:cubicBezTo>
                      <a:cubicBezTo>
                        <a:pt x="10085" y="38147"/>
                        <a:pt x="9926" y="37704"/>
                        <a:pt x="9671" y="37315"/>
                      </a:cubicBezTo>
                      <a:cubicBezTo>
                        <a:pt x="9562" y="36959"/>
                        <a:pt x="9562" y="36582"/>
                        <a:pt x="9671" y="36227"/>
                      </a:cubicBezTo>
                      <a:cubicBezTo>
                        <a:pt x="9696" y="35574"/>
                        <a:pt x="9851" y="34933"/>
                        <a:pt x="10131" y="34343"/>
                      </a:cubicBezTo>
                      <a:cubicBezTo>
                        <a:pt x="10210" y="33875"/>
                        <a:pt x="10210" y="33393"/>
                        <a:pt x="10131" y="32921"/>
                      </a:cubicBezTo>
                      <a:cubicBezTo>
                        <a:pt x="10131" y="32335"/>
                        <a:pt x="10131" y="31749"/>
                        <a:pt x="10131" y="30870"/>
                      </a:cubicBezTo>
                      <a:cubicBezTo>
                        <a:pt x="10131" y="29991"/>
                        <a:pt x="9671" y="29866"/>
                        <a:pt x="9671" y="29531"/>
                      </a:cubicBezTo>
                      <a:cubicBezTo>
                        <a:pt x="9708" y="28798"/>
                        <a:pt x="9863" y="28079"/>
                        <a:pt x="10131" y="27397"/>
                      </a:cubicBezTo>
                      <a:cubicBezTo>
                        <a:pt x="10231" y="26869"/>
                        <a:pt x="10231" y="26334"/>
                        <a:pt x="10131" y="25806"/>
                      </a:cubicBezTo>
                      <a:cubicBezTo>
                        <a:pt x="10152" y="25375"/>
                        <a:pt x="10152" y="24940"/>
                        <a:pt x="10131" y="24509"/>
                      </a:cubicBezTo>
                      <a:cubicBezTo>
                        <a:pt x="10085" y="23827"/>
                        <a:pt x="10085" y="23141"/>
                        <a:pt x="10131" y="22458"/>
                      </a:cubicBezTo>
                      <a:lnTo>
                        <a:pt x="10131" y="14591"/>
                      </a:lnTo>
                      <a:cubicBezTo>
                        <a:pt x="9880" y="11494"/>
                        <a:pt x="9880" y="11703"/>
                        <a:pt x="8835" y="10113"/>
                      </a:cubicBezTo>
                      <a:lnTo>
                        <a:pt x="8835" y="10113"/>
                      </a:lnTo>
                      <a:cubicBezTo>
                        <a:pt x="8897" y="9745"/>
                        <a:pt x="9215" y="9481"/>
                        <a:pt x="9587" y="9485"/>
                      </a:cubicBezTo>
                      <a:cubicBezTo>
                        <a:pt x="9851" y="9594"/>
                        <a:pt x="10089" y="9749"/>
                        <a:pt x="10298" y="9946"/>
                      </a:cubicBezTo>
                      <a:lnTo>
                        <a:pt x="10298" y="9946"/>
                      </a:lnTo>
                      <a:lnTo>
                        <a:pt x="11218" y="9946"/>
                      </a:lnTo>
                      <a:cubicBezTo>
                        <a:pt x="12514" y="9946"/>
                        <a:pt x="15023" y="9318"/>
                        <a:pt x="16319" y="9318"/>
                      </a:cubicBezTo>
                      <a:cubicBezTo>
                        <a:pt x="23512" y="9318"/>
                        <a:pt x="25394" y="9946"/>
                        <a:pt x="31540" y="9946"/>
                      </a:cubicBezTo>
                      <a:cubicBezTo>
                        <a:pt x="34300" y="9946"/>
                        <a:pt x="37478" y="9527"/>
                        <a:pt x="40447" y="9527"/>
                      </a:cubicBezTo>
                      <a:cubicBezTo>
                        <a:pt x="43416" y="9527"/>
                        <a:pt x="48058" y="9946"/>
                        <a:pt x="49521" y="9946"/>
                      </a:cubicBezTo>
                      <a:cubicBezTo>
                        <a:pt x="51875" y="9498"/>
                        <a:pt x="53606" y="7485"/>
                        <a:pt x="53703" y="5091"/>
                      </a:cubicBezTo>
                      <a:cubicBezTo>
                        <a:pt x="53765" y="3518"/>
                        <a:pt x="53326" y="1961"/>
                        <a:pt x="52448" y="655"/>
                      </a:cubicBezTo>
                      <a:cubicBezTo>
                        <a:pt x="50671" y="132"/>
                        <a:pt x="48819" y="-81"/>
                        <a:pt x="46970" y="28"/>
                      </a:cubicBezTo>
                      <a:cubicBezTo>
                        <a:pt x="40405" y="28"/>
                        <a:pt x="33840" y="655"/>
                        <a:pt x="27693" y="655"/>
                      </a:cubicBezTo>
                      <a:cubicBezTo>
                        <a:pt x="25352" y="655"/>
                        <a:pt x="23052" y="446"/>
                        <a:pt x="15149" y="446"/>
                      </a:cubicBezTo>
                      <a:lnTo>
                        <a:pt x="9838" y="446"/>
                      </a:lnTo>
                      <a:lnTo>
                        <a:pt x="4862" y="446"/>
                      </a:lnTo>
                      <a:lnTo>
                        <a:pt x="1099" y="446"/>
                      </a:lnTo>
                      <a:cubicBezTo>
                        <a:pt x="848" y="446"/>
                        <a:pt x="1099" y="1199"/>
                        <a:pt x="1099" y="1576"/>
                      </a:cubicBezTo>
                      <a:lnTo>
                        <a:pt x="1099" y="12331"/>
                      </a:lnTo>
                      <a:lnTo>
                        <a:pt x="1099" y="15679"/>
                      </a:lnTo>
                      <a:cubicBezTo>
                        <a:pt x="1099" y="16934"/>
                        <a:pt x="471" y="18399"/>
                        <a:pt x="471" y="20115"/>
                      </a:cubicBezTo>
                      <a:cubicBezTo>
                        <a:pt x="430" y="20713"/>
                        <a:pt x="430" y="21316"/>
                        <a:pt x="471" y="21914"/>
                      </a:cubicBezTo>
                      <a:lnTo>
                        <a:pt x="471" y="23254"/>
                      </a:lnTo>
                      <a:cubicBezTo>
                        <a:pt x="471" y="23714"/>
                        <a:pt x="471" y="23756"/>
                        <a:pt x="471" y="24049"/>
                      </a:cubicBezTo>
                      <a:cubicBezTo>
                        <a:pt x="471" y="24342"/>
                        <a:pt x="471" y="25346"/>
                        <a:pt x="471" y="25848"/>
                      </a:cubicBezTo>
                      <a:cubicBezTo>
                        <a:pt x="471" y="27020"/>
                        <a:pt x="471" y="28066"/>
                        <a:pt x="471" y="29405"/>
                      </a:cubicBezTo>
                      <a:cubicBezTo>
                        <a:pt x="471" y="30744"/>
                        <a:pt x="53" y="32293"/>
                        <a:pt x="53" y="32795"/>
                      </a:cubicBezTo>
                      <a:cubicBezTo>
                        <a:pt x="53" y="33297"/>
                        <a:pt x="471" y="34846"/>
                        <a:pt x="471" y="35850"/>
                      </a:cubicBezTo>
                      <a:cubicBezTo>
                        <a:pt x="471" y="36854"/>
                        <a:pt x="137" y="38026"/>
                        <a:pt x="53" y="39198"/>
                      </a:cubicBezTo>
                      <a:cubicBezTo>
                        <a:pt x="-18" y="39713"/>
                        <a:pt x="-18" y="40231"/>
                        <a:pt x="53" y="40746"/>
                      </a:cubicBezTo>
                      <a:cubicBezTo>
                        <a:pt x="53" y="43425"/>
                        <a:pt x="680" y="45894"/>
                        <a:pt x="680" y="48572"/>
                      </a:cubicBezTo>
                      <a:lnTo>
                        <a:pt x="680" y="51794"/>
                      </a:lnTo>
                      <a:lnTo>
                        <a:pt x="680" y="58030"/>
                      </a:lnTo>
                      <a:lnTo>
                        <a:pt x="973" y="58030"/>
                      </a:lnTo>
                      <a:lnTo>
                        <a:pt x="8918" y="57820"/>
                      </a:lnTo>
                      <a:lnTo>
                        <a:pt x="11176" y="57820"/>
                      </a:lnTo>
                      <a:lnTo>
                        <a:pt x="12347" y="57820"/>
                      </a:lnTo>
                      <a:lnTo>
                        <a:pt x="13685" y="57820"/>
                      </a:lnTo>
                      <a:cubicBezTo>
                        <a:pt x="14187" y="57820"/>
                        <a:pt x="14772" y="58448"/>
                        <a:pt x="15483" y="58448"/>
                      </a:cubicBezTo>
                      <a:cubicBezTo>
                        <a:pt x="16106" y="58235"/>
                        <a:pt x="16750" y="58092"/>
                        <a:pt x="17407" y="58030"/>
                      </a:cubicBezTo>
                      <a:cubicBezTo>
                        <a:pt x="18076" y="58030"/>
                        <a:pt x="18661" y="57820"/>
                        <a:pt x="19205" y="57820"/>
                      </a:cubicBezTo>
                      <a:cubicBezTo>
                        <a:pt x="19748" y="57820"/>
                        <a:pt x="21379" y="58030"/>
                        <a:pt x="22759" y="58030"/>
                      </a:cubicBezTo>
                      <a:cubicBezTo>
                        <a:pt x="24139" y="58030"/>
                        <a:pt x="25603" y="58448"/>
                        <a:pt x="26146" y="58448"/>
                      </a:cubicBezTo>
                      <a:cubicBezTo>
                        <a:pt x="26949" y="58385"/>
                        <a:pt x="27748" y="58260"/>
                        <a:pt x="28530" y="58072"/>
                      </a:cubicBezTo>
                      <a:cubicBezTo>
                        <a:pt x="29165" y="58511"/>
                        <a:pt x="29935" y="58716"/>
                        <a:pt x="30704" y="58657"/>
                      </a:cubicBezTo>
                      <a:cubicBezTo>
                        <a:pt x="33338" y="58657"/>
                        <a:pt x="35931" y="58030"/>
                        <a:pt x="38398" y="58030"/>
                      </a:cubicBezTo>
                      <a:cubicBezTo>
                        <a:pt x="39318" y="58030"/>
                        <a:pt x="40280" y="58239"/>
                        <a:pt x="43458" y="58239"/>
                      </a:cubicBezTo>
                      <a:cubicBezTo>
                        <a:pt x="44754" y="58239"/>
                        <a:pt x="46176" y="58030"/>
                        <a:pt x="47639" y="58030"/>
                      </a:cubicBezTo>
                      <a:lnTo>
                        <a:pt x="51821" y="58030"/>
                      </a:lnTo>
                      <a:lnTo>
                        <a:pt x="54246" y="58030"/>
                      </a:lnTo>
                      <a:cubicBezTo>
                        <a:pt x="55124" y="58030"/>
                        <a:pt x="56713" y="58657"/>
                        <a:pt x="58093" y="58657"/>
                      </a:cubicBezTo>
                      <a:lnTo>
                        <a:pt x="58344" y="58657"/>
                      </a:lnTo>
                      <a:cubicBezTo>
                        <a:pt x="58344" y="58657"/>
                        <a:pt x="58846" y="58657"/>
                        <a:pt x="58679" y="58323"/>
                      </a:cubicBezTo>
                      <a:lnTo>
                        <a:pt x="58679" y="56188"/>
                      </a:lnTo>
                      <a:cubicBezTo>
                        <a:pt x="58679" y="54598"/>
                        <a:pt x="58679" y="52673"/>
                        <a:pt x="58679" y="50288"/>
                      </a:cubicBezTo>
                      <a:cubicBezTo>
                        <a:pt x="58679" y="47902"/>
                        <a:pt x="58679" y="48028"/>
                        <a:pt x="58679" y="47191"/>
                      </a:cubicBezTo>
                      <a:cubicBezTo>
                        <a:pt x="58679" y="46354"/>
                        <a:pt x="58679" y="45768"/>
                        <a:pt x="58679" y="45098"/>
                      </a:cubicBezTo>
                      <a:lnTo>
                        <a:pt x="58888" y="36227"/>
                      </a:lnTo>
                      <a:cubicBezTo>
                        <a:pt x="58888" y="33046"/>
                        <a:pt x="59306" y="29029"/>
                        <a:pt x="59306" y="27857"/>
                      </a:cubicBezTo>
                      <a:cubicBezTo>
                        <a:pt x="59306" y="25346"/>
                        <a:pt x="58888" y="22793"/>
                        <a:pt x="58888" y="20240"/>
                      </a:cubicBezTo>
                      <a:cubicBezTo>
                        <a:pt x="58888" y="18567"/>
                        <a:pt x="59306" y="13880"/>
                        <a:pt x="59306" y="10950"/>
                      </a:cubicBezTo>
                      <a:cubicBezTo>
                        <a:pt x="59557" y="9297"/>
                        <a:pt x="58804" y="7648"/>
                        <a:pt x="57382" y="6765"/>
                      </a:cubicBezTo>
                      <a:cubicBezTo>
                        <a:pt x="56927" y="5932"/>
                        <a:pt x="56028" y="5443"/>
                        <a:pt x="55083" y="5510"/>
                      </a:cubicBezTo>
                      <a:cubicBezTo>
                        <a:pt x="54146" y="5200"/>
                        <a:pt x="53180" y="4991"/>
                        <a:pt x="52197" y="4882"/>
                      </a:cubicBezTo>
                      <a:close/>
                    </a:path>
                  </a:pathLst>
                </a:custGeom>
                <a:solidFill>
                  <a:schemeClr val="bg1"/>
                </a:solidFill>
                <a:ln w="3805" cap="flat">
                  <a:noFill/>
                  <a:prstDash val="solid"/>
                  <a:miter/>
                </a:ln>
              </p:spPr>
              <p:txBody>
                <a:bodyPr wrap="none" rtlCol="0" anchor="ctr"/>
                <a:lstStyle/>
                <a:p>
                  <a:endParaRPr lang="en-CA"/>
                </a:p>
              </p:txBody>
            </p:sp>
            <p:sp>
              <p:nvSpPr>
                <p:cNvPr id="278" name="Freeform 277">
                  <a:extLst>
                    <a:ext uri="{FF2B5EF4-FFF2-40B4-BE49-F238E27FC236}">
                      <a16:creationId xmlns:a16="http://schemas.microsoft.com/office/drawing/2014/main" id="{CB9835B1-8676-C449-BF98-F3A1025C8ADC}"/>
                    </a:ext>
                  </a:extLst>
                </p:cNvPr>
                <p:cNvSpPr/>
                <p:nvPr/>
              </p:nvSpPr>
              <p:spPr>
                <a:xfrm>
                  <a:off x="5990173" y="3242876"/>
                  <a:ext cx="59395" cy="58667"/>
                </a:xfrm>
                <a:custGeom>
                  <a:avLst/>
                  <a:gdLst>
                    <a:gd name="connsiteX0" fmla="*/ 51570 w 59395"/>
                    <a:gd name="connsiteY0" fmla="*/ 4882 h 58667"/>
                    <a:gd name="connsiteX1" fmla="*/ 48810 w 59395"/>
                    <a:gd name="connsiteY1" fmla="*/ 8272 h 58667"/>
                    <a:gd name="connsiteX2" fmla="*/ 48810 w 59395"/>
                    <a:gd name="connsiteY2" fmla="*/ 13126 h 58667"/>
                    <a:gd name="connsiteX3" fmla="*/ 49228 w 59395"/>
                    <a:gd name="connsiteY3" fmla="*/ 16307 h 58667"/>
                    <a:gd name="connsiteX4" fmla="*/ 49438 w 59395"/>
                    <a:gd name="connsiteY4" fmla="*/ 19069 h 58667"/>
                    <a:gd name="connsiteX5" fmla="*/ 49019 w 59395"/>
                    <a:gd name="connsiteY5" fmla="*/ 23714 h 58667"/>
                    <a:gd name="connsiteX6" fmla="*/ 49019 w 59395"/>
                    <a:gd name="connsiteY6" fmla="*/ 27355 h 58667"/>
                    <a:gd name="connsiteX7" fmla="*/ 49019 w 59395"/>
                    <a:gd name="connsiteY7" fmla="*/ 32418 h 58667"/>
                    <a:gd name="connsiteX8" fmla="*/ 49438 w 59395"/>
                    <a:gd name="connsiteY8" fmla="*/ 35808 h 58667"/>
                    <a:gd name="connsiteX9" fmla="*/ 49019 w 59395"/>
                    <a:gd name="connsiteY9" fmla="*/ 41081 h 58667"/>
                    <a:gd name="connsiteX10" fmla="*/ 49019 w 59395"/>
                    <a:gd name="connsiteY10" fmla="*/ 45266 h 58667"/>
                    <a:gd name="connsiteX11" fmla="*/ 49019 w 59395"/>
                    <a:gd name="connsiteY11" fmla="*/ 47735 h 58667"/>
                    <a:gd name="connsiteX12" fmla="*/ 49019 w 59395"/>
                    <a:gd name="connsiteY12" fmla="*/ 48237 h 58667"/>
                    <a:gd name="connsiteX13" fmla="*/ 49019 w 59395"/>
                    <a:gd name="connsiteY13" fmla="*/ 48237 h 58667"/>
                    <a:gd name="connsiteX14" fmla="*/ 49019 w 59395"/>
                    <a:gd name="connsiteY14" fmla="*/ 48237 h 58667"/>
                    <a:gd name="connsiteX15" fmla="*/ 49019 w 59395"/>
                    <a:gd name="connsiteY15" fmla="*/ 49493 h 58667"/>
                    <a:gd name="connsiteX16" fmla="*/ 49019 w 59395"/>
                    <a:gd name="connsiteY16" fmla="*/ 49702 h 58667"/>
                    <a:gd name="connsiteX17" fmla="*/ 45172 w 59395"/>
                    <a:gd name="connsiteY17" fmla="*/ 48237 h 58667"/>
                    <a:gd name="connsiteX18" fmla="*/ 43123 w 59395"/>
                    <a:gd name="connsiteY18" fmla="*/ 48865 h 58667"/>
                    <a:gd name="connsiteX19" fmla="*/ 37060 w 59395"/>
                    <a:gd name="connsiteY19" fmla="*/ 48237 h 58667"/>
                    <a:gd name="connsiteX20" fmla="*/ 34259 w 59395"/>
                    <a:gd name="connsiteY20" fmla="*/ 48614 h 58667"/>
                    <a:gd name="connsiteX21" fmla="*/ 33840 w 59395"/>
                    <a:gd name="connsiteY21" fmla="*/ 48237 h 58667"/>
                    <a:gd name="connsiteX22" fmla="*/ 31875 w 59395"/>
                    <a:gd name="connsiteY22" fmla="*/ 48028 h 58667"/>
                    <a:gd name="connsiteX23" fmla="*/ 30830 w 59395"/>
                    <a:gd name="connsiteY23" fmla="*/ 48363 h 58667"/>
                    <a:gd name="connsiteX24" fmla="*/ 29868 w 59395"/>
                    <a:gd name="connsiteY24" fmla="*/ 48363 h 58667"/>
                    <a:gd name="connsiteX25" fmla="*/ 29283 w 59395"/>
                    <a:gd name="connsiteY25" fmla="*/ 48739 h 58667"/>
                    <a:gd name="connsiteX26" fmla="*/ 27652 w 59395"/>
                    <a:gd name="connsiteY26" fmla="*/ 48363 h 58667"/>
                    <a:gd name="connsiteX27" fmla="*/ 26230 w 59395"/>
                    <a:gd name="connsiteY27" fmla="*/ 48153 h 58667"/>
                    <a:gd name="connsiteX28" fmla="*/ 24181 w 59395"/>
                    <a:gd name="connsiteY28" fmla="*/ 48363 h 58667"/>
                    <a:gd name="connsiteX29" fmla="*/ 22843 w 59395"/>
                    <a:gd name="connsiteY29" fmla="*/ 48781 h 58667"/>
                    <a:gd name="connsiteX30" fmla="*/ 20710 w 59395"/>
                    <a:gd name="connsiteY30" fmla="*/ 48363 h 58667"/>
                    <a:gd name="connsiteX31" fmla="*/ 19121 w 59395"/>
                    <a:gd name="connsiteY31" fmla="*/ 48153 h 58667"/>
                    <a:gd name="connsiteX32" fmla="*/ 16487 w 59395"/>
                    <a:gd name="connsiteY32" fmla="*/ 48363 h 58667"/>
                    <a:gd name="connsiteX33" fmla="*/ 13351 w 59395"/>
                    <a:gd name="connsiteY33" fmla="*/ 48363 h 58667"/>
                    <a:gd name="connsiteX34" fmla="*/ 11469 w 59395"/>
                    <a:gd name="connsiteY34" fmla="*/ 49618 h 58667"/>
                    <a:gd name="connsiteX35" fmla="*/ 11218 w 59395"/>
                    <a:gd name="connsiteY35" fmla="*/ 49827 h 58667"/>
                    <a:gd name="connsiteX36" fmla="*/ 10424 w 59395"/>
                    <a:gd name="connsiteY36" fmla="*/ 48363 h 58667"/>
                    <a:gd name="connsiteX37" fmla="*/ 9713 w 59395"/>
                    <a:gd name="connsiteY37" fmla="*/ 48948 h 58667"/>
                    <a:gd name="connsiteX38" fmla="*/ 10047 w 59395"/>
                    <a:gd name="connsiteY38" fmla="*/ 48321 h 58667"/>
                    <a:gd name="connsiteX39" fmla="*/ 10256 w 59395"/>
                    <a:gd name="connsiteY39" fmla="*/ 48321 h 58667"/>
                    <a:gd name="connsiteX40" fmla="*/ 10256 w 59395"/>
                    <a:gd name="connsiteY40" fmla="*/ 46940 h 58667"/>
                    <a:gd name="connsiteX41" fmla="*/ 9838 w 59395"/>
                    <a:gd name="connsiteY41" fmla="*/ 43383 h 58667"/>
                    <a:gd name="connsiteX42" fmla="*/ 10173 w 59395"/>
                    <a:gd name="connsiteY42" fmla="*/ 40537 h 58667"/>
                    <a:gd name="connsiteX43" fmla="*/ 10173 w 59395"/>
                    <a:gd name="connsiteY43" fmla="*/ 40537 h 58667"/>
                    <a:gd name="connsiteX44" fmla="*/ 10173 w 59395"/>
                    <a:gd name="connsiteY44" fmla="*/ 38612 h 58667"/>
                    <a:gd name="connsiteX45" fmla="*/ 9754 w 59395"/>
                    <a:gd name="connsiteY45" fmla="*/ 37315 h 58667"/>
                    <a:gd name="connsiteX46" fmla="*/ 9545 w 59395"/>
                    <a:gd name="connsiteY46" fmla="*/ 36227 h 58667"/>
                    <a:gd name="connsiteX47" fmla="*/ 9964 w 59395"/>
                    <a:gd name="connsiteY47" fmla="*/ 34343 h 58667"/>
                    <a:gd name="connsiteX48" fmla="*/ 9964 w 59395"/>
                    <a:gd name="connsiteY48" fmla="*/ 32921 h 58667"/>
                    <a:gd name="connsiteX49" fmla="*/ 9964 w 59395"/>
                    <a:gd name="connsiteY49" fmla="*/ 30870 h 58667"/>
                    <a:gd name="connsiteX50" fmla="*/ 9545 w 59395"/>
                    <a:gd name="connsiteY50" fmla="*/ 29531 h 58667"/>
                    <a:gd name="connsiteX51" fmla="*/ 9964 w 59395"/>
                    <a:gd name="connsiteY51" fmla="*/ 27397 h 58667"/>
                    <a:gd name="connsiteX52" fmla="*/ 9964 w 59395"/>
                    <a:gd name="connsiteY52" fmla="*/ 25806 h 58667"/>
                    <a:gd name="connsiteX53" fmla="*/ 9964 w 59395"/>
                    <a:gd name="connsiteY53" fmla="*/ 24509 h 58667"/>
                    <a:gd name="connsiteX54" fmla="*/ 9964 w 59395"/>
                    <a:gd name="connsiteY54" fmla="*/ 22458 h 58667"/>
                    <a:gd name="connsiteX55" fmla="*/ 9964 w 59395"/>
                    <a:gd name="connsiteY55" fmla="*/ 14591 h 58667"/>
                    <a:gd name="connsiteX56" fmla="*/ 8667 w 59395"/>
                    <a:gd name="connsiteY56" fmla="*/ 10113 h 58667"/>
                    <a:gd name="connsiteX57" fmla="*/ 8667 w 59395"/>
                    <a:gd name="connsiteY57" fmla="*/ 10113 h 58667"/>
                    <a:gd name="connsiteX58" fmla="*/ 9420 w 59395"/>
                    <a:gd name="connsiteY58" fmla="*/ 9485 h 58667"/>
                    <a:gd name="connsiteX59" fmla="*/ 10131 w 59395"/>
                    <a:gd name="connsiteY59" fmla="*/ 9946 h 58667"/>
                    <a:gd name="connsiteX60" fmla="*/ 10131 w 59395"/>
                    <a:gd name="connsiteY60" fmla="*/ 9946 h 58667"/>
                    <a:gd name="connsiteX61" fmla="*/ 11009 w 59395"/>
                    <a:gd name="connsiteY61" fmla="*/ 9946 h 58667"/>
                    <a:gd name="connsiteX62" fmla="*/ 16111 w 59395"/>
                    <a:gd name="connsiteY62" fmla="*/ 9318 h 58667"/>
                    <a:gd name="connsiteX63" fmla="*/ 31331 w 59395"/>
                    <a:gd name="connsiteY63" fmla="*/ 9946 h 58667"/>
                    <a:gd name="connsiteX64" fmla="*/ 40238 w 59395"/>
                    <a:gd name="connsiteY64" fmla="*/ 9527 h 58667"/>
                    <a:gd name="connsiteX65" fmla="*/ 49312 w 59395"/>
                    <a:gd name="connsiteY65" fmla="*/ 9946 h 58667"/>
                    <a:gd name="connsiteX66" fmla="*/ 53494 w 59395"/>
                    <a:gd name="connsiteY66" fmla="*/ 5091 h 58667"/>
                    <a:gd name="connsiteX67" fmla="*/ 52239 w 59395"/>
                    <a:gd name="connsiteY67" fmla="*/ 655 h 58667"/>
                    <a:gd name="connsiteX68" fmla="*/ 46761 w 59395"/>
                    <a:gd name="connsiteY68" fmla="*/ 28 h 58667"/>
                    <a:gd name="connsiteX69" fmla="*/ 27484 w 59395"/>
                    <a:gd name="connsiteY69" fmla="*/ 655 h 58667"/>
                    <a:gd name="connsiteX70" fmla="*/ 14940 w 59395"/>
                    <a:gd name="connsiteY70" fmla="*/ 446 h 58667"/>
                    <a:gd name="connsiteX71" fmla="*/ 9629 w 59395"/>
                    <a:gd name="connsiteY71" fmla="*/ 446 h 58667"/>
                    <a:gd name="connsiteX72" fmla="*/ 4653 w 59395"/>
                    <a:gd name="connsiteY72" fmla="*/ 446 h 58667"/>
                    <a:gd name="connsiteX73" fmla="*/ 890 w 59395"/>
                    <a:gd name="connsiteY73" fmla="*/ 446 h 58667"/>
                    <a:gd name="connsiteX74" fmla="*/ 890 w 59395"/>
                    <a:gd name="connsiteY74" fmla="*/ 1576 h 58667"/>
                    <a:gd name="connsiteX75" fmla="*/ 890 w 59395"/>
                    <a:gd name="connsiteY75" fmla="*/ 8941 h 58667"/>
                    <a:gd name="connsiteX76" fmla="*/ 890 w 59395"/>
                    <a:gd name="connsiteY76" fmla="*/ 12331 h 58667"/>
                    <a:gd name="connsiteX77" fmla="*/ 890 w 59395"/>
                    <a:gd name="connsiteY77" fmla="*/ 15679 h 58667"/>
                    <a:gd name="connsiteX78" fmla="*/ 262 w 59395"/>
                    <a:gd name="connsiteY78" fmla="*/ 20115 h 58667"/>
                    <a:gd name="connsiteX79" fmla="*/ 472 w 59395"/>
                    <a:gd name="connsiteY79" fmla="*/ 21914 h 58667"/>
                    <a:gd name="connsiteX80" fmla="*/ 472 w 59395"/>
                    <a:gd name="connsiteY80" fmla="*/ 23254 h 58667"/>
                    <a:gd name="connsiteX81" fmla="*/ 472 w 59395"/>
                    <a:gd name="connsiteY81" fmla="*/ 24049 h 58667"/>
                    <a:gd name="connsiteX82" fmla="*/ 681 w 59395"/>
                    <a:gd name="connsiteY82" fmla="*/ 25848 h 58667"/>
                    <a:gd name="connsiteX83" fmla="*/ 472 w 59395"/>
                    <a:gd name="connsiteY83" fmla="*/ 29405 h 58667"/>
                    <a:gd name="connsiteX84" fmla="*/ 53 w 59395"/>
                    <a:gd name="connsiteY84" fmla="*/ 32795 h 58667"/>
                    <a:gd name="connsiteX85" fmla="*/ 472 w 59395"/>
                    <a:gd name="connsiteY85" fmla="*/ 35850 h 58667"/>
                    <a:gd name="connsiteX86" fmla="*/ 53 w 59395"/>
                    <a:gd name="connsiteY86" fmla="*/ 39198 h 58667"/>
                    <a:gd name="connsiteX87" fmla="*/ 53 w 59395"/>
                    <a:gd name="connsiteY87" fmla="*/ 40746 h 58667"/>
                    <a:gd name="connsiteX88" fmla="*/ 681 w 59395"/>
                    <a:gd name="connsiteY88" fmla="*/ 48572 h 58667"/>
                    <a:gd name="connsiteX89" fmla="*/ 681 w 59395"/>
                    <a:gd name="connsiteY89" fmla="*/ 51794 h 58667"/>
                    <a:gd name="connsiteX90" fmla="*/ 681 w 59395"/>
                    <a:gd name="connsiteY90" fmla="*/ 58030 h 58667"/>
                    <a:gd name="connsiteX91" fmla="*/ 973 w 59395"/>
                    <a:gd name="connsiteY91" fmla="*/ 58030 h 58667"/>
                    <a:gd name="connsiteX92" fmla="*/ 8918 w 59395"/>
                    <a:gd name="connsiteY92" fmla="*/ 57820 h 58667"/>
                    <a:gd name="connsiteX93" fmla="*/ 11176 w 59395"/>
                    <a:gd name="connsiteY93" fmla="*/ 57820 h 58667"/>
                    <a:gd name="connsiteX94" fmla="*/ 12347 w 59395"/>
                    <a:gd name="connsiteY94" fmla="*/ 57820 h 58667"/>
                    <a:gd name="connsiteX95" fmla="*/ 13685 w 59395"/>
                    <a:gd name="connsiteY95" fmla="*/ 57820 h 58667"/>
                    <a:gd name="connsiteX96" fmla="*/ 15483 w 59395"/>
                    <a:gd name="connsiteY96" fmla="*/ 58448 h 58667"/>
                    <a:gd name="connsiteX97" fmla="*/ 17407 w 59395"/>
                    <a:gd name="connsiteY97" fmla="*/ 58030 h 58667"/>
                    <a:gd name="connsiteX98" fmla="*/ 19205 w 59395"/>
                    <a:gd name="connsiteY98" fmla="*/ 57820 h 58667"/>
                    <a:gd name="connsiteX99" fmla="*/ 22759 w 59395"/>
                    <a:gd name="connsiteY99" fmla="*/ 58030 h 58667"/>
                    <a:gd name="connsiteX100" fmla="*/ 26146 w 59395"/>
                    <a:gd name="connsiteY100" fmla="*/ 58448 h 58667"/>
                    <a:gd name="connsiteX101" fmla="*/ 28530 w 59395"/>
                    <a:gd name="connsiteY101" fmla="*/ 58072 h 58667"/>
                    <a:gd name="connsiteX102" fmla="*/ 30704 w 59395"/>
                    <a:gd name="connsiteY102" fmla="*/ 58657 h 58667"/>
                    <a:gd name="connsiteX103" fmla="*/ 38398 w 59395"/>
                    <a:gd name="connsiteY103" fmla="*/ 58030 h 58667"/>
                    <a:gd name="connsiteX104" fmla="*/ 43500 w 59395"/>
                    <a:gd name="connsiteY104" fmla="*/ 58239 h 58667"/>
                    <a:gd name="connsiteX105" fmla="*/ 47681 w 59395"/>
                    <a:gd name="connsiteY105" fmla="*/ 58030 h 58667"/>
                    <a:gd name="connsiteX106" fmla="*/ 51863 w 59395"/>
                    <a:gd name="connsiteY106" fmla="*/ 58030 h 58667"/>
                    <a:gd name="connsiteX107" fmla="*/ 54288 w 59395"/>
                    <a:gd name="connsiteY107" fmla="*/ 58030 h 58667"/>
                    <a:gd name="connsiteX108" fmla="*/ 58135 w 59395"/>
                    <a:gd name="connsiteY108" fmla="*/ 58657 h 58667"/>
                    <a:gd name="connsiteX109" fmla="*/ 58386 w 59395"/>
                    <a:gd name="connsiteY109" fmla="*/ 58657 h 58667"/>
                    <a:gd name="connsiteX110" fmla="*/ 58721 w 59395"/>
                    <a:gd name="connsiteY110" fmla="*/ 58323 h 58667"/>
                    <a:gd name="connsiteX111" fmla="*/ 58721 w 59395"/>
                    <a:gd name="connsiteY111" fmla="*/ 56188 h 58667"/>
                    <a:gd name="connsiteX112" fmla="*/ 58721 w 59395"/>
                    <a:gd name="connsiteY112" fmla="*/ 50288 h 58667"/>
                    <a:gd name="connsiteX113" fmla="*/ 58721 w 59395"/>
                    <a:gd name="connsiteY113" fmla="*/ 47191 h 58667"/>
                    <a:gd name="connsiteX114" fmla="*/ 58721 w 59395"/>
                    <a:gd name="connsiteY114" fmla="*/ 45098 h 58667"/>
                    <a:gd name="connsiteX115" fmla="*/ 58930 w 59395"/>
                    <a:gd name="connsiteY115" fmla="*/ 36227 h 58667"/>
                    <a:gd name="connsiteX116" fmla="*/ 59348 w 59395"/>
                    <a:gd name="connsiteY116" fmla="*/ 27857 h 58667"/>
                    <a:gd name="connsiteX117" fmla="*/ 58930 w 59395"/>
                    <a:gd name="connsiteY117" fmla="*/ 20240 h 58667"/>
                    <a:gd name="connsiteX118" fmla="*/ 59348 w 59395"/>
                    <a:gd name="connsiteY118" fmla="*/ 10950 h 58667"/>
                    <a:gd name="connsiteX119" fmla="*/ 57424 w 59395"/>
                    <a:gd name="connsiteY119" fmla="*/ 6765 h 58667"/>
                    <a:gd name="connsiteX120" fmla="*/ 55125 w 59395"/>
                    <a:gd name="connsiteY120" fmla="*/ 5510 h 58667"/>
                    <a:gd name="connsiteX121" fmla="*/ 51570 w 59395"/>
                    <a:gd name="connsiteY121" fmla="*/ 4882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9395" h="58667">
                      <a:moveTo>
                        <a:pt x="51570" y="4882"/>
                      </a:moveTo>
                      <a:cubicBezTo>
                        <a:pt x="50182" y="5531"/>
                        <a:pt x="49166" y="6778"/>
                        <a:pt x="48810" y="8272"/>
                      </a:cubicBezTo>
                      <a:cubicBezTo>
                        <a:pt x="48810" y="9109"/>
                        <a:pt x="48810" y="11243"/>
                        <a:pt x="48810" y="13126"/>
                      </a:cubicBezTo>
                      <a:cubicBezTo>
                        <a:pt x="48856" y="14198"/>
                        <a:pt x="48998" y="15260"/>
                        <a:pt x="49228" y="16307"/>
                      </a:cubicBezTo>
                      <a:cubicBezTo>
                        <a:pt x="49408" y="17215"/>
                        <a:pt x="49479" y="18144"/>
                        <a:pt x="49438" y="19069"/>
                      </a:cubicBezTo>
                      <a:cubicBezTo>
                        <a:pt x="49412" y="20625"/>
                        <a:pt x="49275" y="22178"/>
                        <a:pt x="49019" y="23714"/>
                      </a:cubicBezTo>
                      <a:cubicBezTo>
                        <a:pt x="48936" y="24928"/>
                        <a:pt x="48936" y="26141"/>
                        <a:pt x="49019" y="27355"/>
                      </a:cubicBezTo>
                      <a:cubicBezTo>
                        <a:pt x="49019" y="28819"/>
                        <a:pt x="49019" y="30284"/>
                        <a:pt x="49019" y="32418"/>
                      </a:cubicBezTo>
                      <a:cubicBezTo>
                        <a:pt x="49019" y="33465"/>
                        <a:pt x="49438" y="34971"/>
                        <a:pt x="49438" y="35808"/>
                      </a:cubicBezTo>
                      <a:cubicBezTo>
                        <a:pt x="49404" y="37574"/>
                        <a:pt x="49262" y="39332"/>
                        <a:pt x="49019" y="41081"/>
                      </a:cubicBezTo>
                      <a:cubicBezTo>
                        <a:pt x="48915" y="42475"/>
                        <a:pt x="48915" y="43872"/>
                        <a:pt x="49019" y="45266"/>
                      </a:cubicBezTo>
                      <a:lnTo>
                        <a:pt x="49019" y="47735"/>
                      </a:lnTo>
                      <a:cubicBezTo>
                        <a:pt x="49019" y="47986"/>
                        <a:pt x="49019" y="48363"/>
                        <a:pt x="49019" y="48237"/>
                      </a:cubicBezTo>
                      <a:lnTo>
                        <a:pt x="49019" y="48237"/>
                      </a:lnTo>
                      <a:cubicBezTo>
                        <a:pt x="49019" y="48237"/>
                        <a:pt x="49019" y="48237"/>
                        <a:pt x="49019" y="48237"/>
                      </a:cubicBezTo>
                      <a:cubicBezTo>
                        <a:pt x="49082" y="48651"/>
                        <a:pt x="49082" y="49078"/>
                        <a:pt x="49019" y="49493"/>
                      </a:cubicBezTo>
                      <a:lnTo>
                        <a:pt x="49019" y="49702"/>
                      </a:lnTo>
                      <a:cubicBezTo>
                        <a:pt x="47861" y="48936"/>
                        <a:pt x="46548" y="48434"/>
                        <a:pt x="45172" y="48237"/>
                      </a:cubicBezTo>
                      <a:cubicBezTo>
                        <a:pt x="44671" y="48237"/>
                        <a:pt x="43667" y="48865"/>
                        <a:pt x="43123" y="48865"/>
                      </a:cubicBezTo>
                      <a:cubicBezTo>
                        <a:pt x="40280" y="48865"/>
                        <a:pt x="39486" y="48237"/>
                        <a:pt x="37060" y="48237"/>
                      </a:cubicBezTo>
                      <a:cubicBezTo>
                        <a:pt x="36119" y="48308"/>
                        <a:pt x="35182" y="48434"/>
                        <a:pt x="34259" y="48614"/>
                      </a:cubicBezTo>
                      <a:cubicBezTo>
                        <a:pt x="34259" y="48363"/>
                        <a:pt x="33966" y="48237"/>
                        <a:pt x="33840" y="48237"/>
                      </a:cubicBezTo>
                      <a:cubicBezTo>
                        <a:pt x="33715" y="48237"/>
                        <a:pt x="32628" y="48028"/>
                        <a:pt x="31875" y="48028"/>
                      </a:cubicBezTo>
                      <a:cubicBezTo>
                        <a:pt x="31507" y="48070"/>
                        <a:pt x="31152" y="48183"/>
                        <a:pt x="30830" y="48363"/>
                      </a:cubicBezTo>
                      <a:lnTo>
                        <a:pt x="29868" y="48363"/>
                      </a:lnTo>
                      <a:cubicBezTo>
                        <a:pt x="29868" y="48363"/>
                        <a:pt x="29492" y="48363"/>
                        <a:pt x="29283" y="48739"/>
                      </a:cubicBezTo>
                      <a:cubicBezTo>
                        <a:pt x="28726" y="48676"/>
                        <a:pt x="28178" y="48551"/>
                        <a:pt x="27652" y="48363"/>
                      </a:cubicBezTo>
                      <a:cubicBezTo>
                        <a:pt x="27192" y="48212"/>
                        <a:pt x="26711" y="48141"/>
                        <a:pt x="26230" y="48153"/>
                      </a:cubicBezTo>
                      <a:cubicBezTo>
                        <a:pt x="25603" y="48153"/>
                        <a:pt x="25017" y="48363"/>
                        <a:pt x="24181" y="48363"/>
                      </a:cubicBezTo>
                      <a:cubicBezTo>
                        <a:pt x="23345" y="48363"/>
                        <a:pt x="23177" y="48781"/>
                        <a:pt x="22843" y="48781"/>
                      </a:cubicBezTo>
                      <a:cubicBezTo>
                        <a:pt x="22115" y="48748"/>
                        <a:pt x="21396" y="48605"/>
                        <a:pt x="20710" y="48363"/>
                      </a:cubicBezTo>
                      <a:cubicBezTo>
                        <a:pt x="20200" y="48191"/>
                        <a:pt x="19661" y="48120"/>
                        <a:pt x="19121" y="48153"/>
                      </a:cubicBezTo>
                      <a:cubicBezTo>
                        <a:pt x="18159" y="48153"/>
                        <a:pt x="17407" y="48363"/>
                        <a:pt x="16487" y="48363"/>
                      </a:cubicBezTo>
                      <a:lnTo>
                        <a:pt x="13351" y="48363"/>
                      </a:lnTo>
                      <a:cubicBezTo>
                        <a:pt x="12096" y="48363"/>
                        <a:pt x="12264" y="48363"/>
                        <a:pt x="11469" y="49618"/>
                      </a:cubicBezTo>
                      <a:cubicBezTo>
                        <a:pt x="11469" y="49618"/>
                        <a:pt x="11469" y="49827"/>
                        <a:pt x="11218" y="49827"/>
                      </a:cubicBezTo>
                      <a:cubicBezTo>
                        <a:pt x="10005" y="49827"/>
                        <a:pt x="10507" y="48363"/>
                        <a:pt x="10424" y="48363"/>
                      </a:cubicBezTo>
                      <a:cubicBezTo>
                        <a:pt x="10340" y="48363"/>
                        <a:pt x="9754" y="49074"/>
                        <a:pt x="9713" y="48948"/>
                      </a:cubicBezTo>
                      <a:cubicBezTo>
                        <a:pt x="9725" y="48702"/>
                        <a:pt x="9847" y="48471"/>
                        <a:pt x="10047" y="48321"/>
                      </a:cubicBezTo>
                      <a:lnTo>
                        <a:pt x="10256" y="48321"/>
                      </a:lnTo>
                      <a:cubicBezTo>
                        <a:pt x="10323" y="47865"/>
                        <a:pt x="10323" y="47396"/>
                        <a:pt x="10256" y="46940"/>
                      </a:cubicBezTo>
                      <a:cubicBezTo>
                        <a:pt x="10256" y="45852"/>
                        <a:pt x="9838" y="44554"/>
                        <a:pt x="9838" y="43383"/>
                      </a:cubicBezTo>
                      <a:cubicBezTo>
                        <a:pt x="9880" y="42429"/>
                        <a:pt x="9993" y="41474"/>
                        <a:pt x="10173" y="40537"/>
                      </a:cubicBezTo>
                      <a:lnTo>
                        <a:pt x="10173" y="40537"/>
                      </a:lnTo>
                      <a:cubicBezTo>
                        <a:pt x="10173" y="40202"/>
                        <a:pt x="10173" y="39365"/>
                        <a:pt x="10173" y="38612"/>
                      </a:cubicBezTo>
                      <a:cubicBezTo>
                        <a:pt x="10122" y="38156"/>
                        <a:pt x="9980" y="37712"/>
                        <a:pt x="9754" y="37315"/>
                      </a:cubicBezTo>
                      <a:cubicBezTo>
                        <a:pt x="9579" y="36980"/>
                        <a:pt x="9504" y="36603"/>
                        <a:pt x="9545" y="36227"/>
                      </a:cubicBezTo>
                      <a:cubicBezTo>
                        <a:pt x="9575" y="35578"/>
                        <a:pt x="9717" y="34942"/>
                        <a:pt x="9964" y="34343"/>
                      </a:cubicBezTo>
                      <a:cubicBezTo>
                        <a:pt x="10043" y="33875"/>
                        <a:pt x="10043" y="33393"/>
                        <a:pt x="9964" y="32921"/>
                      </a:cubicBezTo>
                      <a:cubicBezTo>
                        <a:pt x="9964" y="32335"/>
                        <a:pt x="9964" y="31749"/>
                        <a:pt x="9964" y="30870"/>
                      </a:cubicBezTo>
                      <a:cubicBezTo>
                        <a:pt x="9964" y="29991"/>
                        <a:pt x="9545" y="29866"/>
                        <a:pt x="9545" y="29531"/>
                      </a:cubicBezTo>
                      <a:cubicBezTo>
                        <a:pt x="9587" y="28803"/>
                        <a:pt x="9729" y="28087"/>
                        <a:pt x="9964" y="27397"/>
                      </a:cubicBezTo>
                      <a:cubicBezTo>
                        <a:pt x="10064" y="26869"/>
                        <a:pt x="10064" y="26334"/>
                        <a:pt x="9964" y="25806"/>
                      </a:cubicBezTo>
                      <a:cubicBezTo>
                        <a:pt x="9984" y="25375"/>
                        <a:pt x="9984" y="24940"/>
                        <a:pt x="9964" y="24509"/>
                      </a:cubicBezTo>
                      <a:cubicBezTo>
                        <a:pt x="9918" y="23827"/>
                        <a:pt x="9918" y="23141"/>
                        <a:pt x="9964" y="22458"/>
                      </a:cubicBezTo>
                      <a:lnTo>
                        <a:pt x="9964" y="14591"/>
                      </a:lnTo>
                      <a:cubicBezTo>
                        <a:pt x="9964" y="11494"/>
                        <a:pt x="9964" y="11703"/>
                        <a:pt x="8667" y="10113"/>
                      </a:cubicBezTo>
                      <a:lnTo>
                        <a:pt x="8667" y="10113"/>
                      </a:lnTo>
                      <a:cubicBezTo>
                        <a:pt x="8730" y="9745"/>
                        <a:pt x="9048" y="9481"/>
                        <a:pt x="9420" y="9485"/>
                      </a:cubicBezTo>
                      <a:cubicBezTo>
                        <a:pt x="9684" y="9594"/>
                        <a:pt x="9926" y="9749"/>
                        <a:pt x="10131" y="9946"/>
                      </a:cubicBezTo>
                      <a:lnTo>
                        <a:pt x="10131" y="9946"/>
                      </a:lnTo>
                      <a:lnTo>
                        <a:pt x="11009" y="9946"/>
                      </a:lnTo>
                      <a:cubicBezTo>
                        <a:pt x="12305" y="9946"/>
                        <a:pt x="14814" y="9318"/>
                        <a:pt x="16111" y="9318"/>
                      </a:cubicBezTo>
                      <a:cubicBezTo>
                        <a:pt x="23303" y="9318"/>
                        <a:pt x="25184" y="9946"/>
                        <a:pt x="31331" y="9946"/>
                      </a:cubicBezTo>
                      <a:cubicBezTo>
                        <a:pt x="34091" y="9946"/>
                        <a:pt x="37269" y="9527"/>
                        <a:pt x="40238" y="9527"/>
                      </a:cubicBezTo>
                      <a:cubicBezTo>
                        <a:pt x="43207" y="9527"/>
                        <a:pt x="47849" y="9946"/>
                        <a:pt x="49312" y="9946"/>
                      </a:cubicBezTo>
                      <a:cubicBezTo>
                        <a:pt x="51666" y="9498"/>
                        <a:pt x="53397" y="7485"/>
                        <a:pt x="53494" y="5091"/>
                      </a:cubicBezTo>
                      <a:cubicBezTo>
                        <a:pt x="53556" y="3518"/>
                        <a:pt x="53117" y="1961"/>
                        <a:pt x="52239" y="655"/>
                      </a:cubicBezTo>
                      <a:cubicBezTo>
                        <a:pt x="50462" y="132"/>
                        <a:pt x="48609" y="-81"/>
                        <a:pt x="46761" y="28"/>
                      </a:cubicBezTo>
                      <a:cubicBezTo>
                        <a:pt x="40196" y="28"/>
                        <a:pt x="33631" y="655"/>
                        <a:pt x="27484" y="655"/>
                      </a:cubicBezTo>
                      <a:cubicBezTo>
                        <a:pt x="25143" y="655"/>
                        <a:pt x="22843" y="446"/>
                        <a:pt x="14940" y="446"/>
                      </a:cubicBezTo>
                      <a:lnTo>
                        <a:pt x="9629" y="446"/>
                      </a:lnTo>
                      <a:lnTo>
                        <a:pt x="4653" y="446"/>
                      </a:lnTo>
                      <a:lnTo>
                        <a:pt x="890" y="446"/>
                      </a:lnTo>
                      <a:cubicBezTo>
                        <a:pt x="639" y="446"/>
                        <a:pt x="890" y="1199"/>
                        <a:pt x="890" y="1576"/>
                      </a:cubicBezTo>
                      <a:lnTo>
                        <a:pt x="890" y="8941"/>
                      </a:lnTo>
                      <a:lnTo>
                        <a:pt x="890" y="12331"/>
                      </a:lnTo>
                      <a:lnTo>
                        <a:pt x="890" y="15679"/>
                      </a:lnTo>
                      <a:cubicBezTo>
                        <a:pt x="890" y="16934"/>
                        <a:pt x="262" y="18399"/>
                        <a:pt x="262" y="20115"/>
                      </a:cubicBezTo>
                      <a:cubicBezTo>
                        <a:pt x="292" y="20718"/>
                        <a:pt x="359" y="21320"/>
                        <a:pt x="472" y="21914"/>
                      </a:cubicBezTo>
                      <a:lnTo>
                        <a:pt x="472" y="23254"/>
                      </a:lnTo>
                      <a:cubicBezTo>
                        <a:pt x="472" y="23714"/>
                        <a:pt x="472" y="23756"/>
                        <a:pt x="472" y="24049"/>
                      </a:cubicBezTo>
                      <a:cubicBezTo>
                        <a:pt x="472" y="24342"/>
                        <a:pt x="681" y="25346"/>
                        <a:pt x="681" y="25848"/>
                      </a:cubicBezTo>
                      <a:cubicBezTo>
                        <a:pt x="681" y="27020"/>
                        <a:pt x="472" y="28066"/>
                        <a:pt x="472" y="29405"/>
                      </a:cubicBezTo>
                      <a:cubicBezTo>
                        <a:pt x="472" y="30744"/>
                        <a:pt x="53" y="32293"/>
                        <a:pt x="53" y="32795"/>
                      </a:cubicBezTo>
                      <a:cubicBezTo>
                        <a:pt x="53" y="33297"/>
                        <a:pt x="472" y="34846"/>
                        <a:pt x="472" y="35850"/>
                      </a:cubicBezTo>
                      <a:cubicBezTo>
                        <a:pt x="472" y="36854"/>
                        <a:pt x="137" y="38026"/>
                        <a:pt x="53" y="39198"/>
                      </a:cubicBezTo>
                      <a:cubicBezTo>
                        <a:pt x="-18" y="39713"/>
                        <a:pt x="-18" y="40231"/>
                        <a:pt x="53" y="40746"/>
                      </a:cubicBezTo>
                      <a:cubicBezTo>
                        <a:pt x="53" y="43425"/>
                        <a:pt x="681" y="45894"/>
                        <a:pt x="681" y="48572"/>
                      </a:cubicBezTo>
                      <a:lnTo>
                        <a:pt x="681" y="51794"/>
                      </a:lnTo>
                      <a:lnTo>
                        <a:pt x="681" y="58030"/>
                      </a:lnTo>
                      <a:lnTo>
                        <a:pt x="973" y="58030"/>
                      </a:lnTo>
                      <a:lnTo>
                        <a:pt x="8918" y="57820"/>
                      </a:lnTo>
                      <a:lnTo>
                        <a:pt x="11176" y="57820"/>
                      </a:lnTo>
                      <a:lnTo>
                        <a:pt x="12347" y="57820"/>
                      </a:lnTo>
                      <a:lnTo>
                        <a:pt x="13685" y="57820"/>
                      </a:lnTo>
                      <a:cubicBezTo>
                        <a:pt x="14187" y="57820"/>
                        <a:pt x="14772" y="58448"/>
                        <a:pt x="15483" y="58448"/>
                      </a:cubicBezTo>
                      <a:cubicBezTo>
                        <a:pt x="16106" y="58235"/>
                        <a:pt x="16750" y="58092"/>
                        <a:pt x="17407" y="58030"/>
                      </a:cubicBezTo>
                      <a:cubicBezTo>
                        <a:pt x="18076" y="58030"/>
                        <a:pt x="18661" y="57820"/>
                        <a:pt x="19205" y="57820"/>
                      </a:cubicBezTo>
                      <a:cubicBezTo>
                        <a:pt x="19748" y="57820"/>
                        <a:pt x="21379" y="58030"/>
                        <a:pt x="22759" y="58030"/>
                      </a:cubicBezTo>
                      <a:cubicBezTo>
                        <a:pt x="24139" y="58030"/>
                        <a:pt x="25603" y="58448"/>
                        <a:pt x="26146" y="58448"/>
                      </a:cubicBezTo>
                      <a:cubicBezTo>
                        <a:pt x="26949" y="58385"/>
                        <a:pt x="27748" y="58260"/>
                        <a:pt x="28530" y="58072"/>
                      </a:cubicBezTo>
                      <a:cubicBezTo>
                        <a:pt x="29165" y="58511"/>
                        <a:pt x="29935" y="58716"/>
                        <a:pt x="30704" y="58657"/>
                      </a:cubicBezTo>
                      <a:cubicBezTo>
                        <a:pt x="33338" y="58657"/>
                        <a:pt x="35931" y="58030"/>
                        <a:pt x="38398" y="58030"/>
                      </a:cubicBezTo>
                      <a:cubicBezTo>
                        <a:pt x="39318" y="58030"/>
                        <a:pt x="40280" y="58239"/>
                        <a:pt x="43500" y="58239"/>
                      </a:cubicBezTo>
                      <a:cubicBezTo>
                        <a:pt x="44754" y="58239"/>
                        <a:pt x="46176" y="58030"/>
                        <a:pt x="47681" y="58030"/>
                      </a:cubicBezTo>
                      <a:lnTo>
                        <a:pt x="51863" y="58030"/>
                      </a:lnTo>
                      <a:lnTo>
                        <a:pt x="54288" y="58030"/>
                      </a:lnTo>
                      <a:cubicBezTo>
                        <a:pt x="55166" y="58030"/>
                        <a:pt x="56755" y="58657"/>
                        <a:pt x="58135" y="58657"/>
                      </a:cubicBezTo>
                      <a:lnTo>
                        <a:pt x="58386" y="58657"/>
                      </a:lnTo>
                      <a:cubicBezTo>
                        <a:pt x="58386" y="58657"/>
                        <a:pt x="58930" y="58657"/>
                        <a:pt x="58721" y="58323"/>
                      </a:cubicBezTo>
                      <a:lnTo>
                        <a:pt x="58721" y="56188"/>
                      </a:lnTo>
                      <a:cubicBezTo>
                        <a:pt x="58721" y="54598"/>
                        <a:pt x="58721" y="52673"/>
                        <a:pt x="58721" y="50288"/>
                      </a:cubicBezTo>
                      <a:cubicBezTo>
                        <a:pt x="58721" y="47902"/>
                        <a:pt x="58721" y="48028"/>
                        <a:pt x="58721" y="47191"/>
                      </a:cubicBezTo>
                      <a:cubicBezTo>
                        <a:pt x="58721" y="46354"/>
                        <a:pt x="58721" y="45768"/>
                        <a:pt x="58721" y="45098"/>
                      </a:cubicBezTo>
                      <a:lnTo>
                        <a:pt x="58930" y="36227"/>
                      </a:lnTo>
                      <a:cubicBezTo>
                        <a:pt x="58930" y="33046"/>
                        <a:pt x="59348" y="29029"/>
                        <a:pt x="59348" y="27857"/>
                      </a:cubicBezTo>
                      <a:cubicBezTo>
                        <a:pt x="59348" y="25346"/>
                        <a:pt x="58930" y="22793"/>
                        <a:pt x="58930" y="20240"/>
                      </a:cubicBezTo>
                      <a:cubicBezTo>
                        <a:pt x="58930" y="18567"/>
                        <a:pt x="59348" y="13880"/>
                        <a:pt x="59348" y="10950"/>
                      </a:cubicBezTo>
                      <a:cubicBezTo>
                        <a:pt x="59599" y="9297"/>
                        <a:pt x="58846" y="7648"/>
                        <a:pt x="57424" y="6765"/>
                      </a:cubicBezTo>
                      <a:cubicBezTo>
                        <a:pt x="56968" y="5932"/>
                        <a:pt x="56070" y="5443"/>
                        <a:pt x="55125" y="5510"/>
                      </a:cubicBezTo>
                      <a:cubicBezTo>
                        <a:pt x="53970" y="5150"/>
                        <a:pt x="52779" y="4936"/>
                        <a:pt x="51570" y="4882"/>
                      </a:cubicBezTo>
                      <a:close/>
                    </a:path>
                  </a:pathLst>
                </a:custGeom>
                <a:solidFill>
                  <a:schemeClr val="bg1"/>
                </a:solidFill>
                <a:ln w="3805" cap="flat">
                  <a:noFill/>
                  <a:prstDash val="solid"/>
                  <a:miter/>
                </a:ln>
              </p:spPr>
              <p:txBody>
                <a:bodyPr wrap="none" rtlCol="0" anchor="ctr"/>
                <a:lstStyle/>
                <a:p>
                  <a:endParaRPr lang="en-CA"/>
                </a:p>
              </p:txBody>
            </p:sp>
          </p:grpSp>
        </p:grpSp>
        <p:grpSp>
          <p:nvGrpSpPr>
            <p:cNvPr id="279" name="Graphic 207">
              <a:extLst>
                <a:ext uri="{FF2B5EF4-FFF2-40B4-BE49-F238E27FC236}">
                  <a16:creationId xmlns:a16="http://schemas.microsoft.com/office/drawing/2014/main" id="{94502E70-333D-FA45-888E-44FF02C143A5}"/>
                </a:ext>
              </a:extLst>
            </p:cNvPr>
            <p:cNvGrpSpPr/>
            <p:nvPr/>
          </p:nvGrpSpPr>
          <p:grpSpPr>
            <a:xfrm>
              <a:off x="7378127" y="2594704"/>
              <a:ext cx="1283949" cy="854010"/>
              <a:chOff x="7378127" y="2594704"/>
              <a:chExt cx="1283949" cy="854010"/>
            </a:xfrm>
            <a:solidFill>
              <a:srgbClr val="FFFFFF"/>
            </a:solidFill>
          </p:grpSpPr>
          <p:sp>
            <p:nvSpPr>
              <p:cNvPr id="280" name="Freeform 279">
                <a:extLst>
                  <a:ext uri="{FF2B5EF4-FFF2-40B4-BE49-F238E27FC236}">
                    <a16:creationId xmlns:a16="http://schemas.microsoft.com/office/drawing/2014/main" id="{3412942D-0D1C-654B-B0E3-1708C6F1AE49}"/>
                  </a:ext>
                </a:extLst>
              </p:cNvPr>
              <p:cNvSpPr/>
              <p:nvPr/>
            </p:nvSpPr>
            <p:spPr>
              <a:xfrm>
                <a:off x="7725750" y="2820331"/>
                <a:ext cx="37449" cy="41621"/>
              </a:xfrm>
              <a:custGeom>
                <a:avLst/>
                <a:gdLst>
                  <a:gd name="connsiteX0" fmla="*/ 31309 w 37449"/>
                  <a:gd name="connsiteY0" fmla="*/ 5009 h 41621"/>
                  <a:gd name="connsiteX1" fmla="*/ 28591 w 37449"/>
                  <a:gd name="connsiteY1" fmla="*/ 8398 h 41621"/>
                  <a:gd name="connsiteX2" fmla="*/ 28591 w 37449"/>
                  <a:gd name="connsiteY2" fmla="*/ 13253 h 41621"/>
                  <a:gd name="connsiteX3" fmla="*/ 29010 w 37449"/>
                  <a:gd name="connsiteY3" fmla="*/ 16433 h 41621"/>
                  <a:gd name="connsiteX4" fmla="*/ 29010 w 37449"/>
                  <a:gd name="connsiteY4" fmla="*/ 19195 h 41621"/>
                  <a:gd name="connsiteX5" fmla="*/ 28591 w 37449"/>
                  <a:gd name="connsiteY5" fmla="*/ 23840 h 41621"/>
                  <a:gd name="connsiteX6" fmla="*/ 28591 w 37449"/>
                  <a:gd name="connsiteY6" fmla="*/ 27481 h 41621"/>
                  <a:gd name="connsiteX7" fmla="*/ 28591 w 37449"/>
                  <a:gd name="connsiteY7" fmla="*/ 29783 h 41621"/>
                  <a:gd name="connsiteX8" fmla="*/ 28591 w 37449"/>
                  <a:gd name="connsiteY8" fmla="*/ 30955 h 41621"/>
                  <a:gd name="connsiteX9" fmla="*/ 28591 w 37449"/>
                  <a:gd name="connsiteY9" fmla="*/ 30955 h 41621"/>
                  <a:gd name="connsiteX10" fmla="*/ 29010 w 37449"/>
                  <a:gd name="connsiteY10" fmla="*/ 31499 h 41621"/>
                  <a:gd name="connsiteX11" fmla="*/ 28257 w 37449"/>
                  <a:gd name="connsiteY11" fmla="*/ 31080 h 41621"/>
                  <a:gd name="connsiteX12" fmla="*/ 24075 w 37449"/>
                  <a:gd name="connsiteY12" fmla="*/ 31080 h 41621"/>
                  <a:gd name="connsiteX13" fmla="*/ 17510 w 37449"/>
                  <a:gd name="connsiteY13" fmla="*/ 31080 h 41621"/>
                  <a:gd name="connsiteX14" fmla="*/ 15587 w 37449"/>
                  <a:gd name="connsiteY14" fmla="*/ 31080 h 41621"/>
                  <a:gd name="connsiteX15" fmla="*/ 15336 w 37449"/>
                  <a:gd name="connsiteY15" fmla="*/ 32377 h 41621"/>
                  <a:gd name="connsiteX16" fmla="*/ 15336 w 37449"/>
                  <a:gd name="connsiteY16" fmla="*/ 32587 h 41621"/>
                  <a:gd name="connsiteX17" fmla="*/ 14834 w 37449"/>
                  <a:gd name="connsiteY17" fmla="*/ 31080 h 41621"/>
                  <a:gd name="connsiteX18" fmla="*/ 14834 w 37449"/>
                  <a:gd name="connsiteY18" fmla="*/ 31708 h 41621"/>
                  <a:gd name="connsiteX19" fmla="*/ 14081 w 37449"/>
                  <a:gd name="connsiteY19" fmla="*/ 31080 h 41621"/>
                  <a:gd name="connsiteX20" fmla="*/ 13789 w 37449"/>
                  <a:gd name="connsiteY20" fmla="*/ 31457 h 41621"/>
                  <a:gd name="connsiteX21" fmla="*/ 13789 w 37449"/>
                  <a:gd name="connsiteY21" fmla="*/ 31080 h 41621"/>
                  <a:gd name="connsiteX22" fmla="*/ 13580 w 37449"/>
                  <a:gd name="connsiteY22" fmla="*/ 31080 h 41621"/>
                  <a:gd name="connsiteX23" fmla="*/ 13580 w 37449"/>
                  <a:gd name="connsiteY23" fmla="*/ 31415 h 41621"/>
                  <a:gd name="connsiteX24" fmla="*/ 13580 w 37449"/>
                  <a:gd name="connsiteY24" fmla="*/ 31415 h 41621"/>
                  <a:gd name="connsiteX25" fmla="*/ 13580 w 37449"/>
                  <a:gd name="connsiteY25" fmla="*/ 31833 h 41621"/>
                  <a:gd name="connsiteX26" fmla="*/ 13371 w 37449"/>
                  <a:gd name="connsiteY26" fmla="*/ 31415 h 41621"/>
                  <a:gd name="connsiteX27" fmla="*/ 13371 w 37449"/>
                  <a:gd name="connsiteY27" fmla="*/ 31415 h 41621"/>
                  <a:gd name="connsiteX28" fmla="*/ 13120 w 37449"/>
                  <a:gd name="connsiteY28" fmla="*/ 31415 h 41621"/>
                  <a:gd name="connsiteX29" fmla="*/ 13120 w 37449"/>
                  <a:gd name="connsiteY29" fmla="*/ 31833 h 41621"/>
                  <a:gd name="connsiteX30" fmla="*/ 13120 w 37449"/>
                  <a:gd name="connsiteY30" fmla="*/ 31415 h 41621"/>
                  <a:gd name="connsiteX31" fmla="*/ 13120 w 37449"/>
                  <a:gd name="connsiteY31" fmla="*/ 31415 h 41621"/>
                  <a:gd name="connsiteX32" fmla="*/ 12827 w 37449"/>
                  <a:gd name="connsiteY32" fmla="*/ 31415 h 41621"/>
                  <a:gd name="connsiteX33" fmla="*/ 12450 w 37449"/>
                  <a:gd name="connsiteY33" fmla="*/ 31415 h 41621"/>
                  <a:gd name="connsiteX34" fmla="*/ 12450 w 37449"/>
                  <a:gd name="connsiteY34" fmla="*/ 32712 h 41621"/>
                  <a:gd name="connsiteX35" fmla="*/ 12450 w 37449"/>
                  <a:gd name="connsiteY35" fmla="*/ 32921 h 41621"/>
                  <a:gd name="connsiteX36" fmla="*/ 11949 w 37449"/>
                  <a:gd name="connsiteY36" fmla="*/ 31415 h 41621"/>
                  <a:gd name="connsiteX37" fmla="*/ 11740 w 37449"/>
                  <a:gd name="connsiteY37" fmla="*/ 32043 h 41621"/>
                  <a:gd name="connsiteX38" fmla="*/ 11029 w 37449"/>
                  <a:gd name="connsiteY38" fmla="*/ 31415 h 41621"/>
                  <a:gd name="connsiteX39" fmla="*/ 10611 w 37449"/>
                  <a:gd name="connsiteY39" fmla="*/ 31833 h 41621"/>
                  <a:gd name="connsiteX40" fmla="*/ 10276 w 37449"/>
                  <a:gd name="connsiteY40" fmla="*/ 31499 h 41621"/>
                  <a:gd name="connsiteX41" fmla="*/ 10276 w 37449"/>
                  <a:gd name="connsiteY41" fmla="*/ 31499 h 41621"/>
                  <a:gd name="connsiteX42" fmla="*/ 10067 w 37449"/>
                  <a:gd name="connsiteY42" fmla="*/ 31499 h 41621"/>
                  <a:gd name="connsiteX43" fmla="*/ 10067 w 37449"/>
                  <a:gd name="connsiteY43" fmla="*/ 31917 h 41621"/>
                  <a:gd name="connsiteX44" fmla="*/ 10067 w 37449"/>
                  <a:gd name="connsiteY44" fmla="*/ 31917 h 41621"/>
                  <a:gd name="connsiteX45" fmla="*/ 9858 w 37449"/>
                  <a:gd name="connsiteY45" fmla="*/ 31499 h 41621"/>
                  <a:gd name="connsiteX46" fmla="*/ 9858 w 37449"/>
                  <a:gd name="connsiteY46" fmla="*/ 31499 h 41621"/>
                  <a:gd name="connsiteX47" fmla="*/ 9607 w 37449"/>
                  <a:gd name="connsiteY47" fmla="*/ 31499 h 41621"/>
                  <a:gd name="connsiteX48" fmla="*/ 9607 w 37449"/>
                  <a:gd name="connsiteY48" fmla="*/ 31917 h 41621"/>
                  <a:gd name="connsiteX49" fmla="*/ 9607 w 37449"/>
                  <a:gd name="connsiteY49" fmla="*/ 31499 h 41621"/>
                  <a:gd name="connsiteX50" fmla="*/ 9607 w 37449"/>
                  <a:gd name="connsiteY50" fmla="*/ 31499 h 41621"/>
                  <a:gd name="connsiteX51" fmla="*/ 9607 w 37449"/>
                  <a:gd name="connsiteY51" fmla="*/ 31499 h 41621"/>
                  <a:gd name="connsiteX52" fmla="*/ 9607 w 37449"/>
                  <a:gd name="connsiteY52" fmla="*/ 31499 h 41621"/>
                  <a:gd name="connsiteX53" fmla="*/ 9607 w 37449"/>
                  <a:gd name="connsiteY53" fmla="*/ 31499 h 41621"/>
                  <a:gd name="connsiteX54" fmla="*/ 9607 w 37449"/>
                  <a:gd name="connsiteY54" fmla="*/ 30327 h 41621"/>
                  <a:gd name="connsiteX55" fmla="*/ 9607 w 37449"/>
                  <a:gd name="connsiteY55" fmla="*/ 29323 h 41621"/>
                  <a:gd name="connsiteX56" fmla="*/ 8687 w 37449"/>
                  <a:gd name="connsiteY56" fmla="*/ 27481 h 41621"/>
                  <a:gd name="connsiteX57" fmla="*/ 8478 w 37449"/>
                  <a:gd name="connsiteY57" fmla="*/ 26853 h 41621"/>
                  <a:gd name="connsiteX58" fmla="*/ 9942 w 37449"/>
                  <a:gd name="connsiteY58" fmla="*/ 16684 h 41621"/>
                  <a:gd name="connsiteX59" fmla="*/ 9314 w 37449"/>
                  <a:gd name="connsiteY59" fmla="*/ 11579 h 41621"/>
                  <a:gd name="connsiteX60" fmla="*/ 9314 w 37449"/>
                  <a:gd name="connsiteY60" fmla="*/ 10198 h 41621"/>
                  <a:gd name="connsiteX61" fmla="*/ 9314 w 37449"/>
                  <a:gd name="connsiteY61" fmla="*/ 9947 h 41621"/>
                  <a:gd name="connsiteX62" fmla="*/ 9733 w 37449"/>
                  <a:gd name="connsiteY62" fmla="*/ 9947 h 41621"/>
                  <a:gd name="connsiteX63" fmla="*/ 10067 w 37449"/>
                  <a:gd name="connsiteY63" fmla="*/ 9947 h 41621"/>
                  <a:gd name="connsiteX64" fmla="*/ 13998 w 37449"/>
                  <a:gd name="connsiteY64" fmla="*/ 9947 h 41621"/>
                  <a:gd name="connsiteX65" fmla="*/ 22863 w 37449"/>
                  <a:gd name="connsiteY65" fmla="*/ 9528 h 41621"/>
                  <a:gd name="connsiteX66" fmla="*/ 31978 w 37449"/>
                  <a:gd name="connsiteY66" fmla="*/ 9947 h 41621"/>
                  <a:gd name="connsiteX67" fmla="*/ 36160 w 37449"/>
                  <a:gd name="connsiteY67" fmla="*/ 5092 h 41621"/>
                  <a:gd name="connsiteX68" fmla="*/ 34905 w 37449"/>
                  <a:gd name="connsiteY68" fmla="*/ 656 h 41621"/>
                  <a:gd name="connsiteX69" fmla="*/ 29386 w 37449"/>
                  <a:gd name="connsiteY69" fmla="*/ 29 h 41621"/>
                  <a:gd name="connsiteX70" fmla="*/ 10151 w 37449"/>
                  <a:gd name="connsiteY70" fmla="*/ 656 h 41621"/>
                  <a:gd name="connsiteX71" fmla="*/ 2247 w 37449"/>
                  <a:gd name="connsiteY71" fmla="*/ 656 h 41621"/>
                  <a:gd name="connsiteX72" fmla="*/ 324 w 37449"/>
                  <a:gd name="connsiteY72" fmla="*/ 5301 h 41621"/>
                  <a:gd name="connsiteX73" fmla="*/ 324 w 37449"/>
                  <a:gd name="connsiteY73" fmla="*/ 12751 h 41621"/>
                  <a:gd name="connsiteX74" fmla="*/ 324 w 37449"/>
                  <a:gd name="connsiteY74" fmla="*/ 23129 h 41621"/>
                  <a:gd name="connsiteX75" fmla="*/ 324 w 37449"/>
                  <a:gd name="connsiteY75" fmla="*/ 29950 h 41621"/>
                  <a:gd name="connsiteX76" fmla="*/ 324 w 37449"/>
                  <a:gd name="connsiteY76" fmla="*/ 34847 h 41621"/>
                  <a:gd name="connsiteX77" fmla="*/ 31 w 37449"/>
                  <a:gd name="connsiteY77" fmla="*/ 39031 h 41621"/>
                  <a:gd name="connsiteX78" fmla="*/ 31 w 37449"/>
                  <a:gd name="connsiteY78" fmla="*/ 41375 h 41621"/>
                  <a:gd name="connsiteX79" fmla="*/ 2331 w 37449"/>
                  <a:gd name="connsiteY79" fmla="*/ 41375 h 41621"/>
                  <a:gd name="connsiteX80" fmla="*/ 5969 w 37449"/>
                  <a:gd name="connsiteY80" fmla="*/ 41166 h 41621"/>
                  <a:gd name="connsiteX81" fmla="*/ 8562 w 37449"/>
                  <a:gd name="connsiteY81" fmla="*/ 41166 h 41621"/>
                  <a:gd name="connsiteX82" fmla="*/ 6220 w 37449"/>
                  <a:gd name="connsiteY82" fmla="*/ 41166 h 41621"/>
                  <a:gd name="connsiteX83" fmla="*/ 6638 w 37449"/>
                  <a:gd name="connsiteY83" fmla="*/ 40956 h 41621"/>
                  <a:gd name="connsiteX84" fmla="*/ 7182 w 37449"/>
                  <a:gd name="connsiteY84" fmla="*/ 41166 h 41621"/>
                  <a:gd name="connsiteX85" fmla="*/ 7600 w 37449"/>
                  <a:gd name="connsiteY85" fmla="*/ 41584 h 41621"/>
                  <a:gd name="connsiteX86" fmla="*/ 7976 w 37449"/>
                  <a:gd name="connsiteY86" fmla="*/ 41166 h 41621"/>
                  <a:gd name="connsiteX87" fmla="*/ 8353 w 37449"/>
                  <a:gd name="connsiteY87" fmla="*/ 41584 h 41621"/>
                  <a:gd name="connsiteX88" fmla="*/ 8353 w 37449"/>
                  <a:gd name="connsiteY88" fmla="*/ 41584 h 41621"/>
                  <a:gd name="connsiteX89" fmla="*/ 9272 w 37449"/>
                  <a:gd name="connsiteY89" fmla="*/ 40956 h 41621"/>
                  <a:gd name="connsiteX90" fmla="*/ 9858 w 37449"/>
                  <a:gd name="connsiteY90" fmla="*/ 40956 h 41621"/>
                  <a:gd name="connsiteX91" fmla="*/ 10360 w 37449"/>
                  <a:gd name="connsiteY91" fmla="*/ 40956 h 41621"/>
                  <a:gd name="connsiteX92" fmla="*/ 10820 w 37449"/>
                  <a:gd name="connsiteY92" fmla="*/ 40747 h 41621"/>
                  <a:gd name="connsiteX93" fmla="*/ 11029 w 37449"/>
                  <a:gd name="connsiteY93" fmla="*/ 41375 h 41621"/>
                  <a:gd name="connsiteX94" fmla="*/ 11280 w 37449"/>
                  <a:gd name="connsiteY94" fmla="*/ 40956 h 41621"/>
                  <a:gd name="connsiteX95" fmla="*/ 11489 w 37449"/>
                  <a:gd name="connsiteY95" fmla="*/ 40747 h 41621"/>
                  <a:gd name="connsiteX96" fmla="*/ 11907 w 37449"/>
                  <a:gd name="connsiteY96" fmla="*/ 40956 h 41621"/>
                  <a:gd name="connsiteX97" fmla="*/ 12283 w 37449"/>
                  <a:gd name="connsiteY97" fmla="*/ 41375 h 41621"/>
                  <a:gd name="connsiteX98" fmla="*/ 12576 w 37449"/>
                  <a:gd name="connsiteY98" fmla="*/ 40998 h 41621"/>
                  <a:gd name="connsiteX99" fmla="*/ 12827 w 37449"/>
                  <a:gd name="connsiteY99" fmla="*/ 41584 h 41621"/>
                  <a:gd name="connsiteX100" fmla="*/ 13747 w 37449"/>
                  <a:gd name="connsiteY100" fmla="*/ 40956 h 41621"/>
                  <a:gd name="connsiteX101" fmla="*/ 14332 w 37449"/>
                  <a:gd name="connsiteY101" fmla="*/ 40956 h 41621"/>
                  <a:gd name="connsiteX102" fmla="*/ 14834 w 37449"/>
                  <a:gd name="connsiteY102" fmla="*/ 40956 h 41621"/>
                  <a:gd name="connsiteX103" fmla="*/ 15294 w 37449"/>
                  <a:gd name="connsiteY103" fmla="*/ 40747 h 41621"/>
                  <a:gd name="connsiteX104" fmla="*/ 15294 w 37449"/>
                  <a:gd name="connsiteY104" fmla="*/ 41375 h 41621"/>
                  <a:gd name="connsiteX105" fmla="*/ 16674 w 37449"/>
                  <a:gd name="connsiteY105" fmla="*/ 41166 h 41621"/>
                  <a:gd name="connsiteX106" fmla="*/ 19726 w 37449"/>
                  <a:gd name="connsiteY106" fmla="*/ 41166 h 41621"/>
                  <a:gd name="connsiteX107" fmla="*/ 24159 w 37449"/>
                  <a:gd name="connsiteY107" fmla="*/ 40956 h 41621"/>
                  <a:gd name="connsiteX108" fmla="*/ 29135 w 37449"/>
                  <a:gd name="connsiteY108" fmla="*/ 40956 h 41621"/>
                  <a:gd name="connsiteX109" fmla="*/ 33316 w 37449"/>
                  <a:gd name="connsiteY109" fmla="*/ 40956 h 41621"/>
                  <a:gd name="connsiteX110" fmla="*/ 37205 w 37449"/>
                  <a:gd name="connsiteY110" fmla="*/ 40956 h 41621"/>
                  <a:gd name="connsiteX111" fmla="*/ 37205 w 37449"/>
                  <a:gd name="connsiteY111" fmla="*/ 40371 h 41621"/>
                  <a:gd name="connsiteX112" fmla="*/ 37415 w 37449"/>
                  <a:gd name="connsiteY112" fmla="*/ 31289 h 41621"/>
                  <a:gd name="connsiteX113" fmla="*/ 37415 w 37449"/>
                  <a:gd name="connsiteY113" fmla="*/ 27732 h 41621"/>
                  <a:gd name="connsiteX114" fmla="*/ 36996 w 37449"/>
                  <a:gd name="connsiteY114" fmla="*/ 20116 h 41621"/>
                  <a:gd name="connsiteX115" fmla="*/ 37415 w 37449"/>
                  <a:gd name="connsiteY115" fmla="*/ 10825 h 41621"/>
                  <a:gd name="connsiteX116" fmla="*/ 35533 w 37449"/>
                  <a:gd name="connsiteY116" fmla="*/ 6641 h 41621"/>
                  <a:gd name="connsiteX117" fmla="*/ 33191 w 37449"/>
                  <a:gd name="connsiteY117" fmla="*/ 5385 h 41621"/>
                  <a:gd name="connsiteX118" fmla="*/ 31309 w 37449"/>
                  <a:gd name="connsiteY118" fmla="*/ 5009 h 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7449" h="41621">
                    <a:moveTo>
                      <a:pt x="31309" y="5009"/>
                    </a:moveTo>
                    <a:cubicBezTo>
                      <a:pt x="29929" y="5657"/>
                      <a:pt x="28926" y="6908"/>
                      <a:pt x="28591" y="8398"/>
                    </a:cubicBezTo>
                    <a:cubicBezTo>
                      <a:pt x="28591" y="9235"/>
                      <a:pt x="28591" y="11370"/>
                      <a:pt x="28591" y="13253"/>
                    </a:cubicBezTo>
                    <a:cubicBezTo>
                      <a:pt x="28637" y="14323"/>
                      <a:pt x="28780" y="15387"/>
                      <a:pt x="29010" y="16433"/>
                    </a:cubicBezTo>
                    <a:cubicBezTo>
                      <a:pt x="29118" y="17350"/>
                      <a:pt x="29118" y="18278"/>
                      <a:pt x="29010" y="19195"/>
                    </a:cubicBezTo>
                    <a:cubicBezTo>
                      <a:pt x="28984" y="20752"/>
                      <a:pt x="28846" y="22305"/>
                      <a:pt x="28591" y="23840"/>
                    </a:cubicBezTo>
                    <a:cubicBezTo>
                      <a:pt x="28508" y="25052"/>
                      <a:pt x="28508" y="26269"/>
                      <a:pt x="28591" y="27481"/>
                    </a:cubicBezTo>
                    <a:cubicBezTo>
                      <a:pt x="28591" y="28193"/>
                      <a:pt x="28591" y="28946"/>
                      <a:pt x="28591" y="29783"/>
                    </a:cubicBezTo>
                    <a:lnTo>
                      <a:pt x="28591" y="30955"/>
                    </a:lnTo>
                    <a:cubicBezTo>
                      <a:pt x="28591" y="30955"/>
                      <a:pt x="28591" y="30955"/>
                      <a:pt x="28591" y="30955"/>
                    </a:cubicBezTo>
                    <a:cubicBezTo>
                      <a:pt x="28591" y="30955"/>
                      <a:pt x="29010" y="31331"/>
                      <a:pt x="29010" y="31499"/>
                    </a:cubicBezTo>
                    <a:cubicBezTo>
                      <a:pt x="29010" y="31666"/>
                      <a:pt x="28508" y="31499"/>
                      <a:pt x="28257" y="31080"/>
                    </a:cubicBezTo>
                    <a:cubicBezTo>
                      <a:pt x="26864" y="30973"/>
                      <a:pt x="25468" y="30973"/>
                      <a:pt x="24075" y="31080"/>
                    </a:cubicBezTo>
                    <a:lnTo>
                      <a:pt x="17510" y="31080"/>
                    </a:lnTo>
                    <a:lnTo>
                      <a:pt x="15587" y="31080"/>
                    </a:lnTo>
                    <a:cubicBezTo>
                      <a:pt x="15587" y="31289"/>
                      <a:pt x="15587" y="31289"/>
                      <a:pt x="15336" y="32377"/>
                    </a:cubicBezTo>
                    <a:lnTo>
                      <a:pt x="15336" y="32587"/>
                    </a:lnTo>
                    <a:cubicBezTo>
                      <a:pt x="15336" y="32587"/>
                      <a:pt x="15085" y="31080"/>
                      <a:pt x="14834" y="31080"/>
                    </a:cubicBezTo>
                    <a:cubicBezTo>
                      <a:pt x="14583" y="31080"/>
                      <a:pt x="14834" y="31708"/>
                      <a:pt x="14834" y="31708"/>
                    </a:cubicBezTo>
                    <a:cubicBezTo>
                      <a:pt x="14834" y="31708"/>
                      <a:pt x="14374" y="31080"/>
                      <a:pt x="14081" y="31080"/>
                    </a:cubicBezTo>
                    <a:cubicBezTo>
                      <a:pt x="13789" y="31080"/>
                      <a:pt x="13872" y="31331"/>
                      <a:pt x="13789" y="31457"/>
                    </a:cubicBezTo>
                    <a:lnTo>
                      <a:pt x="13789" y="31080"/>
                    </a:lnTo>
                    <a:cubicBezTo>
                      <a:pt x="13789" y="31080"/>
                      <a:pt x="13789" y="31080"/>
                      <a:pt x="13580" y="31080"/>
                    </a:cubicBezTo>
                    <a:cubicBezTo>
                      <a:pt x="13371" y="31080"/>
                      <a:pt x="13580" y="31080"/>
                      <a:pt x="13580" y="31415"/>
                    </a:cubicBezTo>
                    <a:lnTo>
                      <a:pt x="13580" y="31415"/>
                    </a:lnTo>
                    <a:cubicBezTo>
                      <a:pt x="13563" y="31554"/>
                      <a:pt x="13563" y="31694"/>
                      <a:pt x="13580" y="31833"/>
                    </a:cubicBezTo>
                    <a:cubicBezTo>
                      <a:pt x="13580" y="31833"/>
                      <a:pt x="13580" y="31833"/>
                      <a:pt x="13371" y="31415"/>
                    </a:cubicBezTo>
                    <a:cubicBezTo>
                      <a:pt x="13161" y="30996"/>
                      <a:pt x="13371" y="31415"/>
                      <a:pt x="13371" y="31415"/>
                    </a:cubicBezTo>
                    <a:cubicBezTo>
                      <a:pt x="13371" y="31415"/>
                      <a:pt x="13371" y="31415"/>
                      <a:pt x="13120" y="31415"/>
                    </a:cubicBezTo>
                    <a:cubicBezTo>
                      <a:pt x="12869" y="31415"/>
                      <a:pt x="13120" y="31833"/>
                      <a:pt x="13120" y="31833"/>
                    </a:cubicBezTo>
                    <a:cubicBezTo>
                      <a:pt x="13120" y="31833"/>
                      <a:pt x="13120" y="31833"/>
                      <a:pt x="13120" y="31415"/>
                    </a:cubicBezTo>
                    <a:cubicBezTo>
                      <a:pt x="13120" y="30996"/>
                      <a:pt x="13120" y="31415"/>
                      <a:pt x="13120" y="31415"/>
                    </a:cubicBezTo>
                    <a:cubicBezTo>
                      <a:pt x="13120" y="31415"/>
                      <a:pt x="12910" y="31415"/>
                      <a:pt x="12827" y="31415"/>
                    </a:cubicBezTo>
                    <a:lnTo>
                      <a:pt x="12450" y="31415"/>
                    </a:lnTo>
                    <a:cubicBezTo>
                      <a:pt x="12450" y="31624"/>
                      <a:pt x="12450" y="31624"/>
                      <a:pt x="12450" y="32712"/>
                    </a:cubicBezTo>
                    <a:lnTo>
                      <a:pt x="12450" y="32921"/>
                    </a:lnTo>
                    <a:cubicBezTo>
                      <a:pt x="12450" y="32921"/>
                      <a:pt x="12200" y="31415"/>
                      <a:pt x="11949" y="31415"/>
                    </a:cubicBezTo>
                    <a:cubicBezTo>
                      <a:pt x="11698" y="31415"/>
                      <a:pt x="11949" y="32043"/>
                      <a:pt x="11740" y="32043"/>
                    </a:cubicBezTo>
                    <a:cubicBezTo>
                      <a:pt x="11531" y="32043"/>
                      <a:pt x="11321" y="31415"/>
                      <a:pt x="11029" y="31415"/>
                    </a:cubicBezTo>
                    <a:cubicBezTo>
                      <a:pt x="10736" y="31415"/>
                      <a:pt x="10736" y="31833"/>
                      <a:pt x="10611" y="31833"/>
                    </a:cubicBezTo>
                    <a:cubicBezTo>
                      <a:pt x="10485" y="31833"/>
                      <a:pt x="10360" y="31833"/>
                      <a:pt x="10276" y="31499"/>
                    </a:cubicBezTo>
                    <a:lnTo>
                      <a:pt x="10276" y="31499"/>
                    </a:lnTo>
                    <a:cubicBezTo>
                      <a:pt x="10276" y="31499"/>
                      <a:pt x="10276" y="31499"/>
                      <a:pt x="10067" y="31499"/>
                    </a:cubicBezTo>
                    <a:cubicBezTo>
                      <a:pt x="9858" y="31499"/>
                      <a:pt x="10067" y="31499"/>
                      <a:pt x="10067" y="31917"/>
                    </a:cubicBezTo>
                    <a:cubicBezTo>
                      <a:pt x="10067" y="32336"/>
                      <a:pt x="10067" y="31917"/>
                      <a:pt x="10067" y="31917"/>
                    </a:cubicBezTo>
                    <a:cubicBezTo>
                      <a:pt x="10067" y="31917"/>
                      <a:pt x="10067" y="31917"/>
                      <a:pt x="9858" y="31499"/>
                    </a:cubicBezTo>
                    <a:cubicBezTo>
                      <a:pt x="9649" y="31080"/>
                      <a:pt x="9858" y="31499"/>
                      <a:pt x="9858" y="31499"/>
                    </a:cubicBezTo>
                    <a:cubicBezTo>
                      <a:pt x="9858" y="31499"/>
                      <a:pt x="9858" y="31499"/>
                      <a:pt x="9607" y="31499"/>
                    </a:cubicBezTo>
                    <a:cubicBezTo>
                      <a:pt x="9356" y="31499"/>
                      <a:pt x="9607" y="31917"/>
                      <a:pt x="9607" y="31917"/>
                    </a:cubicBezTo>
                    <a:cubicBezTo>
                      <a:pt x="9607" y="31917"/>
                      <a:pt x="9607" y="31917"/>
                      <a:pt x="9607" y="31499"/>
                    </a:cubicBezTo>
                    <a:lnTo>
                      <a:pt x="9607" y="31499"/>
                    </a:lnTo>
                    <a:cubicBezTo>
                      <a:pt x="9607" y="31499"/>
                      <a:pt x="9607" y="31499"/>
                      <a:pt x="9607" y="31499"/>
                    </a:cubicBezTo>
                    <a:cubicBezTo>
                      <a:pt x="9607" y="31499"/>
                      <a:pt x="9607" y="31499"/>
                      <a:pt x="9607" y="31499"/>
                    </a:cubicBezTo>
                    <a:lnTo>
                      <a:pt x="9607" y="31499"/>
                    </a:lnTo>
                    <a:lnTo>
                      <a:pt x="9607" y="30327"/>
                    </a:lnTo>
                    <a:cubicBezTo>
                      <a:pt x="9645" y="29993"/>
                      <a:pt x="9645" y="29656"/>
                      <a:pt x="9607" y="29323"/>
                    </a:cubicBezTo>
                    <a:cubicBezTo>
                      <a:pt x="9373" y="28676"/>
                      <a:pt x="9063" y="28058"/>
                      <a:pt x="8687" y="27481"/>
                    </a:cubicBezTo>
                    <a:cubicBezTo>
                      <a:pt x="8687" y="27481"/>
                      <a:pt x="8478" y="27063"/>
                      <a:pt x="8478" y="26853"/>
                    </a:cubicBezTo>
                    <a:cubicBezTo>
                      <a:pt x="9197" y="23501"/>
                      <a:pt x="9686" y="20104"/>
                      <a:pt x="9942" y="16684"/>
                    </a:cubicBezTo>
                    <a:cubicBezTo>
                      <a:pt x="9942" y="15387"/>
                      <a:pt x="9314" y="12876"/>
                      <a:pt x="9314" y="11579"/>
                    </a:cubicBezTo>
                    <a:lnTo>
                      <a:pt x="9314" y="10198"/>
                    </a:lnTo>
                    <a:cubicBezTo>
                      <a:pt x="9314" y="10198"/>
                      <a:pt x="9314" y="9988"/>
                      <a:pt x="9314" y="9947"/>
                    </a:cubicBezTo>
                    <a:cubicBezTo>
                      <a:pt x="9314" y="9905"/>
                      <a:pt x="9523" y="9947"/>
                      <a:pt x="9733" y="9947"/>
                    </a:cubicBezTo>
                    <a:lnTo>
                      <a:pt x="10067" y="9947"/>
                    </a:lnTo>
                    <a:cubicBezTo>
                      <a:pt x="11154" y="9947"/>
                      <a:pt x="12450" y="9947"/>
                      <a:pt x="13998" y="9947"/>
                    </a:cubicBezTo>
                    <a:cubicBezTo>
                      <a:pt x="16758" y="9947"/>
                      <a:pt x="19894" y="9528"/>
                      <a:pt x="22863" y="9528"/>
                    </a:cubicBezTo>
                    <a:cubicBezTo>
                      <a:pt x="25832" y="9528"/>
                      <a:pt x="30473" y="9947"/>
                      <a:pt x="31978" y="9947"/>
                    </a:cubicBezTo>
                    <a:cubicBezTo>
                      <a:pt x="34324" y="9486"/>
                      <a:pt x="36051" y="7481"/>
                      <a:pt x="36160" y="5092"/>
                    </a:cubicBezTo>
                    <a:cubicBezTo>
                      <a:pt x="36223" y="3517"/>
                      <a:pt x="35784" y="1964"/>
                      <a:pt x="34905" y="656"/>
                    </a:cubicBezTo>
                    <a:cubicBezTo>
                      <a:pt x="33116" y="130"/>
                      <a:pt x="31247" y="-82"/>
                      <a:pt x="29386" y="29"/>
                    </a:cubicBezTo>
                    <a:cubicBezTo>
                      <a:pt x="22821" y="29"/>
                      <a:pt x="16256" y="656"/>
                      <a:pt x="10151" y="656"/>
                    </a:cubicBezTo>
                    <a:lnTo>
                      <a:pt x="2247" y="656"/>
                    </a:lnTo>
                    <a:cubicBezTo>
                      <a:pt x="-470" y="-264"/>
                      <a:pt x="575" y="2874"/>
                      <a:pt x="324" y="5301"/>
                    </a:cubicBezTo>
                    <a:cubicBezTo>
                      <a:pt x="73" y="7729"/>
                      <a:pt x="324" y="9779"/>
                      <a:pt x="324" y="12751"/>
                    </a:cubicBezTo>
                    <a:cubicBezTo>
                      <a:pt x="324" y="15722"/>
                      <a:pt x="324" y="19530"/>
                      <a:pt x="324" y="23129"/>
                    </a:cubicBezTo>
                    <a:cubicBezTo>
                      <a:pt x="324" y="26058"/>
                      <a:pt x="324" y="28318"/>
                      <a:pt x="324" y="29950"/>
                    </a:cubicBezTo>
                    <a:lnTo>
                      <a:pt x="324" y="34847"/>
                    </a:lnTo>
                    <a:cubicBezTo>
                      <a:pt x="303" y="36246"/>
                      <a:pt x="203" y="37643"/>
                      <a:pt x="31" y="39031"/>
                    </a:cubicBezTo>
                    <a:cubicBezTo>
                      <a:pt x="-10" y="39812"/>
                      <a:pt x="-10" y="40594"/>
                      <a:pt x="31" y="41375"/>
                    </a:cubicBezTo>
                    <a:lnTo>
                      <a:pt x="2331" y="41375"/>
                    </a:lnTo>
                    <a:cubicBezTo>
                      <a:pt x="3168" y="41375"/>
                      <a:pt x="4380" y="41375"/>
                      <a:pt x="5969" y="41166"/>
                    </a:cubicBezTo>
                    <a:lnTo>
                      <a:pt x="8562" y="41166"/>
                    </a:lnTo>
                    <a:lnTo>
                      <a:pt x="6220" y="41166"/>
                    </a:lnTo>
                    <a:cubicBezTo>
                      <a:pt x="6220" y="41166"/>
                      <a:pt x="6513" y="40956"/>
                      <a:pt x="6638" y="40956"/>
                    </a:cubicBezTo>
                    <a:cubicBezTo>
                      <a:pt x="6764" y="40956"/>
                      <a:pt x="7056" y="41166"/>
                      <a:pt x="7182" y="41166"/>
                    </a:cubicBezTo>
                    <a:cubicBezTo>
                      <a:pt x="7307" y="41166"/>
                      <a:pt x="7558" y="41584"/>
                      <a:pt x="7600" y="41584"/>
                    </a:cubicBezTo>
                    <a:cubicBezTo>
                      <a:pt x="7642" y="41584"/>
                      <a:pt x="7851" y="41166"/>
                      <a:pt x="7976" y="41166"/>
                    </a:cubicBezTo>
                    <a:cubicBezTo>
                      <a:pt x="8102" y="41166"/>
                      <a:pt x="8227" y="41500"/>
                      <a:pt x="8353" y="41584"/>
                    </a:cubicBezTo>
                    <a:cubicBezTo>
                      <a:pt x="8478" y="41668"/>
                      <a:pt x="8353" y="41584"/>
                      <a:pt x="8353" y="41584"/>
                    </a:cubicBezTo>
                    <a:cubicBezTo>
                      <a:pt x="8353" y="41584"/>
                      <a:pt x="8980" y="40956"/>
                      <a:pt x="9272" y="40956"/>
                    </a:cubicBezTo>
                    <a:cubicBezTo>
                      <a:pt x="9565" y="40956"/>
                      <a:pt x="9482" y="40956"/>
                      <a:pt x="9858" y="40956"/>
                    </a:cubicBezTo>
                    <a:cubicBezTo>
                      <a:pt x="10234" y="40956"/>
                      <a:pt x="10193" y="40956"/>
                      <a:pt x="10360" y="40956"/>
                    </a:cubicBezTo>
                    <a:cubicBezTo>
                      <a:pt x="10531" y="40942"/>
                      <a:pt x="10694" y="40868"/>
                      <a:pt x="10820" y="40747"/>
                    </a:cubicBezTo>
                    <a:cubicBezTo>
                      <a:pt x="10820" y="40747"/>
                      <a:pt x="10820" y="41375"/>
                      <a:pt x="11029" y="41375"/>
                    </a:cubicBezTo>
                    <a:cubicBezTo>
                      <a:pt x="11238" y="41375"/>
                      <a:pt x="11029" y="40956"/>
                      <a:pt x="11280" y="40956"/>
                    </a:cubicBezTo>
                    <a:cubicBezTo>
                      <a:pt x="11531" y="40956"/>
                      <a:pt x="11280" y="40747"/>
                      <a:pt x="11489" y="40747"/>
                    </a:cubicBezTo>
                    <a:cubicBezTo>
                      <a:pt x="11698" y="40747"/>
                      <a:pt x="11740" y="40956"/>
                      <a:pt x="11907" y="40956"/>
                    </a:cubicBezTo>
                    <a:cubicBezTo>
                      <a:pt x="12074" y="40956"/>
                      <a:pt x="12241" y="41375"/>
                      <a:pt x="12283" y="41375"/>
                    </a:cubicBezTo>
                    <a:cubicBezTo>
                      <a:pt x="12325" y="41375"/>
                      <a:pt x="12492" y="41124"/>
                      <a:pt x="12576" y="40998"/>
                    </a:cubicBezTo>
                    <a:cubicBezTo>
                      <a:pt x="12660" y="40873"/>
                      <a:pt x="12576" y="41584"/>
                      <a:pt x="12827" y="41584"/>
                    </a:cubicBezTo>
                    <a:cubicBezTo>
                      <a:pt x="13078" y="41584"/>
                      <a:pt x="13454" y="40956"/>
                      <a:pt x="13747" y="40956"/>
                    </a:cubicBezTo>
                    <a:cubicBezTo>
                      <a:pt x="14040" y="40956"/>
                      <a:pt x="13747" y="40956"/>
                      <a:pt x="14332" y="40956"/>
                    </a:cubicBezTo>
                    <a:cubicBezTo>
                      <a:pt x="14918" y="40956"/>
                      <a:pt x="14667" y="40956"/>
                      <a:pt x="14834" y="40956"/>
                    </a:cubicBezTo>
                    <a:cubicBezTo>
                      <a:pt x="15001" y="40956"/>
                      <a:pt x="15252" y="40747"/>
                      <a:pt x="15294" y="40747"/>
                    </a:cubicBezTo>
                    <a:cubicBezTo>
                      <a:pt x="15336" y="40747"/>
                      <a:pt x="15294" y="41375"/>
                      <a:pt x="15294" y="41375"/>
                    </a:cubicBezTo>
                    <a:lnTo>
                      <a:pt x="16674" y="41166"/>
                    </a:lnTo>
                    <a:cubicBezTo>
                      <a:pt x="17690" y="41087"/>
                      <a:pt x="18710" y="41087"/>
                      <a:pt x="19726" y="41166"/>
                    </a:cubicBezTo>
                    <a:cubicBezTo>
                      <a:pt x="21399" y="41166"/>
                      <a:pt x="22904" y="40956"/>
                      <a:pt x="24159" y="40956"/>
                    </a:cubicBezTo>
                    <a:lnTo>
                      <a:pt x="29135" y="40956"/>
                    </a:lnTo>
                    <a:lnTo>
                      <a:pt x="33316" y="40956"/>
                    </a:lnTo>
                    <a:lnTo>
                      <a:pt x="37205" y="40956"/>
                    </a:lnTo>
                    <a:lnTo>
                      <a:pt x="37205" y="40371"/>
                    </a:lnTo>
                    <a:cubicBezTo>
                      <a:pt x="37205" y="37483"/>
                      <a:pt x="37205" y="33926"/>
                      <a:pt x="37415" y="31289"/>
                    </a:cubicBezTo>
                    <a:cubicBezTo>
                      <a:pt x="37415" y="29699"/>
                      <a:pt x="37415" y="28402"/>
                      <a:pt x="37415" y="27732"/>
                    </a:cubicBezTo>
                    <a:cubicBezTo>
                      <a:pt x="37415" y="25221"/>
                      <a:pt x="36996" y="22669"/>
                      <a:pt x="36996" y="20116"/>
                    </a:cubicBezTo>
                    <a:cubicBezTo>
                      <a:pt x="36996" y="18442"/>
                      <a:pt x="37415" y="13755"/>
                      <a:pt x="37415" y="10825"/>
                    </a:cubicBezTo>
                    <a:cubicBezTo>
                      <a:pt x="37624" y="9188"/>
                      <a:pt x="36896" y="7571"/>
                      <a:pt x="35533" y="6641"/>
                    </a:cubicBezTo>
                    <a:cubicBezTo>
                      <a:pt x="35073" y="5794"/>
                      <a:pt x="34153" y="5301"/>
                      <a:pt x="33191" y="5385"/>
                    </a:cubicBezTo>
                    <a:cubicBezTo>
                      <a:pt x="32572" y="5218"/>
                      <a:pt x="31945" y="5092"/>
                      <a:pt x="31309" y="5009"/>
                    </a:cubicBezTo>
                    <a:close/>
                  </a:path>
                </a:pathLst>
              </a:custGeom>
              <a:solidFill>
                <a:schemeClr val="bg1"/>
              </a:solidFill>
              <a:ln w="3805" cap="flat">
                <a:noFill/>
                <a:prstDash val="solid"/>
                <a:miter/>
              </a:ln>
            </p:spPr>
            <p:txBody>
              <a:bodyPr wrap="none" rtlCol="0" anchor="ctr"/>
              <a:lstStyle/>
              <a:p>
                <a:endParaRPr lang="en-CA"/>
              </a:p>
            </p:txBody>
          </p:sp>
          <p:sp>
            <p:nvSpPr>
              <p:cNvPr id="281" name="Freeform 280">
                <a:extLst>
                  <a:ext uri="{FF2B5EF4-FFF2-40B4-BE49-F238E27FC236}">
                    <a16:creationId xmlns:a16="http://schemas.microsoft.com/office/drawing/2014/main" id="{D8D07437-B929-F74C-BEE9-9777BCD5D204}"/>
                  </a:ext>
                </a:extLst>
              </p:cNvPr>
              <p:cNvSpPr/>
              <p:nvPr/>
            </p:nvSpPr>
            <p:spPr>
              <a:xfrm>
                <a:off x="7811388" y="2640007"/>
                <a:ext cx="40263" cy="41876"/>
              </a:xfrm>
              <a:custGeom>
                <a:avLst/>
                <a:gdLst>
                  <a:gd name="connsiteX0" fmla="*/ 31686 w 40263"/>
                  <a:gd name="connsiteY0" fmla="*/ 5593 h 41876"/>
                  <a:gd name="connsiteX1" fmla="*/ 28926 w 40263"/>
                  <a:gd name="connsiteY1" fmla="*/ 8983 h 41876"/>
                  <a:gd name="connsiteX2" fmla="*/ 28926 w 40263"/>
                  <a:gd name="connsiteY2" fmla="*/ 13879 h 41876"/>
                  <a:gd name="connsiteX3" fmla="*/ 29344 w 40263"/>
                  <a:gd name="connsiteY3" fmla="*/ 17060 h 41876"/>
                  <a:gd name="connsiteX4" fmla="*/ 29344 w 40263"/>
                  <a:gd name="connsiteY4" fmla="*/ 19780 h 41876"/>
                  <a:gd name="connsiteX5" fmla="*/ 28926 w 40263"/>
                  <a:gd name="connsiteY5" fmla="*/ 24467 h 41876"/>
                  <a:gd name="connsiteX6" fmla="*/ 28926 w 40263"/>
                  <a:gd name="connsiteY6" fmla="*/ 28066 h 41876"/>
                  <a:gd name="connsiteX7" fmla="*/ 28926 w 40263"/>
                  <a:gd name="connsiteY7" fmla="*/ 30368 h 41876"/>
                  <a:gd name="connsiteX8" fmla="*/ 28926 w 40263"/>
                  <a:gd name="connsiteY8" fmla="*/ 31539 h 41876"/>
                  <a:gd name="connsiteX9" fmla="*/ 28926 w 40263"/>
                  <a:gd name="connsiteY9" fmla="*/ 31539 h 41876"/>
                  <a:gd name="connsiteX10" fmla="*/ 29344 w 40263"/>
                  <a:gd name="connsiteY10" fmla="*/ 32083 h 41876"/>
                  <a:gd name="connsiteX11" fmla="*/ 28633 w 40263"/>
                  <a:gd name="connsiteY11" fmla="*/ 31665 h 41876"/>
                  <a:gd name="connsiteX12" fmla="*/ 24452 w 40263"/>
                  <a:gd name="connsiteY12" fmla="*/ 31456 h 41876"/>
                  <a:gd name="connsiteX13" fmla="*/ 17929 w 40263"/>
                  <a:gd name="connsiteY13" fmla="*/ 31665 h 41876"/>
                  <a:gd name="connsiteX14" fmla="*/ 15963 w 40263"/>
                  <a:gd name="connsiteY14" fmla="*/ 31665 h 41876"/>
                  <a:gd name="connsiteX15" fmla="*/ 15754 w 40263"/>
                  <a:gd name="connsiteY15" fmla="*/ 32962 h 41876"/>
                  <a:gd name="connsiteX16" fmla="*/ 15754 w 40263"/>
                  <a:gd name="connsiteY16" fmla="*/ 33172 h 41876"/>
                  <a:gd name="connsiteX17" fmla="*/ 15294 w 40263"/>
                  <a:gd name="connsiteY17" fmla="*/ 31665 h 41876"/>
                  <a:gd name="connsiteX18" fmla="*/ 15043 w 40263"/>
                  <a:gd name="connsiteY18" fmla="*/ 32335 h 41876"/>
                  <a:gd name="connsiteX19" fmla="*/ 14332 w 40263"/>
                  <a:gd name="connsiteY19" fmla="*/ 31665 h 41876"/>
                  <a:gd name="connsiteX20" fmla="*/ 13998 w 40263"/>
                  <a:gd name="connsiteY20" fmla="*/ 32042 h 41876"/>
                  <a:gd name="connsiteX21" fmla="*/ 13998 w 40263"/>
                  <a:gd name="connsiteY21" fmla="*/ 31665 h 41876"/>
                  <a:gd name="connsiteX22" fmla="*/ 13747 w 40263"/>
                  <a:gd name="connsiteY22" fmla="*/ 31456 h 41876"/>
                  <a:gd name="connsiteX23" fmla="*/ 13747 w 40263"/>
                  <a:gd name="connsiteY23" fmla="*/ 31791 h 41876"/>
                  <a:gd name="connsiteX24" fmla="*/ 13747 w 40263"/>
                  <a:gd name="connsiteY24" fmla="*/ 31791 h 41876"/>
                  <a:gd name="connsiteX25" fmla="*/ 13747 w 40263"/>
                  <a:gd name="connsiteY25" fmla="*/ 32209 h 41876"/>
                  <a:gd name="connsiteX26" fmla="*/ 13538 w 40263"/>
                  <a:gd name="connsiteY26" fmla="*/ 31791 h 41876"/>
                  <a:gd name="connsiteX27" fmla="*/ 13538 w 40263"/>
                  <a:gd name="connsiteY27" fmla="*/ 31581 h 41876"/>
                  <a:gd name="connsiteX28" fmla="*/ 13538 w 40263"/>
                  <a:gd name="connsiteY28" fmla="*/ 31791 h 41876"/>
                  <a:gd name="connsiteX29" fmla="*/ 13538 w 40263"/>
                  <a:gd name="connsiteY29" fmla="*/ 32251 h 41876"/>
                  <a:gd name="connsiteX30" fmla="*/ 13287 w 40263"/>
                  <a:gd name="connsiteY30" fmla="*/ 31791 h 41876"/>
                  <a:gd name="connsiteX31" fmla="*/ 13078 w 40263"/>
                  <a:gd name="connsiteY31" fmla="*/ 31581 h 41876"/>
                  <a:gd name="connsiteX32" fmla="*/ 12785 w 40263"/>
                  <a:gd name="connsiteY32" fmla="*/ 31791 h 41876"/>
                  <a:gd name="connsiteX33" fmla="*/ 12409 w 40263"/>
                  <a:gd name="connsiteY33" fmla="*/ 31791 h 41876"/>
                  <a:gd name="connsiteX34" fmla="*/ 12409 w 40263"/>
                  <a:gd name="connsiteY34" fmla="*/ 33088 h 41876"/>
                  <a:gd name="connsiteX35" fmla="*/ 12409 w 40263"/>
                  <a:gd name="connsiteY35" fmla="*/ 33297 h 41876"/>
                  <a:gd name="connsiteX36" fmla="*/ 11949 w 40263"/>
                  <a:gd name="connsiteY36" fmla="*/ 31791 h 41876"/>
                  <a:gd name="connsiteX37" fmla="*/ 11698 w 40263"/>
                  <a:gd name="connsiteY37" fmla="*/ 32460 h 41876"/>
                  <a:gd name="connsiteX38" fmla="*/ 10987 w 40263"/>
                  <a:gd name="connsiteY38" fmla="*/ 31791 h 41876"/>
                  <a:gd name="connsiteX39" fmla="*/ 10569 w 40263"/>
                  <a:gd name="connsiteY39" fmla="*/ 32251 h 41876"/>
                  <a:gd name="connsiteX40" fmla="*/ 10234 w 40263"/>
                  <a:gd name="connsiteY40" fmla="*/ 31916 h 41876"/>
                  <a:gd name="connsiteX41" fmla="*/ 10234 w 40263"/>
                  <a:gd name="connsiteY41" fmla="*/ 31916 h 41876"/>
                  <a:gd name="connsiteX42" fmla="*/ 10234 w 40263"/>
                  <a:gd name="connsiteY42" fmla="*/ 31707 h 41876"/>
                  <a:gd name="connsiteX43" fmla="*/ 10234 w 40263"/>
                  <a:gd name="connsiteY43" fmla="*/ 32167 h 41876"/>
                  <a:gd name="connsiteX44" fmla="*/ 10234 w 40263"/>
                  <a:gd name="connsiteY44" fmla="*/ 32376 h 41876"/>
                  <a:gd name="connsiteX45" fmla="*/ 10234 w 40263"/>
                  <a:gd name="connsiteY45" fmla="*/ 31916 h 41876"/>
                  <a:gd name="connsiteX46" fmla="*/ 10234 w 40263"/>
                  <a:gd name="connsiteY46" fmla="*/ 31707 h 41876"/>
                  <a:gd name="connsiteX47" fmla="*/ 9984 w 40263"/>
                  <a:gd name="connsiteY47" fmla="*/ 31916 h 41876"/>
                  <a:gd name="connsiteX48" fmla="*/ 9984 w 40263"/>
                  <a:gd name="connsiteY48" fmla="*/ 32376 h 41876"/>
                  <a:gd name="connsiteX49" fmla="*/ 9733 w 40263"/>
                  <a:gd name="connsiteY49" fmla="*/ 31916 h 41876"/>
                  <a:gd name="connsiteX50" fmla="*/ 9733 w 40263"/>
                  <a:gd name="connsiteY50" fmla="*/ 31707 h 41876"/>
                  <a:gd name="connsiteX51" fmla="*/ 9733 w 40263"/>
                  <a:gd name="connsiteY51" fmla="*/ 31916 h 41876"/>
                  <a:gd name="connsiteX52" fmla="*/ 9733 w 40263"/>
                  <a:gd name="connsiteY52" fmla="*/ 31916 h 41876"/>
                  <a:gd name="connsiteX53" fmla="*/ 9733 w 40263"/>
                  <a:gd name="connsiteY53" fmla="*/ 31916 h 41876"/>
                  <a:gd name="connsiteX54" fmla="*/ 9733 w 40263"/>
                  <a:gd name="connsiteY54" fmla="*/ 31539 h 41876"/>
                  <a:gd name="connsiteX55" fmla="*/ 9733 w 40263"/>
                  <a:gd name="connsiteY55" fmla="*/ 30744 h 41876"/>
                  <a:gd name="connsiteX56" fmla="*/ 9733 w 40263"/>
                  <a:gd name="connsiteY56" fmla="*/ 29740 h 41876"/>
                  <a:gd name="connsiteX57" fmla="*/ 8771 w 40263"/>
                  <a:gd name="connsiteY57" fmla="*/ 27899 h 41876"/>
                  <a:gd name="connsiteX58" fmla="*/ 8562 w 40263"/>
                  <a:gd name="connsiteY58" fmla="*/ 27271 h 41876"/>
                  <a:gd name="connsiteX59" fmla="*/ 10025 w 40263"/>
                  <a:gd name="connsiteY59" fmla="*/ 17102 h 41876"/>
                  <a:gd name="connsiteX60" fmla="*/ 9398 w 40263"/>
                  <a:gd name="connsiteY60" fmla="*/ 12038 h 41876"/>
                  <a:gd name="connsiteX61" fmla="*/ 9398 w 40263"/>
                  <a:gd name="connsiteY61" fmla="*/ 10280 h 41876"/>
                  <a:gd name="connsiteX62" fmla="*/ 9398 w 40263"/>
                  <a:gd name="connsiteY62" fmla="*/ 9987 h 41876"/>
                  <a:gd name="connsiteX63" fmla="*/ 9774 w 40263"/>
                  <a:gd name="connsiteY63" fmla="*/ 9987 h 41876"/>
                  <a:gd name="connsiteX64" fmla="*/ 10109 w 40263"/>
                  <a:gd name="connsiteY64" fmla="*/ 9987 h 41876"/>
                  <a:gd name="connsiteX65" fmla="*/ 14040 w 40263"/>
                  <a:gd name="connsiteY65" fmla="*/ 9987 h 41876"/>
                  <a:gd name="connsiteX66" fmla="*/ 22946 w 40263"/>
                  <a:gd name="connsiteY66" fmla="*/ 9569 h 41876"/>
                  <a:gd name="connsiteX67" fmla="*/ 32020 w 40263"/>
                  <a:gd name="connsiteY67" fmla="*/ 9987 h 41876"/>
                  <a:gd name="connsiteX68" fmla="*/ 36202 w 40263"/>
                  <a:gd name="connsiteY68" fmla="*/ 5091 h 41876"/>
                  <a:gd name="connsiteX69" fmla="*/ 34947 w 40263"/>
                  <a:gd name="connsiteY69" fmla="*/ 655 h 41876"/>
                  <a:gd name="connsiteX70" fmla="*/ 29469 w 40263"/>
                  <a:gd name="connsiteY70" fmla="*/ 28 h 41876"/>
                  <a:gd name="connsiteX71" fmla="*/ 10193 w 40263"/>
                  <a:gd name="connsiteY71" fmla="*/ 655 h 41876"/>
                  <a:gd name="connsiteX72" fmla="*/ 2331 w 40263"/>
                  <a:gd name="connsiteY72" fmla="*/ 655 h 41876"/>
                  <a:gd name="connsiteX73" fmla="*/ 366 w 40263"/>
                  <a:gd name="connsiteY73" fmla="*/ 5259 h 41876"/>
                  <a:gd name="connsiteX74" fmla="*/ 366 w 40263"/>
                  <a:gd name="connsiteY74" fmla="*/ 12791 h 41876"/>
                  <a:gd name="connsiteX75" fmla="*/ 366 w 40263"/>
                  <a:gd name="connsiteY75" fmla="*/ 23170 h 41876"/>
                  <a:gd name="connsiteX76" fmla="*/ 366 w 40263"/>
                  <a:gd name="connsiteY76" fmla="*/ 29991 h 41876"/>
                  <a:gd name="connsiteX77" fmla="*/ 366 w 40263"/>
                  <a:gd name="connsiteY77" fmla="*/ 34929 h 41876"/>
                  <a:gd name="connsiteX78" fmla="*/ 31 w 40263"/>
                  <a:gd name="connsiteY78" fmla="*/ 39114 h 41876"/>
                  <a:gd name="connsiteX79" fmla="*/ 31 w 40263"/>
                  <a:gd name="connsiteY79" fmla="*/ 41458 h 41876"/>
                  <a:gd name="connsiteX80" fmla="*/ 2373 w 40263"/>
                  <a:gd name="connsiteY80" fmla="*/ 41458 h 41876"/>
                  <a:gd name="connsiteX81" fmla="*/ 5969 w 40263"/>
                  <a:gd name="connsiteY81" fmla="*/ 41248 h 41876"/>
                  <a:gd name="connsiteX82" fmla="*/ 8604 w 40263"/>
                  <a:gd name="connsiteY82" fmla="*/ 41248 h 41876"/>
                  <a:gd name="connsiteX83" fmla="*/ 9063 w 40263"/>
                  <a:gd name="connsiteY83" fmla="*/ 41248 h 41876"/>
                  <a:gd name="connsiteX84" fmla="*/ 9482 w 40263"/>
                  <a:gd name="connsiteY84" fmla="*/ 41039 h 41876"/>
                  <a:gd name="connsiteX85" fmla="*/ 10067 w 40263"/>
                  <a:gd name="connsiteY85" fmla="*/ 41248 h 41876"/>
                  <a:gd name="connsiteX86" fmla="*/ 10443 w 40263"/>
                  <a:gd name="connsiteY86" fmla="*/ 41667 h 41876"/>
                  <a:gd name="connsiteX87" fmla="*/ 10820 w 40263"/>
                  <a:gd name="connsiteY87" fmla="*/ 41248 h 41876"/>
                  <a:gd name="connsiteX88" fmla="*/ 11196 w 40263"/>
                  <a:gd name="connsiteY88" fmla="*/ 41667 h 41876"/>
                  <a:gd name="connsiteX89" fmla="*/ 11405 w 40263"/>
                  <a:gd name="connsiteY89" fmla="*/ 41876 h 41876"/>
                  <a:gd name="connsiteX90" fmla="*/ 12283 w 40263"/>
                  <a:gd name="connsiteY90" fmla="*/ 41248 h 41876"/>
                  <a:gd name="connsiteX91" fmla="*/ 12911 w 40263"/>
                  <a:gd name="connsiteY91" fmla="*/ 41248 h 41876"/>
                  <a:gd name="connsiteX92" fmla="*/ 13371 w 40263"/>
                  <a:gd name="connsiteY92" fmla="*/ 41248 h 41876"/>
                  <a:gd name="connsiteX93" fmla="*/ 13872 w 40263"/>
                  <a:gd name="connsiteY93" fmla="*/ 41039 h 41876"/>
                  <a:gd name="connsiteX94" fmla="*/ 14081 w 40263"/>
                  <a:gd name="connsiteY94" fmla="*/ 41667 h 41876"/>
                  <a:gd name="connsiteX95" fmla="*/ 14081 w 40263"/>
                  <a:gd name="connsiteY95" fmla="*/ 41248 h 41876"/>
                  <a:gd name="connsiteX96" fmla="*/ 14290 w 40263"/>
                  <a:gd name="connsiteY96" fmla="*/ 41039 h 41876"/>
                  <a:gd name="connsiteX97" fmla="*/ 14709 w 40263"/>
                  <a:gd name="connsiteY97" fmla="*/ 41248 h 41876"/>
                  <a:gd name="connsiteX98" fmla="*/ 15127 w 40263"/>
                  <a:gd name="connsiteY98" fmla="*/ 41667 h 41876"/>
                  <a:gd name="connsiteX99" fmla="*/ 15378 w 40263"/>
                  <a:gd name="connsiteY99" fmla="*/ 41290 h 41876"/>
                  <a:gd name="connsiteX100" fmla="*/ 15629 w 40263"/>
                  <a:gd name="connsiteY100" fmla="*/ 41876 h 41876"/>
                  <a:gd name="connsiteX101" fmla="*/ 16549 w 40263"/>
                  <a:gd name="connsiteY101" fmla="*/ 41248 h 41876"/>
                  <a:gd name="connsiteX102" fmla="*/ 17134 w 40263"/>
                  <a:gd name="connsiteY102" fmla="*/ 41248 h 41876"/>
                  <a:gd name="connsiteX103" fmla="*/ 17636 w 40263"/>
                  <a:gd name="connsiteY103" fmla="*/ 41248 h 41876"/>
                  <a:gd name="connsiteX104" fmla="*/ 18096 w 40263"/>
                  <a:gd name="connsiteY104" fmla="*/ 41039 h 41876"/>
                  <a:gd name="connsiteX105" fmla="*/ 18096 w 40263"/>
                  <a:gd name="connsiteY105" fmla="*/ 41667 h 41876"/>
                  <a:gd name="connsiteX106" fmla="*/ 19476 w 40263"/>
                  <a:gd name="connsiteY106" fmla="*/ 41458 h 41876"/>
                  <a:gd name="connsiteX107" fmla="*/ 22528 w 40263"/>
                  <a:gd name="connsiteY107" fmla="*/ 41458 h 41876"/>
                  <a:gd name="connsiteX108" fmla="*/ 27002 w 40263"/>
                  <a:gd name="connsiteY108" fmla="*/ 41248 h 41876"/>
                  <a:gd name="connsiteX109" fmla="*/ 31937 w 40263"/>
                  <a:gd name="connsiteY109" fmla="*/ 41248 h 41876"/>
                  <a:gd name="connsiteX110" fmla="*/ 40007 w 40263"/>
                  <a:gd name="connsiteY110" fmla="*/ 41248 h 41876"/>
                  <a:gd name="connsiteX111" fmla="*/ 40007 w 40263"/>
                  <a:gd name="connsiteY111" fmla="*/ 40662 h 41876"/>
                  <a:gd name="connsiteX112" fmla="*/ 40216 w 40263"/>
                  <a:gd name="connsiteY112" fmla="*/ 31539 h 41876"/>
                  <a:gd name="connsiteX113" fmla="*/ 40216 w 40263"/>
                  <a:gd name="connsiteY113" fmla="*/ 28024 h 41876"/>
                  <a:gd name="connsiteX114" fmla="*/ 39798 w 40263"/>
                  <a:gd name="connsiteY114" fmla="*/ 20408 h 41876"/>
                  <a:gd name="connsiteX115" fmla="*/ 40216 w 40263"/>
                  <a:gd name="connsiteY115" fmla="*/ 11076 h 41876"/>
                  <a:gd name="connsiteX116" fmla="*/ 38293 w 40263"/>
                  <a:gd name="connsiteY116" fmla="*/ 6891 h 41876"/>
                  <a:gd name="connsiteX117" fmla="*/ 35993 w 40263"/>
                  <a:gd name="connsiteY117" fmla="*/ 5593 h 41876"/>
                  <a:gd name="connsiteX118" fmla="*/ 31686 w 40263"/>
                  <a:gd name="connsiteY118" fmla="*/ 5593 h 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0263" h="41876">
                    <a:moveTo>
                      <a:pt x="31686" y="5593"/>
                    </a:moveTo>
                    <a:cubicBezTo>
                      <a:pt x="30297" y="6242"/>
                      <a:pt x="29281" y="7491"/>
                      <a:pt x="28926" y="8983"/>
                    </a:cubicBezTo>
                    <a:cubicBezTo>
                      <a:pt x="28926" y="9862"/>
                      <a:pt x="28926" y="11954"/>
                      <a:pt x="28926" y="13879"/>
                    </a:cubicBezTo>
                    <a:cubicBezTo>
                      <a:pt x="28976" y="14949"/>
                      <a:pt x="29118" y="16013"/>
                      <a:pt x="29344" y="17060"/>
                    </a:cubicBezTo>
                    <a:cubicBezTo>
                      <a:pt x="29457" y="17963"/>
                      <a:pt x="29457" y="18877"/>
                      <a:pt x="29344" y="19780"/>
                    </a:cubicBezTo>
                    <a:cubicBezTo>
                      <a:pt x="29319" y="21351"/>
                      <a:pt x="29177" y="22917"/>
                      <a:pt x="28926" y="24467"/>
                    </a:cubicBezTo>
                    <a:cubicBezTo>
                      <a:pt x="28838" y="25665"/>
                      <a:pt x="28838" y="26868"/>
                      <a:pt x="28926" y="28066"/>
                    </a:cubicBezTo>
                    <a:cubicBezTo>
                      <a:pt x="28888" y="28833"/>
                      <a:pt x="28888" y="29601"/>
                      <a:pt x="28926" y="30368"/>
                    </a:cubicBezTo>
                    <a:lnTo>
                      <a:pt x="28926" y="31539"/>
                    </a:lnTo>
                    <a:cubicBezTo>
                      <a:pt x="28926" y="31539"/>
                      <a:pt x="28926" y="31539"/>
                      <a:pt x="28926" y="31539"/>
                    </a:cubicBezTo>
                    <a:cubicBezTo>
                      <a:pt x="28926" y="31539"/>
                      <a:pt x="29344" y="31958"/>
                      <a:pt x="29344" y="32083"/>
                    </a:cubicBezTo>
                    <a:cubicBezTo>
                      <a:pt x="29344" y="32209"/>
                      <a:pt x="28884" y="31874"/>
                      <a:pt x="28633" y="31665"/>
                    </a:cubicBezTo>
                    <a:cubicBezTo>
                      <a:pt x="27245" y="31490"/>
                      <a:pt x="25848" y="31420"/>
                      <a:pt x="24452" y="31456"/>
                    </a:cubicBezTo>
                    <a:lnTo>
                      <a:pt x="17929" y="31665"/>
                    </a:lnTo>
                    <a:lnTo>
                      <a:pt x="15963" y="31665"/>
                    </a:lnTo>
                    <a:cubicBezTo>
                      <a:pt x="15963" y="31916"/>
                      <a:pt x="15963" y="31916"/>
                      <a:pt x="15754" y="32962"/>
                    </a:cubicBezTo>
                    <a:lnTo>
                      <a:pt x="15754" y="33172"/>
                    </a:lnTo>
                    <a:cubicBezTo>
                      <a:pt x="15754" y="33172"/>
                      <a:pt x="15503" y="31665"/>
                      <a:pt x="15294" y="31665"/>
                    </a:cubicBezTo>
                    <a:cubicBezTo>
                      <a:pt x="15085" y="31665"/>
                      <a:pt x="15294" y="32335"/>
                      <a:pt x="15043" y="32335"/>
                    </a:cubicBezTo>
                    <a:cubicBezTo>
                      <a:pt x="14792" y="32335"/>
                      <a:pt x="14625" y="31665"/>
                      <a:pt x="14332" y="31665"/>
                    </a:cubicBezTo>
                    <a:cubicBezTo>
                      <a:pt x="14040" y="31665"/>
                      <a:pt x="14123" y="31958"/>
                      <a:pt x="13998" y="32042"/>
                    </a:cubicBezTo>
                    <a:cubicBezTo>
                      <a:pt x="14010" y="31916"/>
                      <a:pt x="14010" y="31790"/>
                      <a:pt x="13998" y="31665"/>
                    </a:cubicBezTo>
                    <a:cubicBezTo>
                      <a:pt x="13998" y="31665"/>
                      <a:pt x="13998" y="31456"/>
                      <a:pt x="13747" y="31456"/>
                    </a:cubicBezTo>
                    <a:cubicBezTo>
                      <a:pt x="13496" y="31456"/>
                      <a:pt x="13747" y="31456"/>
                      <a:pt x="13747" y="31791"/>
                    </a:cubicBezTo>
                    <a:lnTo>
                      <a:pt x="13747" y="31791"/>
                    </a:lnTo>
                    <a:cubicBezTo>
                      <a:pt x="13747" y="31791"/>
                      <a:pt x="13747" y="31791"/>
                      <a:pt x="13747" y="32209"/>
                    </a:cubicBezTo>
                    <a:cubicBezTo>
                      <a:pt x="13747" y="32627"/>
                      <a:pt x="13747" y="32000"/>
                      <a:pt x="13538" y="31791"/>
                    </a:cubicBezTo>
                    <a:cubicBezTo>
                      <a:pt x="13329" y="31581"/>
                      <a:pt x="13538" y="31581"/>
                      <a:pt x="13538" y="31581"/>
                    </a:cubicBezTo>
                    <a:cubicBezTo>
                      <a:pt x="13538" y="31581"/>
                      <a:pt x="13538" y="31791"/>
                      <a:pt x="13538" y="31791"/>
                    </a:cubicBezTo>
                    <a:cubicBezTo>
                      <a:pt x="13538" y="31791"/>
                      <a:pt x="13538" y="32251"/>
                      <a:pt x="13538" y="32251"/>
                    </a:cubicBezTo>
                    <a:cubicBezTo>
                      <a:pt x="13538" y="32251"/>
                      <a:pt x="13538" y="32042"/>
                      <a:pt x="13287" y="31791"/>
                    </a:cubicBezTo>
                    <a:cubicBezTo>
                      <a:pt x="13036" y="31539"/>
                      <a:pt x="13287" y="31581"/>
                      <a:pt x="13078" y="31581"/>
                    </a:cubicBezTo>
                    <a:cubicBezTo>
                      <a:pt x="12869" y="31581"/>
                      <a:pt x="13078" y="31791"/>
                      <a:pt x="12785" y="31791"/>
                    </a:cubicBezTo>
                    <a:lnTo>
                      <a:pt x="12409" y="31791"/>
                    </a:lnTo>
                    <a:cubicBezTo>
                      <a:pt x="12409" y="32042"/>
                      <a:pt x="12409" y="32042"/>
                      <a:pt x="12409" y="33088"/>
                    </a:cubicBezTo>
                    <a:lnTo>
                      <a:pt x="12409" y="33297"/>
                    </a:lnTo>
                    <a:cubicBezTo>
                      <a:pt x="12409" y="33297"/>
                      <a:pt x="12158" y="31791"/>
                      <a:pt x="11949" y="31791"/>
                    </a:cubicBezTo>
                    <a:cubicBezTo>
                      <a:pt x="11740" y="31791"/>
                      <a:pt x="11949" y="32460"/>
                      <a:pt x="11698" y="32460"/>
                    </a:cubicBezTo>
                    <a:cubicBezTo>
                      <a:pt x="11447" y="32460"/>
                      <a:pt x="11280" y="31791"/>
                      <a:pt x="10987" y="31791"/>
                    </a:cubicBezTo>
                    <a:cubicBezTo>
                      <a:pt x="10694" y="31791"/>
                      <a:pt x="10694" y="32251"/>
                      <a:pt x="10569" y="32251"/>
                    </a:cubicBezTo>
                    <a:cubicBezTo>
                      <a:pt x="10443" y="32251"/>
                      <a:pt x="10318" y="32042"/>
                      <a:pt x="10234" y="31916"/>
                    </a:cubicBezTo>
                    <a:lnTo>
                      <a:pt x="10234" y="31916"/>
                    </a:lnTo>
                    <a:cubicBezTo>
                      <a:pt x="10234" y="31916"/>
                      <a:pt x="10234" y="31707"/>
                      <a:pt x="10234" y="31707"/>
                    </a:cubicBezTo>
                    <a:cubicBezTo>
                      <a:pt x="10234" y="31707"/>
                      <a:pt x="10234" y="31916"/>
                      <a:pt x="10234" y="32167"/>
                    </a:cubicBezTo>
                    <a:cubicBezTo>
                      <a:pt x="10234" y="32418"/>
                      <a:pt x="10234" y="32376"/>
                      <a:pt x="10234" y="32376"/>
                    </a:cubicBezTo>
                    <a:cubicBezTo>
                      <a:pt x="10234" y="32376"/>
                      <a:pt x="10234" y="32167"/>
                      <a:pt x="10234" y="31916"/>
                    </a:cubicBezTo>
                    <a:cubicBezTo>
                      <a:pt x="10234" y="31665"/>
                      <a:pt x="10234" y="31707"/>
                      <a:pt x="10234" y="31707"/>
                    </a:cubicBezTo>
                    <a:cubicBezTo>
                      <a:pt x="10234" y="31707"/>
                      <a:pt x="10234" y="31916"/>
                      <a:pt x="9984" y="31916"/>
                    </a:cubicBezTo>
                    <a:cubicBezTo>
                      <a:pt x="9733" y="31916"/>
                      <a:pt x="9984" y="32376"/>
                      <a:pt x="9984" y="32376"/>
                    </a:cubicBezTo>
                    <a:cubicBezTo>
                      <a:pt x="9984" y="32376"/>
                      <a:pt x="9984" y="32167"/>
                      <a:pt x="9733" y="31916"/>
                    </a:cubicBezTo>
                    <a:lnTo>
                      <a:pt x="9733" y="31707"/>
                    </a:lnTo>
                    <a:cubicBezTo>
                      <a:pt x="9733" y="31707"/>
                      <a:pt x="9733" y="31916"/>
                      <a:pt x="9733" y="31916"/>
                    </a:cubicBezTo>
                    <a:cubicBezTo>
                      <a:pt x="9733" y="31916"/>
                      <a:pt x="9733" y="31707"/>
                      <a:pt x="9733" y="31916"/>
                    </a:cubicBezTo>
                    <a:lnTo>
                      <a:pt x="9733" y="31916"/>
                    </a:lnTo>
                    <a:lnTo>
                      <a:pt x="9733" y="31539"/>
                    </a:lnTo>
                    <a:lnTo>
                      <a:pt x="9733" y="30744"/>
                    </a:lnTo>
                    <a:cubicBezTo>
                      <a:pt x="9762" y="30410"/>
                      <a:pt x="9762" y="30074"/>
                      <a:pt x="9733" y="29740"/>
                    </a:cubicBezTo>
                    <a:cubicBezTo>
                      <a:pt x="9469" y="29098"/>
                      <a:pt x="9147" y="28482"/>
                      <a:pt x="8771" y="27899"/>
                    </a:cubicBezTo>
                    <a:cubicBezTo>
                      <a:pt x="8771" y="27689"/>
                      <a:pt x="8562" y="27480"/>
                      <a:pt x="8562" y="27271"/>
                    </a:cubicBezTo>
                    <a:cubicBezTo>
                      <a:pt x="9281" y="23919"/>
                      <a:pt x="9770" y="20521"/>
                      <a:pt x="10025" y="17102"/>
                    </a:cubicBezTo>
                    <a:cubicBezTo>
                      <a:pt x="10025" y="15846"/>
                      <a:pt x="9398" y="13293"/>
                      <a:pt x="9398" y="12038"/>
                    </a:cubicBezTo>
                    <a:lnTo>
                      <a:pt x="9398" y="10280"/>
                    </a:lnTo>
                    <a:cubicBezTo>
                      <a:pt x="9373" y="10184"/>
                      <a:pt x="9373" y="10084"/>
                      <a:pt x="9398" y="9987"/>
                    </a:cubicBezTo>
                    <a:cubicBezTo>
                      <a:pt x="9398" y="9778"/>
                      <a:pt x="9607" y="9987"/>
                      <a:pt x="9774" y="9987"/>
                    </a:cubicBezTo>
                    <a:lnTo>
                      <a:pt x="10109" y="9987"/>
                    </a:lnTo>
                    <a:cubicBezTo>
                      <a:pt x="11196" y="9987"/>
                      <a:pt x="12534" y="9987"/>
                      <a:pt x="14040" y="9987"/>
                    </a:cubicBezTo>
                    <a:cubicBezTo>
                      <a:pt x="16799" y="9987"/>
                      <a:pt x="19978" y="9569"/>
                      <a:pt x="22946" y="9569"/>
                    </a:cubicBezTo>
                    <a:cubicBezTo>
                      <a:pt x="25915" y="9569"/>
                      <a:pt x="30557" y="9987"/>
                      <a:pt x="32020" y="9987"/>
                    </a:cubicBezTo>
                    <a:cubicBezTo>
                      <a:pt x="34370" y="9510"/>
                      <a:pt x="36097" y="7490"/>
                      <a:pt x="36202" y="5091"/>
                    </a:cubicBezTo>
                    <a:cubicBezTo>
                      <a:pt x="36264" y="3517"/>
                      <a:pt x="35826" y="1963"/>
                      <a:pt x="34947" y="655"/>
                    </a:cubicBezTo>
                    <a:cubicBezTo>
                      <a:pt x="33170" y="131"/>
                      <a:pt x="31318" y="-81"/>
                      <a:pt x="29469" y="28"/>
                    </a:cubicBezTo>
                    <a:cubicBezTo>
                      <a:pt x="22904" y="28"/>
                      <a:pt x="16340" y="655"/>
                      <a:pt x="10193" y="655"/>
                    </a:cubicBezTo>
                    <a:lnTo>
                      <a:pt x="2331" y="655"/>
                    </a:lnTo>
                    <a:cubicBezTo>
                      <a:pt x="-387" y="-307"/>
                      <a:pt x="617" y="2831"/>
                      <a:pt x="366" y="5259"/>
                    </a:cubicBezTo>
                    <a:lnTo>
                      <a:pt x="366" y="12791"/>
                    </a:lnTo>
                    <a:cubicBezTo>
                      <a:pt x="366" y="15930"/>
                      <a:pt x="366" y="19571"/>
                      <a:pt x="366" y="23170"/>
                    </a:cubicBezTo>
                    <a:cubicBezTo>
                      <a:pt x="366" y="26141"/>
                      <a:pt x="366" y="28359"/>
                      <a:pt x="366" y="29991"/>
                    </a:cubicBezTo>
                    <a:lnTo>
                      <a:pt x="366" y="34929"/>
                    </a:lnTo>
                    <a:cubicBezTo>
                      <a:pt x="366" y="36059"/>
                      <a:pt x="366" y="37398"/>
                      <a:pt x="31" y="39114"/>
                    </a:cubicBezTo>
                    <a:cubicBezTo>
                      <a:pt x="-10" y="39894"/>
                      <a:pt x="-10" y="40677"/>
                      <a:pt x="31" y="41458"/>
                    </a:cubicBezTo>
                    <a:lnTo>
                      <a:pt x="2373" y="41458"/>
                    </a:lnTo>
                    <a:cubicBezTo>
                      <a:pt x="3209" y="41458"/>
                      <a:pt x="4422" y="41458"/>
                      <a:pt x="5969" y="41248"/>
                    </a:cubicBezTo>
                    <a:lnTo>
                      <a:pt x="8604" y="41248"/>
                    </a:lnTo>
                    <a:lnTo>
                      <a:pt x="9063" y="41248"/>
                    </a:lnTo>
                    <a:cubicBezTo>
                      <a:pt x="9063" y="41248"/>
                      <a:pt x="9356" y="41039"/>
                      <a:pt x="9482" y="41039"/>
                    </a:cubicBezTo>
                    <a:cubicBezTo>
                      <a:pt x="9607" y="41039"/>
                      <a:pt x="9942" y="41248"/>
                      <a:pt x="10067" y="41248"/>
                    </a:cubicBezTo>
                    <a:cubicBezTo>
                      <a:pt x="10193" y="41248"/>
                      <a:pt x="10402" y="41667"/>
                      <a:pt x="10443" y="41667"/>
                    </a:cubicBezTo>
                    <a:cubicBezTo>
                      <a:pt x="10485" y="41667"/>
                      <a:pt x="10694" y="41248"/>
                      <a:pt x="10820" y="41248"/>
                    </a:cubicBezTo>
                    <a:cubicBezTo>
                      <a:pt x="10945" y="41248"/>
                      <a:pt x="11071" y="41583"/>
                      <a:pt x="11196" y="41667"/>
                    </a:cubicBezTo>
                    <a:cubicBezTo>
                      <a:pt x="11322" y="41750"/>
                      <a:pt x="11196" y="41876"/>
                      <a:pt x="11405" y="41876"/>
                    </a:cubicBezTo>
                    <a:cubicBezTo>
                      <a:pt x="11614" y="41876"/>
                      <a:pt x="11991" y="41248"/>
                      <a:pt x="12283" y="41248"/>
                    </a:cubicBezTo>
                    <a:cubicBezTo>
                      <a:pt x="12576" y="41248"/>
                      <a:pt x="12534" y="41248"/>
                      <a:pt x="12911" y="41248"/>
                    </a:cubicBezTo>
                    <a:cubicBezTo>
                      <a:pt x="13287" y="41248"/>
                      <a:pt x="13203" y="41248"/>
                      <a:pt x="13371" y="41248"/>
                    </a:cubicBezTo>
                    <a:cubicBezTo>
                      <a:pt x="13538" y="41248"/>
                      <a:pt x="13789" y="41039"/>
                      <a:pt x="13872" y="41039"/>
                    </a:cubicBezTo>
                    <a:cubicBezTo>
                      <a:pt x="13956" y="41039"/>
                      <a:pt x="13872" y="41667"/>
                      <a:pt x="14081" y="41667"/>
                    </a:cubicBezTo>
                    <a:cubicBezTo>
                      <a:pt x="14290" y="41667"/>
                      <a:pt x="14081" y="41248"/>
                      <a:pt x="14081" y="41248"/>
                    </a:cubicBezTo>
                    <a:cubicBezTo>
                      <a:pt x="14081" y="41248"/>
                      <a:pt x="14081" y="41039"/>
                      <a:pt x="14290" y="41039"/>
                    </a:cubicBezTo>
                    <a:cubicBezTo>
                      <a:pt x="14500" y="41039"/>
                      <a:pt x="14541" y="41248"/>
                      <a:pt x="14709" y="41248"/>
                    </a:cubicBezTo>
                    <a:cubicBezTo>
                      <a:pt x="14876" y="41248"/>
                      <a:pt x="15043" y="41667"/>
                      <a:pt x="15127" y="41667"/>
                    </a:cubicBezTo>
                    <a:cubicBezTo>
                      <a:pt x="15210" y="41667"/>
                      <a:pt x="15127" y="41416"/>
                      <a:pt x="15378" y="41290"/>
                    </a:cubicBezTo>
                    <a:cubicBezTo>
                      <a:pt x="15629" y="41165"/>
                      <a:pt x="15378" y="41876"/>
                      <a:pt x="15629" y="41876"/>
                    </a:cubicBezTo>
                    <a:cubicBezTo>
                      <a:pt x="15879" y="41876"/>
                      <a:pt x="16256" y="41248"/>
                      <a:pt x="16549" y="41248"/>
                    </a:cubicBezTo>
                    <a:cubicBezTo>
                      <a:pt x="16841" y="41248"/>
                      <a:pt x="16549" y="41248"/>
                      <a:pt x="17134" y="41248"/>
                    </a:cubicBezTo>
                    <a:cubicBezTo>
                      <a:pt x="17719" y="41248"/>
                      <a:pt x="17468" y="41248"/>
                      <a:pt x="17636" y="41248"/>
                    </a:cubicBezTo>
                    <a:cubicBezTo>
                      <a:pt x="17807" y="41234"/>
                      <a:pt x="17970" y="41160"/>
                      <a:pt x="18096" y="41039"/>
                    </a:cubicBezTo>
                    <a:cubicBezTo>
                      <a:pt x="18096" y="41039"/>
                      <a:pt x="18096" y="41667"/>
                      <a:pt x="18096" y="41667"/>
                    </a:cubicBezTo>
                    <a:lnTo>
                      <a:pt x="19476" y="41458"/>
                    </a:lnTo>
                    <a:cubicBezTo>
                      <a:pt x="20492" y="41400"/>
                      <a:pt x="21512" y="41400"/>
                      <a:pt x="22528" y="41458"/>
                    </a:cubicBezTo>
                    <a:cubicBezTo>
                      <a:pt x="24243" y="41458"/>
                      <a:pt x="25706" y="41248"/>
                      <a:pt x="27002" y="41248"/>
                    </a:cubicBezTo>
                    <a:lnTo>
                      <a:pt x="31937" y="41248"/>
                    </a:lnTo>
                    <a:lnTo>
                      <a:pt x="40007" y="41248"/>
                    </a:lnTo>
                    <a:lnTo>
                      <a:pt x="40007" y="40662"/>
                    </a:lnTo>
                    <a:cubicBezTo>
                      <a:pt x="40007" y="37775"/>
                      <a:pt x="40007" y="34176"/>
                      <a:pt x="40216" y="31539"/>
                    </a:cubicBezTo>
                    <a:cubicBezTo>
                      <a:pt x="40216" y="29991"/>
                      <a:pt x="40216" y="28652"/>
                      <a:pt x="40216" y="28024"/>
                    </a:cubicBezTo>
                    <a:cubicBezTo>
                      <a:pt x="40216" y="25471"/>
                      <a:pt x="39798" y="22919"/>
                      <a:pt x="39798" y="20408"/>
                    </a:cubicBezTo>
                    <a:cubicBezTo>
                      <a:pt x="39798" y="18692"/>
                      <a:pt x="40216" y="14047"/>
                      <a:pt x="40216" y="11076"/>
                    </a:cubicBezTo>
                    <a:cubicBezTo>
                      <a:pt x="40467" y="9421"/>
                      <a:pt x="39714" y="7775"/>
                      <a:pt x="38293" y="6891"/>
                    </a:cubicBezTo>
                    <a:cubicBezTo>
                      <a:pt x="37849" y="6042"/>
                      <a:pt x="36946" y="5534"/>
                      <a:pt x="35993" y="5593"/>
                    </a:cubicBezTo>
                    <a:cubicBezTo>
                      <a:pt x="34567" y="5372"/>
                      <a:pt x="33112" y="5372"/>
                      <a:pt x="31686" y="5593"/>
                    </a:cubicBezTo>
                    <a:close/>
                  </a:path>
                </a:pathLst>
              </a:custGeom>
              <a:solidFill>
                <a:schemeClr val="bg1"/>
              </a:solidFill>
              <a:ln w="3805" cap="flat">
                <a:noFill/>
                <a:prstDash val="solid"/>
                <a:miter/>
              </a:ln>
            </p:spPr>
            <p:txBody>
              <a:bodyPr wrap="none" rtlCol="0" anchor="ctr"/>
              <a:lstStyle/>
              <a:p>
                <a:endParaRPr lang="en-CA"/>
              </a:p>
            </p:txBody>
          </p:sp>
          <p:sp>
            <p:nvSpPr>
              <p:cNvPr id="282" name="Freeform 281">
                <a:extLst>
                  <a:ext uri="{FF2B5EF4-FFF2-40B4-BE49-F238E27FC236}">
                    <a16:creationId xmlns:a16="http://schemas.microsoft.com/office/drawing/2014/main" id="{ECE8FD29-6229-3146-9035-B99104B10B9C}"/>
                  </a:ext>
                </a:extLst>
              </p:cNvPr>
              <p:cNvSpPr/>
              <p:nvPr/>
            </p:nvSpPr>
            <p:spPr>
              <a:xfrm>
                <a:off x="7885235" y="2640007"/>
                <a:ext cx="36836" cy="41791"/>
              </a:xfrm>
              <a:custGeom>
                <a:avLst/>
                <a:gdLst>
                  <a:gd name="connsiteX0" fmla="*/ 30724 w 36836"/>
                  <a:gd name="connsiteY0" fmla="*/ 5593 h 41791"/>
                  <a:gd name="connsiteX1" fmla="*/ 28006 w 36836"/>
                  <a:gd name="connsiteY1" fmla="*/ 8983 h 41791"/>
                  <a:gd name="connsiteX2" fmla="*/ 28006 w 36836"/>
                  <a:gd name="connsiteY2" fmla="*/ 13879 h 41791"/>
                  <a:gd name="connsiteX3" fmla="*/ 28424 w 36836"/>
                  <a:gd name="connsiteY3" fmla="*/ 17059 h 41791"/>
                  <a:gd name="connsiteX4" fmla="*/ 28424 w 36836"/>
                  <a:gd name="connsiteY4" fmla="*/ 19780 h 41791"/>
                  <a:gd name="connsiteX5" fmla="*/ 28006 w 36836"/>
                  <a:gd name="connsiteY5" fmla="*/ 24467 h 41791"/>
                  <a:gd name="connsiteX6" fmla="*/ 28006 w 36836"/>
                  <a:gd name="connsiteY6" fmla="*/ 28066 h 41791"/>
                  <a:gd name="connsiteX7" fmla="*/ 28006 w 36836"/>
                  <a:gd name="connsiteY7" fmla="*/ 30367 h 41791"/>
                  <a:gd name="connsiteX8" fmla="*/ 28006 w 36836"/>
                  <a:gd name="connsiteY8" fmla="*/ 31539 h 41791"/>
                  <a:gd name="connsiteX9" fmla="*/ 28006 w 36836"/>
                  <a:gd name="connsiteY9" fmla="*/ 31539 h 41791"/>
                  <a:gd name="connsiteX10" fmla="*/ 28424 w 36836"/>
                  <a:gd name="connsiteY10" fmla="*/ 32083 h 41791"/>
                  <a:gd name="connsiteX11" fmla="*/ 27671 w 36836"/>
                  <a:gd name="connsiteY11" fmla="*/ 31665 h 41791"/>
                  <a:gd name="connsiteX12" fmla="*/ 23490 w 36836"/>
                  <a:gd name="connsiteY12" fmla="*/ 31455 h 41791"/>
                  <a:gd name="connsiteX13" fmla="*/ 16925 w 36836"/>
                  <a:gd name="connsiteY13" fmla="*/ 31665 h 41791"/>
                  <a:gd name="connsiteX14" fmla="*/ 15001 w 36836"/>
                  <a:gd name="connsiteY14" fmla="*/ 31665 h 41791"/>
                  <a:gd name="connsiteX15" fmla="*/ 14750 w 36836"/>
                  <a:gd name="connsiteY15" fmla="*/ 32962 h 41791"/>
                  <a:gd name="connsiteX16" fmla="*/ 14750 w 36836"/>
                  <a:gd name="connsiteY16" fmla="*/ 33171 h 41791"/>
                  <a:gd name="connsiteX17" fmla="*/ 14249 w 36836"/>
                  <a:gd name="connsiteY17" fmla="*/ 31665 h 41791"/>
                  <a:gd name="connsiteX18" fmla="*/ 13998 w 36836"/>
                  <a:gd name="connsiteY18" fmla="*/ 32334 h 41791"/>
                  <a:gd name="connsiteX19" fmla="*/ 13287 w 36836"/>
                  <a:gd name="connsiteY19" fmla="*/ 31665 h 41791"/>
                  <a:gd name="connsiteX20" fmla="*/ 12994 w 36836"/>
                  <a:gd name="connsiteY20" fmla="*/ 32041 h 41791"/>
                  <a:gd name="connsiteX21" fmla="*/ 12994 w 36836"/>
                  <a:gd name="connsiteY21" fmla="*/ 31665 h 41791"/>
                  <a:gd name="connsiteX22" fmla="*/ 12994 w 36836"/>
                  <a:gd name="connsiteY22" fmla="*/ 31455 h 41791"/>
                  <a:gd name="connsiteX23" fmla="*/ 12994 w 36836"/>
                  <a:gd name="connsiteY23" fmla="*/ 31790 h 41791"/>
                  <a:gd name="connsiteX24" fmla="*/ 12994 w 36836"/>
                  <a:gd name="connsiteY24" fmla="*/ 31790 h 41791"/>
                  <a:gd name="connsiteX25" fmla="*/ 12994 w 36836"/>
                  <a:gd name="connsiteY25" fmla="*/ 32209 h 41791"/>
                  <a:gd name="connsiteX26" fmla="*/ 12994 w 36836"/>
                  <a:gd name="connsiteY26" fmla="*/ 31790 h 41791"/>
                  <a:gd name="connsiteX27" fmla="*/ 12994 w 36836"/>
                  <a:gd name="connsiteY27" fmla="*/ 31581 h 41791"/>
                  <a:gd name="connsiteX28" fmla="*/ 12743 w 36836"/>
                  <a:gd name="connsiteY28" fmla="*/ 31790 h 41791"/>
                  <a:gd name="connsiteX29" fmla="*/ 12743 w 36836"/>
                  <a:gd name="connsiteY29" fmla="*/ 32250 h 41791"/>
                  <a:gd name="connsiteX30" fmla="*/ 12492 w 36836"/>
                  <a:gd name="connsiteY30" fmla="*/ 31790 h 41791"/>
                  <a:gd name="connsiteX31" fmla="*/ 12492 w 36836"/>
                  <a:gd name="connsiteY31" fmla="*/ 31581 h 41791"/>
                  <a:gd name="connsiteX32" fmla="*/ 12200 w 36836"/>
                  <a:gd name="connsiteY32" fmla="*/ 31790 h 41791"/>
                  <a:gd name="connsiteX33" fmla="*/ 11823 w 36836"/>
                  <a:gd name="connsiteY33" fmla="*/ 31790 h 41791"/>
                  <a:gd name="connsiteX34" fmla="*/ 11823 w 36836"/>
                  <a:gd name="connsiteY34" fmla="*/ 33087 h 41791"/>
                  <a:gd name="connsiteX35" fmla="*/ 11823 w 36836"/>
                  <a:gd name="connsiteY35" fmla="*/ 33297 h 41791"/>
                  <a:gd name="connsiteX36" fmla="*/ 11321 w 36836"/>
                  <a:gd name="connsiteY36" fmla="*/ 31790 h 41791"/>
                  <a:gd name="connsiteX37" fmla="*/ 11321 w 36836"/>
                  <a:gd name="connsiteY37" fmla="*/ 32460 h 41791"/>
                  <a:gd name="connsiteX38" fmla="*/ 10611 w 36836"/>
                  <a:gd name="connsiteY38" fmla="*/ 31790 h 41791"/>
                  <a:gd name="connsiteX39" fmla="*/ 10193 w 36836"/>
                  <a:gd name="connsiteY39" fmla="*/ 32250 h 41791"/>
                  <a:gd name="connsiteX40" fmla="*/ 9858 w 36836"/>
                  <a:gd name="connsiteY40" fmla="*/ 31916 h 41791"/>
                  <a:gd name="connsiteX41" fmla="*/ 9858 w 36836"/>
                  <a:gd name="connsiteY41" fmla="*/ 31916 h 41791"/>
                  <a:gd name="connsiteX42" fmla="*/ 9649 w 36836"/>
                  <a:gd name="connsiteY42" fmla="*/ 31706 h 41791"/>
                  <a:gd name="connsiteX43" fmla="*/ 9649 w 36836"/>
                  <a:gd name="connsiteY43" fmla="*/ 32167 h 41791"/>
                  <a:gd name="connsiteX44" fmla="*/ 9649 w 36836"/>
                  <a:gd name="connsiteY44" fmla="*/ 32376 h 41791"/>
                  <a:gd name="connsiteX45" fmla="*/ 9440 w 36836"/>
                  <a:gd name="connsiteY45" fmla="*/ 31916 h 41791"/>
                  <a:gd name="connsiteX46" fmla="*/ 9440 w 36836"/>
                  <a:gd name="connsiteY46" fmla="*/ 31706 h 41791"/>
                  <a:gd name="connsiteX47" fmla="*/ 9189 w 36836"/>
                  <a:gd name="connsiteY47" fmla="*/ 31916 h 41791"/>
                  <a:gd name="connsiteX48" fmla="*/ 9189 w 36836"/>
                  <a:gd name="connsiteY48" fmla="*/ 32376 h 41791"/>
                  <a:gd name="connsiteX49" fmla="*/ 9189 w 36836"/>
                  <a:gd name="connsiteY49" fmla="*/ 31916 h 41791"/>
                  <a:gd name="connsiteX50" fmla="*/ 9189 w 36836"/>
                  <a:gd name="connsiteY50" fmla="*/ 31706 h 41791"/>
                  <a:gd name="connsiteX51" fmla="*/ 9189 w 36836"/>
                  <a:gd name="connsiteY51" fmla="*/ 31916 h 41791"/>
                  <a:gd name="connsiteX52" fmla="*/ 9189 w 36836"/>
                  <a:gd name="connsiteY52" fmla="*/ 31916 h 41791"/>
                  <a:gd name="connsiteX53" fmla="*/ 9189 w 36836"/>
                  <a:gd name="connsiteY53" fmla="*/ 31916 h 41791"/>
                  <a:gd name="connsiteX54" fmla="*/ 9189 w 36836"/>
                  <a:gd name="connsiteY54" fmla="*/ 30367 h 41791"/>
                  <a:gd name="connsiteX55" fmla="*/ 9189 w 36836"/>
                  <a:gd name="connsiteY55" fmla="*/ 29363 h 41791"/>
                  <a:gd name="connsiteX56" fmla="*/ 8269 w 36836"/>
                  <a:gd name="connsiteY56" fmla="*/ 27522 h 41791"/>
                  <a:gd name="connsiteX57" fmla="*/ 8269 w 36836"/>
                  <a:gd name="connsiteY57" fmla="*/ 26894 h 41791"/>
                  <a:gd name="connsiteX58" fmla="*/ 9732 w 36836"/>
                  <a:gd name="connsiteY58" fmla="*/ 16725 h 41791"/>
                  <a:gd name="connsiteX59" fmla="*/ 9105 w 36836"/>
                  <a:gd name="connsiteY59" fmla="*/ 11661 h 41791"/>
                  <a:gd name="connsiteX60" fmla="*/ 9105 w 36836"/>
                  <a:gd name="connsiteY60" fmla="*/ 10280 h 41791"/>
                  <a:gd name="connsiteX61" fmla="*/ 9105 w 36836"/>
                  <a:gd name="connsiteY61" fmla="*/ 9987 h 41791"/>
                  <a:gd name="connsiteX62" fmla="*/ 9523 w 36836"/>
                  <a:gd name="connsiteY62" fmla="*/ 9987 h 41791"/>
                  <a:gd name="connsiteX63" fmla="*/ 9858 w 36836"/>
                  <a:gd name="connsiteY63" fmla="*/ 9987 h 41791"/>
                  <a:gd name="connsiteX64" fmla="*/ 13789 w 36836"/>
                  <a:gd name="connsiteY64" fmla="*/ 9987 h 41791"/>
                  <a:gd name="connsiteX65" fmla="*/ 22654 w 36836"/>
                  <a:gd name="connsiteY65" fmla="*/ 9569 h 41791"/>
                  <a:gd name="connsiteX66" fmla="*/ 31769 w 36836"/>
                  <a:gd name="connsiteY66" fmla="*/ 9987 h 41791"/>
                  <a:gd name="connsiteX67" fmla="*/ 35951 w 36836"/>
                  <a:gd name="connsiteY67" fmla="*/ 5091 h 41791"/>
                  <a:gd name="connsiteX68" fmla="*/ 34696 w 36836"/>
                  <a:gd name="connsiteY68" fmla="*/ 655 h 41791"/>
                  <a:gd name="connsiteX69" fmla="*/ 29177 w 36836"/>
                  <a:gd name="connsiteY69" fmla="*/ 27 h 41791"/>
                  <a:gd name="connsiteX70" fmla="*/ 9942 w 36836"/>
                  <a:gd name="connsiteY70" fmla="*/ 655 h 41791"/>
                  <a:gd name="connsiteX71" fmla="*/ 2039 w 36836"/>
                  <a:gd name="connsiteY71" fmla="*/ 655 h 41791"/>
                  <a:gd name="connsiteX72" fmla="*/ 115 w 36836"/>
                  <a:gd name="connsiteY72" fmla="*/ 5258 h 41791"/>
                  <a:gd name="connsiteX73" fmla="*/ 115 w 36836"/>
                  <a:gd name="connsiteY73" fmla="*/ 12707 h 41791"/>
                  <a:gd name="connsiteX74" fmla="*/ 324 w 36836"/>
                  <a:gd name="connsiteY74" fmla="*/ 23086 h 41791"/>
                  <a:gd name="connsiteX75" fmla="*/ 324 w 36836"/>
                  <a:gd name="connsiteY75" fmla="*/ 29907 h 41791"/>
                  <a:gd name="connsiteX76" fmla="*/ 324 w 36836"/>
                  <a:gd name="connsiteY76" fmla="*/ 34845 h 41791"/>
                  <a:gd name="connsiteX77" fmla="*/ 31 w 36836"/>
                  <a:gd name="connsiteY77" fmla="*/ 39030 h 41791"/>
                  <a:gd name="connsiteX78" fmla="*/ 31 w 36836"/>
                  <a:gd name="connsiteY78" fmla="*/ 41373 h 41791"/>
                  <a:gd name="connsiteX79" fmla="*/ 2331 w 36836"/>
                  <a:gd name="connsiteY79" fmla="*/ 41373 h 41791"/>
                  <a:gd name="connsiteX80" fmla="*/ 5969 w 36836"/>
                  <a:gd name="connsiteY80" fmla="*/ 41164 h 41791"/>
                  <a:gd name="connsiteX81" fmla="*/ 8562 w 36836"/>
                  <a:gd name="connsiteY81" fmla="*/ 41164 h 41791"/>
                  <a:gd name="connsiteX82" fmla="*/ 5635 w 36836"/>
                  <a:gd name="connsiteY82" fmla="*/ 41164 h 41791"/>
                  <a:gd name="connsiteX83" fmla="*/ 6053 w 36836"/>
                  <a:gd name="connsiteY83" fmla="*/ 40955 h 41791"/>
                  <a:gd name="connsiteX84" fmla="*/ 6596 w 36836"/>
                  <a:gd name="connsiteY84" fmla="*/ 41164 h 41791"/>
                  <a:gd name="connsiteX85" fmla="*/ 7015 w 36836"/>
                  <a:gd name="connsiteY85" fmla="*/ 41583 h 41791"/>
                  <a:gd name="connsiteX86" fmla="*/ 7349 w 36836"/>
                  <a:gd name="connsiteY86" fmla="*/ 41164 h 41791"/>
                  <a:gd name="connsiteX87" fmla="*/ 7767 w 36836"/>
                  <a:gd name="connsiteY87" fmla="*/ 41583 h 41791"/>
                  <a:gd name="connsiteX88" fmla="*/ 7767 w 36836"/>
                  <a:gd name="connsiteY88" fmla="*/ 41792 h 41791"/>
                  <a:gd name="connsiteX89" fmla="*/ 8687 w 36836"/>
                  <a:gd name="connsiteY89" fmla="*/ 41164 h 41791"/>
                  <a:gd name="connsiteX90" fmla="*/ 9273 w 36836"/>
                  <a:gd name="connsiteY90" fmla="*/ 41164 h 41791"/>
                  <a:gd name="connsiteX91" fmla="*/ 9774 w 36836"/>
                  <a:gd name="connsiteY91" fmla="*/ 41164 h 41791"/>
                  <a:gd name="connsiteX92" fmla="*/ 10234 w 36836"/>
                  <a:gd name="connsiteY92" fmla="*/ 40955 h 41791"/>
                  <a:gd name="connsiteX93" fmla="*/ 10443 w 36836"/>
                  <a:gd name="connsiteY93" fmla="*/ 41583 h 41791"/>
                  <a:gd name="connsiteX94" fmla="*/ 10694 w 36836"/>
                  <a:gd name="connsiteY94" fmla="*/ 41164 h 41791"/>
                  <a:gd name="connsiteX95" fmla="*/ 10903 w 36836"/>
                  <a:gd name="connsiteY95" fmla="*/ 40955 h 41791"/>
                  <a:gd name="connsiteX96" fmla="*/ 11321 w 36836"/>
                  <a:gd name="connsiteY96" fmla="*/ 41164 h 41791"/>
                  <a:gd name="connsiteX97" fmla="*/ 11698 w 36836"/>
                  <a:gd name="connsiteY97" fmla="*/ 41583 h 41791"/>
                  <a:gd name="connsiteX98" fmla="*/ 11991 w 36836"/>
                  <a:gd name="connsiteY98" fmla="*/ 41206 h 41791"/>
                  <a:gd name="connsiteX99" fmla="*/ 12242 w 36836"/>
                  <a:gd name="connsiteY99" fmla="*/ 41792 h 41791"/>
                  <a:gd name="connsiteX100" fmla="*/ 13161 w 36836"/>
                  <a:gd name="connsiteY100" fmla="*/ 41164 h 41791"/>
                  <a:gd name="connsiteX101" fmla="*/ 13747 w 36836"/>
                  <a:gd name="connsiteY101" fmla="*/ 41164 h 41791"/>
                  <a:gd name="connsiteX102" fmla="*/ 14249 w 36836"/>
                  <a:gd name="connsiteY102" fmla="*/ 41164 h 41791"/>
                  <a:gd name="connsiteX103" fmla="*/ 14709 w 36836"/>
                  <a:gd name="connsiteY103" fmla="*/ 40955 h 41791"/>
                  <a:gd name="connsiteX104" fmla="*/ 14709 w 36836"/>
                  <a:gd name="connsiteY104" fmla="*/ 41583 h 41791"/>
                  <a:gd name="connsiteX105" fmla="*/ 16088 w 36836"/>
                  <a:gd name="connsiteY105" fmla="*/ 41373 h 41791"/>
                  <a:gd name="connsiteX106" fmla="*/ 19141 w 36836"/>
                  <a:gd name="connsiteY106" fmla="*/ 41373 h 41791"/>
                  <a:gd name="connsiteX107" fmla="*/ 23573 w 36836"/>
                  <a:gd name="connsiteY107" fmla="*/ 41164 h 41791"/>
                  <a:gd name="connsiteX108" fmla="*/ 28549 w 36836"/>
                  <a:gd name="connsiteY108" fmla="*/ 41164 h 41791"/>
                  <a:gd name="connsiteX109" fmla="*/ 36578 w 36836"/>
                  <a:gd name="connsiteY109" fmla="*/ 41164 h 41791"/>
                  <a:gd name="connsiteX110" fmla="*/ 36578 w 36836"/>
                  <a:gd name="connsiteY110" fmla="*/ 40578 h 41791"/>
                  <a:gd name="connsiteX111" fmla="*/ 36787 w 36836"/>
                  <a:gd name="connsiteY111" fmla="*/ 31455 h 41791"/>
                  <a:gd name="connsiteX112" fmla="*/ 36787 w 36836"/>
                  <a:gd name="connsiteY112" fmla="*/ 27940 h 41791"/>
                  <a:gd name="connsiteX113" fmla="*/ 36369 w 36836"/>
                  <a:gd name="connsiteY113" fmla="*/ 20324 h 41791"/>
                  <a:gd name="connsiteX114" fmla="*/ 36787 w 36836"/>
                  <a:gd name="connsiteY114" fmla="*/ 10991 h 41791"/>
                  <a:gd name="connsiteX115" fmla="*/ 34905 w 36836"/>
                  <a:gd name="connsiteY115" fmla="*/ 6807 h 41791"/>
                  <a:gd name="connsiteX116" fmla="*/ 32564 w 36836"/>
                  <a:gd name="connsiteY116" fmla="*/ 5509 h 41791"/>
                  <a:gd name="connsiteX117" fmla="*/ 30724 w 36836"/>
                  <a:gd name="connsiteY117" fmla="*/ 5593 h 4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6836" h="41791">
                    <a:moveTo>
                      <a:pt x="30724" y="5593"/>
                    </a:moveTo>
                    <a:cubicBezTo>
                      <a:pt x="29344" y="6242"/>
                      <a:pt x="28340" y="7493"/>
                      <a:pt x="28006" y="8983"/>
                    </a:cubicBezTo>
                    <a:cubicBezTo>
                      <a:pt x="28006" y="9862"/>
                      <a:pt x="28006" y="11954"/>
                      <a:pt x="28006" y="13879"/>
                    </a:cubicBezTo>
                    <a:cubicBezTo>
                      <a:pt x="28048" y="14949"/>
                      <a:pt x="28215" y="16012"/>
                      <a:pt x="28424" y="17059"/>
                    </a:cubicBezTo>
                    <a:cubicBezTo>
                      <a:pt x="28549" y="17963"/>
                      <a:pt x="28549" y="18877"/>
                      <a:pt x="28424" y="19780"/>
                    </a:cubicBezTo>
                    <a:cubicBezTo>
                      <a:pt x="28382" y="21350"/>
                      <a:pt x="28257" y="22917"/>
                      <a:pt x="28006" y="24467"/>
                    </a:cubicBezTo>
                    <a:cubicBezTo>
                      <a:pt x="27922" y="25665"/>
                      <a:pt x="27922" y="26868"/>
                      <a:pt x="28006" y="28066"/>
                    </a:cubicBezTo>
                    <a:cubicBezTo>
                      <a:pt x="28006" y="28819"/>
                      <a:pt x="28006" y="29530"/>
                      <a:pt x="28006" y="30367"/>
                    </a:cubicBezTo>
                    <a:lnTo>
                      <a:pt x="28006" y="31539"/>
                    </a:lnTo>
                    <a:cubicBezTo>
                      <a:pt x="28006" y="31539"/>
                      <a:pt x="28006" y="31539"/>
                      <a:pt x="28006" y="31539"/>
                    </a:cubicBezTo>
                    <a:cubicBezTo>
                      <a:pt x="28006" y="31539"/>
                      <a:pt x="28424" y="31958"/>
                      <a:pt x="28424" y="32083"/>
                    </a:cubicBezTo>
                    <a:cubicBezTo>
                      <a:pt x="28424" y="32209"/>
                      <a:pt x="27922" y="31874"/>
                      <a:pt x="27671" y="31665"/>
                    </a:cubicBezTo>
                    <a:cubicBezTo>
                      <a:pt x="26292" y="31488"/>
                      <a:pt x="24870" y="31418"/>
                      <a:pt x="23490" y="31455"/>
                    </a:cubicBezTo>
                    <a:lnTo>
                      <a:pt x="16925" y="31665"/>
                    </a:lnTo>
                    <a:lnTo>
                      <a:pt x="15001" y="31665"/>
                    </a:lnTo>
                    <a:cubicBezTo>
                      <a:pt x="15001" y="31916"/>
                      <a:pt x="15001" y="31916"/>
                      <a:pt x="14750" y="32962"/>
                    </a:cubicBezTo>
                    <a:lnTo>
                      <a:pt x="14750" y="33171"/>
                    </a:lnTo>
                    <a:cubicBezTo>
                      <a:pt x="14750" y="33171"/>
                      <a:pt x="14499" y="31665"/>
                      <a:pt x="14249" y="31665"/>
                    </a:cubicBezTo>
                    <a:cubicBezTo>
                      <a:pt x="13998" y="31665"/>
                      <a:pt x="14249" y="32334"/>
                      <a:pt x="13998" y="32334"/>
                    </a:cubicBezTo>
                    <a:cubicBezTo>
                      <a:pt x="13747" y="32334"/>
                      <a:pt x="13580" y="31665"/>
                      <a:pt x="13287" y="31665"/>
                    </a:cubicBezTo>
                    <a:cubicBezTo>
                      <a:pt x="12994" y="31665"/>
                      <a:pt x="13078" y="31958"/>
                      <a:pt x="12994" y="32041"/>
                    </a:cubicBezTo>
                    <a:lnTo>
                      <a:pt x="12994" y="31665"/>
                    </a:lnTo>
                    <a:cubicBezTo>
                      <a:pt x="12994" y="31665"/>
                      <a:pt x="12994" y="31455"/>
                      <a:pt x="12994" y="31455"/>
                    </a:cubicBezTo>
                    <a:cubicBezTo>
                      <a:pt x="12994" y="31455"/>
                      <a:pt x="12994" y="31455"/>
                      <a:pt x="12994" y="31790"/>
                    </a:cubicBezTo>
                    <a:lnTo>
                      <a:pt x="12994" y="31790"/>
                    </a:lnTo>
                    <a:cubicBezTo>
                      <a:pt x="12977" y="31929"/>
                      <a:pt x="12977" y="32070"/>
                      <a:pt x="12994" y="32209"/>
                    </a:cubicBezTo>
                    <a:cubicBezTo>
                      <a:pt x="12948" y="32073"/>
                      <a:pt x="12948" y="31926"/>
                      <a:pt x="12994" y="31790"/>
                    </a:cubicBezTo>
                    <a:cubicBezTo>
                      <a:pt x="12994" y="31790"/>
                      <a:pt x="12994" y="31581"/>
                      <a:pt x="12994" y="31581"/>
                    </a:cubicBezTo>
                    <a:cubicBezTo>
                      <a:pt x="12994" y="31581"/>
                      <a:pt x="12994" y="31790"/>
                      <a:pt x="12743" y="31790"/>
                    </a:cubicBezTo>
                    <a:cubicBezTo>
                      <a:pt x="12492" y="31790"/>
                      <a:pt x="12743" y="32250"/>
                      <a:pt x="12743" y="32250"/>
                    </a:cubicBezTo>
                    <a:cubicBezTo>
                      <a:pt x="12743" y="32250"/>
                      <a:pt x="12743" y="32041"/>
                      <a:pt x="12492" y="31790"/>
                    </a:cubicBezTo>
                    <a:cubicBezTo>
                      <a:pt x="12242" y="31539"/>
                      <a:pt x="12492" y="31581"/>
                      <a:pt x="12492" y="31581"/>
                    </a:cubicBezTo>
                    <a:cubicBezTo>
                      <a:pt x="12492" y="31581"/>
                      <a:pt x="12283" y="31790"/>
                      <a:pt x="12200" y="31790"/>
                    </a:cubicBezTo>
                    <a:lnTo>
                      <a:pt x="11823" y="31790"/>
                    </a:lnTo>
                    <a:cubicBezTo>
                      <a:pt x="11823" y="32041"/>
                      <a:pt x="11823" y="32041"/>
                      <a:pt x="11823" y="33087"/>
                    </a:cubicBezTo>
                    <a:lnTo>
                      <a:pt x="11823" y="33297"/>
                    </a:lnTo>
                    <a:cubicBezTo>
                      <a:pt x="11823" y="33297"/>
                      <a:pt x="11572" y="31790"/>
                      <a:pt x="11321" y="31790"/>
                    </a:cubicBezTo>
                    <a:cubicBezTo>
                      <a:pt x="11071" y="31790"/>
                      <a:pt x="11321" y="32460"/>
                      <a:pt x="11321" y="32460"/>
                    </a:cubicBezTo>
                    <a:cubicBezTo>
                      <a:pt x="11321" y="32460"/>
                      <a:pt x="10903" y="31790"/>
                      <a:pt x="10611" y="31790"/>
                    </a:cubicBezTo>
                    <a:cubicBezTo>
                      <a:pt x="10318" y="31790"/>
                      <a:pt x="10318" y="32250"/>
                      <a:pt x="10193" y="32250"/>
                    </a:cubicBezTo>
                    <a:cubicBezTo>
                      <a:pt x="10067" y="32250"/>
                      <a:pt x="9942" y="32041"/>
                      <a:pt x="9858" y="31916"/>
                    </a:cubicBezTo>
                    <a:lnTo>
                      <a:pt x="9858" y="31916"/>
                    </a:lnTo>
                    <a:cubicBezTo>
                      <a:pt x="9858" y="31916"/>
                      <a:pt x="9858" y="31706"/>
                      <a:pt x="9649" y="31706"/>
                    </a:cubicBezTo>
                    <a:cubicBezTo>
                      <a:pt x="9440" y="31706"/>
                      <a:pt x="9649" y="31916"/>
                      <a:pt x="9649" y="32167"/>
                    </a:cubicBezTo>
                    <a:cubicBezTo>
                      <a:pt x="9649" y="32418"/>
                      <a:pt x="9649" y="32376"/>
                      <a:pt x="9649" y="32376"/>
                    </a:cubicBezTo>
                    <a:cubicBezTo>
                      <a:pt x="9649" y="32376"/>
                      <a:pt x="9649" y="32167"/>
                      <a:pt x="9440" y="31916"/>
                    </a:cubicBezTo>
                    <a:cubicBezTo>
                      <a:pt x="9231" y="31665"/>
                      <a:pt x="9440" y="31706"/>
                      <a:pt x="9440" y="31706"/>
                    </a:cubicBezTo>
                    <a:cubicBezTo>
                      <a:pt x="9440" y="31706"/>
                      <a:pt x="9440" y="31916"/>
                      <a:pt x="9189" y="31916"/>
                    </a:cubicBezTo>
                    <a:cubicBezTo>
                      <a:pt x="8938" y="31916"/>
                      <a:pt x="9189" y="32376"/>
                      <a:pt x="9189" y="32376"/>
                    </a:cubicBezTo>
                    <a:cubicBezTo>
                      <a:pt x="9189" y="32376"/>
                      <a:pt x="9189" y="32167"/>
                      <a:pt x="9189" y="31916"/>
                    </a:cubicBezTo>
                    <a:lnTo>
                      <a:pt x="9189" y="31706"/>
                    </a:lnTo>
                    <a:cubicBezTo>
                      <a:pt x="9189" y="31706"/>
                      <a:pt x="9189" y="31916"/>
                      <a:pt x="9189" y="31916"/>
                    </a:cubicBezTo>
                    <a:cubicBezTo>
                      <a:pt x="9189" y="31916"/>
                      <a:pt x="9189" y="31706"/>
                      <a:pt x="9189" y="31916"/>
                    </a:cubicBezTo>
                    <a:lnTo>
                      <a:pt x="9189" y="31916"/>
                    </a:lnTo>
                    <a:lnTo>
                      <a:pt x="9189" y="30367"/>
                    </a:lnTo>
                    <a:cubicBezTo>
                      <a:pt x="9222" y="30033"/>
                      <a:pt x="9222" y="29697"/>
                      <a:pt x="9189" y="29363"/>
                    </a:cubicBezTo>
                    <a:cubicBezTo>
                      <a:pt x="8942" y="28720"/>
                      <a:pt x="8637" y="28103"/>
                      <a:pt x="8269" y="27522"/>
                    </a:cubicBezTo>
                    <a:cubicBezTo>
                      <a:pt x="8269" y="27312"/>
                      <a:pt x="8269" y="27103"/>
                      <a:pt x="8269" y="26894"/>
                    </a:cubicBezTo>
                    <a:cubicBezTo>
                      <a:pt x="8988" y="23542"/>
                      <a:pt x="9477" y="20144"/>
                      <a:pt x="9732" y="16725"/>
                    </a:cubicBezTo>
                    <a:cubicBezTo>
                      <a:pt x="9732" y="15469"/>
                      <a:pt x="9105" y="12916"/>
                      <a:pt x="9105" y="11661"/>
                    </a:cubicBezTo>
                    <a:lnTo>
                      <a:pt x="9105" y="10280"/>
                    </a:lnTo>
                    <a:cubicBezTo>
                      <a:pt x="9101" y="10183"/>
                      <a:pt x="9101" y="10085"/>
                      <a:pt x="9105" y="9987"/>
                    </a:cubicBezTo>
                    <a:cubicBezTo>
                      <a:pt x="9105" y="9778"/>
                      <a:pt x="9314" y="9987"/>
                      <a:pt x="9523" y="9987"/>
                    </a:cubicBezTo>
                    <a:lnTo>
                      <a:pt x="9858" y="9987"/>
                    </a:lnTo>
                    <a:cubicBezTo>
                      <a:pt x="10945" y="9987"/>
                      <a:pt x="12242" y="9987"/>
                      <a:pt x="13789" y="9987"/>
                    </a:cubicBezTo>
                    <a:cubicBezTo>
                      <a:pt x="16548" y="9987"/>
                      <a:pt x="19685" y="9569"/>
                      <a:pt x="22654" y="9569"/>
                    </a:cubicBezTo>
                    <a:cubicBezTo>
                      <a:pt x="25623" y="9569"/>
                      <a:pt x="30264" y="9987"/>
                      <a:pt x="31769" y="9987"/>
                    </a:cubicBezTo>
                    <a:cubicBezTo>
                      <a:pt x="34111" y="9496"/>
                      <a:pt x="35825" y="7484"/>
                      <a:pt x="35951" y="5091"/>
                    </a:cubicBezTo>
                    <a:cubicBezTo>
                      <a:pt x="36035" y="3516"/>
                      <a:pt x="35574" y="1962"/>
                      <a:pt x="34696" y="655"/>
                    </a:cubicBezTo>
                    <a:cubicBezTo>
                      <a:pt x="32898" y="132"/>
                      <a:pt x="31059" y="-80"/>
                      <a:pt x="29177" y="27"/>
                    </a:cubicBezTo>
                    <a:cubicBezTo>
                      <a:pt x="22612" y="27"/>
                      <a:pt x="16047" y="655"/>
                      <a:pt x="9942" y="655"/>
                    </a:cubicBezTo>
                    <a:lnTo>
                      <a:pt x="2039" y="655"/>
                    </a:lnTo>
                    <a:cubicBezTo>
                      <a:pt x="-680" y="-308"/>
                      <a:pt x="366" y="2831"/>
                      <a:pt x="115" y="5258"/>
                    </a:cubicBezTo>
                    <a:cubicBezTo>
                      <a:pt x="-136" y="7685"/>
                      <a:pt x="115" y="9736"/>
                      <a:pt x="115" y="12707"/>
                    </a:cubicBezTo>
                    <a:cubicBezTo>
                      <a:pt x="115" y="15678"/>
                      <a:pt x="115" y="19487"/>
                      <a:pt x="324" y="23086"/>
                    </a:cubicBezTo>
                    <a:cubicBezTo>
                      <a:pt x="324" y="26057"/>
                      <a:pt x="324" y="28275"/>
                      <a:pt x="324" y="29907"/>
                    </a:cubicBezTo>
                    <a:cubicBezTo>
                      <a:pt x="324" y="32334"/>
                      <a:pt x="324" y="33883"/>
                      <a:pt x="324" y="34845"/>
                    </a:cubicBezTo>
                    <a:cubicBezTo>
                      <a:pt x="299" y="36244"/>
                      <a:pt x="203" y="37641"/>
                      <a:pt x="31" y="39030"/>
                    </a:cubicBezTo>
                    <a:cubicBezTo>
                      <a:pt x="-10" y="39810"/>
                      <a:pt x="-10" y="40593"/>
                      <a:pt x="31" y="41373"/>
                    </a:cubicBezTo>
                    <a:lnTo>
                      <a:pt x="2331" y="41373"/>
                    </a:lnTo>
                    <a:cubicBezTo>
                      <a:pt x="3167" y="41373"/>
                      <a:pt x="4380" y="41373"/>
                      <a:pt x="5969" y="41164"/>
                    </a:cubicBezTo>
                    <a:lnTo>
                      <a:pt x="8562" y="41164"/>
                    </a:lnTo>
                    <a:lnTo>
                      <a:pt x="5635" y="41164"/>
                    </a:lnTo>
                    <a:cubicBezTo>
                      <a:pt x="5635" y="41164"/>
                      <a:pt x="5927" y="40955"/>
                      <a:pt x="6053" y="40955"/>
                    </a:cubicBezTo>
                    <a:cubicBezTo>
                      <a:pt x="6178" y="40955"/>
                      <a:pt x="6471" y="41164"/>
                      <a:pt x="6596" y="41164"/>
                    </a:cubicBezTo>
                    <a:cubicBezTo>
                      <a:pt x="6722" y="41164"/>
                      <a:pt x="6931" y="41583"/>
                      <a:pt x="7015" y="41583"/>
                    </a:cubicBezTo>
                    <a:cubicBezTo>
                      <a:pt x="7098" y="41583"/>
                      <a:pt x="7265" y="41164"/>
                      <a:pt x="7349" y="41164"/>
                    </a:cubicBezTo>
                    <a:cubicBezTo>
                      <a:pt x="7433" y="41164"/>
                      <a:pt x="7642" y="41499"/>
                      <a:pt x="7767" y="41583"/>
                    </a:cubicBezTo>
                    <a:cubicBezTo>
                      <a:pt x="7893" y="41666"/>
                      <a:pt x="7767" y="41792"/>
                      <a:pt x="7767" y="41792"/>
                    </a:cubicBezTo>
                    <a:cubicBezTo>
                      <a:pt x="7767" y="41792"/>
                      <a:pt x="8394" y="41164"/>
                      <a:pt x="8687" y="41164"/>
                    </a:cubicBezTo>
                    <a:cubicBezTo>
                      <a:pt x="8980" y="41164"/>
                      <a:pt x="8896" y="41164"/>
                      <a:pt x="9273" y="41164"/>
                    </a:cubicBezTo>
                    <a:cubicBezTo>
                      <a:pt x="9649" y="41164"/>
                      <a:pt x="9607" y="41164"/>
                      <a:pt x="9774" y="41164"/>
                    </a:cubicBezTo>
                    <a:cubicBezTo>
                      <a:pt x="9942" y="41164"/>
                      <a:pt x="10193" y="40955"/>
                      <a:pt x="10234" y="40955"/>
                    </a:cubicBezTo>
                    <a:cubicBezTo>
                      <a:pt x="10276" y="40955"/>
                      <a:pt x="10234" y="41583"/>
                      <a:pt x="10443" y="41583"/>
                    </a:cubicBezTo>
                    <a:cubicBezTo>
                      <a:pt x="10653" y="41583"/>
                      <a:pt x="10443" y="41164"/>
                      <a:pt x="10694" y="41164"/>
                    </a:cubicBezTo>
                    <a:cubicBezTo>
                      <a:pt x="10945" y="41164"/>
                      <a:pt x="10694" y="40955"/>
                      <a:pt x="10903" y="40955"/>
                    </a:cubicBezTo>
                    <a:cubicBezTo>
                      <a:pt x="11112" y="40955"/>
                      <a:pt x="11154" y="41164"/>
                      <a:pt x="11321" y="41164"/>
                    </a:cubicBezTo>
                    <a:cubicBezTo>
                      <a:pt x="11489" y="41164"/>
                      <a:pt x="11656" y="41583"/>
                      <a:pt x="11698" y="41583"/>
                    </a:cubicBezTo>
                    <a:cubicBezTo>
                      <a:pt x="11740" y="41583"/>
                      <a:pt x="11907" y="41332"/>
                      <a:pt x="11991" y="41206"/>
                    </a:cubicBezTo>
                    <a:cubicBezTo>
                      <a:pt x="12074" y="41081"/>
                      <a:pt x="11991" y="41792"/>
                      <a:pt x="12242" y="41792"/>
                    </a:cubicBezTo>
                    <a:cubicBezTo>
                      <a:pt x="12492" y="41792"/>
                      <a:pt x="12869" y="41164"/>
                      <a:pt x="13161" y="41164"/>
                    </a:cubicBezTo>
                    <a:cubicBezTo>
                      <a:pt x="13454" y="41164"/>
                      <a:pt x="13161" y="41164"/>
                      <a:pt x="13747" y="41164"/>
                    </a:cubicBezTo>
                    <a:cubicBezTo>
                      <a:pt x="14332" y="41164"/>
                      <a:pt x="14081" y="41164"/>
                      <a:pt x="14249" y="41164"/>
                    </a:cubicBezTo>
                    <a:cubicBezTo>
                      <a:pt x="14416" y="41164"/>
                      <a:pt x="14667" y="40955"/>
                      <a:pt x="14709" y="40955"/>
                    </a:cubicBezTo>
                    <a:cubicBezTo>
                      <a:pt x="14750" y="40955"/>
                      <a:pt x="14709" y="41583"/>
                      <a:pt x="14709" y="41583"/>
                    </a:cubicBezTo>
                    <a:lnTo>
                      <a:pt x="16088" y="41373"/>
                    </a:lnTo>
                    <a:cubicBezTo>
                      <a:pt x="17092" y="41316"/>
                      <a:pt x="18137" y="41316"/>
                      <a:pt x="19141" y="41373"/>
                    </a:cubicBezTo>
                    <a:cubicBezTo>
                      <a:pt x="20814" y="41373"/>
                      <a:pt x="22319" y="41164"/>
                      <a:pt x="23573" y="41164"/>
                    </a:cubicBezTo>
                    <a:lnTo>
                      <a:pt x="28549" y="41164"/>
                    </a:lnTo>
                    <a:lnTo>
                      <a:pt x="36578" y="41164"/>
                    </a:lnTo>
                    <a:lnTo>
                      <a:pt x="36578" y="40578"/>
                    </a:lnTo>
                    <a:cubicBezTo>
                      <a:pt x="36578" y="37691"/>
                      <a:pt x="36578" y="34092"/>
                      <a:pt x="36787" y="31455"/>
                    </a:cubicBezTo>
                    <a:cubicBezTo>
                      <a:pt x="36787" y="29907"/>
                      <a:pt x="36787" y="28568"/>
                      <a:pt x="36787" y="27940"/>
                    </a:cubicBezTo>
                    <a:cubicBezTo>
                      <a:pt x="36787" y="25387"/>
                      <a:pt x="36369" y="22835"/>
                      <a:pt x="36369" y="20324"/>
                    </a:cubicBezTo>
                    <a:cubicBezTo>
                      <a:pt x="36369" y="18608"/>
                      <a:pt x="36787" y="13963"/>
                      <a:pt x="36787" y="10991"/>
                    </a:cubicBezTo>
                    <a:cubicBezTo>
                      <a:pt x="37038" y="9346"/>
                      <a:pt x="36327" y="7702"/>
                      <a:pt x="34905" y="6807"/>
                    </a:cubicBezTo>
                    <a:cubicBezTo>
                      <a:pt x="34446" y="5951"/>
                      <a:pt x="33526" y="5444"/>
                      <a:pt x="32564" y="5509"/>
                    </a:cubicBezTo>
                    <a:cubicBezTo>
                      <a:pt x="31937" y="5498"/>
                      <a:pt x="31351" y="5526"/>
                      <a:pt x="30724" y="5593"/>
                    </a:cubicBezTo>
                    <a:close/>
                  </a:path>
                </a:pathLst>
              </a:custGeom>
              <a:solidFill>
                <a:schemeClr val="bg1"/>
              </a:solidFill>
              <a:ln w="3805" cap="flat">
                <a:noFill/>
                <a:prstDash val="solid"/>
                <a:miter/>
              </a:ln>
            </p:spPr>
            <p:txBody>
              <a:bodyPr wrap="none" rtlCol="0" anchor="ctr"/>
              <a:lstStyle/>
              <a:p>
                <a:endParaRPr lang="en-CA"/>
              </a:p>
            </p:txBody>
          </p:sp>
          <p:sp>
            <p:nvSpPr>
              <p:cNvPr id="283" name="Freeform 282">
                <a:extLst>
                  <a:ext uri="{FF2B5EF4-FFF2-40B4-BE49-F238E27FC236}">
                    <a16:creationId xmlns:a16="http://schemas.microsoft.com/office/drawing/2014/main" id="{B1A1EA37-20C0-9647-BBE7-344A778D1BF9}"/>
                  </a:ext>
                </a:extLst>
              </p:cNvPr>
              <p:cNvSpPr/>
              <p:nvPr/>
            </p:nvSpPr>
            <p:spPr>
              <a:xfrm>
                <a:off x="7811388" y="2707969"/>
                <a:ext cx="40305" cy="42001"/>
              </a:xfrm>
              <a:custGeom>
                <a:avLst/>
                <a:gdLst>
                  <a:gd name="connsiteX0" fmla="*/ 31686 w 40305"/>
                  <a:gd name="connsiteY0" fmla="*/ 5259 h 42001"/>
                  <a:gd name="connsiteX1" fmla="*/ 28926 w 40305"/>
                  <a:gd name="connsiteY1" fmla="*/ 8648 h 42001"/>
                  <a:gd name="connsiteX2" fmla="*/ 28926 w 40305"/>
                  <a:gd name="connsiteY2" fmla="*/ 13503 h 42001"/>
                  <a:gd name="connsiteX3" fmla="*/ 29344 w 40305"/>
                  <a:gd name="connsiteY3" fmla="*/ 16683 h 42001"/>
                  <a:gd name="connsiteX4" fmla="*/ 29344 w 40305"/>
                  <a:gd name="connsiteY4" fmla="*/ 19445 h 42001"/>
                  <a:gd name="connsiteX5" fmla="*/ 28926 w 40305"/>
                  <a:gd name="connsiteY5" fmla="*/ 24090 h 42001"/>
                  <a:gd name="connsiteX6" fmla="*/ 28926 w 40305"/>
                  <a:gd name="connsiteY6" fmla="*/ 27689 h 42001"/>
                  <a:gd name="connsiteX7" fmla="*/ 28926 w 40305"/>
                  <a:gd name="connsiteY7" fmla="*/ 29991 h 42001"/>
                  <a:gd name="connsiteX8" fmla="*/ 28926 w 40305"/>
                  <a:gd name="connsiteY8" fmla="*/ 31205 h 42001"/>
                  <a:gd name="connsiteX9" fmla="*/ 28926 w 40305"/>
                  <a:gd name="connsiteY9" fmla="*/ 31205 h 42001"/>
                  <a:gd name="connsiteX10" fmla="*/ 29344 w 40305"/>
                  <a:gd name="connsiteY10" fmla="*/ 31791 h 42001"/>
                  <a:gd name="connsiteX11" fmla="*/ 28633 w 40305"/>
                  <a:gd name="connsiteY11" fmla="*/ 31372 h 42001"/>
                  <a:gd name="connsiteX12" fmla="*/ 24452 w 40305"/>
                  <a:gd name="connsiteY12" fmla="*/ 31372 h 42001"/>
                  <a:gd name="connsiteX13" fmla="*/ 17929 w 40305"/>
                  <a:gd name="connsiteY13" fmla="*/ 31372 h 42001"/>
                  <a:gd name="connsiteX14" fmla="*/ 15963 w 40305"/>
                  <a:gd name="connsiteY14" fmla="*/ 31372 h 42001"/>
                  <a:gd name="connsiteX15" fmla="*/ 15754 w 40305"/>
                  <a:gd name="connsiteY15" fmla="*/ 32627 h 42001"/>
                  <a:gd name="connsiteX16" fmla="*/ 15754 w 40305"/>
                  <a:gd name="connsiteY16" fmla="*/ 32627 h 42001"/>
                  <a:gd name="connsiteX17" fmla="*/ 15294 w 40305"/>
                  <a:gd name="connsiteY17" fmla="*/ 31163 h 42001"/>
                  <a:gd name="connsiteX18" fmla="*/ 15043 w 40305"/>
                  <a:gd name="connsiteY18" fmla="*/ 31791 h 42001"/>
                  <a:gd name="connsiteX19" fmla="*/ 14332 w 40305"/>
                  <a:gd name="connsiteY19" fmla="*/ 31163 h 42001"/>
                  <a:gd name="connsiteX20" fmla="*/ 13998 w 40305"/>
                  <a:gd name="connsiteY20" fmla="*/ 31539 h 42001"/>
                  <a:gd name="connsiteX21" fmla="*/ 13998 w 40305"/>
                  <a:gd name="connsiteY21" fmla="*/ 31163 h 42001"/>
                  <a:gd name="connsiteX22" fmla="*/ 13747 w 40305"/>
                  <a:gd name="connsiteY22" fmla="*/ 31163 h 42001"/>
                  <a:gd name="connsiteX23" fmla="*/ 13747 w 40305"/>
                  <a:gd name="connsiteY23" fmla="*/ 31498 h 42001"/>
                  <a:gd name="connsiteX24" fmla="*/ 13747 w 40305"/>
                  <a:gd name="connsiteY24" fmla="*/ 31498 h 42001"/>
                  <a:gd name="connsiteX25" fmla="*/ 13747 w 40305"/>
                  <a:gd name="connsiteY25" fmla="*/ 31874 h 42001"/>
                  <a:gd name="connsiteX26" fmla="*/ 13538 w 40305"/>
                  <a:gd name="connsiteY26" fmla="*/ 31498 h 42001"/>
                  <a:gd name="connsiteX27" fmla="*/ 13538 w 40305"/>
                  <a:gd name="connsiteY27" fmla="*/ 31498 h 42001"/>
                  <a:gd name="connsiteX28" fmla="*/ 13538 w 40305"/>
                  <a:gd name="connsiteY28" fmla="*/ 31498 h 42001"/>
                  <a:gd name="connsiteX29" fmla="*/ 13538 w 40305"/>
                  <a:gd name="connsiteY29" fmla="*/ 31916 h 42001"/>
                  <a:gd name="connsiteX30" fmla="*/ 13287 w 40305"/>
                  <a:gd name="connsiteY30" fmla="*/ 31498 h 42001"/>
                  <a:gd name="connsiteX31" fmla="*/ 13078 w 40305"/>
                  <a:gd name="connsiteY31" fmla="*/ 31498 h 42001"/>
                  <a:gd name="connsiteX32" fmla="*/ 12785 w 40305"/>
                  <a:gd name="connsiteY32" fmla="*/ 31498 h 42001"/>
                  <a:gd name="connsiteX33" fmla="*/ 12409 w 40305"/>
                  <a:gd name="connsiteY33" fmla="*/ 31498 h 42001"/>
                  <a:gd name="connsiteX34" fmla="*/ 12409 w 40305"/>
                  <a:gd name="connsiteY34" fmla="*/ 32753 h 42001"/>
                  <a:gd name="connsiteX35" fmla="*/ 12409 w 40305"/>
                  <a:gd name="connsiteY35" fmla="*/ 32753 h 42001"/>
                  <a:gd name="connsiteX36" fmla="*/ 11949 w 40305"/>
                  <a:gd name="connsiteY36" fmla="*/ 31288 h 42001"/>
                  <a:gd name="connsiteX37" fmla="*/ 11698 w 40305"/>
                  <a:gd name="connsiteY37" fmla="*/ 31916 h 42001"/>
                  <a:gd name="connsiteX38" fmla="*/ 10987 w 40305"/>
                  <a:gd name="connsiteY38" fmla="*/ 31288 h 42001"/>
                  <a:gd name="connsiteX39" fmla="*/ 10569 w 40305"/>
                  <a:gd name="connsiteY39" fmla="*/ 31707 h 42001"/>
                  <a:gd name="connsiteX40" fmla="*/ 10234 w 40305"/>
                  <a:gd name="connsiteY40" fmla="*/ 31372 h 42001"/>
                  <a:gd name="connsiteX41" fmla="*/ 10234 w 40305"/>
                  <a:gd name="connsiteY41" fmla="*/ 31372 h 42001"/>
                  <a:gd name="connsiteX42" fmla="*/ 10234 w 40305"/>
                  <a:gd name="connsiteY42" fmla="*/ 31372 h 42001"/>
                  <a:gd name="connsiteX43" fmla="*/ 10234 w 40305"/>
                  <a:gd name="connsiteY43" fmla="*/ 31791 h 42001"/>
                  <a:gd name="connsiteX44" fmla="*/ 10234 w 40305"/>
                  <a:gd name="connsiteY44" fmla="*/ 31791 h 42001"/>
                  <a:gd name="connsiteX45" fmla="*/ 10234 w 40305"/>
                  <a:gd name="connsiteY45" fmla="*/ 31372 h 42001"/>
                  <a:gd name="connsiteX46" fmla="*/ 10234 w 40305"/>
                  <a:gd name="connsiteY46" fmla="*/ 31372 h 42001"/>
                  <a:gd name="connsiteX47" fmla="*/ 9984 w 40305"/>
                  <a:gd name="connsiteY47" fmla="*/ 31372 h 42001"/>
                  <a:gd name="connsiteX48" fmla="*/ 9984 w 40305"/>
                  <a:gd name="connsiteY48" fmla="*/ 31791 h 42001"/>
                  <a:gd name="connsiteX49" fmla="*/ 9733 w 40305"/>
                  <a:gd name="connsiteY49" fmla="*/ 31372 h 42001"/>
                  <a:gd name="connsiteX50" fmla="*/ 9733 w 40305"/>
                  <a:gd name="connsiteY50" fmla="*/ 31372 h 42001"/>
                  <a:gd name="connsiteX51" fmla="*/ 9733 w 40305"/>
                  <a:gd name="connsiteY51" fmla="*/ 31372 h 42001"/>
                  <a:gd name="connsiteX52" fmla="*/ 9733 w 40305"/>
                  <a:gd name="connsiteY52" fmla="*/ 31372 h 42001"/>
                  <a:gd name="connsiteX53" fmla="*/ 9733 w 40305"/>
                  <a:gd name="connsiteY53" fmla="*/ 31372 h 42001"/>
                  <a:gd name="connsiteX54" fmla="*/ 9733 w 40305"/>
                  <a:gd name="connsiteY54" fmla="*/ 30954 h 42001"/>
                  <a:gd name="connsiteX55" fmla="*/ 9733 w 40305"/>
                  <a:gd name="connsiteY55" fmla="*/ 30200 h 42001"/>
                  <a:gd name="connsiteX56" fmla="*/ 9733 w 40305"/>
                  <a:gd name="connsiteY56" fmla="*/ 29196 h 42001"/>
                  <a:gd name="connsiteX57" fmla="*/ 8771 w 40305"/>
                  <a:gd name="connsiteY57" fmla="*/ 27313 h 42001"/>
                  <a:gd name="connsiteX58" fmla="*/ 8562 w 40305"/>
                  <a:gd name="connsiteY58" fmla="*/ 26685 h 42001"/>
                  <a:gd name="connsiteX59" fmla="*/ 10025 w 40305"/>
                  <a:gd name="connsiteY59" fmla="*/ 16516 h 42001"/>
                  <a:gd name="connsiteX60" fmla="*/ 9398 w 40305"/>
                  <a:gd name="connsiteY60" fmla="*/ 11452 h 42001"/>
                  <a:gd name="connsiteX61" fmla="*/ 9398 w 40305"/>
                  <a:gd name="connsiteY61" fmla="*/ 10071 h 42001"/>
                  <a:gd name="connsiteX62" fmla="*/ 9398 w 40305"/>
                  <a:gd name="connsiteY62" fmla="*/ 9778 h 42001"/>
                  <a:gd name="connsiteX63" fmla="*/ 9774 w 40305"/>
                  <a:gd name="connsiteY63" fmla="*/ 9778 h 42001"/>
                  <a:gd name="connsiteX64" fmla="*/ 10109 w 40305"/>
                  <a:gd name="connsiteY64" fmla="*/ 9987 h 42001"/>
                  <a:gd name="connsiteX65" fmla="*/ 14040 w 40305"/>
                  <a:gd name="connsiteY65" fmla="*/ 9987 h 42001"/>
                  <a:gd name="connsiteX66" fmla="*/ 22946 w 40305"/>
                  <a:gd name="connsiteY66" fmla="*/ 9569 h 42001"/>
                  <a:gd name="connsiteX67" fmla="*/ 32020 w 40305"/>
                  <a:gd name="connsiteY67" fmla="*/ 9987 h 42001"/>
                  <a:gd name="connsiteX68" fmla="*/ 36202 w 40305"/>
                  <a:gd name="connsiteY68" fmla="*/ 5133 h 42001"/>
                  <a:gd name="connsiteX69" fmla="*/ 34947 w 40305"/>
                  <a:gd name="connsiteY69" fmla="*/ 655 h 42001"/>
                  <a:gd name="connsiteX70" fmla="*/ 29469 w 40305"/>
                  <a:gd name="connsiteY70" fmla="*/ 28 h 42001"/>
                  <a:gd name="connsiteX71" fmla="*/ 10193 w 40305"/>
                  <a:gd name="connsiteY71" fmla="*/ 655 h 42001"/>
                  <a:gd name="connsiteX72" fmla="*/ 2331 w 40305"/>
                  <a:gd name="connsiteY72" fmla="*/ 655 h 42001"/>
                  <a:gd name="connsiteX73" fmla="*/ 366 w 40305"/>
                  <a:gd name="connsiteY73" fmla="*/ 5300 h 42001"/>
                  <a:gd name="connsiteX74" fmla="*/ 366 w 40305"/>
                  <a:gd name="connsiteY74" fmla="*/ 12708 h 42001"/>
                  <a:gd name="connsiteX75" fmla="*/ 366 w 40305"/>
                  <a:gd name="connsiteY75" fmla="*/ 23086 h 42001"/>
                  <a:gd name="connsiteX76" fmla="*/ 366 w 40305"/>
                  <a:gd name="connsiteY76" fmla="*/ 29907 h 42001"/>
                  <a:gd name="connsiteX77" fmla="*/ 366 w 40305"/>
                  <a:gd name="connsiteY77" fmla="*/ 34845 h 42001"/>
                  <a:gd name="connsiteX78" fmla="*/ 31 w 40305"/>
                  <a:gd name="connsiteY78" fmla="*/ 39030 h 42001"/>
                  <a:gd name="connsiteX79" fmla="*/ 31 w 40305"/>
                  <a:gd name="connsiteY79" fmla="*/ 41374 h 42001"/>
                  <a:gd name="connsiteX80" fmla="*/ 2373 w 40305"/>
                  <a:gd name="connsiteY80" fmla="*/ 41374 h 42001"/>
                  <a:gd name="connsiteX81" fmla="*/ 5969 w 40305"/>
                  <a:gd name="connsiteY81" fmla="*/ 41123 h 42001"/>
                  <a:gd name="connsiteX82" fmla="*/ 8604 w 40305"/>
                  <a:gd name="connsiteY82" fmla="*/ 41123 h 42001"/>
                  <a:gd name="connsiteX83" fmla="*/ 9063 w 40305"/>
                  <a:gd name="connsiteY83" fmla="*/ 41123 h 42001"/>
                  <a:gd name="connsiteX84" fmla="*/ 9482 w 40305"/>
                  <a:gd name="connsiteY84" fmla="*/ 41123 h 42001"/>
                  <a:gd name="connsiteX85" fmla="*/ 10067 w 40305"/>
                  <a:gd name="connsiteY85" fmla="*/ 41123 h 42001"/>
                  <a:gd name="connsiteX86" fmla="*/ 10443 w 40305"/>
                  <a:gd name="connsiteY86" fmla="*/ 41583 h 42001"/>
                  <a:gd name="connsiteX87" fmla="*/ 10820 w 40305"/>
                  <a:gd name="connsiteY87" fmla="*/ 41123 h 42001"/>
                  <a:gd name="connsiteX88" fmla="*/ 11196 w 40305"/>
                  <a:gd name="connsiteY88" fmla="*/ 41541 h 42001"/>
                  <a:gd name="connsiteX89" fmla="*/ 11405 w 40305"/>
                  <a:gd name="connsiteY89" fmla="*/ 41792 h 42001"/>
                  <a:gd name="connsiteX90" fmla="*/ 12283 w 40305"/>
                  <a:gd name="connsiteY90" fmla="*/ 41123 h 42001"/>
                  <a:gd name="connsiteX91" fmla="*/ 12911 w 40305"/>
                  <a:gd name="connsiteY91" fmla="*/ 41332 h 42001"/>
                  <a:gd name="connsiteX92" fmla="*/ 13371 w 40305"/>
                  <a:gd name="connsiteY92" fmla="*/ 41123 h 42001"/>
                  <a:gd name="connsiteX93" fmla="*/ 13872 w 40305"/>
                  <a:gd name="connsiteY93" fmla="*/ 41123 h 42001"/>
                  <a:gd name="connsiteX94" fmla="*/ 14081 w 40305"/>
                  <a:gd name="connsiteY94" fmla="*/ 41792 h 42001"/>
                  <a:gd name="connsiteX95" fmla="*/ 14081 w 40305"/>
                  <a:gd name="connsiteY95" fmla="*/ 41332 h 42001"/>
                  <a:gd name="connsiteX96" fmla="*/ 14290 w 40305"/>
                  <a:gd name="connsiteY96" fmla="*/ 41332 h 42001"/>
                  <a:gd name="connsiteX97" fmla="*/ 14709 w 40305"/>
                  <a:gd name="connsiteY97" fmla="*/ 41332 h 42001"/>
                  <a:gd name="connsiteX98" fmla="*/ 15127 w 40305"/>
                  <a:gd name="connsiteY98" fmla="*/ 41792 h 42001"/>
                  <a:gd name="connsiteX99" fmla="*/ 15378 w 40305"/>
                  <a:gd name="connsiteY99" fmla="*/ 41416 h 42001"/>
                  <a:gd name="connsiteX100" fmla="*/ 15629 w 40305"/>
                  <a:gd name="connsiteY100" fmla="*/ 42002 h 42001"/>
                  <a:gd name="connsiteX101" fmla="*/ 16549 w 40305"/>
                  <a:gd name="connsiteY101" fmla="*/ 41332 h 42001"/>
                  <a:gd name="connsiteX102" fmla="*/ 17134 w 40305"/>
                  <a:gd name="connsiteY102" fmla="*/ 41541 h 42001"/>
                  <a:gd name="connsiteX103" fmla="*/ 17636 w 40305"/>
                  <a:gd name="connsiteY103" fmla="*/ 41332 h 42001"/>
                  <a:gd name="connsiteX104" fmla="*/ 18096 w 40305"/>
                  <a:gd name="connsiteY104" fmla="*/ 41332 h 42001"/>
                  <a:gd name="connsiteX105" fmla="*/ 18096 w 40305"/>
                  <a:gd name="connsiteY105" fmla="*/ 42002 h 42001"/>
                  <a:gd name="connsiteX106" fmla="*/ 19476 w 40305"/>
                  <a:gd name="connsiteY106" fmla="*/ 41750 h 42001"/>
                  <a:gd name="connsiteX107" fmla="*/ 22528 w 40305"/>
                  <a:gd name="connsiteY107" fmla="*/ 41541 h 42001"/>
                  <a:gd name="connsiteX108" fmla="*/ 27002 w 40305"/>
                  <a:gd name="connsiteY108" fmla="*/ 41541 h 42001"/>
                  <a:gd name="connsiteX109" fmla="*/ 31937 w 40305"/>
                  <a:gd name="connsiteY109" fmla="*/ 41541 h 42001"/>
                  <a:gd name="connsiteX110" fmla="*/ 36118 w 40305"/>
                  <a:gd name="connsiteY110" fmla="*/ 41541 h 42001"/>
                  <a:gd name="connsiteX111" fmla="*/ 39463 w 40305"/>
                  <a:gd name="connsiteY111" fmla="*/ 41541 h 42001"/>
                  <a:gd name="connsiteX112" fmla="*/ 40049 w 40305"/>
                  <a:gd name="connsiteY112" fmla="*/ 41541 h 42001"/>
                  <a:gd name="connsiteX113" fmla="*/ 40049 w 40305"/>
                  <a:gd name="connsiteY113" fmla="*/ 40955 h 42001"/>
                  <a:gd name="connsiteX114" fmla="*/ 40258 w 40305"/>
                  <a:gd name="connsiteY114" fmla="*/ 31832 h 42001"/>
                  <a:gd name="connsiteX115" fmla="*/ 40258 w 40305"/>
                  <a:gd name="connsiteY115" fmla="*/ 28317 h 42001"/>
                  <a:gd name="connsiteX116" fmla="*/ 39840 w 40305"/>
                  <a:gd name="connsiteY116" fmla="*/ 20701 h 42001"/>
                  <a:gd name="connsiteX117" fmla="*/ 40258 w 40305"/>
                  <a:gd name="connsiteY117" fmla="*/ 11368 h 42001"/>
                  <a:gd name="connsiteX118" fmla="*/ 38334 w 40305"/>
                  <a:gd name="connsiteY118" fmla="*/ 7184 h 42001"/>
                  <a:gd name="connsiteX119" fmla="*/ 36035 w 40305"/>
                  <a:gd name="connsiteY119" fmla="*/ 5928 h 42001"/>
                  <a:gd name="connsiteX120" fmla="*/ 31686 w 40305"/>
                  <a:gd name="connsiteY120" fmla="*/ 5259 h 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0305" h="42001">
                    <a:moveTo>
                      <a:pt x="31686" y="5259"/>
                    </a:moveTo>
                    <a:cubicBezTo>
                      <a:pt x="30289" y="5897"/>
                      <a:pt x="29269" y="7150"/>
                      <a:pt x="28926" y="8648"/>
                    </a:cubicBezTo>
                    <a:cubicBezTo>
                      <a:pt x="28926" y="9485"/>
                      <a:pt x="28926" y="11620"/>
                      <a:pt x="28926" y="13503"/>
                    </a:cubicBezTo>
                    <a:cubicBezTo>
                      <a:pt x="28976" y="14573"/>
                      <a:pt x="29114" y="15637"/>
                      <a:pt x="29344" y="16683"/>
                    </a:cubicBezTo>
                    <a:cubicBezTo>
                      <a:pt x="29457" y="17601"/>
                      <a:pt x="29457" y="18528"/>
                      <a:pt x="29344" y="19445"/>
                    </a:cubicBezTo>
                    <a:cubicBezTo>
                      <a:pt x="29319" y="21002"/>
                      <a:pt x="29177" y="22554"/>
                      <a:pt x="28926" y="24090"/>
                    </a:cubicBezTo>
                    <a:cubicBezTo>
                      <a:pt x="28838" y="25289"/>
                      <a:pt x="28838" y="26491"/>
                      <a:pt x="28926" y="27689"/>
                    </a:cubicBezTo>
                    <a:cubicBezTo>
                      <a:pt x="28884" y="28456"/>
                      <a:pt x="28884" y="29224"/>
                      <a:pt x="28926" y="29991"/>
                    </a:cubicBezTo>
                    <a:lnTo>
                      <a:pt x="28926" y="31205"/>
                    </a:lnTo>
                    <a:lnTo>
                      <a:pt x="28926" y="31205"/>
                    </a:lnTo>
                    <a:cubicBezTo>
                      <a:pt x="28926" y="31205"/>
                      <a:pt x="29344" y="31623"/>
                      <a:pt x="29344" y="31791"/>
                    </a:cubicBezTo>
                    <a:cubicBezTo>
                      <a:pt x="29344" y="31958"/>
                      <a:pt x="28884" y="31791"/>
                      <a:pt x="28633" y="31372"/>
                    </a:cubicBezTo>
                    <a:cubicBezTo>
                      <a:pt x="27241" y="31267"/>
                      <a:pt x="25844" y="31267"/>
                      <a:pt x="24452" y="31372"/>
                    </a:cubicBezTo>
                    <a:lnTo>
                      <a:pt x="17929" y="31372"/>
                    </a:lnTo>
                    <a:lnTo>
                      <a:pt x="15963" y="31372"/>
                    </a:lnTo>
                    <a:cubicBezTo>
                      <a:pt x="15963" y="31581"/>
                      <a:pt x="15963" y="31581"/>
                      <a:pt x="15754" y="32627"/>
                    </a:cubicBezTo>
                    <a:lnTo>
                      <a:pt x="15754" y="32627"/>
                    </a:lnTo>
                    <a:cubicBezTo>
                      <a:pt x="15754" y="32627"/>
                      <a:pt x="15503" y="31163"/>
                      <a:pt x="15294" y="31163"/>
                    </a:cubicBezTo>
                    <a:cubicBezTo>
                      <a:pt x="15085" y="31163"/>
                      <a:pt x="15294" y="31791"/>
                      <a:pt x="15043" y="31791"/>
                    </a:cubicBezTo>
                    <a:cubicBezTo>
                      <a:pt x="14792" y="31791"/>
                      <a:pt x="14625" y="31163"/>
                      <a:pt x="14332" y="31163"/>
                    </a:cubicBezTo>
                    <a:cubicBezTo>
                      <a:pt x="14040" y="31163"/>
                      <a:pt x="14123" y="31414"/>
                      <a:pt x="13998" y="31539"/>
                    </a:cubicBezTo>
                    <a:cubicBezTo>
                      <a:pt x="14014" y="31415"/>
                      <a:pt x="14014" y="31288"/>
                      <a:pt x="13998" y="31163"/>
                    </a:cubicBezTo>
                    <a:cubicBezTo>
                      <a:pt x="13998" y="31163"/>
                      <a:pt x="13998" y="31163"/>
                      <a:pt x="13747" y="31163"/>
                    </a:cubicBezTo>
                    <a:cubicBezTo>
                      <a:pt x="13496" y="31163"/>
                      <a:pt x="13747" y="31163"/>
                      <a:pt x="13747" y="31498"/>
                    </a:cubicBezTo>
                    <a:lnTo>
                      <a:pt x="13747" y="31498"/>
                    </a:lnTo>
                    <a:cubicBezTo>
                      <a:pt x="13747" y="31498"/>
                      <a:pt x="13747" y="31498"/>
                      <a:pt x="13747" y="31874"/>
                    </a:cubicBezTo>
                    <a:cubicBezTo>
                      <a:pt x="13747" y="32251"/>
                      <a:pt x="13747" y="31665"/>
                      <a:pt x="13538" y="31498"/>
                    </a:cubicBezTo>
                    <a:cubicBezTo>
                      <a:pt x="13329" y="31330"/>
                      <a:pt x="13538" y="31498"/>
                      <a:pt x="13538" y="31498"/>
                    </a:cubicBezTo>
                    <a:cubicBezTo>
                      <a:pt x="13538" y="31498"/>
                      <a:pt x="13538" y="31498"/>
                      <a:pt x="13538" y="31498"/>
                    </a:cubicBezTo>
                    <a:cubicBezTo>
                      <a:pt x="13538" y="31498"/>
                      <a:pt x="13538" y="31916"/>
                      <a:pt x="13538" y="31916"/>
                    </a:cubicBezTo>
                    <a:cubicBezTo>
                      <a:pt x="13538" y="31916"/>
                      <a:pt x="13538" y="31916"/>
                      <a:pt x="13287" y="31498"/>
                    </a:cubicBezTo>
                    <a:cubicBezTo>
                      <a:pt x="13036" y="31079"/>
                      <a:pt x="13287" y="31498"/>
                      <a:pt x="13078" y="31498"/>
                    </a:cubicBezTo>
                    <a:cubicBezTo>
                      <a:pt x="12869" y="31498"/>
                      <a:pt x="13078" y="31498"/>
                      <a:pt x="12785" y="31498"/>
                    </a:cubicBezTo>
                    <a:lnTo>
                      <a:pt x="12409" y="31498"/>
                    </a:lnTo>
                    <a:cubicBezTo>
                      <a:pt x="12409" y="31707"/>
                      <a:pt x="12409" y="31707"/>
                      <a:pt x="12409" y="32753"/>
                    </a:cubicBezTo>
                    <a:lnTo>
                      <a:pt x="12409" y="32753"/>
                    </a:lnTo>
                    <a:cubicBezTo>
                      <a:pt x="12409" y="32753"/>
                      <a:pt x="12158" y="31288"/>
                      <a:pt x="11949" y="31288"/>
                    </a:cubicBezTo>
                    <a:cubicBezTo>
                      <a:pt x="11740" y="31288"/>
                      <a:pt x="11949" y="31916"/>
                      <a:pt x="11698" y="31916"/>
                    </a:cubicBezTo>
                    <a:cubicBezTo>
                      <a:pt x="11447" y="31916"/>
                      <a:pt x="11280" y="31288"/>
                      <a:pt x="10987" y="31288"/>
                    </a:cubicBezTo>
                    <a:cubicBezTo>
                      <a:pt x="10694" y="31288"/>
                      <a:pt x="10694" y="31707"/>
                      <a:pt x="10569" y="31707"/>
                    </a:cubicBezTo>
                    <a:cubicBezTo>
                      <a:pt x="10443" y="31707"/>
                      <a:pt x="10318" y="31707"/>
                      <a:pt x="10234" y="31372"/>
                    </a:cubicBezTo>
                    <a:lnTo>
                      <a:pt x="10234" y="31372"/>
                    </a:lnTo>
                    <a:cubicBezTo>
                      <a:pt x="10234" y="31372"/>
                      <a:pt x="10234" y="31372"/>
                      <a:pt x="10234" y="31372"/>
                    </a:cubicBezTo>
                    <a:cubicBezTo>
                      <a:pt x="10234" y="31372"/>
                      <a:pt x="10234" y="31372"/>
                      <a:pt x="10234" y="31791"/>
                    </a:cubicBezTo>
                    <a:cubicBezTo>
                      <a:pt x="10234" y="32209"/>
                      <a:pt x="10234" y="31791"/>
                      <a:pt x="10234" y="31791"/>
                    </a:cubicBezTo>
                    <a:cubicBezTo>
                      <a:pt x="10234" y="31791"/>
                      <a:pt x="10234" y="31791"/>
                      <a:pt x="10234" y="31372"/>
                    </a:cubicBezTo>
                    <a:cubicBezTo>
                      <a:pt x="10234" y="30954"/>
                      <a:pt x="10234" y="31372"/>
                      <a:pt x="10234" y="31372"/>
                    </a:cubicBezTo>
                    <a:cubicBezTo>
                      <a:pt x="10234" y="31372"/>
                      <a:pt x="10234" y="31372"/>
                      <a:pt x="9984" y="31372"/>
                    </a:cubicBezTo>
                    <a:cubicBezTo>
                      <a:pt x="9733" y="31372"/>
                      <a:pt x="9984" y="31791"/>
                      <a:pt x="9984" y="31791"/>
                    </a:cubicBezTo>
                    <a:cubicBezTo>
                      <a:pt x="9984" y="31791"/>
                      <a:pt x="9984" y="31791"/>
                      <a:pt x="9733" y="31372"/>
                    </a:cubicBezTo>
                    <a:lnTo>
                      <a:pt x="9733" y="31372"/>
                    </a:lnTo>
                    <a:cubicBezTo>
                      <a:pt x="9733" y="31372"/>
                      <a:pt x="9733" y="31372"/>
                      <a:pt x="9733" y="31372"/>
                    </a:cubicBezTo>
                    <a:cubicBezTo>
                      <a:pt x="9733" y="31372"/>
                      <a:pt x="9733" y="31372"/>
                      <a:pt x="9733" y="31372"/>
                    </a:cubicBezTo>
                    <a:lnTo>
                      <a:pt x="9733" y="31372"/>
                    </a:lnTo>
                    <a:lnTo>
                      <a:pt x="9733" y="30954"/>
                    </a:lnTo>
                    <a:lnTo>
                      <a:pt x="9733" y="30200"/>
                    </a:lnTo>
                    <a:cubicBezTo>
                      <a:pt x="9770" y="29867"/>
                      <a:pt x="9770" y="29529"/>
                      <a:pt x="9733" y="29196"/>
                    </a:cubicBezTo>
                    <a:cubicBezTo>
                      <a:pt x="9482" y="28536"/>
                      <a:pt x="9156" y="27904"/>
                      <a:pt x="8771" y="27313"/>
                    </a:cubicBezTo>
                    <a:cubicBezTo>
                      <a:pt x="8771" y="27103"/>
                      <a:pt x="8562" y="26894"/>
                      <a:pt x="8562" y="26685"/>
                    </a:cubicBezTo>
                    <a:cubicBezTo>
                      <a:pt x="9289" y="23334"/>
                      <a:pt x="9779" y="19936"/>
                      <a:pt x="10025" y="16516"/>
                    </a:cubicBezTo>
                    <a:cubicBezTo>
                      <a:pt x="10025" y="15260"/>
                      <a:pt x="9398" y="12708"/>
                      <a:pt x="9398" y="11452"/>
                    </a:cubicBezTo>
                    <a:lnTo>
                      <a:pt x="9398" y="10071"/>
                    </a:lnTo>
                    <a:cubicBezTo>
                      <a:pt x="9373" y="9975"/>
                      <a:pt x="9373" y="9874"/>
                      <a:pt x="9398" y="9778"/>
                    </a:cubicBezTo>
                    <a:cubicBezTo>
                      <a:pt x="9398" y="9569"/>
                      <a:pt x="9607" y="9778"/>
                      <a:pt x="9774" y="9778"/>
                    </a:cubicBezTo>
                    <a:cubicBezTo>
                      <a:pt x="9908" y="9799"/>
                      <a:pt x="10029" y="9875"/>
                      <a:pt x="10109" y="9987"/>
                    </a:cubicBezTo>
                    <a:lnTo>
                      <a:pt x="14040" y="9987"/>
                    </a:lnTo>
                    <a:cubicBezTo>
                      <a:pt x="16799" y="9987"/>
                      <a:pt x="19978" y="9569"/>
                      <a:pt x="22946" y="9569"/>
                    </a:cubicBezTo>
                    <a:cubicBezTo>
                      <a:pt x="25915" y="9569"/>
                      <a:pt x="30557" y="9987"/>
                      <a:pt x="32020" y="9987"/>
                    </a:cubicBezTo>
                    <a:cubicBezTo>
                      <a:pt x="34366" y="9527"/>
                      <a:pt x="36093" y="7522"/>
                      <a:pt x="36202" y="5133"/>
                    </a:cubicBezTo>
                    <a:cubicBezTo>
                      <a:pt x="36264" y="3545"/>
                      <a:pt x="35826" y="1978"/>
                      <a:pt x="34947" y="655"/>
                    </a:cubicBezTo>
                    <a:cubicBezTo>
                      <a:pt x="33170" y="131"/>
                      <a:pt x="31318" y="-81"/>
                      <a:pt x="29469" y="28"/>
                    </a:cubicBezTo>
                    <a:cubicBezTo>
                      <a:pt x="22904" y="28"/>
                      <a:pt x="16340" y="655"/>
                      <a:pt x="10193" y="655"/>
                    </a:cubicBezTo>
                    <a:lnTo>
                      <a:pt x="2331" y="655"/>
                    </a:lnTo>
                    <a:cubicBezTo>
                      <a:pt x="-387" y="-307"/>
                      <a:pt x="617" y="2873"/>
                      <a:pt x="366" y="5300"/>
                    </a:cubicBezTo>
                    <a:lnTo>
                      <a:pt x="366" y="12708"/>
                    </a:lnTo>
                    <a:cubicBezTo>
                      <a:pt x="366" y="15888"/>
                      <a:pt x="366" y="19529"/>
                      <a:pt x="366" y="23086"/>
                    </a:cubicBezTo>
                    <a:cubicBezTo>
                      <a:pt x="366" y="26643"/>
                      <a:pt x="366" y="28275"/>
                      <a:pt x="366" y="29907"/>
                    </a:cubicBezTo>
                    <a:lnTo>
                      <a:pt x="366" y="34845"/>
                    </a:lnTo>
                    <a:cubicBezTo>
                      <a:pt x="328" y="36245"/>
                      <a:pt x="219" y="37643"/>
                      <a:pt x="31" y="39030"/>
                    </a:cubicBezTo>
                    <a:cubicBezTo>
                      <a:pt x="-10" y="39811"/>
                      <a:pt x="-10" y="40593"/>
                      <a:pt x="31" y="41374"/>
                    </a:cubicBezTo>
                    <a:cubicBezTo>
                      <a:pt x="813" y="41419"/>
                      <a:pt x="1591" y="41419"/>
                      <a:pt x="2373" y="41374"/>
                    </a:cubicBezTo>
                    <a:cubicBezTo>
                      <a:pt x="3209" y="41374"/>
                      <a:pt x="4422" y="41374"/>
                      <a:pt x="5969" y="41123"/>
                    </a:cubicBezTo>
                    <a:lnTo>
                      <a:pt x="8604" y="41123"/>
                    </a:lnTo>
                    <a:lnTo>
                      <a:pt x="9063" y="41123"/>
                    </a:lnTo>
                    <a:cubicBezTo>
                      <a:pt x="9063" y="41123"/>
                      <a:pt x="9356" y="41123"/>
                      <a:pt x="9482" y="41123"/>
                    </a:cubicBezTo>
                    <a:cubicBezTo>
                      <a:pt x="9607" y="41123"/>
                      <a:pt x="9942" y="41123"/>
                      <a:pt x="10067" y="41123"/>
                    </a:cubicBezTo>
                    <a:cubicBezTo>
                      <a:pt x="10193" y="41123"/>
                      <a:pt x="10402" y="41583"/>
                      <a:pt x="10443" y="41583"/>
                    </a:cubicBezTo>
                    <a:cubicBezTo>
                      <a:pt x="10485" y="41583"/>
                      <a:pt x="10694" y="41123"/>
                      <a:pt x="10820" y="41123"/>
                    </a:cubicBezTo>
                    <a:cubicBezTo>
                      <a:pt x="10945" y="41123"/>
                      <a:pt x="11071" y="41499"/>
                      <a:pt x="11196" y="41541"/>
                    </a:cubicBezTo>
                    <a:cubicBezTo>
                      <a:pt x="11322" y="41583"/>
                      <a:pt x="11196" y="41792"/>
                      <a:pt x="11405" y="41792"/>
                    </a:cubicBezTo>
                    <a:cubicBezTo>
                      <a:pt x="11614" y="41792"/>
                      <a:pt x="11991" y="41123"/>
                      <a:pt x="12283" y="41123"/>
                    </a:cubicBezTo>
                    <a:cubicBezTo>
                      <a:pt x="12576" y="41123"/>
                      <a:pt x="12534" y="41332"/>
                      <a:pt x="12911" y="41332"/>
                    </a:cubicBezTo>
                    <a:cubicBezTo>
                      <a:pt x="13287" y="41332"/>
                      <a:pt x="13203" y="41123"/>
                      <a:pt x="13371" y="41123"/>
                    </a:cubicBezTo>
                    <a:cubicBezTo>
                      <a:pt x="13538" y="41123"/>
                      <a:pt x="13789" y="41123"/>
                      <a:pt x="13872" y="41123"/>
                    </a:cubicBezTo>
                    <a:cubicBezTo>
                      <a:pt x="13956" y="41123"/>
                      <a:pt x="13872" y="41792"/>
                      <a:pt x="14081" y="41792"/>
                    </a:cubicBezTo>
                    <a:cubicBezTo>
                      <a:pt x="14290" y="41792"/>
                      <a:pt x="14081" y="41332"/>
                      <a:pt x="14081" y="41332"/>
                    </a:cubicBezTo>
                    <a:cubicBezTo>
                      <a:pt x="14081" y="41332"/>
                      <a:pt x="14081" y="41332"/>
                      <a:pt x="14290" y="41332"/>
                    </a:cubicBezTo>
                    <a:cubicBezTo>
                      <a:pt x="14500" y="41332"/>
                      <a:pt x="14541" y="41332"/>
                      <a:pt x="14709" y="41332"/>
                    </a:cubicBezTo>
                    <a:cubicBezTo>
                      <a:pt x="14876" y="41332"/>
                      <a:pt x="15043" y="41792"/>
                      <a:pt x="15127" y="41792"/>
                    </a:cubicBezTo>
                    <a:cubicBezTo>
                      <a:pt x="15210" y="41792"/>
                      <a:pt x="15127" y="41499"/>
                      <a:pt x="15378" y="41416"/>
                    </a:cubicBezTo>
                    <a:cubicBezTo>
                      <a:pt x="15629" y="41332"/>
                      <a:pt x="15378" y="42002"/>
                      <a:pt x="15629" y="42002"/>
                    </a:cubicBezTo>
                    <a:cubicBezTo>
                      <a:pt x="15879" y="42002"/>
                      <a:pt x="16256" y="41332"/>
                      <a:pt x="16549" y="41332"/>
                    </a:cubicBezTo>
                    <a:cubicBezTo>
                      <a:pt x="16841" y="41332"/>
                      <a:pt x="16549" y="41541"/>
                      <a:pt x="17134" y="41541"/>
                    </a:cubicBezTo>
                    <a:cubicBezTo>
                      <a:pt x="17719" y="41541"/>
                      <a:pt x="17468" y="41332"/>
                      <a:pt x="17636" y="41332"/>
                    </a:cubicBezTo>
                    <a:cubicBezTo>
                      <a:pt x="17786" y="41380"/>
                      <a:pt x="17945" y="41380"/>
                      <a:pt x="18096" y="41332"/>
                    </a:cubicBezTo>
                    <a:cubicBezTo>
                      <a:pt x="18096" y="41332"/>
                      <a:pt x="18096" y="42002"/>
                      <a:pt x="18096" y="42002"/>
                    </a:cubicBezTo>
                    <a:lnTo>
                      <a:pt x="19476" y="41750"/>
                    </a:lnTo>
                    <a:cubicBezTo>
                      <a:pt x="20488" y="41623"/>
                      <a:pt x="21508" y="41553"/>
                      <a:pt x="22528" y="41541"/>
                    </a:cubicBezTo>
                    <a:cubicBezTo>
                      <a:pt x="24243" y="41541"/>
                      <a:pt x="25706" y="41541"/>
                      <a:pt x="27002" y="41541"/>
                    </a:cubicBezTo>
                    <a:lnTo>
                      <a:pt x="31937" y="41541"/>
                    </a:lnTo>
                    <a:lnTo>
                      <a:pt x="36118" y="41541"/>
                    </a:lnTo>
                    <a:lnTo>
                      <a:pt x="39463" y="41541"/>
                    </a:lnTo>
                    <a:cubicBezTo>
                      <a:pt x="39660" y="41562"/>
                      <a:pt x="39852" y="41562"/>
                      <a:pt x="40049" y="41541"/>
                    </a:cubicBezTo>
                    <a:lnTo>
                      <a:pt x="40049" y="40955"/>
                    </a:lnTo>
                    <a:cubicBezTo>
                      <a:pt x="40049" y="38068"/>
                      <a:pt x="40049" y="34511"/>
                      <a:pt x="40258" y="31832"/>
                    </a:cubicBezTo>
                    <a:cubicBezTo>
                      <a:pt x="40258" y="30284"/>
                      <a:pt x="40258" y="28945"/>
                      <a:pt x="40258" y="28317"/>
                    </a:cubicBezTo>
                    <a:cubicBezTo>
                      <a:pt x="40258" y="25764"/>
                      <a:pt x="39840" y="23253"/>
                      <a:pt x="39840" y="20701"/>
                    </a:cubicBezTo>
                    <a:cubicBezTo>
                      <a:pt x="39840" y="18985"/>
                      <a:pt x="40258" y="14340"/>
                      <a:pt x="40258" y="11368"/>
                    </a:cubicBezTo>
                    <a:cubicBezTo>
                      <a:pt x="40509" y="9714"/>
                      <a:pt x="39756" y="8068"/>
                      <a:pt x="38334" y="7184"/>
                    </a:cubicBezTo>
                    <a:cubicBezTo>
                      <a:pt x="37879" y="6351"/>
                      <a:pt x="36980" y="5861"/>
                      <a:pt x="36035" y="5928"/>
                    </a:cubicBezTo>
                    <a:cubicBezTo>
                      <a:pt x="34630" y="5478"/>
                      <a:pt x="33162" y="5252"/>
                      <a:pt x="31686" y="5259"/>
                    </a:cubicBezTo>
                    <a:close/>
                  </a:path>
                </a:pathLst>
              </a:custGeom>
              <a:solidFill>
                <a:schemeClr val="bg1"/>
              </a:solidFill>
              <a:ln w="3805" cap="flat">
                <a:noFill/>
                <a:prstDash val="solid"/>
                <a:miter/>
              </a:ln>
            </p:spPr>
            <p:txBody>
              <a:bodyPr wrap="none" rtlCol="0" anchor="ctr"/>
              <a:lstStyle/>
              <a:p>
                <a:endParaRPr lang="en-CA"/>
              </a:p>
            </p:txBody>
          </p:sp>
          <p:sp>
            <p:nvSpPr>
              <p:cNvPr id="284" name="Freeform 283">
                <a:extLst>
                  <a:ext uri="{FF2B5EF4-FFF2-40B4-BE49-F238E27FC236}">
                    <a16:creationId xmlns:a16="http://schemas.microsoft.com/office/drawing/2014/main" id="{8902B2C0-57C0-484F-A8AA-BCC16ED3A79D}"/>
                  </a:ext>
                </a:extLst>
              </p:cNvPr>
              <p:cNvSpPr/>
              <p:nvPr/>
            </p:nvSpPr>
            <p:spPr>
              <a:xfrm>
                <a:off x="7885235" y="2707969"/>
                <a:ext cx="36878" cy="42001"/>
              </a:xfrm>
              <a:custGeom>
                <a:avLst/>
                <a:gdLst>
                  <a:gd name="connsiteX0" fmla="*/ 30724 w 36878"/>
                  <a:gd name="connsiteY0" fmla="*/ 5258 h 42001"/>
                  <a:gd name="connsiteX1" fmla="*/ 28006 w 36878"/>
                  <a:gd name="connsiteY1" fmla="*/ 8648 h 42001"/>
                  <a:gd name="connsiteX2" fmla="*/ 28006 w 36878"/>
                  <a:gd name="connsiteY2" fmla="*/ 13502 h 42001"/>
                  <a:gd name="connsiteX3" fmla="*/ 28424 w 36878"/>
                  <a:gd name="connsiteY3" fmla="*/ 16683 h 42001"/>
                  <a:gd name="connsiteX4" fmla="*/ 28424 w 36878"/>
                  <a:gd name="connsiteY4" fmla="*/ 19445 h 42001"/>
                  <a:gd name="connsiteX5" fmla="*/ 28006 w 36878"/>
                  <a:gd name="connsiteY5" fmla="*/ 24090 h 42001"/>
                  <a:gd name="connsiteX6" fmla="*/ 28006 w 36878"/>
                  <a:gd name="connsiteY6" fmla="*/ 27689 h 42001"/>
                  <a:gd name="connsiteX7" fmla="*/ 28006 w 36878"/>
                  <a:gd name="connsiteY7" fmla="*/ 29991 h 42001"/>
                  <a:gd name="connsiteX8" fmla="*/ 28006 w 36878"/>
                  <a:gd name="connsiteY8" fmla="*/ 31204 h 42001"/>
                  <a:gd name="connsiteX9" fmla="*/ 28006 w 36878"/>
                  <a:gd name="connsiteY9" fmla="*/ 31204 h 42001"/>
                  <a:gd name="connsiteX10" fmla="*/ 28424 w 36878"/>
                  <a:gd name="connsiteY10" fmla="*/ 31790 h 42001"/>
                  <a:gd name="connsiteX11" fmla="*/ 27671 w 36878"/>
                  <a:gd name="connsiteY11" fmla="*/ 31372 h 42001"/>
                  <a:gd name="connsiteX12" fmla="*/ 23490 w 36878"/>
                  <a:gd name="connsiteY12" fmla="*/ 31372 h 42001"/>
                  <a:gd name="connsiteX13" fmla="*/ 16925 w 36878"/>
                  <a:gd name="connsiteY13" fmla="*/ 31372 h 42001"/>
                  <a:gd name="connsiteX14" fmla="*/ 15001 w 36878"/>
                  <a:gd name="connsiteY14" fmla="*/ 31372 h 42001"/>
                  <a:gd name="connsiteX15" fmla="*/ 14750 w 36878"/>
                  <a:gd name="connsiteY15" fmla="*/ 32627 h 42001"/>
                  <a:gd name="connsiteX16" fmla="*/ 14750 w 36878"/>
                  <a:gd name="connsiteY16" fmla="*/ 32627 h 42001"/>
                  <a:gd name="connsiteX17" fmla="*/ 14249 w 36878"/>
                  <a:gd name="connsiteY17" fmla="*/ 31162 h 42001"/>
                  <a:gd name="connsiteX18" fmla="*/ 13998 w 36878"/>
                  <a:gd name="connsiteY18" fmla="*/ 31790 h 42001"/>
                  <a:gd name="connsiteX19" fmla="*/ 13287 w 36878"/>
                  <a:gd name="connsiteY19" fmla="*/ 31162 h 42001"/>
                  <a:gd name="connsiteX20" fmla="*/ 12994 w 36878"/>
                  <a:gd name="connsiteY20" fmla="*/ 31539 h 42001"/>
                  <a:gd name="connsiteX21" fmla="*/ 12994 w 36878"/>
                  <a:gd name="connsiteY21" fmla="*/ 31162 h 42001"/>
                  <a:gd name="connsiteX22" fmla="*/ 12994 w 36878"/>
                  <a:gd name="connsiteY22" fmla="*/ 31162 h 42001"/>
                  <a:gd name="connsiteX23" fmla="*/ 12994 w 36878"/>
                  <a:gd name="connsiteY23" fmla="*/ 31497 h 42001"/>
                  <a:gd name="connsiteX24" fmla="*/ 12994 w 36878"/>
                  <a:gd name="connsiteY24" fmla="*/ 31497 h 42001"/>
                  <a:gd name="connsiteX25" fmla="*/ 12994 w 36878"/>
                  <a:gd name="connsiteY25" fmla="*/ 31874 h 42001"/>
                  <a:gd name="connsiteX26" fmla="*/ 12994 w 36878"/>
                  <a:gd name="connsiteY26" fmla="*/ 31497 h 42001"/>
                  <a:gd name="connsiteX27" fmla="*/ 12994 w 36878"/>
                  <a:gd name="connsiteY27" fmla="*/ 31497 h 42001"/>
                  <a:gd name="connsiteX28" fmla="*/ 12743 w 36878"/>
                  <a:gd name="connsiteY28" fmla="*/ 31497 h 42001"/>
                  <a:gd name="connsiteX29" fmla="*/ 12743 w 36878"/>
                  <a:gd name="connsiteY29" fmla="*/ 31916 h 42001"/>
                  <a:gd name="connsiteX30" fmla="*/ 12492 w 36878"/>
                  <a:gd name="connsiteY30" fmla="*/ 31497 h 42001"/>
                  <a:gd name="connsiteX31" fmla="*/ 12492 w 36878"/>
                  <a:gd name="connsiteY31" fmla="*/ 31497 h 42001"/>
                  <a:gd name="connsiteX32" fmla="*/ 12200 w 36878"/>
                  <a:gd name="connsiteY32" fmla="*/ 31497 h 42001"/>
                  <a:gd name="connsiteX33" fmla="*/ 11823 w 36878"/>
                  <a:gd name="connsiteY33" fmla="*/ 31497 h 42001"/>
                  <a:gd name="connsiteX34" fmla="*/ 11823 w 36878"/>
                  <a:gd name="connsiteY34" fmla="*/ 32753 h 42001"/>
                  <a:gd name="connsiteX35" fmla="*/ 11823 w 36878"/>
                  <a:gd name="connsiteY35" fmla="*/ 32753 h 42001"/>
                  <a:gd name="connsiteX36" fmla="*/ 11321 w 36878"/>
                  <a:gd name="connsiteY36" fmla="*/ 31288 h 42001"/>
                  <a:gd name="connsiteX37" fmla="*/ 11321 w 36878"/>
                  <a:gd name="connsiteY37" fmla="*/ 31916 h 42001"/>
                  <a:gd name="connsiteX38" fmla="*/ 10611 w 36878"/>
                  <a:gd name="connsiteY38" fmla="*/ 31288 h 42001"/>
                  <a:gd name="connsiteX39" fmla="*/ 10193 w 36878"/>
                  <a:gd name="connsiteY39" fmla="*/ 31706 h 42001"/>
                  <a:gd name="connsiteX40" fmla="*/ 9858 w 36878"/>
                  <a:gd name="connsiteY40" fmla="*/ 31372 h 42001"/>
                  <a:gd name="connsiteX41" fmla="*/ 9858 w 36878"/>
                  <a:gd name="connsiteY41" fmla="*/ 31372 h 42001"/>
                  <a:gd name="connsiteX42" fmla="*/ 9649 w 36878"/>
                  <a:gd name="connsiteY42" fmla="*/ 31372 h 42001"/>
                  <a:gd name="connsiteX43" fmla="*/ 9649 w 36878"/>
                  <a:gd name="connsiteY43" fmla="*/ 31790 h 42001"/>
                  <a:gd name="connsiteX44" fmla="*/ 9649 w 36878"/>
                  <a:gd name="connsiteY44" fmla="*/ 31790 h 42001"/>
                  <a:gd name="connsiteX45" fmla="*/ 9440 w 36878"/>
                  <a:gd name="connsiteY45" fmla="*/ 31372 h 42001"/>
                  <a:gd name="connsiteX46" fmla="*/ 9440 w 36878"/>
                  <a:gd name="connsiteY46" fmla="*/ 31372 h 42001"/>
                  <a:gd name="connsiteX47" fmla="*/ 9189 w 36878"/>
                  <a:gd name="connsiteY47" fmla="*/ 31372 h 42001"/>
                  <a:gd name="connsiteX48" fmla="*/ 9189 w 36878"/>
                  <a:gd name="connsiteY48" fmla="*/ 31790 h 42001"/>
                  <a:gd name="connsiteX49" fmla="*/ 9189 w 36878"/>
                  <a:gd name="connsiteY49" fmla="*/ 31372 h 42001"/>
                  <a:gd name="connsiteX50" fmla="*/ 9189 w 36878"/>
                  <a:gd name="connsiteY50" fmla="*/ 31372 h 42001"/>
                  <a:gd name="connsiteX51" fmla="*/ 9189 w 36878"/>
                  <a:gd name="connsiteY51" fmla="*/ 31372 h 42001"/>
                  <a:gd name="connsiteX52" fmla="*/ 9189 w 36878"/>
                  <a:gd name="connsiteY52" fmla="*/ 31372 h 42001"/>
                  <a:gd name="connsiteX53" fmla="*/ 9189 w 36878"/>
                  <a:gd name="connsiteY53" fmla="*/ 31372 h 42001"/>
                  <a:gd name="connsiteX54" fmla="*/ 9189 w 36878"/>
                  <a:gd name="connsiteY54" fmla="*/ 30200 h 42001"/>
                  <a:gd name="connsiteX55" fmla="*/ 9189 w 36878"/>
                  <a:gd name="connsiteY55" fmla="*/ 29196 h 42001"/>
                  <a:gd name="connsiteX56" fmla="*/ 8269 w 36878"/>
                  <a:gd name="connsiteY56" fmla="*/ 27312 h 42001"/>
                  <a:gd name="connsiteX57" fmla="*/ 8269 w 36878"/>
                  <a:gd name="connsiteY57" fmla="*/ 26685 h 42001"/>
                  <a:gd name="connsiteX58" fmla="*/ 9732 w 36878"/>
                  <a:gd name="connsiteY58" fmla="*/ 16515 h 42001"/>
                  <a:gd name="connsiteX59" fmla="*/ 9105 w 36878"/>
                  <a:gd name="connsiteY59" fmla="*/ 11452 h 42001"/>
                  <a:gd name="connsiteX60" fmla="*/ 9105 w 36878"/>
                  <a:gd name="connsiteY60" fmla="*/ 10071 h 42001"/>
                  <a:gd name="connsiteX61" fmla="*/ 9105 w 36878"/>
                  <a:gd name="connsiteY61" fmla="*/ 9778 h 42001"/>
                  <a:gd name="connsiteX62" fmla="*/ 9523 w 36878"/>
                  <a:gd name="connsiteY62" fmla="*/ 9778 h 42001"/>
                  <a:gd name="connsiteX63" fmla="*/ 9858 w 36878"/>
                  <a:gd name="connsiteY63" fmla="*/ 9987 h 42001"/>
                  <a:gd name="connsiteX64" fmla="*/ 13789 w 36878"/>
                  <a:gd name="connsiteY64" fmla="*/ 9987 h 42001"/>
                  <a:gd name="connsiteX65" fmla="*/ 22654 w 36878"/>
                  <a:gd name="connsiteY65" fmla="*/ 9569 h 42001"/>
                  <a:gd name="connsiteX66" fmla="*/ 31769 w 36878"/>
                  <a:gd name="connsiteY66" fmla="*/ 9987 h 42001"/>
                  <a:gd name="connsiteX67" fmla="*/ 35951 w 36878"/>
                  <a:gd name="connsiteY67" fmla="*/ 5133 h 42001"/>
                  <a:gd name="connsiteX68" fmla="*/ 34696 w 36878"/>
                  <a:gd name="connsiteY68" fmla="*/ 655 h 42001"/>
                  <a:gd name="connsiteX69" fmla="*/ 29177 w 36878"/>
                  <a:gd name="connsiteY69" fmla="*/ 27 h 42001"/>
                  <a:gd name="connsiteX70" fmla="*/ 9942 w 36878"/>
                  <a:gd name="connsiteY70" fmla="*/ 655 h 42001"/>
                  <a:gd name="connsiteX71" fmla="*/ 2039 w 36878"/>
                  <a:gd name="connsiteY71" fmla="*/ 655 h 42001"/>
                  <a:gd name="connsiteX72" fmla="*/ 115 w 36878"/>
                  <a:gd name="connsiteY72" fmla="*/ 5300 h 42001"/>
                  <a:gd name="connsiteX73" fmla="*/ 115 w 36878"/>
                  <a:gd name="connsiteY73" fmla="*/ 12707 h 42001"/>
                  <a:gd name="connsiteX74" fmla="*/ 324 w 36878"/>
                  <a:gd name="connsiteY74" fmla="*/ 23086 h 42001"/>
                  <a:gd name="connsiteX75" fmla="*/ 324 w 36878"/>
                  <a:gd name="connsiteY75" fmla="*/ 29907 h 42001"/>
                  <a:gd name="connsiteX76" fmla="*/ 324 w 36878"/>
                  <a:gd name="connsiteY76" fmla="*/ 34845 h 42001"/>
                  <a:gd name="connsiteX77" fmla="*/ 31 w 36878"/>
                  <a:gd name="connsiteY77" fmla="*/ 39030 h 42001"/>
                  <a:gd name="connsiteX78" fmla="*/ 31 w 36878"/>
                  <a:gd name="connsiteY78" fmla="*/ 41373 h 42001"/>
                  <a:gd name="connsiteX79" fmla="*/ 2331 w 36878"/>
                  <a:gd name="connsiteY79" fmla="*/ 41373 h 42001"/>
                  <a:gd name="connsiteX80" fmla="*/ 5969 w 36878"/>
                  <a:gd name="connsiteY80" fmla="*/ 41122 h 42001"/>
                  <a:gd name="connsiteX81" fmla="*/ 8562 w 36878"/>
                  <a:gd name="connsiteY81" fmla="*/ 41122 h 42001"/>
                  <a:gd name="connsiteX82" fmla="*/ 5635 w 36878"/>
                  <a:gd name="connsiteY82" fmla="*/ 41122 h 42001"/>
                  <a:gd name="connsiteX83" fmla="*/ 6053 w 36878"/>
                  <a:gd name="connsiteY83" fmla="*/ 41122 h 42001"/>
                  <a:gd name="connsiteX84" fmla="*/ 6596 w 36878"/>
                  <a:gd name="connsiteY84" fmla="*/ 41122 h 42001"/>
                  <a:gd name="connsiteX85" fmla="*/ 7015 w 36878"/>
                  <a:gd name="connsiteY85" fmla="*/ 41583 h 42001"/>
                  <a:gd name="connsiteX86" fmla="*/ 7349 w 36878"/>
                  <a:gd name="connsiteY86" fmla="*/ 41122 h 42001"/>
                  <a:gd name="connsiteX87" fmla="*/ 7767 w 36878"/>
                  <a:gd name="connsiteY87" fmla="*/ 41541 h 42001"/>
                  <a:gd name="connsiteX88" fmla="*/ 7767 w 36878"/>
                  <a:gd name="connsiteY88" fmla="*/ 41792 h 42001"/>
                  <a:gd name="connsiteX89" fmla="*/ 8687 w 36878"/>
                  <a:gd name="connsiteY89" fmla="*/ 41122 h 42001"/>
                  <a:gd name="connsiteX90" fmla="*/ 9273 w 36878"/>
                  <a:gd name="connsiteY90" fmla="*/ 41332 h 42001"/>
                  <a:gd name="connsiteX91" fmla="*/ 9774 w 36878"/>
                  <a:gd name="connsiteY91" fmla="*/ 41122 h 42001"/>
                  <a:gd name="connsiteX92" fmla="*/ 10234 w 36878"/>
                  <a:gd name="connsiteY92" fmla="*/ 41122 h 42001"/>
                  <a:gd name="connsiteX93" fmla="*/ 10443 w 36878"/>
                  <a:gd name="connsiteY93" fmla="*/ 41792 h 42001"/>
                  <a:gd name="connsiteX94" fmla="*/ 10694 w 36878"/>
                  <a:gd name="connsiteY94" fmla="*/ 41332 h 42001"/>
                  <a:gd name="connsiteX95" fmla="*/ 10903 w 36878"/>
                  <a:gd name="connsiteY95" fmla="*/ 41332 h 42001"/>
                  <a:gd name="connsiteX96" fmla="*/ 11321 w 36878"/>
                  <a:gd name="connsiteY96" fmla="*/ 41332 h 42001"/>
                  <a:gd name="connsiteX97" fmla="*/ 11698 w 36878"/>
                  <a:gd name="connsiteY97" fmla="*/ 41792 h 42001"/>
                  <a:gd name="connsiteX98" fmla="*/ 11991 w 36878"/>
                  <a:gd name="connsiteY98" fmla="*/ 41415 h 42001"/>
                  <a:gd name="connsiteX99" fmla="*/ 12242 w 36878"/>
                  <a:gd name="connsiteY99" fmla="*/ 42001 h 42001"/>
                  <a:gd name="connsiteX100" fmla="*/ 13161 w 36878"/>
                  <a:gd name="connsiteY100" fmla="*/ 41332 h 42001"/>
                  <a:gd name="connsiteX101" fmla="*/ 13747 w 36878"/>
                  <a:gd name="connsiteY101" fmla="*/ 41541 h 42001"/>
                  <a:gd name="connsiteX102" fmla="*/ 14249 w 36878"/>
                  <a:gd name="connsiteY102" fmla="*/ 41332 h 42001"/>
                  <a:gd name="connsiteX103" fmla="*/ 14709 w 36878"/>
                  <a:gd name="connsiteY103" fmla="*/ 41332 h 42001"/>
                  <a:gd name="connsiteX104" fmla="*/ 14709 w 36878"/>
                  <a:gd name="connsiteY104" fmla="*/ 42001 h 42001"/>
                  <a:gd name="connsiteX105" fmla="*/ 16088 w 36878"/>
                  <a:gd name="connsiteY105" fmla="*/ 41750 h 42001"/>
                  <a:gd name="connsiteX106" fmla="*/ 19141 w 36878"/>
                  <a:gd name="connsiteY106" fmla="*/ 41541 h 42001"/>
                  <a:gd name="connsiteX107" fmla="*/ 23573 w 36878"/>
                  <a:gd name="connsiteY107" fmla="*/ 41541 h 42001"/>
                  <a:gd name="connsiteX108" fmla="*/ 28549 w 36878"/>
                  <a:gd name="connsiteY108" fmla="*/ 41541 h 42001"/>
                  <a:gd name="connsiteX109" fmla="*/ 32731 w 36878"/>
                  <a:gd name="connsiteY109" fmla="*/ 41541 h 42001"/>
                  <a:gd name="connsiteX110" fmla="*/ 36076 w 36878"/>
                  <a:gd name="connsiteY110" fmla="*/ 41541 h 42001"/>
                  <a:gd name="connsiteX111" fmla="*/ 36620 w 36878"/>
                  <a:gd name="connsiteY111" fmla="*/ 41541 h 42001"/>
                  <a:gd name="connsiteX112" fmla="*/ 36620 w 36878"/>
                  <a:gd name="connsiteY112" fmla="*/ 40955 h 42001"/>
                  <a:gd name="connsiteX113" fmla="*/ 36829 w 36878"/>
                  <a:gd name="connsiteY113" fmla="*/ 31832 h 42001"/>
                  <a:gd name="connsiteX114" fmla="*/ 36829 w 36878"/>
                  <a:gd name="connsiteY114" fmla="*/ 28317 h 42001"/>
                  <a:gd name="connsiteX115" fmla="*/ 36411 w 36878"/>
                  <a:gd name="connsiteY115" fmla="*/ 20700 h 42001"/>
                  <a:gd name="connsiteX116" fmla="*/ 36829 w 36878"/>
                  <a:gd name="connsiteY116" fmla="*/ 11368 h 42001"/>
                  <a:gd name="connsiteX117" fmla="*/ 34947 w 36878"/>
                  <a:gd name="connsiteY117" fmla="*/ 7183 h 42001"/>
                  <a:gd name="connsiteX118" fmla="*/ 32606 w 36878"/>
                  <a:gd name="connsiteY118" fmla="*/ 5928 h 42001"/>
                  <a:gd name="connsiteX119" fmla="*/ 30724 w 36878"/>
                  <a:gd name="connsiteY119" fmla="*/ 5258 h 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6878" h="42001">
                    <a:moveTo>
                      <a:pt x="30724" y="5258"/>
                    </a:moveTo>
                    <a:cubicBezTo>
                      <a:pt x="29344" y="5896"/>
                      <a:pt x="28340" y="7153"/>
                      <a:pt x="28006" y="8648"/>
                    </a:cubicBezTo>
                    <a:cubicBezTo>
                      <a:pt x="28006" y="9485"/>
                      <a:pt x="28006" y="11619"/>
                      <a:pt x="28006" y="13502"/>
                    </a:cubicBezTo>
                    <a:cubicBezTo>
                      <a:pt x="28048" y="14572"/>
                      <a:pt x="28215" y="15636"/>
                      <a:pt x="28424" y="16683"/>
                    </a:cubicBezTo>
                    <a:cubicBezTo>
                      <a:pt x="28549" y="17600"/>
                      <a:pt x="28549" y="18528"/>
                      <a:pt x="28424" y="19445"/>
                    </a:cubicBezTo>
                    <a:cubicBezTo>
                      <a:pt x="28382" y="21001"/>
                      <a:pt x="28257" y="22554"/>
                      <a:pt x="28006" y="24090"/>
                    </a:cubicBezTo>
                    <a:cubicBezTo>
                      <a:pt x="27922" y="25288"/>
                      <a:pt x="27922" y="26491"/>
                      <a:pt x="28006" y="27689"/>
                    </a:cubicBezTo>
                    <a:cubicBezTo>
                      <a:pt x="28006" y="28442"/>
                      <a:pt x="28006" y="29196"/>
                      <a:pt x="28006" y="29991"/>
                    </a:cubicBezTo>
                    <a:lnTo>
                      <a:pt x="28006" y="31204"/>
                    </a:lnTo>
                    <a:lnTo>
                      <a:pt x="28006" y="31204"/>
                    </a:lnTo>
                    <a:cubicBezTo>
                      <a:pt x="28006" y="31204"/>
                      <a:pt x="28424" y="31623"/>
                      <a:pt x="28424" y="31790"/>
                    </a:cubicBezTo>
                    <a:cubicBezTo>
                      <a:pt x="28424" y="31958"/>
                      <a:pt x="27922" y="31790"/>
                      <a:pt x="27671" y="31372"/>
                    </a:cubicBezTo>
                    <a:cubicBezTo>
                      <a:pt x="26292" y="31265"/>
                      <a:pt x="24870" y="31265"/>
                      <a:pt x="23490" y="31372"/>
                    </a:cubicBezTo>
                    <a:lnTo>
                      <a:pt x="16925" y="31372"/>
                    </a:lnTo>
                    <a:lnTo>
                      <a:pt x="15001" y="31372"/>
                    </a:lnTo>
                    <a:cubicBezTo>
                      <a:pt x="15001" y="31581"/>
                      <a:pt x="15001" y="31581"/>
                      <a:pt x="14750" y="32627"/>
                    </a:cubicBezTo>
                    <a:lnTo>
                      <a:pt x="14750" y="32627"/>
                    </a:lnTo>
                    <a:cubicBezTo>
                      <a:pt x="14750" y="32627"/>
                      <a:pt x="14499" y="31162"/>
                      <a:pt x="14249" y="31162"/>
                    </a:cubicBezTo>
                    <a:cubicBezTo>
                      <a:pt x="13998" y="31162"/>
                      <a:pt x="14249" y="31790"/>
                      <a:pt x="13998" y="31790"/>
                    </a:cubicBezTo>
                    <a:cubicBezTo>
                      <a:pt x="13747" y="31790"/>
                      <a:pt x="13580" y="31162"/>
                      <a:pt x="13287" y="31162"/>
                    </a:cubicBezTo>
                    <a:cubicBezTo>
                      <a:pt x="12994" y="31162"/>
                      <a:pt x="13078" y="31413"/>
                      <a:pt x="12994" y="31539"/>
                    </a:cubicBezTo>
                    <a:cubicBezTo>
                      <a:pt x="13003" y="31413"/>
                      <a:pt x="13003" y="31288"/>
                      <a:pt x="12994" y="31162"/>
                    </a:cubicBezTo>
                    <a:cubicBezTo>
                      <a:pt x="12994" y="31162"/>
                      <a:pt x="12994" y="31162"/>
                      <a:pt x="12994" y="31162"/>
                    </a:cubicBezTo>
                    <a:cubicBezTo>
                      <a:pt x="12994" y="31162"/>
                      <a:pt x="12994" y="31162"/>
                      <a:pt x="12994" y="31497"/>
                    </a:cubicBezTo>
                    <a:lnTo>
                      <a:pt x="12994" y="31497"/>
                    </a:lnTo>
                    <a:cubicBezTo>
                      <a:pt x="12977" y="31622"/>
                      <a:pt x="12977" y="31749"/>
                      <a:pt x="12994" y="31874"/>
                    </a:cubicBezTo>
                    <a:cubicBezTo>
                      <a:pt x="12956" y="31751"/>
                      <a:pt x="12956" y="31620"/>
                      <a:pt x="12994" y="31497"/>
                    </a:cubicBezTo>
                    <a:cubicBezTo>
                      <a:pt x="12994" y="31497"/>
                      <a:pt x="12994" y="31497"/>
                      <a:pt x="12994" y="31497"/>
                    </a:cubicBezTo>
                    <a:cubicBezTo>
                      <a:pt x="12994" y="31497"/>
                      <a:pt x="12994" y="31497"/>
                      <a:pt x="12743" y="31497"/>
                    </a:cubicBezTo>
                    <a:cubicBezTo>
                      <a:pt x="12492" y="31497"/>
                      <a:pt x="12743" y="31916"/>
                      <a:pt x="12743" y="31916"/>
                    </a:cubicBezTo>
                    <a:cubicBezTo>
                      <a:pt x="12743" y="31916"/>
                      <a:pt x="12743" y="31916"/>
                      <a:pt x="12492" y="31497"/>
                    </a:cubicBezTo>
                    <a:cubicBezTo>
                      <a:pt x="12242" y="31079"/>
                      <a:pt x="12492" y="31497"/>
                      <a:pt x="12492" y="31497"/>
                    </a:cubicBezTo>
                    <a:cubicBezTo>
                      <a:pt x="12492" y="31497"/>
                      <a:pt x="12283" y="31497"/>
                      <a:pt x="12200" y="31497"/>
                    </a:cubicBezTo>
                    <a:lnTo>
                      <a:pt x="11823" y="31497"/>
                    </a:lnTo>
                    <a:cubicBezTo>
                      <a:pt x="11823" y="31706"/>
                      <a:pt x="11823" y="31706"/>
                      <a:pt x="11823" y="32753"/>
                    </a:cubicBezTo>
                    <a:lnTo>
                      <a:pt x="11823" y="32753"/>
                    </a:lnTo>
                    <a:cubicBezTo>
                      <a:pt x="11823" y="32753"/>
                      <a:pt x="11572" y="31288"/>
                      <a:pt x="11321" y="31288"/>
                    </a:cubicBezTo>
                    <a:cubicBezTo>
                      <a:pt x="11071" y="31288"/>
                      <a:pt x="11321" y="31916"/>
                      <a:pt x="11321" y="31916"/>
                    </a:cubicBezTo>
                    <a:cubicBezTo>
                      <a:pt x="11321" y="31916"/>
                      <a:pt x="10903" y="31288"/>
                      <a:pt x="10611" y="31288"/>
                    </a:cubicBezTo>
                    <a:cubicBezTo>
                      <a:pt x="10318" y="31288"/>
                      <a:pt x="10318" y="31706"/>
                      <a:pt x="10193" y="31706"/>
                    </a:cubicBezTo>
                    <a:cubicBezTo>
                      <a:pt x="10067" y="31706"/>
                      <a:pt x="9942" y="31706"/>
                      <a:pt x="9858" y="31372"/>
                    </a:cubicBezTo>
                    <a:lnTo>
                      <a:pt x="9858" y="31372"/>
                    </a:lnTo>
                    <a:cubicBezTo>
                      <a:pt x="9858" y="31372"/>
                      <a:pt x="9858" y="31372"/>
                      <a:pt x="9649" y="31372"/>
                    </a:cubicBezTo>
                    <a:cubicBezTo>
                      <a:pt x="9440" y="31372"/>
                      <a:pt x="9649" y="31372"/>
                      <a:pt x="9649" y="31790"/>
                    </a:cubicBezTo>
                    <a:cubicBezTo>
                      <a:pt x="9649" y="32209"/>
                      <a:pt x="9649" y="31790"/>
                      <a:pt x="9649" y="31790"/>
                    </a:cubicBezTo>
                    <a:cubicBezTo>
                      <a:pt x="9649" y="31790"/>
                      <a:pt x="9649" y="31790"/>
                      <a:pt x="9440" y="31372"/>
                    </a:cubicBezTo>
                    <a:cubicBezTo>
                      <a:pt x="9231" y="30953"/>
                      <a:pt x="9440" y="31372"/>
                      <a:pt x="9440" y="31372"/>
                    </a:cubicBezTo>
                    <a:cubicBezTo>
                      <a:pt x="9440" y="31372"/>
                      <a:pt x="9440" y="31372"/>
                      <a:pt x="9189" y="31372"/>
                    </a:cubicBezTo>
                    <a:cubicBezTo>
                      <a:pt x="8938" y="31372"/>
                      <a:pt x="9189" y="31790"/>
                      <a:pt x="9189" y="31790"/>
                    </a:cubicBezTo>
                    <a:cubicBezTo>
                      <a:pt x="9189" y="31790"/>
                      <a:pt x="9189" y="31790"/>
                      <a:pt x="9189" y="31372"/>
                    </a:cubicBezTo>
                    <a:lnTo>
                      <a:pt x="9189" y="31372"/>
                    </a:lnTo>
                    <a:cubicBezTo>
                      <a:pt x="9189" y="31372"/>
                      <a:pt x="9189" y="31372"/>
                      <a:pt x="9189" y="31372"/>
                    </a:cubicBezTo>
                    <a:cubicBezTo>
                      <a:pt x="9189" y="31372"/>
                      <a:pt x="9189" y="31372"/>
                      <a:pt x="9189" y="31372"/>
                    </a:cubicBezTo>
                    <a:lnTo>
                      <a:pt x="9189" y="31372"/>
                    </a:lnTo>
                    <a:lnTo>
                      <a:pt x="9189" y="30200"/>
                    </a:lnTo>
                    <a:cubicBezTo>
                      <a:pt x="9231" y="29866"/>
                      <a:pt x="9231" y="29529"/>
                      <a:pt x="9189" y="29196"/>
                    </a:cubicBezTo>
                    <a:cubicBezTo>
                      <a:pt x="8955" y="28535"/>
                      <a:pt x="8645" y="27903"/>
                      <a:pt x="8269" y="27312"/>
                    </a:cubicBezTo>
                    <a:cubicBezTo>
                      <a:pt x="8269" y="27103"/>
                      <a:pt x="8269" y="26894"/>
                      <a:pt x="8269" y="26685"/>
                    </a:cubicBezTo>
                    <a:cubicBezTo>
                      <a:pt x="8997" y="23334"/>
                      <a:pt x="9486" y="19936"/>
                      <a:pt x="9732" y="16515"/>
                    </a:cubicBezTo>
                    <a:cubicBezTo>
                      <a:pt x="9732" y="15260"/>
                      <a:pt x="9105" y="12707"/>
                      <a:pt x="9105" y="11452"/>
                    </a:cubicBezTo>
                    <a:lnTo>
                      <a:pt x="9105" y="10071"/>
                    </a:lnTo>
                    <a:cubicBezTo>
                      <a:pt x="9101" y="9973"/>
                      <a:pt x="9101" y="9875"/>
                      <a:pt x="9105" y="9778"/>
                    </a:cubicBezTo>
                    <a:cubicBezTo>
                      <a:pt x="9105" y="9569"/>
                      <a:pt x="9314" y="9778"/>
                      <a:pt x="9523" y="9778"/>
                    </a:cubicBezTo>
                    <a:cubicBezTo>
                      <a:pt x="9653" y="9812"/>
                      <a:pt x="9770" y="9885"/>
                      <a:pt x="9858" y="9987"/>
                    </a:cubicBezTo>
                    <a:lnTo>
                      <a:pt x="13789" y="9987"/>
                    </a:lnTo>
                    <a:cubicBezTo>
                      <a:pt x="16548" y="9987"/>
                      <a:pt x="19685" y="9569"/>
                      <a:pt x="22654" y="9569"/>
                    </a:cubicBezTo>
                    <a:cubicBezTo>
                      <a:pt x="25623" y="9569"/>
                      <a:pt x="30264" y="9987"/>
                      <a:pt x="31769" y="9987"/>
                    </a:cubicBezTo>
                    <a:cubicBezTo>
                      <a:pt x="34111" y="9513"/>
                      <a:pt x="35825" y="7516"/>
                      <a:pt x="35951" y="5133"/>
                    </a:cubicBezTo>
                    <a:cubicBezTo>
                      <a:pt x="36035" y="3545"/>
                      <a:pt x="35574" y="1978"/>
                      <a:pt x="34696" y="655"/>
                    </a:cubicBezTo>
                    <a:cubicBezTo>
                      <a:pt x="32898" y="132"/>
                      <a:pt x="31059" y="-80"/>
                      <a:pt x="29177" y="27"/>
                    </a:cubicBezTo>
                    <a:cubicBezTo>
                      <a:pt x="22612" y="27"/>
                      <a:pt x="16047" y="655"/>
                      <a:pt x="9942" y="655"/>
                    </a:cubicBezTo>
                    <a:lnTo>
                      <a:pt x="2039" y="655"/>
                    </a:lnTo>
                    <a:cubicBezTo>
                      <a:pt x="-680" y="-308"/>
                      <a:pt x="366" y="2873"/>
                      <a:pt x="115" y="5300"/>
                    </a:cubicBezTo>
                    <a:cubicBezTo>
                      <a:pt x="-136" y="7727"/>
                      <a:pt x="115" y="9778"/>
                      <a:pt x="115" y="12707"/>
                    </a:cubicBezTo>
                    <a:cubicBezTo>
                      <a:pt x="115" y="15637"/>
                      <a:pt x="115" y="19529"/>
                      <a:pt x="324" y="23086"/>
                    </a:cubicBezTo>
                    <a:cubicBezTo>
                      <a:pt x="533" y="26643"/>
                      <a:pt x="324" y="28275"/>
                      <a:pt x="324" y="29907"/>
                    </a:cubicBezTo>
                    <a:cubicBezTo>
                      <a:pt x="324" y="32334"/>
                      <a:pt x="324" y="34092"/>
                      <a:pt x="324" y="34845"/>
                    </a:cubicBezTo>
                    <a:cubicBezTo>
                      <a:pt x="303" y="36244"/>
                      <a:pt x="207" y="37641"/>
                      <a:pt x="31" y="39030"/>
                    </a:cubicBezTo>
                    <a:cubicBezTo>
                      <a:pt x="-10" y="39810"/>
                      <a:pt x="-10" y="40593"/>
                      <a:pt x="31" y="41373"/>
                    </a:cubicBezTo>
                    <a:cubicBezTo>
                      <a:pt x="797" y="41419"/>
                      <a:pt x="1566" y="41419"/>
                      <a:pt x="2331" y="41373"/>
                    </a:cubicBezTo>
                    <a:cubicBezTo>
                      <a:pt x="3167" y="41373"/>
                      <a:pt x="4380" y="41373"/>
                      <a:pt x="5969" y="41122"/>
                    </a:cubicBezTo>
                    <a:lnTo>
                      <a:pt x="8562" y="41122"/>
                    </a:lnTo>
                    <a:lnTo>
                      <a:pt x="5635" y="41122"/>
                    </a:lnTo>
                    <a:cubicBezTo>
                      <a:pt x="5635" y="41122"/>
                      <a:pt x="5927" y="41122"/>
                      <a:pt x="6053" y="41122"/>
                    </a:cubicBezTo>
                    <a:cubicBezTo>
                      <a:pt x="6178" y="41122"/>
                      <a:pt x="6471" y="41122"/>
                      <a:pt x="6596" y="41122"/>
                    </a:cubicBezTo>
                    <a:cubicBezTo>
                      <a:pt x="6722" y="41122"/>
                      <a:pt x="6931" y="41583"/>
                      <a:pt x="7015" y="41583"/>
                    </a:cubicBezTo>
                    <a:cubicBezTo>
                      <a:pt x="7098" y="41583"/>
                      <a:pt x="7265" y="41122"/>
                      <a:pt x="7349" y="41122"/>
                    </a:cubicBezTo>
                    <a:cubicBezTo>
                      <a:pt x="7433" y="41122"/>
                      <a:pt x="7642" y="41499"/>
                      <a:pt x="7767" y="41541"/>
                    </a:cubicBezTo>
                    <a:cubicBezTo>
                      <a:pt x="7893" y="41583"/>
                      <a:pt x="7767" y="41792"/>
                      <a:pt x="7767" y="41792"/>
                    </a:cubicBezTo>
                    <a:cubicBezTo>
                      <a:pt x="7767" y="41792"/>
                      <a:pt x="8394" y="41122"/>
                      <a:pt x="8687" y="41122"/>
                    </a:cubicBezTo>
                    <a:cubicBezTo>
                      <a:pt x="8980" y="41122"/>
                      <a:pt x="8896" y="41332"/>
                      <a:pt x="9273" y="41332"/>
                    </a:cubicBezTo>
                    <a:cubicBezTo>
                      <a:pt x="9649" y="41332"/>
                      <a:pt x="9607" y="41122"/>
                      <a:pt x="9774" y="41122"/>
                    </a:cubicBezTo>
                    <a:cubicBezTo>
                      <a:pt x="9942" y="41122"/>
                      <a:pt x="10193" y="41122"/>
                      <a:pt x="10234" y="41122"/>
                    </a:cubicBezTo>
                    <a:cubicBezTo>
                      <a:pt x="10276" y="41122"/>
                      <a:pt x="10234" y="41792"/>
                      <a:pt x="10443" y="41792"/>
                    </a:cubicBezTo>
                    <a:cubicBezTo>
                      <a:pt x="10653" y="41792"/>
                      <a:pt x="10443" y="41332"/>
                      <a:pt x="10694" y="41332"/>
                    </a:cubicBezTo>
                    <a:cubicBezTo>
                      <a:pt x="10945" y="41332"/>
                      <a:pt x="10694" y="41332"/>
                      <a:pt x="10903" y="41332"/>
                    </a:cubicBezTo>
                    <a:cubicBezTo>
                      <a:pt x="11112" y="41332"/>
                      <a:pt x="11154" y="41332"/>
                      <a:pt x="11321" y="41332"/>
                    </a:cubicBezTo>
                    <a:cubicBezTo>
                      <a:pt x="11489" y="41332"/>
                      <a:pt x="11656" y="41792"/>
                      <a:pt x="11698" y="41792"/>
                    </a:cubicBezTo>
                    <a:cubicBezTo>
                      <a:pt x="11740" y="41792"/>
                      <a:pt x="11907" y="41499"/>
                      <a:pt x="11991" y="41415"/>
                    </a:cubicBezTo>
                    <a:cubicBezTo>
                      <a:pt x="12074" y="41332"/>
                      <a:pt x="11991" y="42001"/>
                      <a:pt x="12242" y="42001"/>
                    </a:cubicBezTo>
                    <a:cubicBezTo>
                      <a:pt x="12492" y="42001"/>
                      <a:pt x="12869" y="41332"/>
                      <a:pt x="13161" y="41332"/>
                    </a:cubicBezTo>
                    <a:cubicBezTo>
                      <a:pt x="13454" y="41332"/>
                      <a:pt x="13161" y="41541"/>
                      <a:pt x="13747" y="41541"/>
                    </a:cubicBezTo>
                    <a:cubicBezTo>
                      <a:pt x="14332" y="41541"/>
                      <a:pt x="14081" y="41332"/>
                      <a:pt x="14249" y="41332"/>
                    </a:cubicBezTo>
                    <a:cubicBezTo>
                      <a:pt x="14416" y="41332"/>
                      <a:pt x="14667" y="41332"/>
                      <a:pt x="14709" y="41332"/>
                    </a:cubicBezTo>
                    <a:cubicBezTo>
                      <a:pt x="14750" y="41332"/>
                      <a:pt x="14709" y="42001"/>
                      <a:pt x="14709" y="42001"/>
                    </a:cubicBezTo>
                    <a:lnTo>
                      <a:pt x="16088" y="41750"/>
                    </a:lnTo>
                    <a:cubicBezTo>
                      <a:pt x="17092" y="41622"/>
                      <a:pt x="18137" y="41553"/>
                      <a:pt x="19141" y="41541"/>
                    </a:cubicBezTo>
                    <a:cubicBezTo>
                      <a:pt x="20814" y="41541"/>
                      <a:pt x="22319" y="41541"/>
                      <a:pt x="23573" y="41541"/>
                    </a:cubicBezTo>
                    <a:lnTo>
                      <a:pt x="28549" y="41541"/>
                    </a:lnTo>
                    <a:lnTo>
                      <a:pt x="32731" y="41541"/>
                    </a:lnTo>
                    <a:lnTo>
                      <a:pt x="36076" y="41541"/>
                    </a:lnTo>
                    <a:cubicBezTo>
                      <a:pt x="36244" y="41562"/>
                      <a:pt x="36453" y="41562"/>
                      <a:pt x="36620" y="41541"/>
                    </a:cubicBezTo>
                    <a:lnTo>
                      <a:pt x="36620" y="40955"/>
                    </a:lnTo>
                    <a:cubicBezTo>
                      <a:pt x="36620" y="38067"/>
                      <a:pt x="36620" y="34510"/>
                      <a:pt x="36829" y="31832"/>
                    </a:cubicBezTo>
                    <a:cubicBezTo>
                      <a:pt x="36829" y="30284"/>
                      <a:pt x="36829" y="28944"/>
                      <a:pt x="36829" y="28317"/>
                    </a:cubicBezTo>
                    <a:cubicBezTo>
                      <a:pt x="36829" y="25764"/>
                      <a:pt x="36411" y="23253"/>
                      <a:pt x="36411" y="20700"/>
                    </a:cubicBezTo>
                    <a:cubicBezTo>
                      <a:pt x="36411" y="18985"/>
                      <a:pt x="36829" y="14339"/>
                      <a:pt x="36829" y="11368"/>
                    </a:cubicBezTo>
                    <a:cubicBezTo>
                      <a:pt x="37080" y="9723"/>
                      <a:pt x="36369" y="8079"/>
                      <a:pt x="34947" y="7183"/>
                    </a:cubicBezTo>
                    <a:cubicBezTo>
                      <a:pt x="34487" y="6336"/>
                      <a:pt x="33567" y="5843"/>
                      <a:pt x="32606" y="5928"/>
                    </a:cubicBezTo>
                    <a:cubicBezTo>
                      <a:pt x="31978" y="5662"/>
                      <a:pt x="31351" y="5438"/>
                      <a:pt x="30724" y="5258"/>
                    </a:cubicBezTo>
                    <a:close/>
                  </a:path>
                </a:pathLst>
              </a:custGeom>
              <a:solidFill>
                <a:schemeClr val="bg1"/>
              </a:solidFill>
              <a:ln w="3805" cap="flat">
                <a:noFill/>
                <a:prstDash val="solid"/>
                <a:miter/>
              </a:ln>
            </p:spPr>
            <p:txBody>
              <a:bodyPr wrap="none" rtlCol="0" anchor="ctr"/>
              <a:lstStyle/>
              <a:p>
                <a:endParaRPr lang="en-CA"/>
              </a:p>
            </p:txBody>
          </p:sp>
          <p:sp>
            <p:nvSpPr>
              <p:cNvPr id="285" name="Freeform 284">
                <a:extLst>
                  <a:ext uri="{FF2B5EF4-FFF2-40B4-BE49-F238E27FC236}">
                    <a16:creationId xmlns:a16="http://schemas.microsoft.com/office/drawing/2014/main" id="{953E2442-4D87-0A4C-BB69-CB235FF2F773}"/>
                  </a:ext>
                </a:extLst>
              </p:cNvPr>
              <p:cNvSpPr/>
              <p:nvPr/>
            </p:nvSpPr>
            <p:spPr>
              <a:xfrm>
                <a:off x="7838526" y="3180312"/>
                <a:ext cx="40054" cy="41374"/>
              </a:xfrm>
              <a:custGeom>
                <a:avLst/>
                <a:gdLst>
                  <a:gd name="connsiteX0" fmla="*/ 31686 w 40054"/>
                  <a:gd name="connsiteY0" fmla="*/ 5008 h 41374"/>
                  <a:gd name="connsiteX1" fmla="*/ 28926 w 40054"/>
                  <a:gd name="connsiteY1" fmla="*/ 8398 h 41374"/>
                  <a:gd name="connsiteX2" fmla="*/ 28926 w 40054"/>
                  <a:gd name="connsiteY2" fmla="*/ 13294 h 41374"/>
                  <a:gd name="connsiteX3" fmla="*/ 29344 w 40054"/>
                  <a:gd name="connsiteY3" fmla="*/ 16474 h 41374"/>
                  <a:gd name="connsiteX4" fmla="*/ 29344 w 40054"/>
                  <a:gd name="connsiteY4" fmla="*/ 19195 h 41374"/>
                  <a:gd name="connsiteX5" fmla="*/ 28926 w 40054"/>
                  <a:gd name="connsiteY5" fmla="*/ 23882 h 41374"/>
                  <a:gd name="connsiteX6" fmla="*/ 28926 w 40054"/>
                  <a:gd name="connsiteY6" fmla="*/ 27481 h 41374"/>
                  <a:gd name="connsiteX7" fmla="*/ 28926 w 40054"/>
                  <a:gd name="connsiteY7" fmla="*/ 29782 h 41374"/>
                  <a:gd name="connsiteX8" fmla="*/ 28926 w 40054"/>
                  <a:gd name="connsiteY8" fmla="*/ 30954 h 41374"/>
                  <a:gd name="connsiteX9" fmla="*/ 28926 w 40054"/>
                  <a:gd name="connsiteY9" fmla="*/ 30954 h 41374"/>
                  <a:gd name="connsiteX10" fmla="*/ 29344 w 40054"/>
                  <a:gd name="connsiteY10" fmla="*/ 31498 h 41374"/>
                  <a:gd name="connsiteX11" fmla="*/ 28633 w 40054"/>
                  <a:gd name="connsiteY11" fmla="*/ 31079 h 41374"/>
                  <a:gd name="connsiteX12" fmla="*/ 24452 w 40054"/>
                  <a:gd name="connsiteY12" fmla="*/ 30870 h 41374"/>
                  <a:gd name="connsiteX13" fmla="*/ 17929 w 40054"/>
                  <a:gd name="connsiteY13" fmla="*/ 31079 h 41374"/>
                  <a:gd name="connsiteX14" fmla="*/ 15963 w 40054"/>
                  <a:gd name="connsiteY14" fmla="*/ 31079 h 41374"/>
                  <a:gd name="connsiteX15" fmla="*/ 15754 w 40054"/>
                  <a:gd name="connsiteY15" fmla="*/ 32377 h 41374"/>
                  <a:gd name="connsiteX16" fmla="*/ 15754 w 40054"/>
                  <a:gd name="connsiteY16" fmla="*/ 32586 h 41374"/>
                  <a:gd name="connsiteX17" fmla="*/ 15294 w 40054"/>
                  <a:gd name="connsiteY17" fmla="*/ 31079 h 41374"/>
                  <a:gd name="connsiteX18" fmla="*/ 15043 w 40054"/>
                  <a:gd name="connsiteY18" fmla="*/ 31749 h 41374"/>
                  <a:gd name="connsiteX19" fmla="*/ 14332 w 40054"/>
                  <a:gd name="connsiteY19" fmla="*/ 31079 h 41374"/>
                  <a:gd name="connsiteX20" fmla="*/ 13998 w 40054"/>
                  <a:gd name="connsiteY20" fmla="*/ 31456 h 41374"/>
                  <a:gd name="connsiteX21" fmla="*/ 13998 w 40054"/>
                  <a:gd name="connsiteY21" fmla="*/ 31079 h 41374"/>
                  <a:gd name="connsiteX22" fmla="*/ 13747 w 40054"/>
                  <a:gd name="connsiteY22" fmla="*/ 30870 h 41374"/>
                  <a:gd name="connsiteX23" fmla="*/ 13747 w 40054"/>
                  <a:gd name="connsiteY23" fmla="*/ 31205 h 41374"/>
                  <a:gd name="connsiteX24" fmla="*/ 13747 w 40054"/>
                  <a:gd name="connsiteY24" fmla="*/ 31205 h 41374"/>
                  <a:gd name="connsiteX25" fmla="*/ 13747 w 40054"/>
                  <a:gd name="connsiteY25" fmla="*/ 31624 h 41374"/>
                  <a:gd name="connsiteX26" fmla="*/ 13538 w 40054"/>
                  <a:gd name="connsiteY26" fmla="*/ 31205 h 41374"/>
                  <a:gd name="connsiteX27" fmla="*/ 13538 w 40054"/>
                  <a:gd name="connsiteY27" fmla="*/ 30996 h 41374"/>
                  <a:gd name="connsiteX28" fmla="*/ 13538 w 40054"/>
                  <a:gd name="connsiteY28" fmla="*/ 31205 h 41374"/>
                  <a:gd name="connsiteX29" fmla="*/ 13538 w 40054"/>
                  <a:gd name="connsiteY29" fmla="*/ 31665 h 41374"/>
                  <a:gd name="connsiteX30" fmla="*/ 13287 w 40054"/>
                  <a:gd name="connsiteY30" fmla="*/ 31205 h 41374"/>
                  <a:gd name="connsiteX31" fmla="*/ 13078 w 40054"/>
                  <a:gd name="connsiteY31" fmla="*/ 30996 h 41374"/>
                  <a:gd name="connsiteX32" fmla="*/ 12785 w 40054"/>
                  <a:gd name="connsiteY32" fmla="*/ 31205 h 41374"/>
                  <a:gd name="connsiteX33" fmla="*/ 12409 w 40054"/>
                  <a:gd name="connsiteY33" fmla="*/ 31205 h 41374"/>
                  <a:gd name="connsiteX34" fmla="*/ 12409 w 40054"/>
                  <a:gd name="connsiteY34" fmla="*/ 32502 h 41374"/>
                  <a:gd name="connsiteX35" fmla="*/ 12409 w 40054"/>
                  <a:gd name="connsiteY35" fmla="*/ 32712 h 41374"/>
                  <a:gd name="connsiteX36" fmla="*/ 11949 w 40054"/>
                  <a:gd name="connsiteY36" fmla="*/ 31205 h 41374"/>
                  <a:gd name="connsiteX37" fmla="*/ 11698 w 40054"/>
                  <a:gd name="connsiteY37" fmla="*/ 31875 h 41374"/>
                  <a:gd name="connsiteX38" fmla="*/ 10987 w 40054"/>
                  <a:gd name="connsiteY38" fmla="*/ 31205 h 41374"/>
                  <a:gd name="connsiteX39" fmla="*/ 10569 w 40054"/>
                  <a:gd name="connsiteY39" fmla="*/ 31665 h 41374"/>
                  <a:gd name="connsiteX40" fmla="*/ 10234 w 40054"/>
                  <a:gd name="connsiteY40" fmla="*/ 31331 h 41374"/>
                  <a:gd name="connsiteX41" fmla="*/ 10234 w 40054"/>
                  <a:gd name="connsiteY41" fmla="*/ 31331 h 41374"/>
                  <a:gd name="connsiteX42" fmla="*/ 10234 w 40054"/>
                  <a:gd name="connsiteY42" fmla="*/ 31121 h 41374"/>
                  <a:gd name="connsiteX43" fmla="*/ 10234 w 40054"/>
                  <a:gd name="connsiteY43" fmla="*/ 31540 h 41374"/>
                  <a:gd name="connsiteX44" fmla="*/ 10234 w 40054"/>
                  <a:gd name="connsiteY44" fmla="*/ 31791 h 41374"/>
                  <a:gd name="connsiteX45" fmla="*/ 10234 w 40054"/>
                  <a:gd name="connsiteY45" fmla="*/ 31331 h 41374"/>
                  <a:gd name="connsiteX46" fmla="*/ 10234 w 40054"/>
                  <a:gd name="connsiteY46" fmla="*/ 31121 h 41374"/>
                  <a:gd name="connsiteX47" fmla="*/ 9984 w 40054"/>
                  <a:gd name="connsiteY47" fmla="*/ 31331 h 41374"/>
                  <a:gd name="connsiteX48" fmla="*/ 9984 w 40054"/>
                  <a:gd name="connsiteY48" fmla="*/ 31791 h 41374"/>
                  <a:gd name="connsiteX49" fmla="*/ 9733 w 40054"/>
                  <a:gd name="connsiteY49" fmla="*/ 31331 h 41374"/>
                  <a:gd name="connsiteX50" fmla="*/ 9733 w 40054"/>
                  <a:gd name="connsiteY50" fmla="*/ 31121 h 41374"/>
                  <a:gd name="connsiteX51" fmla="*/ 9733 w 40054"/>
                  <a:gd name="connsiteY51" fmla="*/ 31331 h 41374"/>
                  <a:gd name="connsiteX52" fmla="*/ 9733 w 40054"/>
                  <a:gd name="connsiteY52" fmla="*/ 31331 h 41374"/>
                  <a:gd name="connsiteX53" fmla="*/ 9733 w 40054"/>
                  <a:gd name="connsiteY53" fmla="*/ 31331 h 41374"/>
                  <a:gd name="connsiteX54" fmla="*/ 9733 w 40054"/>
                  <a:gd name="connsiteY54" fmla="*/ 30954 h 41374"/>
                  <a:gd name="connsiteX55" fmla="*/ 9733 w 40054"/>
                  <a:gd name="connsiteY55" fmla="*/ 30159 h 41374"/>
                  <a:gd name="connsiteX56" fmla="*/ 9733 w 40054"/>
                  <a:gd name="connsiteY56" fmla="*/ 29154 h 41374"/>
                  <a:gd name="connsiteX57" fmla="*/ 8771 w 40054"/>
                  <a:gd name="connsiteY57" fmla="*/ 27313 h 41374"/>
                  <a:gd name="connsiteX58" fmla="*/ 8562 w 40054"/>
                  <a:gd name="connsiteY58" fmla="*/ 26685 h 41374"/>
                  <a:gd name="connsiteX59" fmla="*/ 10025 w 40054"/>
                  <a:gd name="connsiteY59" fmla="*/ 16516 h 41374"/>
                  <a:gd name="connsiteX60" fmla="*/ 9398 w 40054"/>
                  <a:gd name="connsiteY60" fmla="*/ 11453 h 41374"/>
                  <a:gd name="connsiteX61" fmla="*/ 9398 w 40054"/>
                  <a:gd name="connsiteY61" fmla="*/ 10072 h 41374"/>
                  <a:gd name="connsiteX62" fmla="*/ 9398 w 40054"/>
                  <a:gd name="connsiteY62" fmla="*/ 9779 h 41374"/>
                  <a:gd name="connsiteX63" fmla="*/ 9774 w 40054"/>
                  <a:gd name="connsiteY63" fmla="*/ 9779 h 41374"/>
                  <a:gd name="connsiteX64" fmla="*/ 10109 w 40054"/>
                  <a:gd name="connsiteY64" fmla="*/ 9988 h 41374"/>
                  <a:gd name="connsiteX65" fmla="*/ 14040 w 40054"/>
                  <a:gd name="connsiteY65" fmla="*/ 9988 h 41374"/>
                  <a:gd name="connsiteX66" fmla="*/ 22946 w 40054"/>
                  <a:gd name="connsiteY66" fmla="*/ 9569 h 41374"/>
                  <a:gd name="connsiteX67" fmla="*/ 32020 w 40054"/>
                  <a:gd name="connsiteY67" fmla="*/ 9988 h 41374"/>
                  <a:gd name="connsiteX68" fmla="*/ 36202 w 40054"/>
                  <a:gd name="connsiteY68" fmla="*/ 5092 h 41374"/>
                  <a:gd name="connsiteX69" fmla="*/ 34948 w 40054"/>
                  <a:gd name="connsiteY69" fmla="*/ 656 h 41374"/>
                  <a:gd name="connsiteX70" fmla="*/ 29428 w 40054"/>
                  <a:gd name="connsiteY70" fmla="*/ 28 h 41374"/>
                  <a:gd name="connsiteX71" fmla="*/ 10193 w 40054"/>
                  <a:gd name="connsiteY71" fmla="*/ 656 h 41374"/>
                  <a:gd name="connsiteX72" fmla="*/ 2331 w 40054"/>
                  <a:gd name="connsiteY72" fmla="*/ 656 h 41374"/>
                  <a:gd name="connsiteX73" fmla="*/ 366 w 40054"/>
                  <a:gd name="connsiteY73" fmla="*/ 5259 h 41374"/>
                  <a:gd name="connsiteX74" fmla="*/ 366 w 40054"/>
                  <a:gd name="connsiteY74" fmla="*/ 12331 h 41374"/>
                  <a:gd name="connsiteX75" fmla="*/ 366 w 40054"/>
                  <a:gd name="connsiteY75" fmla="*/ 22710 h 41374"/>
                  <a:gd name="connsiteX76" fmla="*/ 366 w 40054"/>
                  <a:gd name="connsiteY76" fmla="*/ 29531 h 41374"/>
                  <a:gd name="connsiteX77" fmla="*/ 366 w 40054"/>
                  <a:gd name="connsiteY77" fmla="*/ 34427 h 41374"/>
                  <a:gd name="connsiteX78" fmla="*/ 31 w 40054"/>
                  <a:gd name="connsiteY78" fmla="*/ 38612 h 41374"/>
                  <a:gd name="connsiteX79" fmla="*/ 31 w 40054"/>
                  <a:gd name="connsiteY79" fmla="*/ 40956 h 41374"/>
                  <a:gd name="connsiteX80" fmla="*/ 2373 w 40054"/>
                  <a:gd name="connsiteY80" fmla="*/ 40956 h 41374"/>
                  <a:gd name="connsiteX81" fmla="*/ 5969 w 40054"/>
                  <a:gd name="connsiteY81" fmla="*/ 40746 h 41374"/>
                  <a:gd name="connsiteX82" fmla="*/ 8562 w 40054"/>
                  <a:gd name="connsiteY82" fmla="*/ 40746 h 41374"/>
                  <a:gd name="connsiteX83" fmla="*/ 9064 w 40054"/>
                  <a:gd name="connsiteY83" fmla="*/ 40746 h 41374"/>
                  <a:gd name="connsiteX84" fmla="*/ 9482 w 40054"/>
                  <a:gd name="connsiteY84" fmla="*/ 40746 h 41374"/>
                  <a:gd name="connsiteX85" fmla="*/ 10067 w 40054"/>
                  <a:gd name="connsiteY85" fmla="*/ 40746 h 41374"/>
                  <a:gd name="connsiteX86" fmla="*/ 10443 w 40054"/>
                  <a:gd name="connsiteY86" fmla="*/ 41165 h 41374"/>
                  <a:gd name="connsiteX87" fmla="*/ 10820 w 40054"/>
                  <a:gd name="connsiteY87" fmla="*/ 40746 h 41374"/>
                  <a:gd name="connsiteX88" fmla="*/ 11196 w 40054"/>
                  <a:gd name="connsiteY88" fmla="*/ 41165 h 41374"/>
                  <a:gd name="connsiteX89" fmla="*/ 11405 w 40054"/>
                  <a:gd name="connsiteY89" fmla="*/ 41165 h 41374"/>
                  <a:gd name="connsiteX90" fmla="*/ 12283 w 40054"/>
                  <a:gd name="connsiteY90" fmla="*/ 40537 h 41374"/>
                  <a:gd name="connsiteX91" fmla="*/ 12911 w 40054"/>
                  <a:gd name="connsiteY91" fmla="*/ 40746 h 41374"/>
                  <a:gd name="connsiteX92" fmla="*/ 13371 w 40054"/>
                  <a:gd name="connsiteY92" fmla="*/ 40537 h 41374"/>
                  <a:gd name="connsiteX93" fmla="*/ 13872 w 40054"/>
                  <a:gd name="connsiteY93" fmla="*/ 40537 h 41374"/>
                  <a:gd name="connsiteX94" fmla="*/ 14081 w 40054"/>
                  <a:gd name="connsiteY94" fmla="*/ 41165 h 41374"/>
                  <a:gd name="connsiteX95" fmla="*/ 14081 w 40054"/>
                  <a:gd name="connsiteY95" fmla="*/ 40746 h 41374"/>
                  <a:gd name="connsiteX96" fmla="*/ 14081 w 40054"/>
                  <a:gd name="connsiteY96" fmla="*/ 40746 h 41374"/>
                  <a:gd name="connsiteX97" fmla="*/ 14500 w 40054"/>
                  <a:gd name="connsiteY97" fmla="*/ 40746 h 41374"/>
                  <a:gd name="connsiteX98" fmla="*/ 14918 w 40054"/>
                  <a:gd name="connsiteY98" fmla="*/ 41165 h 41374"/>
                  <a:gd name="connsiteX99" fmla="*/ 15169 w 40054"/>
                  <a:gd name="connsiteY99" fmla="*/ 40788 h 41374"/>
                  <a:gd name="connsiteX100" fmla="*/ 15419 w 40054"/>
                  <a:gd name="connsiteY100" fmla="*/ 41374 h 41374"/>
                  <a:gd name="connsiteX101" fmla="*/ 16340 w 40054"/>
                  <a:gd name="connsiteY101" fmla="*/ 40746 h 41374"/>
                  <a:gd name="connsiteX102" fmla="*/ 16925 w 40054"/>
                  <a:gd name="connsiteY102" fmla="*/ 40956 h 41374"/>
                  <a:gd name="connsiteX103" fmla="*/ 17427 w 40054"/>
                  <a:gd name="connsiteY103" fmla="*/ 40746 h 41374"/>
                  <a:gd name="connsiteX104" fmla="*/ 17887 w 40054"/>
                  <a:gd name="connsiteY104" fmla="*/ 40746 h 41374"/>
                  <a:gd name="connsiteX105" fmla="*/ 17887 w 40054"/>
                  <a:gd name="connsiteY105" fmla="*/ 41374 h 41374"/>
                  <a:gd name="connsiteX106" fmla="*/ 19267 w 40054"/>
                  <a:gd name="connsiteY106" fmla="*/ 41165 h 41374"/>
                  <a:gd name="connsiteX107" fmla="*/ 22319 w 40054"/>
                  <a:gd name="connsiteY107" fmla="*/ 40956 h 41374"/>
                  <a:gd name="connsiteX108" fmla="*/ 26793 w 40054"/>
                  <a:gd name="connsiteY108" fmla="*/ 40956 h 41374"/>
                  <a:gd name="connsiteX109" fmla="*/ 31728 w 40054"/>
                  <a:gd name="connsiteY109" fmla="*/ 40956 h 41374"/>
                  <a:gd name="connsiteX110" fmla="*/ 39798 w 40054"/>
                  <a:gd name="connsiteY110" fmla="*/ 40956 h 41374"/>
                  <a:gd name="connsiteX111" fmla="*/ 39798 w 40054"/>
                  <a:gd name="connsiteY111" fmla="*/ 40370 h 41374"/>
                  <a:gd name="connsiteX112" fmla="*/ 39798 w 40054"/>
                  <a:gd name="connsiteY112" fmla="*/ 31247 h 41374"/>
                  <a:gd name="connsiteX113" fmla="*/ 40007 w 40054"/>
                  <a:gd name="connsiteY113" fmla="*/ 27732 h 41374"/>
                  <a:gd name="connsiteX114" fmla="*/ 39589 w 40054"/>
                  <a:gd name="connsiteY114" fmla="*/ 20115 h 41374"/>
                  <a:gd name="connsiteX115" fmla="*/ 40007 w 40054"/>
                  <a:gd name="connsiteY115" fmla="*/ 10783 h 41374"/>
                  <a:gd name="connsiteX116" fmla="*/ 38084 w 40054"/>
                  <a:gd name="connsiteY116" fmla="*/ 6598 h 41374"/>
                  <a:gd name="connsiteX117" fmla="*/ 35784 w 40054"/>
                  <a:gd name="connsiteY117" fmla="*/ 5301 h 41374"/>
                  <a:gd name="connsiteX118" fmla="*/ 31686 w 40054"/>
                  <a:gd name="connsiteY118" fmla="*/ 5008 h 4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0054" h="41374">
                    <a:moveTo>
                      <a:pt x="31686" y="5008"/>
                    </a:moveTo>
                    <a:cubicBezTo>
                      <a:pt x="30285" y="5640"/>
                      <a:pt x="29265" y="6895"/>
                      <a:pt x="28926" y="8398"/>
                    </a:cubicBezTo>
                    <a:cubicBezTo>
                      <a:pt x="28926" y="9276"/>
                      <a:pt x="28926" y="11369"/>
                      <a:pt x="28926" y="13294"/>
                    </a:cubicBezTo>
                    <a:cubicBezTo>
                      <a:pt x="28980" y="14365"/>
                      <a:pt x="29118" y="15428"/>
                      <a:pt x="29344" y="16474"/>
                    </a:cubicBezTo>
                    <a:cubicBezTo>
                      <a:pt x="29457" y="17378"/>
                      <a:pt x="29457" y="18291"/>
                      <a:pt x="29344" y="19195"/>
                    </a:cubicBezTo>
                    <a:cubicBezTo>
                      <a:pt x="29319" y="20764"/>
                      <a:pt x="29177" y="22333"/>
                      <a:pt x="28926" y="23882"/>
                    </a:cubicBezTo>
                    <a:cubicBezTo>
                      <a:pt x="28838" y="25078"/>
                      <a:pt x="28838" y="26284"/>
                      <a:pt x="28926" y="27481"/>
                    </a:cubicBezTo>
                    <a:cubicBezTo>
                      <a:pt x="28926" y="28192"/>
                      <a:pt x="28926" y="28945"/>
                      <a:pt x="28926" y="29782"/>
                    </a:cubicBezTo>
                    <a:lnTo>
                      <a:pt x="28926" y="30954"/>
                    </a:lnTo>
                    <a:lnTo>
                      <a:pt x="28926" y="30954"/>
                    </a:lnTo>
                    <a:cubicBezTo>
                      <a:pt x="28926" y="30954"/>
                      <a:pt x="29344" y="31372"/>
                      <a:pt x="29344" y="31498"/>
                    </a:cubicBezTo>
                    <a:cubicBezTo>
                      <a:pt x="29344" y="31624"/>
                      <a:pt x="28884" y="31498"/>
                      <a:pt x="28633" y="31079"/>
                    </a:cubicBezTo>
                    <a:cubicBezTo>
                      <a:pt x="27245" y="30904"/>
                      <a:pt x="25848" y="30833"/>
                      <a:pt x="24452" y="30870"/>
                    </a:cubicBezTo>
                    <a:lnTo>
                      <a:pt x="17929" y="31079"/>
                    </a:lnTo>
                    <a:lnTo>
                      <a:pt x="15963" y="31079"/>
                    </a:lnTo>
                    <a:cubicBezTo>
                      <a:pt x="15963" y="31289"/>
                      <a:pt x="15963" y="31289"/>
                      <a:pt x="15754" y="32377"/>
                    </a:cubicBezTo>
                    <a:lnTo>
                      <a:pt x="15754" y="32586"/>
                    </a:lnTo>
                    <a:cubicBezTo>
                      <a:pt x="15754" y="32586"/>
                      <a:pt x="15503" y="31079"/>
                      <a:pt x="15294" y="31079"/>
                    </a:cubicBezTo>
                    <a:cubicBezTo>
                      <a:pt x="15085" y="31079"/>
                      <a:pt x="15294" y="31749"/>
                      <a:pt x="15043" y="31749"/>
                    </a:cubicBezTo>
                    <a:cubicBezTo>
                      <a:pt x="14792" y="31749"/>
                      <a:pt x="14625" y="31079"/>
                      <a:pt x="14332" y="31079"/>
                    </a:cubicBezTo>
                    <a:cubicBezTo>
                      <a:pt x="14040" y="31079"/>
                      <a:pt x="14332" y="31331"/>
                      <a:pt x="13998" y="31456"/>
                    </a:cubicBezTo>
                    <a:cubicBezTo>
                      <a:pt x="13985" y="31331"/>
                      <a:pt x="13985" y="31205"/>
                      <a:pt x="13998" y="31079"/>
                    </a:cubicBezTo>
                    <a:cubicBezTo>
                      <a:pt x="13998" y="31079"/>
                      <a:pt x="13998" y="30870"/>
                      <a:pt x="13747" y="30870"/>
                    </a:cubicBezTo>
                    <a:cubicBezTo>
                      <a:pt x="13496" y="30870"/>
                      <a:pt x="13747" y="30870"/>
                      <a:pt x="13747" y="31205"/>
                    </a:cubicBezTo>
                    <a:lnTo>
                      <a:pt x="13747" y="31205"/>
                    </a:lnTo>
                    <a:cubicBezTo>
                      <a:pt x="13747" y="31205"/>
                      <a:pt x="13747" y="31205"/>
                      <a:pt x="13747" y="31624"/>
                    </a:cubicBezTo>
                    <a:cubicBezTo>
                      <a:pt x="13747" y="32042"/>
                      <a:pt x="13747" y="31624"/>
                      <a:pt x="13538" y="31205"/>
                    </a:cubicBezTo>
                    <a:cubicBezTo>
                      <a:pt x="13329" y="30787"/>
                      <a:pt x="13538" y="30996"/>
                      <a:pt x="13538" y="30996"/>
                    </a:cubicBezTo>
                    <a:cubicBezTo>
                      <a:pt x="13538" y="30996"/>
                      <a:pt x="13538" y="31205"/>
                      <a:pt x="13538" y="31205"/>
                    </a:cubicBezTo>
                    <a:cubicBezTo>
                      <a:pt x="13538" y="31205"/>
                      <a:pt x="13538" y="31665"/>
                      <a:pt x="13538" y="31665"/>
                    </a:cubicBezTo>
                    <a:cubicBezTo>
                      <a:pt x="13538" y="31665"/>
                      <a:pt x="13538" y="31414"/>
                      <a:pt x="13287" y="31205"/>
                    </a:cubicBezTo>
                    <a:cubicBezTo>
                      <a:pt x="13036" y="30996"/>
                      <a:pt x="13287" y="30996"/>
                      <a:pt x="13078" y="30996"/>
                    </a:cubicBezTo>
                    <a:cubicBezTo>
                      <a:pt x="12869" y="30996"/>
                      <a:pt x="13078" y="31205"/>
                      <a:pt x="12785" y="31205"/>
                    </a:cubicBezTo>
                    <a:lnTo>
                      <a:pt x="12409" y="31205"/>
                    </a:lnTo>
                    <a:cubicBezTo>
                      <a:pt x="12409" y="31414"/>
                      <a:pt x="12409" y="31414"/>
                      <a:pt x="12409" y="32502"/>
                    </a:cubicBezTo>
                    <a:lnTo>
                      <a:pt x="12409" y="32712"/>
                    </a:lnTo>
                    <a:cubicBezTo>
                      <a:pt x="12409" y="32712"/>
                      <a:pt x="12158" y="31205"/>
                      <a:pt x="11949" y="31205"/>
                    </a:cubicBezTo>
                    <a:cubicBezTo>
                      <a:pt x="11740" y="31205"/>
                      <a:pt x="11949" y="31875"/>
                      <a:pt x="11698" y="31875"/>
                    </a:cubicBezTo>
                    <a:cubicBezTo>
                      <a:pt x="11447" y="31875"/>
                      <a:pt x="11280" y="31205"/>
                      <a:pt x="10987" y="31205"/>
                    </a:cubicBezTo>
                    <a:cubicBezTo>
                      <a:pt x="10694" y="31205"/>
                      <a:pt x="10694" y="31665"/>
                      <a:pt x="10569" y="31665"/>
                    </a:cubicBezTo>
                    <a:cubicBezTo>
                      <a:pt x="10443" y="31665"/>
                      <a:pt x="10318" y="31414"/>
                      <a:pt x="10234" y="31331"/>
                    </a:cubicBezTo>
                    <a:lnTo>
                      <a:pt x="10234" y="31331"/>
                    </a:lnTo>
                    <a:cubicBezTo>
                      <a:pt x="10234" y="31331"/>
                      <a:pt x="10234" y="31121"/>
                      <a:pt x="10234" y="31121"/>
                    </a:cubicBezTo>
                    <a:cubicBezTo>
                      <a:pt x="10234" y="31121"/>
                      <a:pt x="10234" y="31331"/>
                      <a:pt x="10234" y="31540"/>
                    </a:cubicBezTo>
                    <a:cubicBezTo>
                      <a:pt x="10234" y="31749"/>
                      <a:pt x="10234" y="31791"/>
                      <a:pt x="10234" y="31791"/>
                    </a:cubicBezTo>
                    <a:cubicBezTo>
                      <a:pt x="10234" y="31791"/>
                      <a:pt x="10234" y="31540"/>
                      <a:pt x="10234" y="31331"/>
                    </a:cubicBezTo>
                    <a:cubicBezTo>
                      <a:pt x="10234" y="31121"/>
                      <a:pt x="10234" y="31121"/>
                      <a:pt x="10234" y="31121"/>
                    </a:cubicBezTo>
                    <a:cubicBezTo>
                      <a:pt x="10234" y="31121"/>
                      <a:pt x="10234" y="31331"/>
                      <a:pt x="9984" y="31331"/>
                    </a:cubicBezTo>
                    <a:cubicBezTo>
                      <a:pt x="9733" y="31331"/>
                      <a:pt x="9984" y="31791"/>
                      <a:pt x="9984" y="31791"/>
                    </a:cubicBezTo>
                    <a:cubicBezTo>
                      <a:pt x="9984" y="31791"/>
                      <a:pt x="9984" y="31540"/>
                      <a:pt x="9733" y="31331"/>
                    </a:cubicBezTo>
                    <a:lnTo>
                      <a:pt x="9733" y="31121"/>
                    </a:lnTo>
                    <a:cubicBezTo>
                      <a:pt x="9733" y="31121"/>
                      <a:pt x="9733" y="31331"/>
                      <a:pt x="9733" y="31331"/>
                    </a:cubicBezTo>
                    <a:cubicBezTo>
                      <a:pt x="9733" y="31331"/>
                      <a:pt x="9733" y="31121"/>
                      <a:pt x="9733" y="31331"/>
                    </a:cubicBezTo>
                    <a:lnTo>
                      <a:pt x="9733" y="31331"/>
                    </a:lnTo>
                    <a:lnTo>
                      <a:pt x="9733" y="30954"/>
                    </a:lnTo>
                    <a:lnTo>
                      <a:pt x="9733" y="30159"/>
                    </a:lnTo>
                    <a:cubicBezTo>
                      <a:pt x="9762" y="29824"/>
                      <a:pt x="9762" y="29489"/>
                      <a:pt x="9733" y="29154"/>
                    </a:cubicBezTo>
                    <a:cubicBezTo>
                      <a:pt x="9469" y="28514"/>
                      <a:pt x="9147" y="27895"/>
                      <a:pt x="8771" y="27313"/>
                    </a:cubicBezTo>
                    <a:cubicBezTo>
                      <a:pt x="8771" y="27104"/>
                      <a:pt x="8562" y="26895"/>
                      <a:pt x="8562" y="26685"/>
                    </a:cubicBezTo>
                    <a:cubicBezTo>
                      <a:pt x="9281" y="23333"/>
                      <a:pt x="9770" y="19935"/>
                      <a:pt x="10025" y="16516"/>
                    </a:cubicBezTo>
                    <a:cubicBezTo>
                      <a:pt x="10025" y="15261"/>
                      <a:pt x="9398" y="12708"/>
                      <a:pt x="9398" y="11453"/>
                    </a:cubicBezTo>
                    <a:lnTo>
                      <a:pt x="9398" y="10072"/>
                    </a:lnTo>
                    <a:cubicBezTo>
                      <a:pt x="9373" y="9975"/>
                      <a:pt x="9373" y="9875"/>
                      <a:pt x="9398" y="9779"/>
                    </a:cubicBezTo>
                    <a:cubicBezTo>
                      <a:pt x="9398" y="9569"/>
                      <a:pt x="9607" y="9779"/>
                      <a:pt x="9774" y="9779"/>
                    </a:cubicBezTo>
                    <a:lnTo>
                      <a:pt x="10109" y="9988"/>
                    </a:lnTo>
                    <a:cubicBezTo>
                      <a:pt x="11196" y="9988"/>
                      <a:pt x="12534" y="9988"/>
                      <a:pt x="14040" y="9988"/>
                    </a:cubicBezTo>
                    <a:cubicBezTo>
                      <a:pt x="16799" y="9988"/>
                      <a:pt x="19978" y="9569"/>
                      <a:pt x="22946" y="9569"/>
                    </a:cubicBezTo>
                    <a:cubicBezTo>
                      <a:pt x="25915" y="9569"/>
                      <a:pt x="30557" y="9988"/>
                      <a:pt x="32020" y="9988"/>
                    </a:cubicBezTo>
                    <a:cubicBezTo>
                      <a:pt x="34370" y="9511"/>
                      <a:pt x="36097" y="7490"/>
                      <a:pt x="36202" y="5092"/>
                    </a:cubicBezTo>
                    <a:cubicBezTo>
                      <a:pt x="36265" y="3518"/>
                      <a:pt x="35826" y="1961"/>
                      <a:pt x="34948" y="656"/>
                    </a:cubicBezTo>
                    <a:cubicBezTo>
                      <a:pt x="33158" y="128"/>
                      <a:pt x="31289" y="-81"/>
                      <a:pt x="29428" y="28"/>
                    </a:cubicBezTo>
                    <a:cubicBezTo>
                      <a:pt x="22905" y="28"/>
                      <a:pt x="16340" y="656"/>
                      <a:pt x="10193" y="656"/>
                    </a:cubicBezTo>
                    <a:lnTo>
                      <a:pt x="2331" y="656"/>
                    </a:lnTo>
                    <a:cubicBezTo>
                      <a:pt x="-387" y="-307"/>
                      <a:pt x="617" y="2832"/>
                      <a:pt x="366" y="5259"/>
                    </a:cubicBezTo>
                    <a:lnTo>
                      <a:pt x="366" y="12331"/>
                    </a:lnTo>
                    <a:cubicBezTo>
                      <a:pt x="366" y="15470"/>
                      <a:pt x="366" y="19111"/>
                      <a:pt x="366" y="22710"/>
                    </a:cubicBezTo>
                    <a:cubicBezTo>
                      <a:pt x="366" y="26309"/>
                      <a:pt x="366" y="27899"/>
                      <a:pt x="366" y="29531"/>
                    </a:cubicBezTo>
                    <a:lnTo>
                      <a:pt x="366" y="34427"/>
                    </a:lnTo>
                    <a:cubicBezTo>
                      <a:pt x="328" y="35825"/>
                      <a:pt x="215" y="37223"/>
                      <a:pt x="31" y="38612"/>
                    </a:cubicBezTo>
                    <a:cubicBezTo>
                      <a:pt x="-10" y="39395"/>
                      <a:pt x="-10" y="40173"/>
                      <a:pt x="31" y="40956"/>
                    </a:cubicBezTo>
                    <a:lnTo>
                      <a:pt x="2373" y="40956"/>
                    </a:lnTo>
                    <a:cubicBezTo>
                      <a:pt x="3168" y="40956"/>
                      <a:pt x="4422" y="40956"/>
                      <a:pt x="5969" y="40746"/>
                    </a:cubicBezTo>
                    <a:lnTo>
                      <a:pt x="8562" y="40746"/>
                    </a:lnTo>
                    <a:lnTo>
                      <a:pt x="9064" y="40746"/>
                    </a:lnTo>
                    <a:cubicBezTo>
                      <a:pt x="9064" y="40746"/>
                      <a:pt x="9356" y="40746"/>
                      <a:pt x="9482" y="40746"/>
                    </a:cubicBezTo>
                    <a:cubicBezTo>
                      <a:pt x="9607" y="40746"/>
                      <a:pt x="9942" y="40746"/>
                      <a:pt x="10067" y="40746"/>
                    </a:cubicBezTo>
                    <a:cubicBezTo>
                      <a:pt x="10193" y="40746"/>
                      <a:pt x="10402" y="41165"/>
                      <a:pt x="10443" y="41165"/>
                    </a:cubicBezTo>
                    <a:cubicBezTo>
                      <a:pt x="10485" y="41165"/>
                      <a:pt x="10694" y="40746"/>
                      <a:pt x="10820" y="40746"/>
                    </a:cubicBezTo>
                    <a:cubicBezTo>
                      <a:pt x="10945" y="40746"/>
                      <a:pt x="11071" y="41081"/>
                      <a:pt x="11196" y="41165"/>
                    </a:cubicBezTo>
                    <a:cubicBezTo>
                      <a:pt x="11322" y="41249"/>
                      <a:pt x="11196" y="41165"/>
                      <a:pt x="11405" y="41165"/>
                    </a:cubicBezTo>
                    <a:cubicBezTo>
                      <a:pt x="11614" y="41165"/>
                      <a:pt x="11991" y="40537"/>
                      <a:pt x="12283" y="40537"/>
                    </a:cubicBezTo>
                    <a:cubicBezTo>
                      <a:pt x="12576" y="40537"/>
                      <a:pt x="12492" y="40746"/>
                      <a:pt x="12911" y="40746"/>
                    </a:cubicBezTo>
                    <a:cubicBezTo>
                      <a:pt x="13329" y="40746"/>
                      <a:pt x="13203" y="40537"/>
                      <a:pt x="13371" y="40537"/>
                    </a:cubicBezTo>
                    <a:cubicBezTo>
                      <a:pt x="13538" y="40537"/>
                      <a:pt x="13789" y="40537"/>
                      <a:pt x="13872" y="40537"/>
                    </a:cubicBezTo>
                    <a:cubicBezTo>
                      <a:pt x="13956" y="40537"/>
                      <a:pt x="13872" y="41165"/>
                      <a:pt x="14081" y="41165"/>
                    </a:cubicBezTo>
                    <a:cubicBezTo>
                      <a:pt x="14291" y="41165"/>
                      <a:pt x="14081" y="40746"/>
                      <a:pt x="14081" y="40746"/>
                    </a:cubicBezTo>
                    <a:cubicBezTo>
                      <a:pt x="14081" y="40746"/>
                      <a:pt x="14081" y="40746"/>
                      <a:pt x="14081" y="40746"/>
                    </a:cubicBezTo>
                    <a:cubicBezTo>
                      <a:pt x="14081" y="40746"/>
                      <a:pt x="14332" y="40746"/>
                      <a:pt x="14500" y="40746"/>
                    </a:cubicBezTo>
                    <a:cubicBezTo>
                      <a:pt x="14667" y="40746"/>
                      <a:pt x="14834" y="41165"/>
                      <a:pt x="14918" y="41165"/>
                    </a:cubicBezTo>
                    <a:cubicBezTo>
                      <a:pt x="15001" y="41165"/>
                      <a:pt x="14918" y="40914"/>
                      <a:pt x="15169" y="40788"/>
                    </a:cubicBezTo>
                    <a:cubicBezTo>
                      <a:pt x="15419" y="40663"/>
                      <a:pt x="15169" y="41374"/>
                      <a:pt x="15419" y="41374"/>
                    </a:cubicBezTo>
                    <a:cubicBezTo>
                      <a:pt x="15670" y="41374"/>
                      <a:pt x="16047" y="40746"/>
                      <a:pt x="16340" y="40746"/>
                    </a:cubicBezTo>
                    <a:cubicBezTo>
                      <a:pt x="16632" y="40746"/>
                      <a:pt x="16340" y="40956"/>
                      <a:pt x="16925" y="40956"/>
                    </a:cubicBezTo>
                    <a:cubicBezTo>
                      <a:pt x="17510" y="40956"/>
                      <a:pt x="17259" y="40746"/>
                      <a:pt x="17427" y="40746"/>
                    </a:cubicBezTo>
                    <a:cubicBezTo>
                      <a:pt x="17577" y="40793"/>
                      <a:pt x="17736" y="40793"/>
                      <a:pt x="17887" y="40746"/>
                    </a:cubicBezTo>
                    <a:cubicBezTo>
                      <a:pt x="17887" y="40746"/>
                      <a:pt x="17887" y="41374"/>
                      <a:pt x="17887" y="41374"/>
                    </a:cubicBezTo>
                    <a:lnTo>
                      <a:pt x="19267" y="41165"/>
                    </a:lnTo>
                    <a:cubicBezTo>
                      <a:pt x="20278" y="41035"/>
                      <a:pt x="21299" y="40968"/>
                      <a:pt x="22319" y="40956"/>
                    </a:cubicBezTo>
                    <a:cubicBezTo>
                      <a:pt x="24033" y="40956"/>
                      <a:pt x="25497" y="40956"/>
                      <a:pt x="26793" y="40956"/>
                    </a:cubicBezTo>
                    <a:lnTo>
                      <a:pt x="31728" y="40956"/>
                    </a:lnTo>
                    <a:lnTo>
                      <a:pt x="39798" y="40956"/>
                    </a:lnTo>
                    <a:lnTo>
                      <a:pt x="39798" y="40370"/>
                    </a:lnTo>
                    <a:cubicBezTo>
                      <a:pt x="39798" y="37482"/>
                      <a:pt x="39798" y="33883"/>
                      <a:pt x="39798" y="31247"/>
                    </a:cubicBezTo>
                    <a:cubicBezTo>
                      <a:pt x="39798" y="29657"/>
                      <a:pt x="40007" y="28359"/>
                      <a:pt x="40007" y="27732"/>
                    </a:cubicBezTo>
                    <a:cubicBezTo>
                      <a:pt x="40007" y="25179"/>
                      <a:pt x="39589" y="22626"/>
                      <a:pt x="39589" y="20115"/>
                    </a:cubicBezTo>
                    <a:cubicBezTo>
                      <a:pt x="39589" y="18399"/>
                      <a:pt x="40007" y="13754"/>
                      <a:pt x="40007" y="10783"/>
                    </a:cubicBezTo>
                    <a:cubicBezTo>
                      <a:pt x="40258" y="9130"/>
                      <a:pt x="39505" y="7481"/>
                      <a:pt x="38084" y="6598"/>
                    </a:cubicBezTo>
                    <a:cubicBezTo>
                      <a:pt x="37640" y="5749"/>
                      <a:pt x="36737" y="5242"/>
                      <a:pt x="35784" y="5301"/>
                    </a:cubicBezTo>
                    <a:cubicBezTo>
                      <a:pt x="34441" y="5004"/>
                      <a:pt x="33057" y="4903"/>
                      <a:pt x="31686" y="5008"/>
                    </a:cubicBezTo>
                    <a:close/>
                  </a:path>
                </a:pathLst>
              </a:custGeom>
              <a:solidFill>
                <a:schemeClr val="bg1"/>
              </a:solidFill>
              <a:ln w="3805" cap="flat">
                <a:noFill/>
                <a:prstDash val="solid"/>
                <a:miter/>
              </a:ln>
            </p:spPr>
            <p:txBody>
              <a:bodyPr wrap="none" rtlCol="0" anchor="ctr"/>
              <a:lstStyle/>
              <a:p>
                <a:endParaRPr lang="en-CA"/>
              </a:p>
            </p:txBody>
          </p:sp>
          <p:sp>
            <p:nvSpPr>
              <p:cNvPr id="286" name="Freeform 285">
                <a:extLst>
                  <a:ext uri="{FF2B5EF4-FFF2-40B4-BE49-F238E27FC236}">
                    <a16:creationId xmlns:a16="http://schemas.microsoft.com/office/drawing/2014/main" id="{E59DE02C-36C3-0E4B-A212-8D88B09FE004}"/>
                  </a:ext>
                </a:extLst>
              </p:cNvPr>
              <p:cNvSpPr/>
              <p:nvPr/>
            </p:nvSpPr>
            <p:spPr>
              <a:xfrm>
                <a:off x="7896274" y="3180312"/>
                <a:ext cx="40096" cy="41750"/>
              </a:xfrm>
              <a:custGeom>
                <a:avLst/>
                <a:gdLst>
                  <a:gd name="connsiteX0" fmla="*/ 31100 w 40096"/>
                  <a:gd name="connsiteY0" fmla="*/ 5008 h 41750"/>
                  <a:gd name="connsiteX1" fmla="*/ 28341 w 40096"/>
                  <a:gd name="connsiteY1" fmla="*/ 8398 h 41750"/>
                  <a:gd name="connsiteX2" fmla="*/ 28132 w 40096"/>
                  <a:gd name="connsiteY2" fmla="*/ 13294 h 41750"/>
                  <a:gd name="connsiteX3" fmla="*/ 28550 w 40096"/>
                  <a:gd name="connsiteY3" fmla="*/ 16474 h 41750"/>
                  <a:gd name="connsiteX4" fmla="*/ 28550 w 40096"/>
                  <a:gd name="connsiteY4" fmla="*/ 19195 h 41750"/>
                  <a:gd name="connsiteX5" fmla="*/ 28132 w 40096"/>
                  <a:gd name="connsiteY5" fmla="*/ 23882 h 41750"/>
                  <a:gd name="connsiteX6" fmla="*/ 27922 w 40096"/>
                  <a:gd name="connsiteY6" fmla="*/ 27481 h 41750"/>
                  <a:gd name="connsiteX7" fmla="*/ 27922 w 40096"/>
                  <a:gd name="connsiteY7" fmla="*/ 29782 h 41750"/>
                  <a:gd name="connsiteX8" fmla="*/ 27922 w 40096"/>
                  <a:gd name="connsiteY8" fmla="*/ 30954 h 41750"/>
                  <a:gd name="connsiteX9" fmla="*/ 27922 w 40096"/>
                  <a:gd name="connsiteY9" fmla="*/ 30954 h 41750"/>
                  <a:gd name="connsiteX10" fmla="*/ 28341 w 40096"/>
                  <a:gd name="connsiteY10" fmla="*/ 31498 h 41750"/>
                  <a:gd name="connsiteX11" fmla="*/ 27588 w 40096"/>
                  <a:gd name="connsiteY11" fmla="*/ 31079 h 41750"/>
                  <a:gd name="connsiteX12" fmla="*/ 23406 w 40096"/>
                  <a:gd name="connsiteY12" fmla="*/ 30870 h 41750"/>
                  <a:gd name="connsiteX13" fmla="*/ 16841 w 40096"/>
                  <a:gd name="connsiteY13" fmla="*/ 31079 h 41750"/>
                  <a:gd name="connsiteX14" fmla="*/ 15503 w 40096"/>
                  <a:gd name="connsiteY14" fmla="*/ 31079 h 41750"/>
                  <a:gd name="connsiteX15" fmla="*/ 15252 w 40096"/>
                  <a:gd name="connsiteY15" fmla="*/ 32377 h 41750"/>
                  <a:gd name="connsiteX16" fmla="*/ 15252 w 40096"/>
                  <a:gd name="connsiteY16" fmla="*/ 32586 h 41750"/>
                  <a:gd name="connsiteX17" fmla="*/ 14751 w 40096"/>
                  <a:gd name="connsiteY17" fmla="*/ 31079 h 41750"/>
                  <a:gd name="connsiteX18" fmla="*/ 14542 w 40096"/>
                  <a:gd name="connsiteY18" fmla="*/ 31749 h 41750"/>
                  <a:gd name="connsiteX19" fmla="*/ 13830 w 40096"/>
                  <a:gd name="connsiteY19" fmla="*/ 31079 h 41750"/>
                  <a:gd name="connsiteX20" fmla="*/ 13496 w 40096"/>
                  <a:gd name="connsiteY20" fmla="*/ 31456 h 41750"/>
                  <a:gd name="connsiteX21" fmla="*/ 13496 w 40096"/>
                  <a:gd name="connsiteY21" fmla="*/ 31079 h 41750"/>
                  <a:gd name="connsiteX22" fmla="*/ 13245 w 40096"/>
                  <a:gd name="connsiteY22" fmla="*/ 30870 h 41750"/>
                  <a:gd name="connsiteX23" fmla="*/ 13245 w 40096"/>
                  <a:gd name="connsiteY23" fmla="*/ 31205 h 41750"/>
                  <a:gd name="connsiteX24" fmla="*/ 13245 w 40096"/>
                  <a:gd name="connsiteY24" fmla="*/ 31205 h 41750"/>
                  <a:gd name="connsiteX25" fmla="*/ 13245 w 40096"/>
                  <a:gd name="connsiteY25" fmla="*/ 31624 h 41750"/>
                  <a:gd name="connsiteX26" fmla="*/ 13245 w 40096"/>
                  <a:gd name="connsiteY26" fmla="*/ 31205 h 41750"/>
                  <a:gd name="connsiteX27" fmla="*/ 13245 w 40096"/>
                  <a:gd name="connsiteY27" fmla="*/ 30996 h 41750"/>
                  <a:gd name="connsiteX28" fmla="*/ 12994 w 40096"/>
                  <a:gd name="connsiteY28" fmla="*/ 31205 h 41750"/>
                  <a:gd name="connsiteX29" fmla="*/ 12994 w 40096"/>
                  <a:gd name="connsiteY29" fmla="*/ 31665 h 41750"/>
                  <a:gd name="connsiteX30" fmla="*/ 12743 w 40096"/>
                  <a:gd name="connsiteY30" fmla="*/ 31205 h 41750"/>
                  <a:gd name="connsiteX31" fmla="*/ 12743 w 40096"/>
                  <a:gd name="connsiteY31" fmla="*/ 30996 h 41750"/>
                  <a:gd name="connsiteX32" fmla="*/ 12451 w 40096"/>
                  <a:gd name="connsiteY32" fmla="*/ 31205 h 41750"/>
                  <a:gd name="connsiteX33" fmla="*/ 12074 w 40096"/>
                  <a:gd name="connsiteY33" fmla="*/ 31205 h 41750"/>
                  <a:gd name="connsiteX34" fmla="*/ 12074 w 40096"/>
                  <a:gd name="connsiteY34" fmla="*/ 32502 h 41750"/>
                  <a:gd name="connsiteX35" fmla="*/ 12074 w 40096"/>
                  <a:gd name="connsiteY35" fmla="*/ 32712 h 41750"/>
                  <a:gd name="connsiteX36" fmla="*/ 11614 w 40096"/>
                  <a:gd name="connsiteY36" fmla="*/ 31205 h 41750"/>
                  <a:gd name="connsiteX37" fmla="*/ 11364 w 40096"/>
                  <a:gd name="connsiteY37" fmla="*/ 31875 h 41750"/>
                  <a:gd name="connsiteX38" fmla="*/ 10653 w 40096"/>
                  <a:gd name="connsiteY38" fmla="*/ 31205 h 41750"/>
                  <a:gd name="connsiteX39" fmla="*/ 10234 w 40096"/>
                  <a:gd name="connsiteY39" fmla="*/ 31665 h 41750"/>
                  <a:gd name="connsiteX40" fmla="*/ 9900 w 40096"/>
                  <a:gd name="connsiteY40" fmla="*/ 31331 h 41750"/>
                  <a:gd name="connsiteX41" fmla="*/ 9900 w 40096"/>
                  <a:gd name="connsiteY41" fmla="*/ 31331 h 41750"/>
                  <a:gd name="connsiteX42" fmla="*/ 9691 w 40096"/>
                  <a:gd name="connsiteY42" fmla="*/ 31121 h 41750"/>
                  <a:gd name="connsiteX43" fmla="*/ 9691 w 40096"/>
                  <a:gd name="connsiteY43" fmla="*/ 31540 h 41750"/>
                  <a:gd name="connsiteX44" fmla="*/ 9691 w 40096"/>
                  <a:gd name="connsiteY44" fmla="*/ 31791 h 41750"/>
                  <a:gd name="connsiteX45" fmla="*/ 9482 w 40096"/>
                  <a:gd name="connsiteY45" fmla="*/ 31331 h 41750"/>
                  <a:gd name="connsiteX46" fmla="*/ 9482 w 40096"/>
                  <a:gd name="connsiteY46" fmla="*/ 31121 h 41750"/>
                  <a:gd name="connsiteX47" fmla="*/ 9231 w 40096"/>
                  <a:gd name="connsiteY47" fmla="*/ 31331 h 41750"/>
                  <a:gd name="connsiteX48" fmla="*/ 9231 w 40096"/>
                  <a:gd name="connsiteY48" fmla="*/ 31791 h 41750"/>
                  <a:gd name="connsiteX49" fmla="*/ 9231 w 40096"/>
                  <a:gd name="connsiteY49" fmla="*/ 31331 h 41750"/>
                  <a:gd name="connsiteX50" fmla="*/ 9231 w 40096"/>
                  <a:gd name="connsiteY50" fmla="*/ 31121 h 41750"/>
                  <a:gd name="connsiteX51" fmla="*/ 9231 w 40096"/>
                  <a:gd name="connsiteY51" fmla="*/ 31331 h 41750"/>
                  <a:gd name="connsiteX52" fmla="*/ 9231 w 40096"/>
                  <a:gd name="connsiteY52" fmla="*/ 31331 h 41750"/>
                  <a:gd name="connsiteX53" fmla="*/ 9231 w 40096"/>
                  <a:gd name="connsiteY53" fmla="*/ 31331 h 41750"/>
                  <a:gd name="connsiteX54" fmla="*/ 9231 w 40096"/>
                  <a:gd name="connsiteY54" fmla="*/ 30159 h 41750"/>
                  <a:gd name="connsiteX55" fmla="*/ 9231 w 40096"/>
                  <a:gd name="connsiteY55" fmla="*/ 29154 h 41750"/>
                  <a:gd name="connsiteX56" fmla="*/ 8269 w 40096"/>
                  <a:gd name="connsiteY56" fmla="*/ 27313 h 41750"/>
                  <a:gd name="connsiteX57" fmla="*/ 8269 w 40096"/>
                  <a:gd name="connsiteY57" fmla="*/ 26685 h 41750"/>
                  <a:gd name="connsiteX58" fmla="*/ 9733 w 40096"/>
                  <a:gd name="connsiteY58" fmla="*/ 16516 h 41750"/>
                  <a:gd name="connsiteX59" fmla="*/ 9105 w 40096"/>
                  <a:gd name="connsiteY59" fmla="*/ 11453 h 41750"/>
                  <a:gd name="connsiteX60" fmla="*/ 9105 w 40096"/>
                  <a:gd name="connsiteY60" fmla="*/ 10072 h 41750"/>
                  <a:gd name="connsiteX61" fmla="*/ 9105 w 40096"/>
                  <a:gd name="connsiteY61" fmla="*/ 9779 h 41750"/>
                  <a:gd name="connsiteX62" fmla="*/ 9524 w 40096"/>
                  <a:gd name="connsiteY62" fmla="*/ 9779 h 41750"/>
                  <a:gd name="connsiteX63" fmla="*/ 9858 w 40096"/>
                  <a:gd name="connsiteY63" fmla="*/ 9988 h 41750"/>
                  <a:gd name="connsiteX64" fmla="*/ 13789 w 40096"/>
                  <a:gd name="connsiteY64" fmla="*/ 9988 h 41750"/>
                  <a:gd name="connsiteX65" fmla="*/ 22654 w 40096"/>
                  <a:gd name="connsiteY65" fmla="*/ 9569 h 41750"/>
                  <a:gd name="connsiteX66" fmla="*/ 31770 w 40096"/>
                  <a:gd name="connsiteY66" fmla="*/ 9988 h 41750"/>
                  <a:gd name="connsiteX67" fmla="*/ 35951 w 40096"/>
                  <a:gd name="connsiteY67" fmla="*/ 5092 h 41750"/>
                  <a:gd name="connsiteX68" fmla="*/ 34697 w 40096"/>
                  <a:gd name="connsiteY68" fmla="*/ 656 h 41750"/>
                  <a:gd name="connsiteX69" fmla="*/ 29177 w 40096"/>
                  <a:gd name="connsiteY69" fmla="*/ 28 h 41750"/>
                  <a:gd name="connsiteX70" fmla="*/ 9942 w 40096"/>
                  <a:gd name="connsiteY70" fmla="*/ 656 h 41750"/>
                  <a:gd name="connsiteX71" fmla="*/ 2080 w 40096"/>
                  <a:gd name="connsiteY71" fmla="*/ 656 h 41750"/>
                  <a:gd name="connsiteX72" fmla="*/ 115 w 40096"/>
                  <a:gd name="connsiteY72" fmla="*/ 5259 h 41750"/>
                  <a:gd name="connsiteX73" fmla="*/ 115 w 40096"/>
                  <a:gd name="connsiteY73" fmla="*/ 12708 h 41750"/>
                  <a:gd name="connsiteX74" fmla="*/ 366 w 40096"/>
                  <a:gd name="connsiteY74" fmla="*/ 23086 h 41750"/>
                  <a:gd name="connsiteX75" fmla="*/ 366 w 40096"/>
                  <a:gd name="connsiteY75" fmla="*/ 29908 h 41750"/>
                  <a:gd name="connsiteX76" fmla="*/ 366 w 40096"/>
                  <a:gd name="connsiteY76" fmla="*/ 34804 h 41750"/>
                  <a:gd name="connsiteX77" fmla="*/ 31 w 40096"/>
                  <a:gd name="connsiteY77" fmla="*/ 38989 h 41750"/>
                  <a:gd name="connsiteX78" fmla="*/ 31 w 40096"/>
                  <a:gd name="connsiteY78" fmla="*/ 41332 h 41750"/>
                  <a:gd name="connsiteX79" fmla="*/ 2331 w 40096"/>
                  <a:gd name="connsiteY79" fmla="*/ 41332 h 41750"/>
                  <a:gd name="connsiteX80" fmla="*/ 5969 w 40096"/>
                  <a:gd name="connsiteY80" fmla="*/ 41123 h 41750"/>
                  <a:gd name="connsiteX81" fmla="*/ 8562 w 40096"/>
                  <a:gd name="connsiteY81" fmla="*/ 41123 h 41750"/>
                  <a:gd name="connsiteX82" fmla="*/ 9064 w 40096"/>
                  <a:gd name="connsiteY82" fmla="*/ 41123 h 41750"/>
                  <a:gd name="connsiteX83" fmla="*/ 9482 w 40096"/>
                  <a:gd name="connsiteY83" fmla="*/ 41123 h 41750"/>
                  <a:gd name="connsiteX84" fmla="*/ 10067 w 40096"/>
                  <a:gd name="connsiteY84" fmla="*/ 41123 h 41750"/>
                  <a:gd name="connsiteX85" fmla="*/ 10443 w 40096"/>
                  <a:gd name="connsiteY85" fmla="*/ 41542 h 41750"/>
                  <a:gd name="connsiteX86" fmla="*/ 10820 w 40096"/>
                  <a:gd name="connsiteY86" fmla="*/ 41123 h 41750"/>
                  <a:gd name="connsiteX87" fmla="*/ 11196 w 40096"/>
                  <a:gd name="connsiteY87" fmla="*/ 41542 h 41750"/>
                  <a:gd name="connsiteX88" fmla="*/ 11196 w 40096"/>
                  <a:gd name="connsiteY88" fmla="*/ 41542 h 41750"/>
                  <a:gd name="connsiteX89" fmla="*/ 12116 w 40096"/>
                  <a:gd name="connsiteY89" fmla="*/ 40914 h 41750"/>
                  <a:gd name="connsiteX90" fmla="*/ 12702 w 40096"/>
                  <a:gd name="connsiteY90" fmla="*/ 41123 h 41750"/>
                  <a:gd name="connsiteX91" fmla="*/ 13203 w 40096"/>
                  <a:gd name="connsiteY91" fmla="*/ 40914 h 41750"/>
                  <a:gd name="connsiteX92" fmla="*/ 13663 w 40096"/>
                  <a:gd name="connsiteY92" fmla="*/ 40914 h 41750"/>
                  <a:gd name="connsiteX93" fmla="*/ 13663 w 40096"/>
                  <a:gd name="connsiteY93" fmla="*/ 41542 h 41750"/>
                  <a:gd name="connsiteX94" fmla="*/ 13914 w 40096"/>
                  <a:gd name="connsiteY94" fmla="*/ 41123 h 41750"/>
                  <a:gd name="connsiteX95" fmla="*/ 14123 w 40096"/>
                  <a:gd name="connsiteY95" fmla="*/ 41123 h 41750"/>
                  <a:gd name="connsiteX96" fmla="*/ 14542 w 40096"/>
                  <a:gd name="connsiteY96" fmla="*/ 41123 h 41750"/>
                  <a:gd name="connsiteX97" fmla="*/ 14918 w 40096"/>
                  <a:gd name="connsiteY97" fmla="*/ 41542 h 41750"/>
                  <a:gd name="connsiteX98" fmla="*/ 15210 w 40096"/>
                  <a:gd name="connsiteY98" fmla="*/ 41165 h 41750"/>
                  <a:gd name="connsiteX99" fmla="*/ 15461 w 40096"/>
                  <a:gd name="connsiteY99" fmla="*/ 41751 h 41750"/>
                  <a:gd name="connsiteX100" fmla="*/ 16381 w 40096"/>
                  <a:gd name="connsiteY100" fmla="*/ 41123 h 41750"/>
                  <a:gd name="connsiteX101" fmla="*/ 16967 w 40096"/>
                  <a:gd name="connsiteY101" fmla="*/ 41332 h 41750"/>
                  <a:gd name="connsiteX102" fmla="*/ 17468 w 40096"/>
                  <a:gd name="connsiteY102" fmla="*/ 41123 h 41750"/>
                  <a:gd name="connsiteX103" fmla="*/ 17929 w 40096"/>
                  <a:gd name="connsiteY103" fmla="*/ 41123 h 41750"/>
                  <a:gd name="connsiteX104" fmla="*/ 17929 w 40096"/>
                  <a:gd name="connsiteY104" fmla="*/ 41751 h 41750"/>
                  <a:gd name="connsiteX105" fmla="*/ 19308 w 40096"/>
                  <a:gd name="connsiteY105" fmla="*/ 41542 h 41750"/>
                  <a:gd name="connsiteX106" fmla="*/ 22361 w 40096"/>
                  <a:gd name="connsiteY106" fmla="*/ 41332 h 41750"/>
                  <a:gd name="connsiteX107" fmla="*/ 26793 w 40096"/>
                  <a:gd name="connsiteY107" fmla="*/ 41332 h 41750"/>
                  <a:gd name="connsiteX108" fmla="*/ 31770 w 40096"/>
                  <a:gd name="connsiteY108" fmla="*/ 41332 h 41750"/>
                  <a:gd name="connsiteX109" fmla="*/ 39798 w 40096"/>
                  <a:gd name="connsiteY109" fmla="*/ 41332 h 41750"/>
                  <a:gd name="connsiteX110" fmla="*/ 39798 w 40096"/>
                  <a:gd name="connsiteY110" fmla="*/ 40746 h 41750"/>
                  <a:gd name="connsiteX111" fmla="*/ 40049 w 40096"/>
                  <a:gd name="connsiteY111" fmla="*/ 31624 h 41750"/>
                  <a:gd name="connsiteX112" fmla="*/ 40049 w 40096"/>
                  <a:gd name="connsiteY112" fmla="*/ 28108 h 41750"/>
                  <a:gd name="connsiteX113" fmla="*/ 39589 w 40096"/>
                  <a:gd name="connsiteY113" fmla="*/ 20492 h 41750"/>
                  <a:gd name="connsiteX114" fmla="*/ 40049 w 40096"/>
                  <a:gd name="connsiteY114" fmla="*/ 11160 h 41750"/>
                  <a:gd name="connsiteX115" fmla="*/ 38125 w 40096"/>
                  <a:gd name="connsiteY115" fmla="*/ 6975 h 41750"/>
                  <a:gd name="connsiteX116" fmla="*/ 35784 w 40096"/>
                  <a:gd name="connsiteY116" fmla="*/ 5677 h 41750"/>
                  <a:gd name="connsiteX117" fmla="*/ 31100 w 40096"/>
                  <a:gd name="connsiteY117" fmla="*/ 5008 h 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0096" h="41750">
                    <a:moveTo>
                      <a:pt x="31100" y="5008"/>
                    </a:moveTo>
                    <a:cubicBezTo>
                      <a:pt x="29679" y="5640"/>
                      <a:pt x="28675" y="6895"/>
                      <a:pt x="28341" y="8398"/>
                    </a:cubicBezTo>
                    <a:cubicBezTo>
                      <a:pt x="28341" y="9276"/>
                      <a:pt x="28132" y="11369"/>
                      <a:pt x="28132" y="13294"/>
                    </a:cubicBezTo>
                    <a:cubicBezTo>
                      <a:pt x="28173" y="14365"/>
                      <a:pt x="28341" y="15428"/>
                      <a:pt x="28550" y="16474"/>
                    </a:cubicBezTo>
                    <a:cubicBezTo>
                      <a:pt x="28675" y="17378"/>
                      <a:pt x="28675" y="18291"/>
                      <a:pt x="28550" y="19195"/>
                    </a:cubicBezTo>
                    <a:cubicBezTo>
                      <a:pt x="28508" y="20764"/>
                      <a:pt x="28382" y="22333"/>
                      <a:pt x="28132" y="23882"/>
                    </a:cubicBezTo>
                    <a:cubicBezTo>
                      <a:pt x="27964" y="25074"/>
                      <a:pt x="27922" y="26275"/>
                      <a:pt x="27922" y="27481"/>
                    </a:cubicBezTo>
                    <a:cubicBezTo>
                      <a:pt x="27922" y="28192"/>
                      <a:pt x="27922" y="28945"/>
                      <a:pt x="27922" y="29782"/>
                    </a:cubicBezTo>
                    <a:lnTo>
                      <a:pt x="27922" y="30954"/>
                    </a:lnTo>
                    <a:cubicBezTo>
                      <a:pt x="27922" y="30954"/>
                      <a:pt x="27922" y="30954"/>
                      <a:pt x="27922" y="30954"/>
                    </a:cubicBezTo>
                    <a:cubicBezTo>
                      <a:pt x="27922" y="30954"/>
                      <a:pt x="28341" y="31372"/>
                      <a:pt x="28341" y="31498"/>
                    </a:cubicBezTo>
                    <a:cubicBezTo>
                      <a:pt x="28341" y="31624"/>
                      <a:pt x="27839" y="31498"/>
                      <a:pt x="27588" y="31079"/>
                    </a:cubicBezTo>
                    <a:cubicBezTo>
                      <a:pt x="26208" y="30900"/>
                      <a:pt x="24786" y="30833"/>
                      <a:pt x="23406" y="30870"/>
                    </a:cubicBezTo>
                    <a:lnTo>
                      <a:pt x="16841" y="31079"/>
                    </a:lnTo>
                    <a:lnTo>
                      <a:pt x="15503" y="31079"/>
                    </a:lnTo>
                    <a:cubicBezTo>
                      <a:pt x="15503" y="31289"/>
                      <a:pt x="15503" y="31289"/>
                      <a:pt x="15252" y="32377"/>
                    </a:cubicBezTo>
                    <a:lnTo>
                      <a:pt x="15252" y="32586"/>
                    </a:lnTo>
                    <a:cubicBezTo>
                      <a:pt x="15252" y="32586"/>
                      <a:pt x="15001" y="31079"/>
                      <a:pt x="14751" y="31079"/>
                    </a:cubicBezTo>
                    <a:cubicBezTo>
                      <a:pt x="14500" y="31079"/>
                      <a:pt x="14751" y="31749"/>
                      <a:pt x="14542" y="31749"/>
                    </a:cubicBezTo>
                    <a:cubicBezTo>
                      <a:pt x="14332" y="31749"/>
                      <a:pt x="14081" y="31079"/>
                      <a:pt x="13830" y="31079"/>
                    </a:cubicBezTo>
                    <a:cubicBezTo>
                      <a:pt x="13580" y="31079"/>
                      <a:pt x="13580" y="31331"/>
                      <a:pt x="13496" y="31456"/>
                    </a:cubicBezTo>
                    <a:cubicBezTo>
                      <a:pt x="13496" y="31331"/>
                      <a:pt x="13496" y="31205"/>
                      <a:pt x="13496" y="31079"/>
                    </a:cubicBezTo>
                    <a:cubicBezTo>
                      <a:pt x="13496" y="31079"/>
                      <a:pt x="13496" y="30870"/>
                      <a:pt x="13245" y="30870"/>
                    </a:cubicBezTo>
                    <a:cubicBezTo>
                      <a:pt x="12994" y="30870"/>
                      <a:pt x="13245" y="30870"/>
                      <a:pt x="13245" y="31205"/>
                    </a:cubicBezTo>
                    <a:lnTo>
                      <a:pt x="13245" y="31205"/>
                    </a:lnTo>
                    <a:cubicBezTo>
                      <a:pt x="13245" y="31343"/>
                      <a:pt x="13245" y="31485"/>
                      <a:pt x="13245" y="31624"/>
                    </a:cubicBezTo>
                    <a:cubicBezTo>
                      <a:pt x="13245" y="31624"/>
                      <a:pt x="13245" y="31624"/>
                      <a:pt x="13245" y="31205"/>
                    </a:cubicBezTo>
                    <a:cubicBezTo>
                      <a:pt x="13245" y="30787"/>
                      <a:pt x="13245" y="30996"/>
                      <a:pt x="13245" y="30996"/>
                    </a:cubicBezTo>
                    <a:cubicBezTo>
                      <a:pt x="13245" y="30996"/>
                      <a:pt x="13245" y="31205"/>
                      <a:pt x="12994" y="31205"/>
                    </a:cubicBezTo>
                    <a:cubicBezTo>
                      <a:pt x="12743" y="31205"/>
                      <a:pt x="12994" y="31665"/>
                      <a:pt x="12994" y="31665"/>
                    </a:cubicBezTo>
                    <a:cubicBezTo>
                      <a:pt x="12994" y="31665"/>
                      <a:pt x="12994" y="31414"/>
                      <a:pt x="12743" y="31205"/>
                    </a:cubicBezTo>
                    <a:cubicBezTo>
                      <a:pt x="12493" y="30996"/>
                      <a:pt x="12743" y="30996"/>
                      <a:pt x="12743" y="30996"/>
                    </a:cubicBezTo>
                    <a:cubicBezTo>
                      <a:pt x="12743" y="30996"/>
                      <a:pt x="12534" y="31205"/>
                      <a:pt x="12451" y="31205"/>
                    </a:cubicBezTo>
                    <a:lnTo>
                      <a:pt x="12074" y="31205"/>
                    </a:lnTo>
                    <a:cubicBezTo>
                      <a:pt x="12074" y="31414"/>
                      <a:pt x="12074" y="31414"/>
                      <a:pt x="12074" y="32502"/>
                    </a:cubicBezTo>
                    <a:lnTo>
                      <a:pt x="12074" y="32712"/>
                    </a:lnTo>
                    <a:cubicBezTo>
                      <a:pt x="12074" y="32712"/>
                      <a:pt x="11823" y="31205"/>
                      <a:pt x="11614" y="31205"/>
                    </a:cubicBezTo>
                    <a:cubicBezTo>
                      <a:pt x="11405" y="31205"/>
                      <a:pt x="11614" y="31875"/>
                      <a:pt x="11364" y="31875"/>
                    </a:cubicBezTo>
                    <a:cubicBezTo>
                      <a:pt x="11113" y="31875"/>
                      <a:pt x="10945" y="31205"/>
                      <a:pt x="10653" y="31205"/>
                    </a:cubicBezTo>
                    <a:cubicBezTo>
                      <a:pt x="10360" y="31205"/>
                      <a:pt x="10360" y="31665"/>
                      <a:pt x="10234" y="31665"/>
                    </a:cubicBezTo>
                    <a:cubicBezTo>
                      <a:pt x="10109" y="31665"/>
                      <a:pt x="9984" y="31414"/>
                      <a:pt x="9900" y="31331"/>
                    </a:cubicBezTo>
                    <a:lnTo>
                      <a:pt x="9900" y="31331"/>
                    </a:lnTo>
                    <a:cubicBezTo>
                      <a:pt x="9900" y="31331"/>
                      <a:pt x="9900" y="31121"/>
                      <a:pt x="9691" y="31121"/>
                    </a:cubicBezTo>
                    <a:cubicBezTo>
                      <a:pt x="9482" y="31121"/>
                      <a:pt x="9691" y="31331"/>
                      <a:pt x="9691" y="31540"/>
                    </a:cubicBezTo>
                    <a:cubicBezTo>
                      <a:pt x="9691" y="31749"/>
                      <a:pt x="9691" y="31791"/>
                      <a:pt x="9691" y="31791"/>
                    </a:cubicBezTo>
                    <a:cubicBezTo>
                      <a:pt x="9691" y="31791"/>
                      <a:pt x="9691" y="31540"/>
                      <a:pt x="9482" y="31331"/>
                    </a:cubicBezTo>
                    <a:cubicBezTo>
                      <a:pt x="9273" y="31121"/>
                      <a:pt x="9482" y="31121"/>
                      <a:pt x="9482" y="31121"/>
                    </a:cubicBezTo>
                    <a:cubicBezTo>
                      <a:pt x="9482" y="31121"/>
                      <a:pt x="9482" y="31331"/>
                      <a:pt x="9231" y="31331"/>
                    </a:cubicBezTo>
                    <a:cubicBezTo>
                      <a:pt x="8980" y="31331"/>
                      <a:pt x="9231" y="31791"/>
                      <a:pt x="9231" y="31791"/>
                    </a:cubicBezTo>
                    <a:cubicBezTo>
                      <a:pt x="9189" y="31640"/>
                      <a:pt x="9189" y="31481"/>
                      <a:pt x="9231" y="31331"/>
                    </a:cubicBezTo>
                    <a:lnTo>
                      <a:pt x="9231" y="31121"/>
                    </a:lnTo>
                    <a:cubicBezTo>
                      <a:pt x="9231" y="31121"/>
                      <a:pt x="9231" y="31331"/>
                      <a:pt x="9231" y="31331"/>
                    </a:cubicBezTo>
                    <a:cubicBezTo>
                      <a:pt x="9231" y="31331"/>
                      <a:pt x="9231" y="31121"/>
                      <a:pt x="9231" y="31331"/>
                    </a:cubicBezTo>
                    <a:lnTo>
                      <a:pt x="9231" y="31331"/>
                    </a:lnTo>
                    <a:lnTo>
                      <a:pt x="9231" y="30159"/>
                    </a:lnTo>
                    <a:cubicBezTo>
                      <a:pt x="9231" y="29740"/>
                      <a:pt x="9231" y="29447"/>
                      <a:pt x="9231" y="29154"/>
                    </a:cubicBezTo>
                    <a:cubicBezTo>
                      <a:pt x="8938" y="28523"/>
                      <a:pt x="8645" y="27907"/>
                      <a:pt x="8269" y="27313"/>
                    </a:cubicBezTo>
                    <a:cubicBezTo>
                      <a:pt x="8269" y="27104"/>
                      <a:pt x="8269" y="26895"/>
                      <a:pt x="8269" y="26685"/>
                    </a:cubicBezTo>
                    <a:cubicBezTo>
                      <a:pt x="8980" y="23333"/>
                      <a:pt x="9482" y="19935"/>
                      <a:pt x="9733" y="16516"/>
                    </a:cubicBezTo>
                    <a:cubicBezTo>
                      <a:pt x="9733" y="15261"/>
                      <a:pt x="9105" y="12708"/>
                      <a:pt x="9105" y="11453"/>
                    </a:cubicBezTo>
                    <a:lnTo>
                      <a:pt x="9105" y="10072"/>
                    </a:lnTo>
                    <a:cubicBezTo>
                      <a:pt x="9105" y="10072"/>
                      <a:pt x="9105" y="9862"/>
                      <a:pt x="9105" y="9779"/>
                    </a:cubicBezTo>
                    <a:cubicBezTo>
                      <a:pt x="9105" y="9695"/>
                      <a:pt x="9315" y="9779"/>
                      <a:pt x="9524" y="9779"/>
                    </a:cubicBezTo>
                    <a:lnTo>
                      <a:pt x="9858" y="9988"/>
                    </a:lnTo>
                    <a:cubicBezTo>
                      <a:pt x="10945" y="9988"/>
                      <a:pt x="12283" y="9988"/>
                      <a:pt x="13789" y="9988"/>
                    </a:cubicBezTo>
                    <a:cubicBezTo>
                      <a:pt x="16549" y="9988"/>
                      <a:pt x="19727" y="9569"/>
                      <a:pt x="22654" y="9569"/>
                    </a:cubicBezTo>
                    <a:cubicBezTo>
                      <a:pt x="25581" y="9569"/>
                      <a:pt x="30306" y="9988"/>
                      <a:pt x="31770" y="9988"/>
                    </a:cubicBezTo>
                    <a:cubicBezTo>
                      <a:pt x="34111" y="9511"/>
                      <a:pt x="35826" y="7490"/>
                      <a:pt x="35951" y="5092"/>
                    </a:cubicBezTo>
                    <a:cubicBezTo>
                      <a:pt x="36035" y="3518"/>
                      <a:pt x="35575" y="1961"/>
                      <a:pt x="34697" y="656"/>
                    </a:cubicBezTo>
                    <a:cubicBezTo>
                      <a:pt x="32898" y="128"/>
                      <a:pt x="31058" y="-81"/>
                      <a:pt x="29177" y="28"/>
                    </a:cubicBezTo>
                    <a:cubicBezTo>
                      <a:pt x="22612" y="28"/>
                      <a:pt x="16089" y="656"/>
                      <a:pt x="9942" y="656"/>
                    </a:cubicBezTo>
                    <a:lnTo>
                      <a:pt x="2080" y="656"/>
                    </a:lnTo>
                    <a:cubicBezTo>
                      <a:pt x="-679" y="-307"/>
                      <a:pt x="366" y="2832"/>
                      <a:pt x="115" y="5259"/>
                    </a:cubicBezTo>
                    <a:cubicBezTo>
                      <a:pt x="-136" y="7686"/>
                      <a:pt x="115" y="9737"/>
                      <a:pt x="115" y="12708"/>
                    </a:cubicBezTo>
                    <a:cubicBezTo>
                      <a:pt x="115" y="15679"/>
                      <a:pt x="115" y="19488"/>
                      <a:pt x="366" y="23086"/>
                    </a:cubicBezTo>
                    <a:cubicBezTo>
                      <a:pt x="617" y="26685"/>
                      <a:pt x="366" y="28276"/>
                      <a:pt x="366" y="29908"/>
                    </a:cubicBezTo>
                    <a:cubicBezTo>
                      <a:pt x="366" y="32335"/>
                      <a:pt x="366" y="33883"/>
                      <a:pt x="366" y="34804"/>
                    </a:cubicBezTo>
                    <a:cubicBezTo>
                      <a:pt x="328" y="36202"/>
                      <a:pt x="215" y="37599"/>
                      <a:pt x="31" y="38989"/>
                    </a:cubicBezTo>
                    <a:cubicBezTo>
                      <a:pt x="-10" y="39771"/>
                      <a:pt x="-10" y="40550"/>
                      <a:pt x="31" y="41332"/>
                    </a:cubicBezTo>
                    <a:lnTo>
                      <a:pt x="2331" y="41332"/>
                    </a:lnTo>
                    <a:cubicBezTo>
                      <a:pt x="3168" y="41332"/>
                      <a:pt x="4380" y="41332"/>
                      <a:pt x="5969" y="41123"/>
                    </a:cubicBezTo>
                    <a:lnTo>
                      <a:pt x="8562" y="41123"/>
                    </a:lnTo>
                    <a:lnTo>
                      <a:pt x="9064" y="41123"/>
                    </a:lnTo>
                    <a:cubicBezTo>
                      <a:pt x="9064" y="41123"/>
                      <a:pt x="9356" y="41123"/>
                      <a:pt x="9482" y="41123"/>
                    </a:cubicBezTo>
                    <a:cubicBezTo>
                      <a:pt x="9607" y="41123"/>
                      <a:pt x="9900" y="41123"/>
                      <a:pt x="10067" y="41123"/>
                    </a:cubicBezTo>
                    <a:cubicBezTo>
                      <a:pt x="10234" y="41123"/>
                      <a:pt x="10402" y="41542"/>
                      <a:pt x="10443" y="41542"/>
                    </a:cubicBezTo>
                    <a:cubicBezTo>
                      <a:pt x="10485" y="41542"/>
                      <a:pt x="10694" y="41123"/>
                      <a:pt x="10820" y="41123"/>
                    </a:cubicBezTo>
                    <a:cubicBezTo>
                      <a:pt x="10945" y="41123"/>
                      <a:pt x="11071" y="41458"/>
                      <a:pt x="11196" y="41542"/>
                    </a:cubicBezTo>
                    <a:cubicBezTo>
                      <a:pt x="11322" y="41625"/>
                      <a:pt x="11196" y="41542"/>
                      <a:pt x="11196" y="41542"/>
                    </a:cubicBezTo>
                    <a:cubicBezTo>
                      <a:pt x="11196" y="41542"/>
                      <a:pt x="11823" y="40914"/>
                      <a:pt x="12116" y="40914"/>
                    </a:cubicBezTo>
                    <a:cubicBezTo>
                      <a:pt x="12409" y="40914"/>
                      <a:pt x="12116" y="41123"/>
                      <a:pt x="12702" y="41123"/>
                    </a:cubicBezTo>
                    <a:cubicBezTo>
                      <a:pt x="13287" y="41123"/>
                      <a:pt x="13036" y="40914"/>
                      <a:pt x="13203" y="40914"/>
                    </a:cubicBezTo>
                    <a:cubicBezTo>
                      <a:pt x="13371" y="40960"/>
                      <a:pt x="13496" y="40960"/>
                      <a:pt x="13663" y="40914"/>
                    </a:cubicBezTo>
                    <a:cubicBezTo>
                      <a:pt x="13663" y="40914"/>
                      <a:pt x="13663" y="41542"/>
                      <a:pt x="13663" y="41542"/>
                    </a:cubicBezTo>
                    <a:cubicBezTo>
                      <a:pt x="13663" y="41542"/>
                      <a:pt x="13663" y="41123"/>
                      <a:pt x="13914" y="41123"/>
                    </a:cubicBezTo>
                    <a:cubicBezTo>
                      <a:pt x="14165" y="41123"/>
                      <a:pt x="13914" y="41123"/>
                      <a:pt x="14123" y="41123"/>
                    </a:cubicBezTo>
                    <a:cubicBezTo>
                      <a:pt x="14332" y="41123"/>
                      <a:pt x="14374" y="41123"/>
                      <a:pt x="14542" y="41123"/>
                    </a:cubicBezTo>
                    <a:cubicBezTo>
                      <a:pt x="14709" y="41123"/>
                      <a:pt x="14876" y="41542"/>
                      <a:pt x="14918" y="41542"/>
                    </a:cubicBezTo>
                    <a:cubicBezTo>
                      <a:pt x="14960" y="41542"/>
                      <a:pt x="15127" y="41291"/>
                      <a:pt x="15210" y="41165"/>
                    </a:cubicBezTo>
                    <a:cubicBezTo>
                      <a:pt x="15294" y="41039"/>
                      <a:pt x="15210" y="41751"/>
                      <a:pt x="15461" y="41751"/>
                    </a:cubicBezTo>
                    <a:cubicBezTo>
                      <a:pt x="15712" y="41751"/>
                      <a:pt x="16089" y="41123"/>
                      <a:pt x="16381" y="41123"/>
                    </a:cubicBezTo>
                    <a:cubicBezTo>
                      <a:pt x="16674" y="41123"/>
                      <a:pt x="16590" y="41332"/>
                      <a:pt x="16967" y="41332"/>
                    </a:cubicBezTo>
                    <a:cubicBezTo>
                      <a:pt x="17343" y="41332"/>
                      <a:pt x="17301" y="41123"/>
                      <a:pt x="17468" y="41123"/>
                    </a:cubicBezTo>
                    <a:cubicBezTo>
                      <a:pt x="17636" y="41123"/>
                      <a:pt x="17887" y="41123"/>
                      <a:pt x="17929" y="41123"/>
                    </a:cubicBezTo>
                    <a:cubicBezTo>
                      <a:pt x="17970" y="41123"/>
                      <a:pt x="17929" y="41751"/>
                      <a:pt x="17929" y="41751"/>
                    </a:cubicBezTo>
                    <a:lnTo>
                      <a:pt x="19308" y="41542"/>
                    </a:lnTo>
                    <a:cubicBezTo>
                      <a:pt x="20312" y="41412"/>
                      <a:pt x="21357" y="41345"/>
                      <a:pt x="22361" y="41332"/>
                    </a:cubicBezTo>
                    <a:cubicBezTo>
                      <a:pt x="24075" y="41332"/>
                      <a:pt x="25539" y="41332"/>
                      <a:pt x="26793" y="41332"/>
                    </a:cubicBezTo>
                    <a:lnTo>
                      <a:pt x="31770" y="41332"/>
                    </a:lnTo>
                    <a:lnTo>
                      <a:pt x="39798" y="41332"/>
                    </a:lnTo>
                    <a:lnTo>
                      <a:pt x="39798" y="40746"/>
                    </a:lnTo>
                    <a:cubicBezTo>
                      <a:pt x="39798" y="37859"/>
                      <a:pt x="39798" y="34260"/>
                      <a:pt x="40049" y="31624"/>
                    </a:cubicBezTo>
                    <a:cubicBezTo>
                      <a:pt x="40049" y="30033"/>
                      <a:pt x="40049" y="28736"/>
                      <a:pt x="40049" y="28108"/>
                    </a:cubicBezTo>
                    <a:cubicBezTo>
                      <a:pt x="40049" y="25556"/>
                      <a:pt x="39589" y="23003"/>
                      <a:pt x="39589" y="20492"/>
                    </a:cubicBezTo>
                    <a:cubicBezTo>
                      <a:pt x="39589" y="18776"/>
                      <a:pt x="40049" y="14131"/>
                      <a:pt x="40049" y="11160"/>
                    </a:cubicBezTo>
                    <a:cubicBezTo>
                      <a:pt x="40300" y="9507"/>
                      <a:pt x="39547" y="7858"/>
                      <a:pt x="38125" y="6975"/>
                    </a:cubicBezTo>
                    <a:cubicBezTo>
                      <a:pt x="37665" y="6121"/>
                      <a:pt x="36746" y="5611"/>
                      <a:pt x="35784" y="5677"/>
                    </a:cubicBezTo>
                    <a:cubicBezTo>
                      <a:pt x="34278" y="5188"/>
                      <a:pt x="32689" y="4962"/>
                      <a:pt x="31100" y="5008"/>
                    </a:cubicBezTo>
                    <a:close/>
                  </a:path>
                </a:pathLst>
              </a:custGeom>
              <a:solidFill>
                <a:schemeClr val="bg1"/>
              </a:solidFill>
              <a:ln w="3805" cap="flat">
                <a:noFill/>
                <a:prstDash val="solid"/>
                <a:miter/>
              </a:ln>
            </p:spPr>
            <p:txBody>
              <a:bodyPr wrap="none" rtlCol="0" anchor="ctr"/>
              <a:lstStyle/>
              <a:p>
                <a:endParaRPr lang="en-CA"/>
              </a:p>
            </p:txBody>
          </p:sp>
          <p:sp>
            <p:nvSpPr>
              <p:cNvPr id="287" name="Freeform 286">
                <a:extLst>
                  <a:ext uri="{FF2B5EF4-FFF2-40B4-BE49-F238E27FC236}">
                    <a16:creationId xmlns:a16="http://schemas.microsoft.com/office/drawing/2014/main" id="{975FD667-A8CD-1045-A2D0-8DE52EC6BD4C}"/>
                  </a:ext>
                </a:extLst>
              </p:cNvPr>
              <p:cNvSpPr/>
              <p:nvPr/>
            </p:nvSpPr>
            <p:spPr>
              <a:xfrm>
                <a:off x="7838526" y="3236766"/>
                <a:ext cx="40096" cy="41792"/>
              </a:xfrm>
              <a:custGeom>
                <a:avLst/>
                <a:gdLst>
                  <a:gd name="connsiteX0" fmla="*/ 31686 w 40096"/>
                  <a:gd name="connsiteY0" fmla="*/ 5761 h 41792"/>
                  <a:gd name="connsiteX1" fmla="*/ 28926 w 40096"/>
                  <a:gd name="connsiteY1" fmla="*/ 9151 h 41792"/>
                  <a:gd name="connsiteX2" fmla="*/ 28926 w 40096"/>
                  <a:gd name="connsiteY2" fmla="*/ 14047 h 41792"/>
                  <a:gd name="connsiteX3" fmla="*/ 29344 w 40096"/>
                  <a:gd name="connsiteY3" fmla="*/ 17186 h 41792"/>
                  <a:gd name="connsiteX4" fmla="*/ 29344 w 40096"/>
                  <a:gd name="connsiteY4" fmla="*/ 19948 h 41792"/>
                  <a:gd name="connsiteX5" fmla="*/ 28926 w 40096"/>
                  <a:gd name="connsiteY5" fmla="*/ 24635 h 41792"/>
                  <a:gd name="connsiteX6" fmla="*/ 28926 w 40096"/>
                  <a:gd name="connsiteY6" fmla="*/ 28234 h 41792"/>
                  <a:gd name="connsiteX7" fmla="*/ 28926 w 40096"/>
                  <a:gd name="connsiteY7" fmla="*/ 30535 h 41792"/>
                  <a:gd name="connsiteX8" fmla="*/ 28926 w 40096"/>
                  <a:gd name="connsiteY8" fmla="*/ 31707 h 41792"/>
                  <a:gd name="connsiteX9" fmla="*/ 28926 w 40096"/>
                  <a:gd name="connsiteY9" fmla="*/ 31707 h 41792"/>
                  <a:gd name="connsiteX10" fmla="*/ 29344 w 40096"/>
                  <a:gd name="connsiteY10" fmla="*/ 32251 h 41792"/>
                  <a:gd name="connsiteX11" fmla="*/ 28633 w 40096"/>
                  <a:gd name="connsiteY11" fmla="*/ 31833 h 41792"/>
                  <a:gd name="connsiteX12" fmla="*/ 24452 w 40096"/>
                  <a:gd name="connsiteY12" fmla="*/ 31833 h 41792"/>
                  <a:gd name="connsiteX13" fmla="*/ 17929 w 40096"/>
                  <a:gd name="connsiteY13" fmla="*/ 31833 h 41792"/>
                  <a:gd name="connsiteX14" fmla="*/ 15963 w 40096"/>
                  <a:gd name="connsiteY14" fmla="*/ 31833 h 41792"/>
                  <a:gd name="connsiteX15" fmla="*/ 15754 w 40096"/>
                  <a:gd name="connsiteY15" fmla="*/ 33130 h 41792"/>
                  <a:gd name="connsiteX16" fmla="*/ 15754 w 40096"/>
                  <a:gd name="connsiteY16" fmla="*/ 33339 h 41792"/>
                  <a:gd name="connsiteX17" fmla="*/ 15294 w 40096"/>
                  <a:gd name="connsiteY17" fmla="*/ 31833 h 41792"/>
                  <a:gd name="connsiteX18" fmla="*/ 15043 w 40096"/>
                  <a:gd name="connsiteY18" fmla="*/ 32460 h 41792"/>
                  <a:gd name="connsiteX19" fmla="*/ 14332 w 40096"/>
                  <a:gd name="connsiteY19" fmla="*/ 31833 h 41792"/>
                  <a:gd name="connsiteX20" fmla="*/ 13998 w 40096"/>
                  <a:gd name="connsiteY20" fmla="*/ 32209 h 41792"/>
                  <a:gd name="connsiteX21" fmla="*/ 13998 w 40096"/>
                  <a:gd name="connsiteY21" fmla="*/ 31833 h 41792"/>
                  <a:gd name="connsiteX22" fmla="*/ 13747 w 40096"/>
                  <a:gd name="connsiteY22" fmla="*/ 31833 h 41792"/>
                  <a:gd name="connsiteX23" fmla="*/ 13747 w 40096"/>
                  <a:gd name="connsiteY23" fmla="*/ 32168 h 41792"/>
                  <a:gd name="connsiteX24" fmla="*/ 13747 w 40096"/>
                  <a:gd name="connsiteY24" fmla="*/ 32168 h 41792"/>
                  <a:gd name="connsiteX25" fmla="*/ 13747 w 40096"/>
                  <a:gd name="connsiteY25" fmla="*/ 32586 h 41792"/>
                  <a:gd name="connsiteX26" fmla="*/ 13538 w 40096"/>
                  <a:gd name="connsiteY26" fmla="*/ 32168 h 41792"/>
                  <a:gd name="connsiteX27" fmla="*/ 13538 w 40096"/>
                  <a:gd name="connsiteY27" fmla="*/ 32168 h 41792"/>
                  <a:gd name="connsiteX28" fmla="*/ 13538 w 40096"/>
                  <a:gd name="connsiteY28" fmla="*/ 32168 h 41792"/>
                  <a:gd name="connsiteX29" fmla="*/ 13538 w 40096"/>
                  <a:gd name="connsiteY29" fmla="*/ 32586 h 41792"/>
                  <a:gd name="connsiteX30" fmla="*/ 13287 w 40096"/>
                  <a:gd name="connsiteY30" fmla="*/ 32168 h 41792"/>
                  <a:gd name="connsiteX31" fmla="*/ 13078 w 40096"/>
                  <a:gd name="connsiteY31" fmla="*/ 32168 h 41792"/>
                  <a:gd name="connsiteX32" fmla="*/ 12785 w 40096"/>
                  <a:gd name="connsiteY32" fmla="*/ 32168 h 41792"/>
                  <a:gd name="connsiteX33" fmla="*/ 12409 w 40096"/>
                  <a:gd name="connsiteY33" fmla="*/ 32168 h 41792"/>
                  <a:gd name="connsiteX34" fmla="*/ 12409 w 40096"/>
                  <a:gd name="connsiteY34" fmla="*/ 33465 h 41792"/>
                  <a:gd name="connsiteX35" fmla="*/ 12409 w 40096"/>
                  <a:gd name="connsiteY35" fmla="*/ 33674 h 41792"/>
                  <a:gd name="connsiteX36" fmla="*/ 11949 w 40096"/>
                  <a:gd name="connsiteY36" fmla="*/ 32168 h 41792"/>
                  <a:gd name="connsiteX37" fmla="*/ 11698 w 40096"/>
                  <a:gd name="connsiteY37" fmla="*/ 32795 h 41792"/>
                  <a:gd name="connsiteX38" fmla="*/ 10987 w 40096"/>
                  <a:gd name="connsiteY38" fmla="*/ 32168 h 41792"/>
                  <a:gd name="connsiteX39" fmla="*/ 10569 w 40096"/>
                  <a:gd name="connsiteY39" fmla="*/ 32586 h 41792"/>
                  <a:gd name="connsiteX40" fmla="*/ 10234 w 40096"/>
                  <a:gd name="connsiteY40" fmla="*/ 32251 h 41792"/>
                  <a:gd name="connsiteX41" fmla="*/ 10234 w 40096"/>
                  <a:gd name="connsiteY41" fmla="*/ 32251 h 41792"/>
                  <a:gd name="connsiteX42" fmla="*/ 10234 w 40096"/>
                  <a:gd name="connsiteY42" fmla="*/ 32251 h 41792"/>
                  <a:gd name="connsiteX43" fmla="*/ 10234 w 40096"/>
                  <a:gd name="connsiteY43" fmla="*/ 32670 h 41792"/>
                  <a:gd name="connsiteX44" fmla="*/ 10234 w 40096"/>
                  <a:gd name="connsiteY44" fmla="*/ 32879 h 41792"/>
                  <a:gd name="connsiteX45" fmla="*/ 10234 w 40096"/>
                  <a:gd name="connsiteY45" fmla="*/ 32460 h 41792"/>
                  <a:gd name="connsiteX46" fmla="*/ 10234 w 40096"/>
                  <a:gd name="connsiteY46" fmla="*/ 32460 h 41792"/>
                  <a:gd name="connsiteX47" fmla="*/ 9984 w 40096"/>
                  <a:gd name="connsiteY47" fmla="*/ 32460 h 41792"/>
                  <a:gd name="connsiteX48" fmla="*/ 9984 w 40096"/>
                  <a:gd name="connsiteY48" fmla="*/ 32879 h 41792"/>
                  <a:gd name="connsiteX49" fmla="*/ 9733 w 40096"/>
                  <a:gd name="connsiteY49" fmla="*/ 32460 h 41792"/>
                  <a:gd name="connsiteX50" fmla="*/ 9733 w 40096"/>
                  <a:gd name="connsiteY50" fmla="*/ 32460 h 41792"/>
                  <a:gd name="connsiteX51" fmla="*/ 9733 w 40096"/>
                  <a:gd name="connsiteY51" fmla="*/ 32460 h 41792"/>
                  <a:gd name="connsiteX52" fmla="*/ 9733 w 40096"/>
                  <a:gd name="connsiteY52" fmla="*/ 32460 h 41792"/>
                  <a:gd name="connsiteX53" fmla="*/ 9733 w 40096"/>
                  <a:gd name="connsiteY53" fmla="*/ 32460 h 41792"/>
                  <a:gd name="connsiteX54" fmla="*/ 9733 w 40096"/>
                  <a:gd name="connsiteY54" fmla="*/ 31205 h 41792"/>
                  <a:gd name="connsiteX55" fmla="*/ 9733 w 40096"/>
                  <a:gd name="connsiteY55" fmla="*/ 30452 h 41792"/>
                  <a:gd name="connsiteX56" fmla="*/ 9733 w 40096"/>
                  <a:gd name="connsiteY56" fmla="*/ 29447 h 41792"/>
                  <a:gd name="connsiteX57" fmla="*/ 8771 w 40096"/>
                  <a:gd name="connsiteY57" fmla="*/ 27606 h 41792"/>
                  <a:gd name="connsiteX58" fmla="*/ 8562 w 40096"/>
                  <a:gd name="connsiteY58" fmla="*/ 26978 h 41792"/>
                  <a:gd name="connsiteX59" fmla="*/ 10025 w 40096"/>
                  <a:gd name="connsiteY59" fmla="*/ 16809 h 41792"/>
                  <a:gd name="connsiteX60" fmla="*/ 9398 w 40096"/>
                  <a:gd name="connsiteY60" fmla="*/ 11704 h 41792"/>
                  <a:gd name="connsiteX61" fmla="*/ 9398 w 40096"/>
                  <a:gd name="connsiteY61" fmla="*/ 10281 h 41792"/>
                  <a:gd name="connsiteX62" fmla="*/ 9398 w 40096"/>
                  <a:gd name="connsiteY62" fmla="*/ 9988 h 41792"/>
                  <a:gd name="connsiteX63" fmla="*/ 9774 w 40096"/>
                  <a:gd name="connsiteY63" fmla="*/ 9988 h 41792"/>
                  <a:gd name="connsiteX64" fmla="*/ 10109 w 40096"/>
                  <a:gd name="connsiteY64" fmla="*/ 9988 h 41792"/>
                  <a:gd name="connsiteX65" fmla="*/ 14040 w 40096"/>
                  <a:gd name="connsiteY65" fmla="*/ 9988 h 41792"/>
                  <a:gd name="connsiteX66" fmla="*/ 22946 w 40096"/>
                  <a:gd name="connsiteY66" fmla="*/ 9528 h 41792"/>
                  <a:gd name="connsiteX67" fmla="*/ 32020 w 40096"/>
                  <a:gd name="connsiteY67" fmla="*/ 9988 h 41792"/>
                  <a:gd name="connsiteX68" fmla="*/ 36202 w 40096"/>
                  <a:gd name="connsiteY68" fmla="*/ 5092 h 41792"/>
                  <a:gd name="connsiteX69" fmla="*/ 34948 w 40096"/>
                  <a:gd name="connsiteY69" fmla="*/ 656 h 41792"/>
                  <a:gd name="connsiteX70" fmla="*/ 29428 w 40096"/>
                  <a:gd name="connsiteY70" fmla="*/ 28 h 41792"/>
                  <a:gd name="connsiteX71" fmla="*/ 10193 w 40096"/>
                  <a:gd name="connsiteY71" fmla="*/ 656 h 41792"/>
                  <a:gd name="connsiteX72" fmla="*/ 2331 w 40096"/>
                  <a:gd name="connsiteY72" fmla="*/ 656 h 41792"/>
                  <a:gd name="connsiteX73" fmla="*/ 366 w 40096"/>
                  <a:gd name="connsiteY73" fmla="*/ 5301 h 41792"/>
                  <a:gd name="connsiteX74" fmla="*/ 366 w 40096"/>
                  <a:gd name="connsiteY74" fmla="*/ 12750 h 41792"/>
                  <a:gd name="connsiteX75" fmla="*/ 366 w 40096"/>
                  <a:gd name="connsiteY75" fmla="*/ 23128 h 41792"/>
                  <a:gd name="connsiteX76" fmla="*/ 366 w 40096"/>
                  <a:gd name="connsiteY76" fmla="*/ 29950 h 41792"/>
                  <a:gd name="connsiteX77" fmla="*/ 366 w 40096"/>
                  <a:gd name="connsiteY77" fmla="*/ 34846 h 41792"/>
                  <a:gd name="connsiteX78" fmla="*/ 31 w 40096"/>
                  <a:gd name="connsiteY78" fmla="*/ 39031 h 41792"/>
                  <a:gd name="connsiteX79" fmla="*/ 31 w 40096"/>
                  <a:gd name="connsiteY79" fmla="*/ 41374 h 41792"/>
                  <a:gd name="connsiteX80" fmla="*/ 2373 w 40096"/>
                  <a:gd name="connsiteY80" fmla="*/ 41374 h 41792"/>
                  <a:gd name="connsiteX81" fmla="*/ 5969 w 40096"/>
                  <a:gd name="connsiteY81" fmla="*/ 41165 h 41792"/>
                  <a:gd name="connsiteX82" fmla="*/ 8562 w 40096"/>
                  <a:gd name="connsiteY82" fmla="*/ 41165 h 41792"/>
                  <a:gd name="connsiteX83" fmla="*/ 9064 w 40096"/>
                  <a:gd name="connsiteY83" fmla="*/ 41165 h 41792"/>
                  <a:gd name="connsiteX84" fmla="*/ 9482 w 40096"/>
                  <a:gd name="connsiteY84" fmla="*/ 40956 h 41792"/>
                  <a:gd name="connsiteX85" fmla="*/ 10067 w 40096"/>
                  <a:gd name="connsiteY85" fmla="*/ 41165 h 41792"/>
                  <a:gd name="connsiteX86" fmla="*/ 10443 w 40096"/>
                  <a:gd name="connsiteY86" fmla="*/ 41583 h 41792"/>
                  <a:gd name="connsiteX87" fmla="*/ 10820 w 40096"/>
                  <a:gd name="connsiteY87" fmla="*/ 41165 h 41792"/>
                  <a:gd name="connsiteX88" fmla="*/ 11196 w 40096"/>
                  <a:gd name="connsiteY88" fmla="*/ 41583 h 41792"/>
                  <a:gd name="connsiteX89" fmla="*/ 11405 w 40096"/>
                  <a:gd name="connsiteY89" fmla="*/ 41793 h 41792"/>
                  <a:gd name="connsiteX90" fmla="*/ 12283 w 40096"/>
                  <a:gd name="connsiteY90" fmla="*/ 41165 h 41792"/>
                  <a:gd name="connsiteX91" fmla="*/ 12911 w 40096"/>
                  <a:gd name="connsiteY91" fmla="*/ 41165 h 41792"/>
                  <a:gd name="connsiteX92" fmla="*/ 13371 w 40096"/>
                  <a:gd name="connsiteY92" fmla="*/ 41165 h 41792"/>
                  <a:gd name="connsiteX93" fmla="*/ 13872 w 40096"/>
                  <a:gd name="connsiteY93" fmla="*/ 40956 h 41792"/>
                  <a:gd name="connsiteX94" fmla="*/ 14081 w 40096"/>
                  <a:gd name="connsiteY94" fmla="*/ 41583 h 41792"/>
                  <a:gd name="connsiteX95" fmla="*/ 14081 w 40096"/>
                  <a:gd name="connsiteY95" fmla="*/ 41165 h 41792"/>
                  <a:gd name="connsiteX96" fmla="*/ 14081 w 40096"/>
                  <a:gd name="connsiteY96" fmla="*/ 40956 h 41792"/>
                  <a:gd name="connsiteX97" fmla="*/ 14500 w 40096"/>
                  <a:gd name="connsiteY97" fmla="*/ 41165 h 41792"/>
                  <a:gd name="connsiteX98" fmla="*/ 14918 w 40096"/>
                  <a:gd name="connsiteY98" fmla="*/ 41583 h 41792"/>
                  <a:gd name="connsiteX99" fmla="*/ 15169 w 40096"/>
                  <a:gd name="connsiteY99" fmla="*/ 41207 h 41792"/>
                  <a:gd name="connsiteX100" fmla="*/ 15419 w 40096"/>
                  <a:gd name="connsiteY100" fmla="*/ 41793 h 41792"/>
                  <a:gd name="connsiteX101" fmla="*/ 16340 w 40096"/>
                  <a:gd name="connsiteY101" fmla="*/ 41165 h 41792"/>
                  <a:gd name="connsiteX102" fmla="*/ 16925 w 40096"/>
                  <a:gd name="connsiteY102" fmla="*/ 41165 h 41792"/>
                  <a:gd name="connsiteX103" fmla="*/ 17427 w 40096"/>
                  <a:gd name="connsiteY103" fmla="*/ 41165 h 41792"/>
                  <a:gd name="connsiteX104" fmla="*/ 17887 w 40096"/>
                  <a:gd name="connsiteY104" fmla="*/ 40956 h 41792"/>
                  <a:gd name="connsiteX105" fmla="*/ 17887 w 40096"/>
                  <a:gd name="connsiteY105" fmla="*/ 41583 h 41792"/>
                  <a:gd name="connsiteX106" fmla="*/ 19267 w 40096"/>
                  <a:gd name="connsiteY106" fmla="*/ 41374 h 41792"/>
                  <a:gd name="connsiteX107" fmla="*/ 22319 w 40096"/>
                  <a:gd name="connsiteY107" fmla="*/ 41374 h 41792"/>
                  <a:gd name="connsiteX108" fmla="*/ 26793 w 40096"/>
                  <a:gd name="connsiteY108" fmla="*/ 41165 h 41792"/>
                  <a:gd name="connsiteX109" fmla="*/ 31728 w 40096"/>
                  <a:gd name="connsiteY109" fmla="*/ 41165 h 41792"/>
                  <a:gd name="connsiteX110" fmla="*/ 35909 w 40096"/>
                  <a:gd name="connsiteY110" fmla="*/ 41165 h 41792"/>
                  <a:gd name="connsiteX111" fmla="*/ 39840 w 40096"/>
                  <a:gd name="connsiteY111" fmla="*/ 41165 h 41792"/>
                  <a:gd name="connsiteX112" fmla="*/ 39840 w 40096"/>
                  <a:gd name="connsiteY112" fmla="*/ 40537 h 41792"/>
                  <a:gd name="connsiteX113" fmla="*/ 39840 w 40096"/>
                  <a:gd name="connsiteY113" fmla="*/ 31456 h 41792"/>
                  <a:gd name="connsiteX114" fmla="*/ 40049 w 40096"/>
                  <a:gd name="connsiteY114" fmla="*/ 27941 h 41792"/>
                  <a:gd name="connsiteX115" fmla="*/ 39631 w 40096"/>
                  <a:gd name="connsiteY115" fmla="*/ 20283 h 41792"/>
                  <a:gd name="connsiteX116" fmla="*/ 40049 w 40096"/>
                  <a:gd name="connsiteY116" fmla="*/ 10992 h 41792"/>
                  <a:gd name="connsiteX117" fmla="*/ 38125 w 40096"/>
                  <a:gd name="connsiteY117" fmla="*/ 6807 h 41792"/>
                  <a:gd name="connsiteX118" fmla="*/ 35826 w 40096"/>
                  <a:gd name="connsiteY118" fmla="*/ 5510 h 41792"/>
                  <a:gd name="connsiteX119" fmla="*/ 31686 w 40096"/>
                  <a:gd name="connsiteY119" fmla="*/ 5761 h 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0096" h="41792">
                    <a:moveTo>
                      <a:pt x="31686" y="5761"/>
                    </a:moveTo>
                    <a:cubicBezTo>
                      <a:pt x="30285" y="6393"/>
                      <a:pt x="29265" y="7649"/>
                      <a:pt x="28926" y="9151"/>
                    </a:cubicBezTo>
                    <a:cubicBezTo>
                      <a:pt x="28926" y="9988"/>
                      <a:pt x="28926" y="12122"/>
                      <a:pt x="28926" y="14047"/>
                    </a:cubicBezTo>
                    <a:cubicBezTo>
                      <a:pt x="28976" y="15102"/>
                      <a:pt x="29114" y="16152"/>
                      <a:pt x="29344" y="17186"/>
                    </a:cubicBezTo>
                    <a:cubicBezTo>
                      <a:pt x="29453" y="18102"/>
                      <a:pt x="29453" y="19031"/>
                      <a:pt x="29344" y="19948"/>
                    </a:cubicBezTo>
                    <a:cubicBezTo>
                      <a:pt x="29319" y="21517"/>
                      <a:pt x="29177" y="23086"/>
                      <a:pt x="28926" y="24635"/>
                    </a:cubicBezTo>
                    <a:cubicBezTo>
                      <a:pt x="28838" y="25832"/>
                      <a:pt x="28838" y="27037"/>
                      <a:pt x="28926" y="28234"/>
                    </a:cubicBezTo>
                    <a:cubicBezTo>
                      <a:pt x="28926" y="28945"/>
                      <a:pt x="28926" y="29698"/>
                      <a:pt x="28926" y="30535"/>
                    </a:cubicBezTo>
                    <a:lnTo>
                      <a:pt x="28926" y="31707"/>
                    </a:lnTo>
                    <a:lnTo>
                      <a:pt x="28926" y="31707"/>
                    </a:lnTo>
                    <a:cubicBezTo>
                      <a:pt x="28926" y="31707"/>
                      <a:pt x="29344" y="32084"/>
                      <a:pt x="29344" y="32251"/>
                    </a:cubicBezTo>
                    <a:cubicBezTo>
                      <a:pt x="29344" y="32419"/>
                      <a:pt x="28884" y="32042"/>
                      <a:pt x="28633" y="31833"/>
                    </a:cubicBezTo>
                    <a:cubicBezTo>
                      <a:pt x="27241" y="31728"/>
                      <a:pt x="25844" y="31728"/>
                      <a:pt x="24452" y="31833"/>
                    </a:cubicBezTo>
                    <a:lnTo>
                      <a:pt x="17929" y="31833"/>
                    </a:lnTo>
                    <a:lnTo>
                      <a:pt x="15963" y="31833"/>
                    </a:lnTo>
                    <a:cubicBezTo>
                      <a:pt x="15963" y="32042"/>
                      <a:pt x="15963" y="32042"/>
                      <a:pt x="15754" y="33130"/>
                    </a:cubicBezTo>
                    <a:lnTo>
                      <a:pt x="15754" y="33339"/>
                    </a:lnTo>
                    <a:cubicBezTo>
                      <a:pt x="15754" y="33339"/>
                      <a:pt x="15503" y="31833"/>
                      <a:pt x="15294" y="31833"/>
                    </a:cubicBezTo>
                    <a:cubicBezTo>
                      <a:pt x="15085" y="31833"/>
                      <a:pt x="15294" y="32460"/>
                      <a:pt x="15043" y="32460"/>
                    </a:cubicBezTo>
                    <a:cubicBezTo>
                      <a:pt x="14792" y="32460"/>
                      <a:pt x="14625" y="31833"/>
                      <a:pt x="14332" y="31833"/>
                    </a:cubicBezTo>
                    <a:cubicBezTo>
                      <a:pt x="14040" y="31833"/>
                      <a:pt x="14332" y="32084"/>
                      <a:pt x="13998" y="32209"/>
                    </a:cubicBezTo>
                    <a:cubicBezTo>
                      <a:pt x="13985" y="32084"/>
                      <a:pt x="13985" y="31958"/>
                      <a:pt x="13998" y="31833"/>
                    </a:cubicBezTo>
                    <a:cubicBezTo>
                      <a:pt x="13998" y="31833"/>
                      <a:pt x="13998" y="31833"/>
                      <a:pt x="13747" y="31833"/>
                    </a:cubicBezTo>
                    <a:cubicBezTo>
                      <a:pt x="13496" y="31833"/>
                      <a:pt x="13747" y="31833"/>
                      <a:pt x="13747" y="32168"/>
                    </a:cubicBezTo>
                    <a:lnTo>
                      <a:pt x="13747" y="32168"/>
                    </a:lnTo>
                    <a:cubicBezTo>
                      <a:pt x="13747" y="32168"/>
                      <a:pt x="13747" y="32168"/>
                      <a:pt x="13747" y="32586"/>
                    </a:cubicBezTo>
                    <a:cubicBezTo>
                      <a:pt x="13747" y="33004"/>
                      <a:pt x="13747" y="32377"/>
                      <a:pt x="13538" y="32168"/>
                    </a:cubicBezTo>
                    <a:cubicBezTo>
                      <a:pt x="13329" y="31958"/>
                      <a:pt x="13538" y="32168"/>
                      <a:pt x="13538" y="32168"/>
                    </a:cubicBezTo>
                    <a:cubicBezTo>
                      <a:pt x="13538" y="32168"/>
                      <a:pt x="13538" y="32168"/>
                      <a:pt x="13538" y="32168"/>
                    </a:cubicBezTo>
                    <a:cubicBezTo>
                      <a:pt x="13538" y="32168"/>
                      <a:pt x="13538" y="32586"/>
                      <a:pt x="13538" y="32586"/>
                    </a:cubicBezTo>
                    <a:cubicBezTo>
                      <a:pt x="13538" y="32586"/>
                      <a:pt x="13538" y="32377"/>
                      <a:pt x="13287" y="32168"/>
                    </a:cubicBezTo>
                    <a:cubicBezTo>
                      <a:pt x="13036" y="31958"/>
                      <a:pt x="13287" y="32168"/>
                      <a:pt x="13078" y="32168"/>
                    </a:cubicBezTo>
                    <a:cubicBezTo>
                      <a:pt x="12869" y="32168"/>
                      <a:pt x="13078" y="32168"/>
                      <a:pt x="12785" y="32168"/>
                    </a:cubicBezTo>
                    <a:lnTo>
                      <a:pt x="12409" y="32168"/>
                    </a:lnTo>
                    <a:cubicBezTo>
                      <a:pt x="12409" y="32377"/>
                      <a:pt x="12409" y="32377"/>
                      <a:pt x="12409" y="33465"/>
                    </a:cubicBezTo>
                    <a:lnTo>
                      <a:pt x="12409" y="33674"/>
                    </a:lnTo>
                    <a:cubicBezTo>
                      <a:pt x="12409" y="33674"/>
                      <a:pt x="12158" y="32168"/>
                      <a:pt x="11949" y="32168"/>
                    </a:cubicBezTo>
                    <a:cubicBezTo>
                      <a:pt x="11740" y="32168"/>
                      <a:pt x="11949" y="32795"/>
                      <a:pt x="11698" y="32795"/>
                    </a:cubicBezTo>
                    <a:cubicBezTo>
                      <a:pt x="11447" y="32795"/>
                      <a:pt x="11280" y="32168"/>
                      <a:pt x="10987" y="32168"/>
                    </a:cubicBezTo>
                    <a:cubicBezTo>
                      <a:pt x="10694" y="32168"/>
                      <a:pt x="10694" y="32586"/>
                      <a:pt x="10569" y="32586"/>
                    </a:cubicBezTo>
                    <a:cubicBezTo>
                      <a:pt x="10443" y="32586"/>
                      <a:pt x="10318" y="32377"/>
                      <a:pt x="10234" y="32251"/>
                    </a:cubicBezTo>
                    <a:lnTo>
                      <a:pt x="10234" y="32251"/>
                    </a:lnTo>
                    <a:cubicBezTo>
                      <a:pt x="10234" y="32251"/>
                      <a:pt x="10234" y="32251"/>
                      <a:pt x="10234" y="32251"/>
                    </a:cubicBezTo>
                    <a:cubicBezTo>
                      <a:pt x="10234" y="32251"/>
                      <a:pt x="10234" y="32251"/>
                      <a:pt x="10234" y="32670"/>
                    </a:cubicBezTo>
                    <a:cubicBezTo>
                      <a:pt x="10234" y="33088"/>
                      <a:pt x="10234" y="32879"/>
                      <a:pt x="10234" y="32879"/>
                    </a:cubicBezTo>
                    <a:cubicBezTo>
                      <a:pt x="10234" y="32879"/>
                      <a:pt x="10234" y="32670"/>
                      <a:pt x="10234" y="32460"/>
                    </a:cubicBezTo>
                    <a:cubicBezTo>
                      <a:pt x="10234" y="32251"/>
                      <a:pt x="10234" y="32460"/>
                      <a:pt x="10234" y="32460"/>
                    </a:cubicBezTo>
                    <a:cubicBezTo>
                      <a:pt x="10234" y="32460"/>
                      <a:pt x="10234" y="32460"/>
                      <a:pt x="9984" y="32460"/>
                    </a:cubicBezTo>
                    <a:cubicBezTo>
                      <a:pt x="9733" y="32460"/>
                      <a:pt x="9984" y="32879"/>
                      <a:pt x="9984" y="32879"/>
                    </a:cubicBezTo>
                    <a:cubicBezTo>
                      <a:pt x="9984" y="32879"/>
                      <a:pt x="9984" y="32670"/>
                      <a:pt x="9733" y="32460"/>
                    </a:cubicBezTo>
                    <a:lnTo>
                      <a:pt x="9733" y="32460"/>
                    </a:lnTo>
                    <a:cubicBezTo>
                      <a:pt x="9733" y="32460"/>
                      <a:pt x="9733" y="32460"/>
                      <a:pt x="9733" y="32460"/>
                    </a:cubicBezTo>
                    <a:cubicBezTo>
                      <a:pt x="9733" y="32460"/>
                      <a:pt x="9733" y="32460"/>
                      <a:pt x="9733" y="32460"/>
                    </a:cubicBezTo>
                    <a:lnTo>
                      <a:pt x="9733" y="32460"/>
                    </a:lnTo>
                    <a:lnTo>
                      <a:pt x="9733" y="31205"/>
                    </a:lnTo>
                    <a:lnTo>
                      <a:pt x="9733" y="30452"/>
                    </a:lnTo>
                    <a:cubicBezTo>
                      <a:pt x="9766" y="30117"/>
                      <a:pt x="9766" y="29782"/>
                      <a:pt x="9733" y="29447"/>
                    </a:cubicBezTo>
                    <a:cubicBezTo>
                      <a:pt x="9478" y="28803"/>
                      <a:pt x="9156" y="28184"/>
                      <a:pt x="8771" y="27606"/>
                    </a:cubicBezTo>
                    <a:cubicBezTo>
                      <a:pt x="8771" y="27606"/>
                      <a:pt x="8562" y="27188"/>
                      <a:pt x="8562" y="26978"/>
                    </a:cubicBezTo>
                    <a:cubicBezTo>
                      <a:pt x="9281" y="23626"/>
                      <a:pt x="9770" y="20228"/>
                      <a:pt x="10025" y="16809"/>
                    </a:cubicBezTo>
                    <a:cubicBezTo>
                      <a:pt x="10025" y="15512"/>
                      <a:pt x="9398" y="13001"/>
                      <a:pt x="9398" y="11704"/>
                    </a:cubicBezTo>
                    <a:lnTo>
                      <a:pt x="9398" y="10281"/>
                    </a:lnTo>
                    <a:cubicBezTo>
                      <a:pt x="9369" y="10185"/>
                      <a:pt x="9369" y="10084"/>
                      <a:pt x="9398" y="9988"/>
                    </a:cubicBezTo>
                    <a:cubicBezTo>
                      <a:pt x="9398" y="9779"/>
                      <a:pt x="9607" y="9988"/>
                      <a:pt x="9774" y="9988"/>
                    </a:cubicBezTo>
                    <a:lnTo>
                      <a:pt x="10109" y="9988"/>
                    </a:lnTo>
                    <a:cubicBezTo>
                      <a:pt x="11196" y="9988"/>
                      <a:pt x="12534" y="9988"/>
                      <a:pt x="14040" y="9988"/>
                    </a:cubicBezTo>
                    <a:cubicBezTo>
                      <a:pt x="16799" y="9988"/>
                      <a:pt x="19978" y="9528"/>
                      <a:pt x="22946" y="9528"/>
                    </a:cubicBezTo>
                    <a:cubicBezTo>
                      <a:pt x="25915" y="9528"/>
                      <a:pt x="30557" y="9988"/>
                      <a:pt x="32020" y="9988"/>
                    </a:cubicBezTo>
                    <a:cubicBezTo>
                      <a:pt x="34370" y="9511"/>
                      <a:pt x="36097" y="7489"/>
                      <a:pt x="36202" y="5092"/>
                    </a:cubicBezTo>
                    <a:cubicBezTo>
                      <a:pt x="36265" y="3518"/>
                      <a:pt x="35826" y="1961"/>
                      <a:pt x="34948" y="656"/>
                    </a:cubicBezTo>
                    <a:cubicBezTo>
                      <a:pt x="33158" y="128"/>
                      <a:pt x="31289" y="-81"/>
                      <a:pt x="29428" y="28"/>
                    </a:cubicBezTo>
                    <a:cubicBezTo>
                      <a:pt x="22905" y="28"/>
                      <a:pt x="16340" y="656"/>
                      <a:pt x="10193" y="656"/>
                    </a:cubicBezTo>
                    <a:lnTo>
                      <a:pt x="2331" y="656"/>
                    </a:lnTo>
                    <a:cubicBezTo>
                      <a:pt x="-387" y="-265"/>
                      <a:pt x="617" y="2874"/>
                      <a:pt x="366" y="5301"/>
                    </a:cubicBezTo>
                    <a:lnTo>
                      <a:pt x="366" y="12750"/>
                    </a:lnTo>
                    <a:cubicBezTo>
                      <a:pt x="366" y="15888"/>
                      <a:pt x="366" y="19529"/>
                      <a:pt x="366" y="23128"/>
                    </a:cubicBezTo>
                    <a:cubicBezTo>
                      <a:pt x="366" y="26058"/>
                      <a:pt x="366" y="28317"/>
                      <a:pt x="366" y="29950"/>
                    </a:cubicBezTo>
                    <a:lnTo>
                      <a:pt x="366" y="34846"/>
                    </a:lnTo>
                    <a:cubicBezTo>
                      <a:pt x="328" y="36244"/>
                      <a:pt x="215" y="37641"/>
                      <a:pt x="31" y="39031"/>
                    </a:cubicBezTo>
                    <a:cubicBezTo>
                      <a:pt x="-10" y="39813"/>
                      <a:pt x="-10" y="40592"/>
                      <a:pt x="31" y="41374"/>
                    </a:cubicBezTo>
                    <a:lnTo>
                      <a:pt x="2373" y="41374"/>
                    </a:lnTo>
                    <a:cubicBezTo>
                      <a:pt x="3168" y="41374"/>
                      <a:pt x="4422" y="41374"/>
                      <a:pt x="5969" y="41165"/>
                    </a:cubicBezTo>
                    <a:lnTo>
                      <a:pt x="8562" y="41165"/>
                    </a:lnTo>
                    <a:lnTo>
                      <a:pt x="9064" y="41165"/>
                    </a:lnTo>
                    <a:cubicBezTo>
                      <a:pt x="9064" y="41165"/>
                      <a:pt x="9356" y="40956"/>
                      <a:pt x="9482" y="40956"/>
                    </a:cubicBezTo>
                    <a:cubicBezTo>
                      <a:pt x="9607" y="40956"/>
                      <a:pt x="9942" y="41165"/>
                      <a:pt x="10067" y="41165"/>
                    </a:cubicBezTo>
                    <a:cubicBezTo>
                      <a:pt x="10193" y="41165"/>
                      <a:pt x="10402" y="41583"/>
                      <a:pt x="10443" y="41583"/>
                    </a:cubicBezTo>
                    <a:cubicBezTo>
                      <a:pt x="10485" y="41583"/>
                      <a:pt x="10694" y="41165"/>
                      <a:pt x="10820" y="41165"/>
                    </a:cubicBezTo>
                    <a:cubicBezTo>
                      <a:pt x="10945" y="41165"/>
                      <a:pt x="11071" y="41500"/>
                      <a:pt x="11196" y="41583"/>
                    </a:cubicBezTo>
                    <a:cubicBezTo>
                      <a:pt x="11322" y="41667"/>
                      <a:pt x="11196" y="41793"/>
                      <a:pt x="11405" y="41793"/>
                    </a:cubicBezTo>
                    <a:cubicBezTo>
                      <a:pt x="11614" y="41793"/>
                      <a:pt x="11991" y="41165"/>
                      <a:pt x="12283" y="41165"/>
                    </a:cubicBezTo>
                    <a:cubicBezTo>
                      <a:pt x="12576" y="41165"/>
                      <a:pt x="12492" y="41165"/>
                      <a:pt x="12911" y="41165"/>
                    </a:cubicBezTo>
                    <a:cubicBezTo>
                      <a:pt x="13329" y="41165"/>
                      <a:pt x="13203" y="41165"/>
                      <a:pt x="13371" y="41165"/>
                    </a:cubicBezTo>
                    <a:cubicBezTo>
                      <a:pt x="13538" y="41165"/>
                      <a:pt x="13789" y="40956"/>
                      <a:pt x="13872" y="40956"/>
                    </a:cubicBezTo>
                    <a:cubicBezTo>
                      <a:pt x="13956" y="40956"/>
                      <a:pt x="13872" y="41583"/>
                      <a:pt x="14081" y="41583"/>
                    </a:cubicBezTo>
                    <a:cubicBezTo>
                      <a:pt x="14291" y="41583"/>
                      <a:pt x="14081" y="41165"/>
                      <a:pt x="14081" y="41165"/>
                    </a:cubicBezTo>
                    <a:cubicBezTo>
                      <a:pt x="14081" y="41165"/>
                      <a:pt x="14081" y="40956"/>
                      <a:pt x="14081" y="40956"/>
                    </a:cubicBezTo>
                    <a:cubicBezTo>
                      <a:pt x="14081" y="40956"/>
                      <a:pt x="14332" y="41165"/>
                      <a:pt x="14500" y="41165"/>
                    </a:cubicBezTo>
                    <a:cubicBezTo>
                      <a:pt x="14667" y="41165"/>
                      <a:pt x="14834" y="41583"/>
                      <a:pt x="14918" y="41583"/>
                    </a:cubicBezTo>
                    <a:cubicBezTo>
                      <a:pt x="15001" y="41583"/>
                      <a:pt x="14918" y="41332"/>
                      <a:pt x="15169" y="41207"/>
                    </a:cubicBezTo>
                    <a:cubicBezTo>
                      <a:pt x="15419" y="41081"/>
                      <a:pt x="15169" y="41793"/>
                      <a:pt x="15419" y="41793"/>
                    </a:cubicBezTo>
                    <a:cubicBezTo>
                      <a:pt x="15670" y="41793"/>
                      <a:pt x="16047" y="41165"/>
                      <a:pt x="16340" y="41165"/>
                    </a:cubicBezTo>
                    <a:cubicBezTo>
                      <a:pt x="16632" y="41165"/>
                      <a:pt x="16340" y="41165"/>
                      <a:pt x="16925" y="41165"/>
                    </a:cubicBezTo>
                    <a:cubicBezTo>
                      <a:pt x="17510" y="41165"/>
                      <a:pt x="17259" y="41165"/>
                      <a:pt x="17427" y="41165"/>
                    </a:cubicBezTo>
                    <a:cubicBezTo>
                      <a:pt x="17598" y="41152"/>
                      <a:pt x="17761" y="41077"/>
                      <a:pt x="17887" y="40956"/>
                    </a:cubicBezTo>
                    <a:cubicBezTo>
                      <a:pt x="17887" y="40956"/>
                      <a:pt x="17887" y="41583"/>
                      <a:pt x="17887" y="41583"/>
                    </a:cubicBezTo>
                    <a:lnTo>
                      <a:pt x="19267" y="41374"/>
                    </a:lnTo>
                    <a:cubicBezTo>
                      <a:pt x="20283" y="41295"/>
                      <a:pt x="21303" y="41295"/>
                      <a:pt x="22319" y="41374"/>
                    </a:cubicBezTo>
                    <a:cubicBezTo>
                      <a:pt x="24033" y="41374"/>
                      <a:pt x="25497" y="41165"/>
                      <a:pt x="26793" y="41165"/>
                    </a:cubicBezTo>
                    <a:lnTo>
                      <a:pt x="31728" y="41165"/>
                    </a:lnTo>
                    <a:lnTo>
                      <a:pt x="35909" y="41165"/>
                    </a:lnTo>
                    <a:lnTo>
                      <a:pt x="39840" y="41165"/>
                    </a:lnTo>
                    <a:lnTo>
                      <a:pt x="39840" y="40537"/>
                    </a:lnTo>
                    <a:cubicBezTo>
                      <a:pt x="39840" y="37650"/>
                      <a:pt x="39840" y="34093"/>
                      <a:pt x="39840" y="31456"/>
                    </a:cubicBezTo>
                    <a:cubicBezTo>
                      <a:pt x="39840" y="29866"/>
                      <a:pt x="40049" y="28569"/>
                      <a:pt x="40049" y="27941"/>
                    </a:cubicBezTo>
                    <a:cubicBezTo>
                      <a:pt x="40049" y="25388"/>
                      <a:pt x="39631" y="22835"/>
                      <a:pt x="39631" y="20283"/>
                    </a:cubicBezTo>
                    <a:cubicBezTo>
                      <a:pt x="39631" y="18609"/>
                      <a:pt x="40049" y="13963"/>
                      <a:pt x="40049" y="10992"/>
                    </a:cubicBezTo>
                    <a:cubicBezTo>
                      <a:pt x="40300" y="9339"/>
                      <a:pt x="39547" y="7690"/>
                      <a:pt x="38125" y="6807"/>
                    </a:cubicBezTo>
                    <a:cubicBezTo>
                      <a:pt x="37699" y="5941"/>
                      <a:pt x="36787" y="5426"/>
                      <a:pt x="35826" y="5510"/>
                    </a:cubicBezTo>
                    <a:cubicBezTo>
                      <a:pt x="34441" y="5389"/>
                      <a:pt x="33045" y="5472"/>
                      <a:pt x="31686" y="5761"/>
                    </a:cubicBezTo>
                    <a:close/>
                  </a:path>
                </a:pathLst>
              </a:custGeom>
              <a:solidFill>
                <a:schemeClr val="bg1"/>
              </a:solidFill>
              <a:ln w="3805" cap="flat">
                <a:noFill/>
                <a:prstDash val="solid"/>
                <a:miter/>
              </a:ln>
            </p:spPr>
            <p:txBody>
              <a:bodyPr wrap="none" rtlCol="0" anchor="ctr"/>
              <a:lstStyle/>
              <a:p>
                <a:endParaRPr lang="en-CA"/>
              </a:p>
            </p:txBody>
          </p:sp>
          <p:sp>
            <p:nvSpPr>
              <p:cNvPr id="288" name="Freeform 287">
                <a:extLst>
                  <a:ext uri="{FF2B5EF4-FFF2-40B4-BE49-F238E27FC236}">
                    <a16:creationId xmlns:a16="http://schemas.microsoft.com/office/drawing/2014/main" id="{49625EEF-4AEC-E94A-9D2B-5CACB5D01DEF}"/>
                  </a:ext>
                </a:extLst>
              </p:cNvPr>
              <p:cNvSpPr/>
              <p:nvPr/>
            </p:nvSpPr>
            <p:spPr>
              <a:xfrm>
                <a:off x="7896274" y="3236766"/>
                <a:ext cx="40138" cy="41792"/>
              </a:xfrm>
              <a:custGeom>
                <a:avLst/>
                <a:gdLst>
                  <a:gd name="connsiteX0" fmla="*/ 31100 w 40138"/>
                  <a:gd name="connsiteY0" fmla="*/ 5761 h 41792"/>
                  <a:gd name="connsiteX1" fmla="*/ 28341 w 40138"/>
                  <a:gd name="connsiteY1" fmla="*/ 9151 h 41792"/>
                  <a:gd name="connsiteX2" fmla="*/ 28132 w 40138"/>
                  <a:gd name="connsiteY2" fmla="*/ 14047 h 41792"/>
                  <a:gd name="connsiteX3" fmla="*/ 28550 w 40138"/>
                  <a:gd name="connsiteY3" fmla="*/ 17186 h 41792"/>
                  <a:gd name="connsiteX4" fmla="*/ 28550 w 40138"/>
                  <a:gd name="connsiteY4" fmla="*/ 19948 h 41792"/>
                  <a:gd name="connsiteX5" fmla="*/ 28132 w 40138"/>
                  <a:gd name="connsiteY5" fmla="*/ 24635 h 41792"/>
                  <a:gd name="connsiteX6" fmla="*/ 27922 w 40138"/>
                  <a:gd name="connsiteY6" fmla="*/ 28234 h 41792"/>
                  <a:gd name="connsiteX7" fmla="*/ 27922 w 40138"/>
                  <a:gd name="connsiteY7" fmla="*/ 30535 h 41792"/>
                  <a:gd name="connsiteX8" fmla="*/ 27922 w 40138"/>
                  <a:gd name="connsiteY8" fmla="*/ 31707 h 41792"/>
                  <a:gd name="connsiteX9" fmla="*/ 27922 w 40138"/>
                  <a:gd name="connsiteY9" fmla="*/ 31707 h 41792"/>
                  <a:gd name="connsiteX10" fmla="*/ 28341 w 40138"/>
                  <a:gd name="connsiteY10" fmla="*/ 32251 h 41792"/>
                  <a:gd name="connsiteX11" fmla="*/ 27588 w 40138"/>
                  <a:gd name="connsiteY11" fmla="*/ 31833 h 41792"/>
                  <a:gd name="connsiteX12" fmla="*/ 23406 w 40138"/>
                  <a:gd name="connsiteY12" fmla="*/ 31833 h 41792"/>
                  <a:gd name="connsiteX13" fmla="*/ 16841 w 40138"/>
                  <a:gd name="connsiteY13" fmla="*/ 31833 h 41792"/>
                  <a:gd name="connsiteX14" fmla="*/ 15503 w 40138"/>
                  <a:gd name="connsiteY14" fmla="*/ 31833 h 41792"/>
                  <a:gd name="connsiteX15" fmla="*/ 15252 w 40138"/>
                  <a:gd name="connsiteY15" fmla="*/ 33130 h 41792"/>
                  <a:gd name="connsiteX16" fmla="*/ 15252 w 40138"/>
                  <a:gd name="connsiteY16" fmla="*/ 33339 h 41792"/>
                  <a:gd name="connsiteX17" fmla="*/ 14751 w 40138"/>
                  <a:gd name="connsiteY17" fmla="*/ 31833 h 41792"/>
                  <a:gd name="connsiteX18" fmla="*/ 14542 w 40138"/>
                  <a:gd name="connsiteY18" fmla="*/ 32460 h 41792"/>
                  <a:gd name="connsiteX19" fmla="*/ 13830 w 40138"/>
                  <a:gd name="connsiteY19" fmla="*/ 31833 h 41792"/>
                  <a:gd name="connsiteX20" fmla="*/ 13496 w 40138"/>
                  <a:gd name="connsiteY20" fmla="*/ 32209 h 41792"/>
                  <a:gd name="connsiteX21" fmla="*/ 13496 w 40138"/>
                  <a:gd name="connsiteY21" fmla="*/ 31833 h 41792"/>
                  <a:gd name="connsiteX22" fmla="*/ 13245 w 40138"/>
                  <a:gd name="connsiteY22" fmla="*/ 31833 h 41792"/>
                  <a:gd name="connsiteX23" fmla="*/ 13245 w 40138"/>
                  <a:gd name="connsiteY23" fmla="*/ 32168 h 41792"/>
                  <a:gd name="connsiteX24" fmla="*/ 13245 w 40138"/>
                  <a:gd name="connsiteY24" fmla="*/ 32168 h 41792"/>
                  <a:gd name="connsiteX25" fmla="*/ 13245 w 40138"/>
                  <a:gd name="connsiteY25" fmla="*/ 32586 h 41792"/>
                  <a:gd name="connsiteX26" fmla="*/ 13245 w 40138"/>
                  <a:gd name="connsiteY26" fmla="*/ 32168 h 41792"/>
                  <a:gd name="connsiteX27" fmla="*/ 13245 w 40138"/>
                  <a:gd name="connsiteY27" fmla="*/ 32168 h 41792"/>
                  <a:gd name="connsiteX28" fmla="*/ 12994 w 40138"/>
                  <a:gd name="connsiteY28" fmla="*/ 32168 h 41792"/>
                  <a:gd name="connsiteX29" fmla="*/ 12994 w 40138"/>
                  <a:gd name="connsiteY29" fmla="*/ 32586 h 41792"/>
                  <a:gd name="connsiteX30" fmla="*/ 12743 w 40138"/>
                  <a:gd name="connsiteY30" fmla="*/ 32168 h 41792"/>
                  <a:gd name="connsiteX31" fmla="*/ 12743 w 40138"/>
                  <a:gd name="connsiteY31" fmla="*/ 32168 h 41792"/>
                  <a:gd name="connsiteX32" fmla="*/ 12451 w 40138"/>
                  <a:gd name="connsiteY32" fmla="*/ 32168 h 41792"/>
                  <a:gd name="connsiteX33" fmla="*/ 12074 w 40138"/>
                  <a:gd name="connsiteY33" fmla="*/ 32168 h 41792"/>
                  <a:gd name="connsiteX34" fmla="*/ 12074 w 40138"/>
                  <a:gd name="connsiteY34" fmla="*/ 33465 h 41792"/>
                  <a:gd name="connsiteX35" fmla="*/ 12074 w 40138"/>
                  <a:gd name="connsiteY35" fmla="*/ 33674 h 41792"/>
                  <a:gd name="connsiteX36" fmla="*/ 11614 w 40138"/>
                  <a:gd name="connsiteY36" fmla="*/ 32168 h 41792"/>
                  <a:gd name="connsiteX37" fmla="*/ 11364 w 40138"/>
                  <a:gd name="connsiteY37" fmla="*/ 32795 h 41792"/>
                  <a:gd name="connsiteX38" fmla="*/ 10653 w 40138"/>
                  <a:gd name="connsiteY38" fmla="*/ 32168 h 41792"/>
                  <a:gd name="connsiteX39" fmla="*/ 10234 w 40138"/>
                  <a:gd name="connsiteY39" fmla="*/ 32586 h 41792"/>
                  <a:gd name="connsiteX40" fmla="*/ 9900 w 40138"/>
                  <a:gd name="connsiteY40" fmla="*/ 32251 h 41792"/>
                  <a:gd name="connsiteX41" fmla="*/ 9900 w 40138"/>
                  <a:gd name="connsiteY41" fmla="*/ 32251 h 41792"/>
                  <a:gd name="connsiteX42" fmla="*/ 9691 w 40138"/>
                  <a:gd name="connsiteY42" fmla="*/ 32251 h 41792"/>
                  <a:gd name="connsiteX43" fmla="*/ 9691 w 40138"/>
                  <a:gd name="connsiteY43" fmla="*/ 32670 h 41792"/>
                  <a:gd name="connsiteX44" fmla="*/ 9691 w 40138"/>
                  <a:gd name="connsiteY44" fmla="*/ 32879 h 41792"/>
                  <a:gd name="connsiteX45" fmla="*/ 9482 w 40138"/>
                  <a:gd name="connsiteY45" fmla="*/ 32460 h 41792"/>
                  <a:gd name="connsiteX46" fmla="*/ 9482 w 40138"/>
                  <a:gd name="connsiteY46" fmla="*/ 32460 h 41792"/>
                  <a:gd name="connsiteX47" fmla="*/ 9231 w 40138"/>
                  <a:gd name="connsiteY47" fmla="*/ 32460 h 41792"/>
                  <a:gd name="connsiteX48" fmla="*/ 9231 w 40138"/>
                  <a:gd name="connsiteY48" fmla="*/ 32879 h 41792"/>
                  <a:gd name="connsiteX49" fmla="*/ 9231 w 40138"/>
                  <a:gd name="connsiteY49" fmla="*/ 32460 h 41792"/>
                  <a:gd name="connsiteX50" fmla="*/ 9231 w 40138"/>
                  <a:gd name="connsiteY50" fmla="*/ 32460 h 41792"/>
                  <a:gd name="connsiteX51" fmla="*/ 9231 w 40138"/>
                  <a:gd name="connsiteY51" fmla="*/ 32460 h 41792"/>
                  <a:gd name="connsiteX52" fmla="*/ 9231 w 40138"/>
                  <a:gd name="connsiteY52" fmla="*/ 32460 h 41792"/>
                  <a:gd name="connsiteX53" fmla="*/ 9231 w 40138"/>
                  <a:gd name="connsiteY53" fmla="*/ 32460 h 41792"/>
                  <a:gd name="connsiteX54" fmla="*/ 9231 w 40138"/>
                  <a:gd name="connsiteY54" fmla="*/ 31289 h 41792"/>
                  <a:gd name="connsiteX55" fmla="*/ 9231 w 40138"/>
                  <a:gd name="connsiteY55" fmla="*/ 30284 h 41792"/>
                  <a:gd name="connsiteX56" fmla="*/ 8269 w 40138"/>
                  <a:gd name="connsiteY56" fmla="*/ 28443 h 41792"/>
                  <a:gd name="connsiteX57" fmla="*/ 8269 w 40138"/>
                  <a:gd name="connsiteY57" fmla="*/ 27815 h 41792"/>
                  <a:gd name="connsiteX58" fmla="*/ 9733 w 40138"/>
                  <a:gd name="connsiteY58" fmla="*/ 17646 h 41792"/>
                  <a:gd name="connsiteX59" fmla="*/ 9105 w 40138"/>
                  <a:gd name="connsiteY59" fmla="*/ 12541 h 41792"/>
                  <a:gd name="connsiteX60" fmla="*/ 9105 w 40138"/>
                  <a:gd name="connsiteY60" fmla="*/ 10281 h 41792"/>
                  <a:gd name="connsiteX61" fmla="*/ 9105 w 40138"/>
                  <a:gd name="connsiteY61" fmla="*/ 9988 h 41792"/>
                  <a:gd name="connsiteX62" fmla="*/ 9524 w 40138"/>
                  <a:gd name="connsiteY62" fmla="*/ 9988 h 41792"/>
                  <a:gd name="connsiteX63" fmla="*/ 9858 w 40138"/>
                  <a:gd name="connsiteY63" fmla="*/ 9988 h 41792"/>
                  <a:gd name="connsiteX64" fmla="*/ 13789 w 40138"/>
                  <a:gd name="connsiteY64" fmla="*/ 9988 h 41792"/>
                  <a:gd name="connsiteX65" fmla="*/ 22654 w 40138"/>
                  <a:gd name="connsiteY65" fmla="*/ 9528 h 41792"/>
                  <a:gd name="connsiteX66" fmla="*/ 31770 w 40138"/>
                  <a:gd name="connsiteY66" fmla="*/ 9988 h 41792"/>
                  <a:gd name="connsiteX67" fmla="*/ 35951 w 40138"/>
                  <a:gd name="connsiteY67" fmla="*/ 5092 h 41792"/>
                  <a:gd name="connsiteX68" fmla="*/ 34697 w 40138"/>
                  <a:gd name="connsiteY68" fmla="*/ 656 h 41792"/>
                  <a:gd name="connsiteX69" fmla="*/ 29177 w 40138"/>
                  <a:gd name="connsiteY69" fmla="*/ 28 h 41792"/>
                  <a:gd name="connsiteX70" fmla="*/ 9942 w 40138"/>
                  <a:gd name="connsiteY70" fmla="*/ 656 h 41792"/>
                  <a:gd name="connsiteX71" fmla="*/ 2080 w 40138"/>
                  <a:gd name="connsiteY71" fmla="*/ 656 h 41792"/>
                  <a:gd name="connsiteX72" fmla="*/ 115 w 40138"/>
                  <a:gd name="connsiteY72" fmla="*/ 5301 h 41792"/>
                  <a:gd name="connsiteX73" fmla="*/ 115 w 40138"/>
                  <a:gd name="connsiteY73" fmla="*/ 12750 h 41792"/>
                  <a:gd name="connsiteX74" fmla="*/ 366 w 40138"/>
                  <a:gd name="connsiteY74" fmla="*/ 23128 h 41792"/>
                  <a:gd name="connsiteX75" fmla="*/ 366 w 40138"/>
                  <a:gd name="connsiteY75" fmla="*/ 29950 h 41792"/>
                  <a:gd name="connsiteX76" fmla="*/ 366 w 40138"/>
                  <a:gd name="connsiteY76" fmla="*/ 34846 h 41792"/>
                  <a:gd name="connsiteX77" fmla="*/ 31 w 40138"/>
                  <a:gd name="connsiteY77" fmla="*/ 39031 h 41792"/>
                  <a:gd name="connsiteX78" fmla="*/ 31 w 40138"/>
                  <a:gd name="connsiteY78" fmla="*/ 41374 h 41792"/>
                  <a:gd name="connsiteX79" fmla="*/ 2331 w 40138"/>
                  <a:gd name="connsiteY79" fmla="*/ 41374 h 41792"/>
                  <a:gd name="connsiteX80" fmla="*/ 5969 w 40138"/>
                  <a:gd name="connsiteY80" fmla="*/ 41165 h 41792"/>
                  <a:gd name="connsiteX81" fmla="*/ 8562 w 40138"/>
                  <a:gd name="connsiteY81" fmla="*/ 41165 h 41792"/>
                  <a:gd name="connsiteX82" fmla="*/ 9064 w 40138"/>
                  <a:gd name="connsiteY82" fmla="*/ 41165 h 41792"/>
                  <a:gd name="connsiteX83" fmla="*/ 9482 w 40138"/>
                  <a:gd name="connsiteY83" fmla="*/ 40956 h 41792"/>
                  <a:gd name="connsiteX84" fmla="*/ 10067 w 40138"/>
                  <a:gd name="connsiteY84" fmla="*/ 41165 h 41792"/>
                  <a:gd name="connsiteX85" fmla="*/ 10443 w 40138"/>
                  <a:gd name="connsiteY85" fmla="*/ 41583 h 41792"/>
                  <a:gd name="connsiteX86" fmla="*/ 10820 w 40138"/>
                  <a:gd name="connsiteY86" fmla="*/ 41165 h 41792"/>
                  <a:gd name="connsiteX87" fmla="*/ 11196 w 40138"/>
                  <a:gd name="connsiteY87" fmla="*/ 41583 h 41792"/>
                  <a:gd name="connsiteX88" fmla="*/ 11196 w 40138"/>
                  <a:gd name="connsiteY88" fmla="*/ 41793 h 41792"/>
                  <a:gd name="connsiteX89" fmla="*/ 12116 w 40138"/>
                  <a:gd name="connsiteY89" fmla="*/ 41165 h 41792"/>
                  <a:gd name="connsiteX90" fmla="*/ 12702 w 40138"/>
                  <a:gd name="connsiteY90" fmla="*/ 41165 h 41792"/>
                  <a:gd name="connsiteX91" fmla="*/ 13203 w 40138"/>
                  <a:gd name="connsiteY91" fmla="*/ 41165 h 41792"/>
                  <a:gd name="connsiteX92" fmla="*/ 13663 w 40138"/>
                  <a:gd name="connsiteY92" fmla="*/ 40956 h 41792"/>
                  <a:gd name="connsiteX93" fmla="*/ 13663 w 40138"/>
                  <a:gd name="connsiteY93" fmla="*/ 41583 h 41792"/>
                  <a:gd name="connsiteX94" fmla="*/ 13914 w 40138"/>
                  <a:gd name="connsiteY94" fmla="*/ 41165 h 41792"/>
                  <a:gd name="connsiteX95" fmla="*/ 14123 w 40138"/>
                  <a:gd name="connsiteY95" fmla="*/ 40956 h 41792"/>
                  <a:gd name="connsiteX96" fmla="*/ 14542 w 40138"/>
                  <a:gd name="connsiteY96" fmla="*/ 41165 h 41792"/>
                  <a:gd name="connsiteX97" fmla="*/ 14918 w 40138"/>
                  <a:gd name="connsiteY97" fmla="*/ 41583 h 41792"/>
                  <a:gd name="connsiteX98" fmla="*/ 15210 w 40138"/>
                  <a:gd name="connsiteY98" fmla="*/ 41207 h 41792"/>
                  <a:gd name="connsiteX99" fmla="*/ 15461 w 40138"/>
                  <a:gd name="connsiteY99" fmla="*/ 41793 h 41792"/>
                  <a:gd name="connsiteX100" fmla="*/ 16381 w 40138"/>
                  <a:gd name="connsiteY100" fmla="*/ 41165 h 41792"/>
                  <a:gd name="connsiteX101" fmla="*/ 16967 w 40138"/>
                  <a:gd name="connsiteY101" fmla="*/ 41165 h 41792"/>
                  <a:gd name="connsiteX102" fmla="*/ 17468 w 40138"/>
                  <a:gd name="connsiteY102" fmla="*/ 41165 h 41792"/>
                  <a:gd name="connsiteX103" fmla="*/ 17929 w 40138"/>
                  <a:gd name="connsiteY103" fmla="*/ 40956 h 41792"/>
                  <a:gd name="connsiteX104" fmla="*/ 17929 w 40138"/>
                  <a:gd name="connsiteY104" fmla="*/ 41583 h 41792"/>
                  <a:gd name="connsiteX105" fmla="*/ 19308 w 40138"/>
                  <a:gd name="connsiteY105" fmla="*/ 41374 h 41792"/>
                  <a:gd name="connsiteX106" fmla="*/ 22361 w 40138"/>
                  <a:gd name="connsiteY106" fmla="*/ 41374 h 41792"/>
                  <a:gd name="connsiteX107" fmla="*/ 26793 w 40138"/>
                  <a:gd name="connsiteY107" fmla="*/ 41165 h 41792"/>
                  <a:gd name="connsiteX108" fmla="*/ 31770 w 40138"/>
                  <a:gd name="connsiteY108" fmla="*/ 41165 h 41792"/>
                  <a:gd name="connsiteX109" fmla="*/ 35951 w 40138"/>
                  <a:gd name="connsiteY109" fmla="*/ 41165 h 41792"/>
                  <a:gd name="connsiteX110" fmla="*/ 39840 w 40138"/>
                  <a:gd name="connsiteY110" fmla="*/ 41165 h 41792"/>
                  <a:gd name="connsiteX111" fmla="*/ 39840 w 40138"/>
                  <a:gd name="connsiteY111" fmla="*/ 40537 h 41792"/>
                  <a:gd name="connsiteX112" fmla="*/ 40091 w 40138"/>
                  <a:gd name="connsiteY112" fmla="*/ 31456 h 41792"/>
                  <a:gd name="connsiteX113" fmla="*/ 40091 w 40138"/>
                  <a:gd name="connsiteY113" fmla="*/ 27941 h 41792"/>
                  <a:gd name="connsiteX114" fmla="*/ 39631 w 40138"/>
                  <a:gd name="connsiteY114" fmla="*/ 20283 h 41792"/>
                  <a:gd name="connsiteX115" fmla="*/ 40091 w 40138"/>
                  <a:gd name="connsiteY115" fmla="*/ 10992 h 41792"/>
                  <a:gd name="connsiteX116" fmla="*/ 38167 w 40138"/>
                  <a:gd name="connsiteY116" fmla="*/ 6807 h 41792"/>
                  <a:gd name="connsiteX117" fmla="*/ 35826 w 40138"/>
                  <a:gd name="connsiteY117" fmla="*/ 5510 h 41792"/>
                  <a:gd name="connsiteX118" fmla="*/ 31100 w 40138"/>
                  <a:gd name="connsiteY118" fmla="*/ 5761 h 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0138" h="41792">
                    <a:moveTo>
                      <a:pt x="31100" y="5761"/>
                    </a:moveTo>
                    <a:cubicBezTo>
                      <a:pt x="29679" y="6393"/>
                      <a:pt x="28675" y="7649"/>
                      <a:pt x="28341" y="9151"/>
                    </a:cubicBezTo>
                    <a:cubicBezTo>
                      <a:pt x="28341" y="9988"/>
                      <a:pt x="28132" y="12122"/>
                      <a:pt x="28132" y="14047"/>
                    </a:cubicBezTo>
                    <a:cubicBezTo>
                      <a:pt x="28173" y="15102"/>
                      <a:pt x="28341" y="16152"/>
                      <a:pt x="28550" y="17186"/>
                    </a:cubicBezTo>
                    <a:cubicBezTo>
                      <a:pt x="28675" y="18102"/>
                      <a:pt x="28675" y="19031"/>
                      <a:pt x="28550" y="19948"/>
                    </a:cubicBezTo>
                    <a:cubicBezTo>
                      <a:pt x="28508" y="21517"/>
                      <a:pt x="28382" y="23086"/>
                      <a:pt x="28132" y="24635"/>
                    </a:cubicBezTo>
                    <a:cubicBezTo>
                      <a:pt x="27964" y="25827"/>
                      <a:pt x="27922" y="27029"/>
                      <a:pt x="27922" y="28234"/>
                    </a:cubicBezTo>
                    <a:cubicBezTo>
                      <a:pt x="27922" y="28945"/>
                      <a:pt x="27922" y="29698"/>
                      <a:pt x="27922" y="30535"/>
                    </a:cubicBezTo>
                    <a:lnTo>
                      <a:pt x="27922" y="31707"/>
                    </a:lnTo>
                    <a:lnTo>
                      <a:pt x="27922" y="31707"/>
                    </a:lnTo>
                    <a:cubicBezTo>
                      <a:pt x="27922" y="31707"/>
                      <a:pt x="28341" y="32084"/>
                      <a:pt x="28341" y="32251"/>
                    </a:cubicBezTo>
                    <a:cubicBezTo>
                      <a:pt x="28341" y="32419"/>
                      <a:pt x="27839" y="32042"/>
                      <a:pt x="27588" y="31833"/>
                    </a:cubicBezTo>
                    <a:cubicBezTo>
                      <a:pt x="26208" y="31724"/>
                      <a:pt x="24786" y="31724"/>
                      <a:pt x="23406" y="31833"/>
                    </a:cubicBezTo>
                    <a:lnTo>
                      <a:pt x="16841" y="31833"/>
                    </a:lnTo>
                    <a:lnTo>
                      <a:pt x="15503" y="31833"/>
                    </a:lnTo>
                    <a:cubicBezTo>
                      <a:pt x="15503" y="32042"/>
                      <a:pt x="15503" y="32042"/>
                      <a:pt x="15252" y="33130"/>
                    </a:cubicBezTo>
                    <a:lnTo>
                      <a:pt x="15252" y="33339"/>
                    </a:lnTo>
                    <a:cubicBezTo>
                      <a:pt x="15252" y="33339"/>
                      <a:pt x="15001" y="31833"/>
                      <a:pt x="14751" y="31833"/>
                    </a:cubicBezTo>
                    <a:cubicBezTo>
                      <a:pt x="14500" y="31833"/>
                      <a:pt x="14751" y="32460"/>
                      <a:pt x="14542" y="32460"/>
                    </a:cubicBezTo>
                    <a:cubicBezTo>
                      <a:pt x="14332" y="32460"/>
                      <a:pt x="14081" y="31833"/>
                      <a:pt x="13830" y="31833"/>
                    </a:cubicBezTo>
                    <a:cubicBezTo>
                      <a:pt x="13580" y="31833"/>
                      <a:pt x="13580" y="32084"/>
                      <a:pt x="13496" y="32209"/>
                    </a:cubicBezTo>
                    <a:cubicBezTo>
                      <a:pt x="13496" y="32084"/>
                      <a:pt x="13496" y="31958"/>
                      <a:pt x="13496" y="31833"/>
                    </a:cubicBezTo>
                    <a:cubicBezTo>
                      <a:pt x="13496" y="31833"/>
                      <a:pt x="13496" y="31833"/>
                      <a:pt x="13245" y="31833"/>
                    </a:cubicBezTo>
                    <a:cubicBezTo>
                      <a:pt x="12994" y="31833"/>
                      <a:pt x="13245" y="31833"/>
                      <a:pt x="13245" y="32168"/>
                    </a:cubicBezTo>
                    <a:lnTo>
                      <a:pt x="13245" y="32168"/>
                    </a:lnTo>
                    <a:cubicBezTo>
                      <a:pt x="13245" y="32306"/>
                      <a:pt x="13245" y="32448"/>
                      <a:pt x="13245" y="32586"/>
                    </a:cubicBezTo>
                    <a:cubicBezTo>
                      <a:pt x="13245" y="32586"/>
                      <a:pt x="13245" y="32377"/>
                      <a:pt x="13245" y="32168"/>
                    </a:cubicBezTo>
                    <a:cubicBezTo>
                      <a:pt x="13245" y="31958"/>
                      <a:pt x="13245" y="32168"/>
                      <a:pt x="13245" y="32168"/>
                    </a:cubicBezTo>
                    <a:cubicBezTo>
                      <a:pt x="13245" y="32168"/>
                      <a:pt x="13245" y="32168"/>
                      <a:pt x="12994" y="32168"/>
                    </a:cubicBezTo>
                    <a:cubicBezTo>
                      <a:pt x="12743" y="32168"/>
                      <a:pt x="12994" y="32586"/>
                      <a:pt x="12994" y="32586"/>
                    </a:cubicBezTo>
                    <a:cubicBezTo>
                      <a:pt x="12994" y="32586"/>
                      <a:pt x="12994" y="32377"/>
                      <a:pt x="12743" y="32168"/>
                    </a:cubicBezTo>
                    <a:cubicBezTo>
                      <a:pt x="12493" y="31958"/>
                      <a:pt x="12743" y="32168"/>
                      <a:pt x="12743" y="32168"/>
                    </a:cubicBezTo>
                    <a:cubicBezTo>
                      <a:pt x="12743" y="32168"/>
                      <a:pt x="12534" y="32168"/>
                      <a:pt x="12451" y="32168"/>
                    </a:cubicBezTo>
                    <a:lnTo>
                      <a:pt x="12074" y="32168"/>
                    </a:lnTo>
                    <a:cubicBezTo>
                      <a:pt x="12074" y="32377"/>
                      <a:pt x="12074" y="32377"/>
                      <a:pt x="12074" y="33465"/>
                    </a:cubicBezTo>
                    <a:lnTo>
                      <a:pt x="12074" y="33674"/>
                    </a:lnTo>
                    <a:cubicBezTo>
                      <a:pt x="12074" y="33674"/>
                      <a:pt x="11823" y="32168"/>
                      <a:pt x="11614" y="32168"/>
                    </a:cubicBezTo>
                    <a:cubicBezTo>
                      <a:pt x="11405" y="32168"/>
                      <a:pt x="11614" y="32795"/>
                      <a:pt x="11364" y="32795"/>
                    </a:cubicBezTo>
                    <a:cubicBezTo>
                      <a:pt x="11113" y="32795"/>
                      <a:pt x="10945" y="32168"/>
                      <a:pt x="10653" y="32168"/>
                    </a:cubicBezTo>
                    <a:cubicBezTo>
                      <a:pt x="10360" y="32168"/>
                      <a:pt x="10360" y="32586"/>
                      <a:pt x="10234" y="32586"/>
                    </a:cubicBezTo>
                    <a:cubicBezTo>
                      <a:pt x="10109" y="32586"/>
                      <a:pt x="9984" y="32377"/>
                      <a:pt x="9900" y="32251"/>
                    </a:cubicBezTo>
                    <a:lnTo>
                      <a:pt x="9900" y="32251"/>
                    </a:lnTo>
                    <a:cubicBezTo>
                      <a:pt x="9900" y="32251"/>
                      <a:pt x="9900" y="32251"/>
                      <a:pt x="9691" y="32251"/>
                    </a:cubicBezTo>
                    <a:cubicBezTo>
                      <a:pt x="9482" y="32251"/>
                      <a:pt x="9691" y="32251"/>
                      <a:pt x="9691" y="32670"/>
                    </a:cubicBezTo>
                    <a:cubicBezTo>
                      <a:pt x="9691" y="33088"/>
                      <a:pt x="9691" y="32879"/>
                      <a:pt x="9691" y="32879"/>
                    </a:cubicBezTo>
                    <a:cubicBezTo>
                      <a:pt x="9691" y="32879"/>
                      <a:pt x="9691" y="32670"/>
                      <a:pt x="9482" y="32460"/>
                    </a:cubicBezTo>
                    <a:cubicBezTo>
                      <a:pt x="9273" y="32251"/>
                      <a:pt x="9482" y="32460"/>
                      <a:pt x="9482" y="32460"/>
                    </a:cubicBezTo>
                    <a:cubicBezTo>
                      <a:pt x="9482" y="32460"/>
                      <a:pt x="9482" y="32460"/>
                      <a:pt x="9231" y="32460"/>
                    </a:cubicBezTo>
                    <a:cubicBezTo>
                      <a:pt x="8980" y="32460"/>
                      <a:pt x="9231" y="32879"/>
                      <a:pt x="9231" y="32879"/>
                    </a:cubicBezTo>
                    <a:cubicBezTo>
                      <a:pt x="9189" y="32741"/>
                      <a:pt x="9189" y="32599"/>
                      <a:pt x="9231" y="32460"/>
                    </a:cubicBezTo>
                    <a:lnTo>
                      <a:pt x="9231" y="32460"/>
                    </a:lnTo>
                    <a:cubicBezTo>
                      <a:pt x="9231" y="32460"/>
                      <a:pt x="9231" y="32460"/>
                      <a:pt x="9231" y="32460"/>
                    </a:cubicBezTo>
                    <a:cubicBezTo>
                      <a:pt x="9231" y="32460"/>
                      <a:pt x="9231" y="32460"/>
                      <a:pt x="9231" y="32460"/>
                    </a:cubicBezTo>
                    <a:lnTo>
                      <a:pt x="9231" y="32460"/>
                    </a:lnTo>
                    <a:lnTo>
                      <a:pt x="9231" y="31289"/>
                    </a:lnTo>
                    <a:cubicBezTo>
                      <a:pt x="9231" y="30870"/>
                      <a:pt x="9231" y="30535"/>
                      <a:pt x="9231" y="30284"/>
                    </a:cubicBezTo>
                    <a:cubicBezTo>
                      <a:pt x="8938" y="29648"/>
                      <a:pt x="8645" y="29033"/>
                      <a:pt x="8269" y="28443"/>
                    </a:cubicBezTo>
                    <a:cubicBezTo>
                      <a:pt x="8269" y="28443"/>
                      <a:pt x="8269" y="28025"/>
                      <a:pt x="8269" y="27815"/>
                    </a:cubicBezTo>
                    <a:cubicBezTo>
                      <a:pt x="8980" y="24463"/>
                      <a:pt x="9482" y="21065"/>
                      <a:pt x="9733" y="17646"/>
                    </a:cubicBezTo>
                    <a:cubicBezTo>
                      <a:pt x="9733" y="16349"/>
                      <a:pt x="9105" y="13838"/>
                      <a:pt x="9105" y="12541"/>
                    </a:cubicBezTo>
                    <a:lnTo>
                      <a:pt x="9105" y="10281"/>
                    </a:lnTo>
                    <a:cubicBezTo>
                      <a:pt x="9105" y="10185"/>
                      <a:pt x="9105" y="10084"/>
                      <a:pt x="9105" y="9988"/>
                    </a:cubicBezTo>
                    <a:cubicBezTo>
                      <a:pt x="9105" y="9779"/>
                      <a:pt x="9315" y="9988"/>
                      <a:pt x="9524" y="9988"/>
                    </a:cubicBezTo>
                    <a:lnTo>
                      <a:pt x="9858" y="9988"/>
                    </a:lnTo>
                    <a:cubicBezTo>
                      <a:pt x="10945" y="9988"/>
                      <a:pt x="12283" y="9988"/>
                      <a:pt x="13789" y="9988"/>
                    </a:cubicBezTo>
                    <a:cubicBezTo>
                      <a:pt x="16549" y="9988"/>
                      <a:pt x="19727" y="9528"/>
                      <a:pt x="22654" y="9528"/>
                    </a:cubicBezTo>
                    <a:cubicBezTo>
                      <a:pt x="25581" y="9528"/>
                      <a:pt x="30306" y="9988"/>
                      <a:pt x="31770" y="9988"/>
                    </a:cubicBezTo>
                    <a:cubicBezTo>
                      <a:pt x="34111" y="9511"/>
                      <a:pt x="35826" y="7489"/>
                      <a:pt x="35951" y="5092"/>
                    </a:cubicBezTo>
                    <a:cubicBezTo>
                      <a:pt x="36035" y="3518"/>
                      <a:pt x="35575" y="1961"/>
                      <a:pt x="34697" y="656"/>
                    </a:cubicBezTo>
                    <a:cubicBezTo>
                      <a:pt x="32898" y="128"/>
                      <a:pt x="31058" y="-81"/>
                      <a:pt x="29177" y="28"/>
                    </a:cubicBezTo>
                    <a:cubicBezTo>
                      <a:pt x="22612" y="28"/>
                      <a:pt x="16089" y="656"/>
                      <a:pt x="9942" y="656"/>
                    </a:cubicBezTo>
                    <a:lnTo>
                      <a:pt x="2080" y="656"/>
                    </a:lnTo>
                    <a:cubicBezTo>
                      <a:pt x="-679" y="-265"/>
                      <a:pt x="366" y="2874"/>
                      <a:pt x="115" y="5301"/>
                    </a:cubicBezTo>
                    <a:cubicBezTo>
                      <a:pt x="-136" y="7728"/>
                      <a:pt x="115" y="9779"/>
                      <a:pt x="115" y="12750"/>
                    </a:cubicBezTo>
                    <a:cubicBezTo>
                      <a:pt x="115" y="15721"/>
                      <a:pt x="115" y="19529"/>
                      <a:pt x="366" y="23128"/>
                    </a:cubicBezTo>
                    <a:cubicBezTo>
                      <a:pt x="366" y="26058"/>
                      <a:pt x="366" y="28317"/>
                      <a:pt x="366" y="29950"/>
                    </a:cubicBezTo>
                    <a:cubicBezTo>
                      <a:pt x="366" y="32377"/>
                      <a:pt x="366" y="33925"/>
                      <a:pt x="366" y="34846"/>
                    </a:cubicBezTo>
                    <a:cubicBezTo>
                      <a:pt x="328" y="36244"/>
                      <a:pt x="215" y="37641"/>
                      <a:pt x="31" y="39031"/>
                    </a:cubicBezTo>
                    <a:cubicBezTo>
                      <a:pt x="-10" y="39813"/>
                      <a:pt x="-10" y="40592"/>
                      <a:pt x="31" y="41374"/>
                    </a:cubicBezTo>
                    <a:lnTo>
                      <a:pt x="2331" y="41374"/>
                    </a:lnTo>
                    <a:cubicBezTo>
                      <a:pt x="3168" y="41374"/>
                      <a:pt x="4380" y="41374"/>
                      <a:pt x="5969" y="41165"/>
                    </a:cubicBezTo>
                    <a:lnTo>
                      <a:pt x="8562" y="41165"/>
                    </a:lnTo>
                    <a:lnTo>
                      <a:pt x="9064" y="41165"/>
                    </a:lnTo>
                    <a:cubicBezTo>
                      <a:pt x="9064" y="41165"/>
                      <a:pt x="9356" y="40956"/>
                      <a:pt x="9482" y="40956"/>
                    </a:cubicBezTo>
                    <a:cubicBezTo>
                      <a:pt x="9607" y="40956"/>
                      <a:pt x="9900" y="41165"/>
                      <a:pt x="10067" y="41165"/>
                    </a:cubicBezTo>
                    <a:cubicBezTo>
                      <a:pt x="10234" y="41165"/>
                      <a:pt x="10402" y="41583"/>
                      <a:pt x="10443" y="41583"/>
                    </a:cubicBezTo>
                    <a:cubicBezTo>
                      <a:pt x="10485" y="41583"/>
                      <a:pt x="10694" y="41165"/>
                      <a:pt x="10820" y="41165"/>
                    </a:cubicBezTo>
                    <a:cubicBezTo>
                      <a:pt x="10945" y="41165"/>
                      <a:pt x="11071" y="41500"/>
                      <a:pt x="11196" y="41583"/>
                    </a:cubicBezTo>
                    <a:cubicBezTo>
                      <a:pt x="11322" y="41667"/>
                      <a:pt x="11196" y="41793"/>
                      <a:pt x="11196" y="41793"/>
                    </a:cubicBezTo>
                    <a:cubicBezTo>
                      <a:pt x="11196" y="41793"/>
                      <a:pt x="11823" y="41165"/>
                      <a:pt x="12116" y="41165"/>
                    </a:cubicBezTo>
                    <a:cubicBezTo>
                      <a:pt x="12409" y="41165"/>
                      <a:pt x="12116" y="41165"/>
                      <a:pt x="12702" y="41165"/>
                    </a:cubicBezTo>
                    <a:cubicBezTo>
                      <a:pt x="13287" y="41165"/>
                      <a:pt x="13036" y="41165"/>
                      <a:pt x="13203" y="41165"/>
                    </a:cubicBezTo>
                    <a:cubicBezTo>
                      <a:pt x="13371" y="41152"/>
                      <a:pt x="13538" y="41077"/>
                      <a:pt x="13663" y="40956"/>
                    </a:cubicBezTo>
                    <a:cubicBezTo>
                      <a:pt x="13663" y="40956"/>
                      <a:pt x="13663" y="41583"/>
                      <a:pt x="13663" y="41583"/>
                    </a:cubicBezTo>
                    <a:cubicBezTo>
                      <a:pt x="13663" y="41583"/>
                      <a:pt x="13663" y="41165"/>
                      <a:pt x="13914" y="41165"/>
                    </a:cubicBezTo>
                    <a:cubicBezTo>
                      <a:pt x="14165" y="41165"/>
                      <a:pt x="13914" y="40956"/>
                      <a:pt x="14123" y="40956"/>
                    </a:cubicBezTo>
                    <a:cubicBezTo>
                      <a:pt x="14332" y="40956"/>
                      <a:pt x="14374" y="41165"/>
                      <a:pt x="14542" y="41165"/>
                    </a:cubicBezTo>
                    <a:cubicBezTo>
                      <a:pt x="14709" y="41165"/>
                      <a:pt x="14876" y="41583"/>
                      <a:pt x="14918" y="41583"/>
                    </a:cubicBezTo>
                    <a:cubicBezTo>
                      <a:pt x="14960" y="41583"/>
                      <a:pt x="15127" y="41332"/>
                      <a:pt x="15210" y="41207"/>
                    </a:cubicBezTo>
                    <a:cubicBezTo>
                      <a:pt x="15294" y="41081"/>
                      <a:pt x="15210" y="41793"/>
                      <a:pt x="15461" y="41793"/>
                    </a:cubicBezTo>
                    <a:cubicBezTo>
                      <a:pt x="15712" y="41793"/>
                      <a:pt x="16089" y="41165"/>
                      <a:pt x="16381" y="41165"/>
                    </a:cubicBezTo>
                    <a:cubicBezTo>
                      <a:pt x="16674" y="41165"/>
                      <a:pt x="16590" y="41165"/>
                      <a:pt x="16967" y="41165"/>
                    </a:cubicBezTo>
                    <a:cubicBezTo>
                      <a:pt x="17343" y="41165"/>
                      <a:pt x="17301" y="41165"/>
                      <a:pt x="17468" y="41165"/>
                    </a:cubicBezTo>
                    <a:cubicBezTo>
                      <a:pt x="17636" y="41165"/>
                      <a:pt x="17887" y="40956"/>
                      <a:pt x="17929" y="40956"/>
                    </a:cubicBezTo>
                    <a:cubicBezTo>
                      <a:pt x="17970" y="40956"/>
                      <a:pt x="17929" y="41583"/>
                      <a:pt x="17929" y="41583"/>
                    </a:cubicBezTo>
                    <a:lnTo>
                      <a:pt x="19308" y="41374"/>
                    </a:lnTo>
                    <a:cubicBezTo>
                      <a:pt x="20312" y="41295"/>
                      <a:pt x="21357" y="41295"/>
                      <a:pt x="22361" y="41374"/>
                    </a:cubicBezTo>
                    <a:cubicBezTo>
                      <a:pt x="24075" y="41374"/>
                      <a:pt x="25539" y="41165"/>
                      <a:pt x="26793" y="41165"/>
                    </a:cubicBezTo>
                    <a:lnTo>
                      <a:pt x="31770" y="41165"/>
                    </a:lnTo>
                    <a:lnTo>
                      <a:pt x="35951" y="41165"/>
                    </a:lnTo>
                    <a:lnTo>
                      <a:pt x="39840" y="41165"/>
                    </a:lnTo>
                    <a:lnTo>
                      <a:pt x="39840" y="40537"/>
                    </a:lnTo>
                    <a:cubicBezTo>
                      <a:pt x="39840" y="37650"/>
                      <a:pt x="39840" y="34093"/>
                      <a:pt x="40091" y="31456"/>
                    </a:cubicBezTo>
                    <a:cubicBezTo>
                      <a:pt x="40091" y="29866"/>
                      <a:pt x="40091" y="28569"/>
                      <a:pt x="40091" y="27941"/>
                    </a:cubicBezTo>
                    <a:cubicBezTo>
                      <a:pt x="40091" y="25388"/>
                      <a:pt x="39631" y="22835"/>
                      <a:pt x="39631" y="20283"/>
                    </a:cubicBezTo>
                    <a:cubicBezTo>
                      <a:pt x="39631" y="18609"/>
                      <a:pt x="40091" y="13963"/>
                      <a:pt x="40091" y="10992"/>
                    </a:cubicBezTo>
                    <a:cubicBezTo>
                      <a:pt x="40342" y="9339"/>
                      <a:pt x="39589" y="7690"/>
                      <a:pt x="38167" y="6807"/>
                    </a:cubicBezTo>
                    <a:cubicBezTo>
                      <a:pt x="37707" y="5937"/>
                      <a:pt x="36787" y="5422"/>
                      <a:pt x="35826" y="5510"/>
                    </a:cubicBezTo>
                    <a:cubicBezTo>
                      <a:pt x="34236" y="5322"/>
                      <a:pt x="32647" y="5405"/>
                      <a:pt x="31100" y="5761"/>
                    </a:cubicBezTo>
                    <a:close/>
                  </a:path>
                </a:pathLst>
              </a:custGeom>
              <a:solidFill>
                <a:schemeClr val="bg1"/>
              </a:solidFill>
              <a:ln w="3805" cap="flat">
                <a:noFill/>
                <a:prstDash val="solid"/>
                <a:miter/>
              </a:ln>
            </p:spPr>
            <p:txBody>
              <a:bodyPr wrap="none" rtlCol="0" anchor="ctr"/>
              <a:lstStyle/>
              <a:p>
                <a:endParaRPr lang="en-CA"/>
              </a:p>
            </p:txBody>
          </p:sp>
          <p:sp>
            <p:nvSpPr>
              <p:cNvPr id="289" name="Freeform 288">
                <a:extLst>
                  <a:ext uri="{FF2B5EF4-FFF2-40B4-BE49-F238E27FC236}">
                    <a16:creationId xmlns:a16="http://schemas.microsoft.com/office/drawing/2014/main" id="{AE585AC8-F543-4E41-A265-09B56FEF759C}"/>
                  </a:ext>
                </a:extLst>
              </p:cNvPr>
              <p:cNvSpPr/>
              <p:nvPr/>
            </p:nvSpPr>
            <p:spPr>
              <a:xfrm>
                <a:off x="7910836" y="3327243"/>
                <a:ext cx="38833" cy="41959"/>
              </a:xfrm>
              <a:custGeom>
                <a:avLst/>
                <a:gdLst>
                  <a:gd name="connsiteX0" fmla="*/ 32093 w 38833"/>
                  <a:gd name="connsiteY0" fmla="*/ 5426 h 41959"/>
                  <a:gd name="connsiteX1" fmla="*/ 29375 w 38833"/>
                  <a:gd name="connsiteY1" fmla="*/ 8816 h 41959"/>
                  <a:gd name="connsiteX2" fmla="*/ 29375 w 38833"/>
                  <a:gd name="connsiteY2" fmla="*/ 13712 h 41959"/>
                  <a:gd name="connsiteX3" fmla="*/ 29794 w 38833"/>
                  <a:gd name="connsiteY3" fmla="*/ 16893 h 41959"/>
                  <a:gd name="connsiteX4" fmla="*/ 29794 w 38833"/>
                  <a:gd name="connsiteY4" fmla="*/ 19613 h 41959"/>
                  <a:gd name="connsiteX5" fmla="*/ 29375 w 38833"/>
                  <a:gd name="connsiteY5" fmla="*/ 24300 h 41959"/>
                  <a:gd name="connsiteX6" fmla="*/ 29375 w 38833"/>
                  <a:gd name="connsiteY6" fmla="*/ 27899 h 41959"/>
                  <a:gd name="connsiteX7" fmla="*/ 29375 w 38833"/>
                  <a:gd name="connsiteY7" fmla="*/ 30200 h 41959"/>
                  <a:gd name="connsiteX8" fmla="*/ 29375 w 38833"/>
                  <a:gd name="connsiteY8" fmla="*/ 31372 h 41959"/>
                  <a:gd name="connsiteX9" fmla="*/ 29375 w 38833"/>
                  <a:gd name="connsiteY9" fmla="*/ 31372 h 41959"/>
                  <a:gd name="connsiteX10" fmla="*/ 29794 w 38833"/>
                  <a:gd name="connsiteY10" fmla="*/ 31916 h 41959"/>
                  <a:gd name="connsiteX11" fmla="*/ 29041 w 38833"/>
                  <a:gd name="connsiteY11" fmla="*/ 31498 h 41959"/>
                  <a:gd name="connsiteX12" fmla="*/ 24859 w 38833"/>
                  <a:gd name="connsiteY12" fmla="*/ 31288 h 41959"/>
                  <a:gd name="connsiteX13" fmla="*/ 18294 w 38833"/>
                  <a:gd name="connsiteY13" fmla="*/ 31498 h 41959"/>
                  <a:gd name="connsiteX14" fmla="*/ 16329 w 38833"/>
                  <a:gd name="connsiteY14" fmla="*/ 31498 h 41959"/>
                  <a:gd name="connsiteX15" fmla="*/ 16120 w 38833"/>
                  <a:gd name="connsiteY15" fmla="*/ 32795 h 41959"/>
                  <a:gd name="connsiteX16" fmla="*/ 16120 w 38833"/>
                  <a:gd name="connsiteY16" fmla="*/ 32795 h 41959"/>
                  <a:gd name="connsiteX17" fmla="*/ 15618 w 38833"/>
                  <a:gd name="connsiteY17" fmla="*/ 31288 h 41959"/>
                  <a:gd name="connsiteX18" fmla="*/ 15367 w 38833"/>
                  <a:gd name="connsiteY18" fmla="*/ 31958 h 41959"/>
                  <a:gd name="connsiteX19" fmla="*/ 14656 w 38833"/>
                  <a:gd name="connsiteY19" fmla="*/ 31288 h 41959"/>
                  <a:gd name="connsiteX20" fmla="*/ 14322 w 38833"/>
                  <a:gd name="connsiteY20" fmla="*/ 31665 h 41959"/>
                  <a:gd name="connsiteX21" fmla="*/ 14322 w 38833"/>
                  <a:gd name="connsiteY21" fmla="*/ 31288 h 41959"/>
                  <a:gd name="connsiteX22" fmla="*/ 14113 w 38833"/>
                  <a:gd name="connsiteY22" fmla="*/ 31079 h 41959"/>
                  <a:gd name="connsiteX23" fmla="*/ 14113 w 38833"/>
                  <a:gd name="connsiteY23" fmla="*/ 31414 h 41959"/>
                  <a:gd name="connsiteX24" fmla="*/ 14113 w 38833"/>
                  <a:gd name="connsiteY24" fmla="*/ 31414 h 41959"/>
                  <a:gd name="connsiteX25" fmla="*/ 14113 w 38833"/>
                  <a:gd name="connsiteY25" fmla="*/ 31832 h 41959"/>
                  <a:gd name="connsiteX26" fmla="*/ 13904 w 38833"/>
                  <a:gd name="connsiteY26" fmla="*/ 31414 h 41959"/>
                  <a:gd name="connsiteX27" fmla="*/ 13904 w 38833"/>
                  <a:gd name="connsiteY27" fmla="*/ 31205 h 41959"/>
                  <a:gd name="connsiteX28" fmla="*/ 13653 w 38833"/>
                  <a:gd name="connsiteY28" fmla="*/ 31414 h 41959"/>
                  <a:gd name="connsiteX29" fmla="*/ 13653 w 38833"/>
                  <a:gd name="connsiteY29" fmla="*/ 31874 h 41959"/>
                  <a:gd name="connsiteX30" fmla="*/ 13402 w 38833"/>
                  <a:gd name="connsiteY30" fmla="*/ 31414 h 41959"/>
                  <a:gd name="connsiteX31" fmla="*/ 13402 w 38833"/>
                  <a:gd name="connsiteY31" fmla="*/ 31205 h 41959"/>
                  <a:gd name="connsiteX32" fmla="*/ 13109 w 38833"/>
                  <a:gd name="connsiteY32" fmla="*/ 31414 h 41959"/>
                  <a:gd name="connsiteX33" fmla="*/ 12733 w 38833"/>
                  <a:gd name="connsiteY33" fmla="*/ 31414 h 41959"/>
                  <a:gd name="connsiteX34" fmla="*/ 12482 w 38833"/>
                  <a:gd name="connsiteY34" fmla="*/ 32711 h 41959"/>
                  <a:gd name="connsiteX35" fmla="*/ 12482 w 38833"/>
                  <a:gd name="connsiteY35" fmla="*/ 32711 h 41959"/>
                  <a:gd name="connsiteX36" fmla="*/ 11980 w 38833"/>
                  <a:gd name="connsiteY36" fmla="*/ 31205 h 41959"/>
                  <a:gd name="connsiteX37" fmla="*/ 11771 w 38833"/>
                  <a:gd name="connsiteY37" fmla="*/ 31874 h 41959"/>
                  <a:gd name="connsiteX38" fmla="*/ 11060 w 38833"/>
                  <a:gd name="connsiteY38" fmla="*/ 31205 h 41959"/>
                  <a:gd name="connsiteX39" fmla="*/ 10642 w 38833"/>
                  <a:gd name="connsiteY39" fmla="*/ 31665 h 41959"/>
                  <a:gd name="connsiteX40" fmla="*/ 10307 w 38833"/>
                  <a:gd name="connsiteY40" fmla="*/ 31330 h 41959"/>
                  <a:gd name="connsiteX41" fmla="*/ 10307 w 38833"/>
                  <a:gd name="connsiteY41" fmla="*/ 31330 h 41959"/>
                  <a:gd name="connsiteX42" fmla="*/ 10098 w 38833"/>
                  <a:gd name="connsiteY42" fmla="*/ 31121 h 41959"/>
                  <a:gd name="connsiteX43" fmla="*/ 10098 w 38833"/>
                  <a:gd name="connsiteY43" fmla="*/ 31540 h 41959"/>
                  <a:gd name="connsiteX44" fmla="*/ 10098 w 38833"/>
                  <a:gd name="connsiteY44" fmla="*/ 31791 h 41959"/>
                  <a:gd name="connsiteX45" fmla="*/ 9889 w 38833"/>
                  <a:gd name="connsiteY45" fmla="*/ 31330 h 41959"/>
                  <a:gd name="connsiteX46" fmla="*/ 9889 w 38833"/>
                  <a:gd name="connsiteY46" fmla="*/ 31121 h 41959"/>
                  <a:gd name="connsiteX47" fmla="*/ 9639 w 38833"/>
                  <a:gd name="connsiteY47" fmla="*/ 31330 h 41959"/>
                  <a:gd name="connsiteX48" fmla="*/ 9639 w 38833"/>
                  <a:gd name="connsiteY48" fmla="*/ 31791 h 41959"/>
                  <a:gd name="connsiteX49" fmla="*/ 9639 w 38833"/>
                  <a:gd name="connsiteY49" fmla="*/ 31330 h 41959"/>
                  <a:gd name="connsiteX50" fmla="*/ 9639 w 38833"/>
                  <a:gd name="connsiteY50" fmla="*/ 31121 h 41959"/>
                  <a:gd name="connsiteX51" fmla="*/ 9639 w 38833"/>
                  <a:gd name="connsiteY51" fmla="*/ 31330 h 41959"/>
                  <a:gd name="connsiteX52" fmla="*/ 9639 w 38833"/>
                  <a:gd name="connsiteY52" fmla="*/ 31330 h 41959"/>
                  <a:gd name="connsiteX53" fmla="*/ 9639 w 38833"/>
                  <a:gd name="connsiteY53" fmla="*/ 31330 h 41959"/>
                  <a:gd name="connsiteX54" fmla="*/ 9639 w 38833"/>
                  <a:gd name="connsiteY54" fmla="*/ 30159 h 41959"/>
                  <a:gd name="connsiteX55" fmla="*/ 9639 w 38833"/>
                  <a:gd name="connsiteY55" fmla="*/ 29154 h 41959"/>
                  <a:gd name="connsiteX56" fmla="*/ 8718 w 38833"/>
                  <a:gd name="connsiteY56" fmla="*/ 27313 h 41959"/>
                  <a:gd name="connsiteX57" fmla="*/ 8468 w 38833"/>
                  <a:gd name="connsiteY57" fmla="*/ 26685 h 41959"/>
                  <a:gd name="connsiteX58" fmla="*/ 9973 w 38833"/>
                  <a:gd name="connsiteY58" fmla="*/ 16516 h 41959"/>
                  <a:gd name="connsiteX59" fmla="*/ 9346 w 38833"/>
                  <a:gd name="connsiteY59" fmla="*/ 11452 h 41959"/>
                  <a:gd name="connsiteX60" fmla="*/ 9346 w 38833"/>
                  <a:gd name="connsiteY60" fmla="*/ 10071 h 41959"/>
                  <a:gd name="connsiteX61" fmla="*/ 9346 w 38833"/>
                  <a:gd name="connsiteY61" fmla="*/ 9778 h 41959"/>
                  <a:gd name="connsiteX62" fmla="*/ 9764 w 38833"/>
                  <a:gd name="connsiteY62" fmla="*/ 9778 h 41959"/>
                  <a:gd name="connsiteX63" fmla="*/ 10098 w 38833"/>
                  <a:gd name="connsiteY63" fmla="*/ 9988 h 41959"/>
                  <a:gd name="connsiteX64" fmla="*/ 14029 w 38833"/>
                  <a:gd name="connsiteY64" fmla="*/ 9988 h 41959"/>
                  <a:gd name="connsiteX65" fmla="*/ 22894 w 38833"/>
                  <a:gd name="connsiteY65" fmla="*/ 9569 h 41959"/>
                  <a:gd name="connsiteX66" fmla="*/ 32010 w 38833"/>
                  <a:gd name="connsiteY66" fmla="*/ 9988 h 41959"/>
                  <a:gd name="connsiteX67" fmla="*/ 36191 w 38833"/>
                  <a:gd name="connsiteY67" fmla="*/ 5091 h 41959"/>
                  <a:gd name="connsiteX68" fmla="*/ 34937 w 38833"/>
                  <a:gd name="connsiteY68" fmla="*/ 655 h 41959"/>
                  <a:gd name="connsiteX69" fmla="*/ 29417 w 38833"/>
                  <a:gd name="connsiteY69" fmla="*/ 28 h 41959"/>
                  <a:gd name="connsiteX70" fmla="*/ 10182 w 38833"/>
                  <a:gd name="connsiteY70" fmla="*/ 655 h 41959"/>
                  <a:gd name="connsiteX71" fmla="*/ 2279 w 38833"/>
                  <a:gd name="connsiteY71" fmla="*/ 655 h 41959"/>
                  <a:gd name="connsiteX72" fmla="*/ 355 w 38833"/>
                  <a:gd name="connsiteY72" fmla="*/ 5259 h 41959"/>
                  <a:gd name="connsiteX73" fmla="*/ 355 w 38833"/>
                  <a:gd name="connsiteY73" fmla="*/ 12708 h 41959"/>
                  <a:gd name="connsiteX74" fmla="*/ 355 w 38833"/>
                  <a:gd name="connsiteY74" fmla="*/ 23086 h 41959"/>
                  <a:gd name="connsiteX75" fmla="*/ 355 w 38833"/>
                  <a:gd name="connsiteY75" fmla="*/ 29907 h 41959"/>
                  <a:gd name="connsiteX76" fmla="*/ 355 w 38833"/>
                  <a:gd name="connsiteY76" fmla="*/ 34804 h 41959"/>
                  <a:gd name="connsiteX77" fmla="*/ 63 w 38833"/>
                  <a:gd name="connsiteY77" fmla="*/ 38989 h 41959"/>
                  <a:gd name="connsiteX78" fmla="*/ 63 w 38833"/>
                  <a:gd name="connsiteY78" fmla="*/ 41332 h 41959"/>
                  <a:gd name="connsiteX79" fmla="*/ 2363 w 38833"/>
                  <a:gd name="connsiteY79" fmla="*/ 41332 h 41959"/>
                  <a:gd name="connsiteX80" fmla="*/ 5959 w 38833"/>
                  <a:gd name="connsiteY80" fmla="*/ 41332 h 41959"/>
                  <a:gd name="connsiteX81" fmla="*/ 8593 w 38833"/>
                  <a:gd name="connsiteY81" fmla="*/ 41332 h 41959"/>
                  <a:gd name="connsiteX82" fmla="*/ 9095 w 38833"/>
                  <a:gd name="connsiteY82" fmla="*/ 41332 h 41959"/>
                  <a:gd name="connsiteX83" fmla="*/ 9513 w 38833"/>
                  <a:gd name="connsiteY83" fmla="*/ 41123 h 41959"/>
                  <a:gd name="connsiteX84" fmla="*/ 10057 w 38833"/>
                  <a:gd name="connsiteY84" fmla="*/ 41332 h 41959"/>
                  <a:gd name="connsiteX85" fmla="*/ 10475 w 38833"/>
                  <a:gd name="connsiteY85" fmla="*/ 41751 h 41959"/>
                  <a:gd name="connsiteX86" fmla="*/ 10809 w 38833"/>
                  <a:gd name="connsiteY86" fmla="*/ 41332 h 41959"/>
                  <a:gd name="connsiteX87" fmla="*/ 11228 w 38833"/>
                  <a:gd name="connsiteY87" fmla="*/ 41751 h 41959"/>
                  <a:gd name="connsiteX88" fmla="*/ 11228 w 38833"/>
                  <a:gd name="connsiteY88" fmla="*/ 41960 h 41959"/>
                  <a:gd name="connsiteX89" fmla="*/ 12147 w 38833"/>
                  <a:gd name="connsiteY89" fmla="*/ 41332 h 41959"/>
                  <a:gd name="connsiteX90" fmla="*/ 12733 w 38833"/>
                  <a:gd name="connsiteY90" fmla="*/ 41541 h 41959"/>
                  <a:gd name="connsiteX91" fmla="*/ 13235 w 38833"/>
                  <a:gd name="connsiteY91" fmla="*/ 41332 h 41959"/>
                  <a:gd name="connsiteX92" fmla="*/ 13695 w 38833"/>
                  <a:gd name="connsiteY92" fmla="*/ 41123 h 41959"/>
                  <a:gd name="connsiteX93" fmla="*/ 13904 w 38833"/>
                  <a:gd name="connsiteY93" fmla="*/ 41751 h 41959"/>
                  <a:gd name="connsiteX94" fmla="*/ 14154 w 38833"/>
                  <a:gd name="connsiteY94" fmla="*/ 41332 h 41959"/>
                  <a:gd name="connsiteX95" fmla="*/ 14364 w 38833"/>
                  <a:gd name="connsiteY95" fmla="*/ 41123 h 41959"/>
                  <a:gd name="connsiteX96" fmla="*/ 14782 w 38833"/>
                  <a:gd name="connsiteY96" fmla="*/ 41332 h 41959"/>
                  <a:gd name="connsiteX97" fmla="*/ 15158 w 38833"/>
                  <a:gd name="connsiteY97" fmla="*/ 41751 h 41959"/>
                  <a:gd name="connsiteX98" fmla="*/ 15451 w 38833"/>
                  <a:gd name="connsiteY98" fmla="*/ 41374 h 41959"/>
                  <a:gd name="connsiteX99" fmla="*/ 15702 w 38833"/>
                  <a:gd name="connsiteY99" fmla="*/ 41960 h 41959"/>
                  <a:gd name="connsiteX100" fmla="*/ 16622 w 38833"/>
                  <a:gd name="connsiteY100" fmla="*/ 41332 h 41959"/>
                  <a:gd name="connsiteX101" fmla="*/ 17207 w 38833"/>
                  <a:gd name="connsiteY101" fmla="*/ 41541 h 41959"/>
                  <a:gd name="connsiteX102" fmla="*/ 17667 w 38833"/>
                  <a:gd name="connsiteY102" fmla="*/ 41332 h 41959"/>
                  <a:gd name="connsiteX103" fmla="*/ 18169 w 38833"/>
                  <a:gd name="connsiteY103" fmla="*/ 41123 h 41959"/>
                  <a:gd name="connsiteX104" fmla="*/ 18169 w 38833"/>
                  <a:gd name="connsiteY104" fmla="*/ 41751 h 41959"/>
                  <a:gd name="connsiteX105" fmla="*/ 19507 w 38833"/>
                  <a:gd name="connsiteY105" fmla="*/ 41751 h 41959"/>
                  <a:gd name="connsiteX106" fmla="*/ 22601 w 38833"/>
                  <a:gd name="connsiteY106" fmla="*/ 41541 h 41959"/>
                  <a:gd name="connsiteX107" fmla="*/ 27034 w 38833"/>
                  <a:gd name="connsiteY107" fmla="*/ 41332 h 41959"/>
                  <a:gd name="connsiteX108" fmla="*/ 32010 w 38833"/>
                  <a:gd name="connsiteY108" fmla="*/ 41332 h 41959"/>
                  <a:gd name="connsiteX109" fmla="*/ 38575 w 38833"/>
                  <a:gd name="connsiteY109" fmla="*/ 41332 h 41959"/>
                  <a:gd name="connsiteX110" fmla="*/ 38575 w 38833"/>
                  <a:gd name="connsiteY110" fmla="*/ 40746 h 41959"/>
                  <a:gd name="connsiteX111" fmla="*/ 38784 w 38833"/>
                  <a:gd name="connsiteY111" fmla="*/ 31623 h 41959"/>
                  <a:gd name="connsiteX112" fmla="*/ 38784 w 38833"/>
                  <a:gd name="connsiteY112" fmla="*/ 28108 h 41959"/>
                  <a:gd name="connsiteX113" fmla="*/ 38366 w 38833"/>
                  <a:gd name="connsiteY113" fmla="*/ 20492 h 41959"/>
                  <a:gd name="connsiteX114" fmla="*/ 38784 w 38833"/>
                  <a:gd name="connsiteY114" fmla="*/ 11159 h 41959"/>
                  <a:gd name="connsiteX115" fmla="*/ 36902 w 38833"/>
                  <a:gd name="connsiteY115" fmla="*/ 6974 h 41959"/>
                  <a:gd name="connsiteX116" fmla="*/ 34560 w 38833"/>
                  <a:gd name="connsiteY116" fmla="*/ 5677 h 41959"/>
                  <a:gd name="connsiteX117" fmla="*/ 32093 w 38833"/>
                  <a:gd name="connsiteY117" fmla="*/ 5426 h 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8833" h="41959">
                    <a:moveTo>
                      <a:pt x="32093" y="5426"/>
                    </a:moveTo>
                    <a:cubicBezTo>
                      <a:pt x="30713" y="6075"/>
                      <a:pt x="29710" y="7326"/>
                      <a:pt x="29375" y="8816"/>
                    </a:cubicBezTo>
                    <a:cubicBezTo>
                      <a:pt x="29375" y="9695"/>
                      <a:pt x="29375" y="11787"/>
                      <a:pt x="29375" y="13712"/>
                    </a:cubicBezTo>
                    <a:cubicBezTo>
                      <a:pt x="29417" y="14783"/>
                      <a:pt x="29584" y="15846"/>
                      <a:pt x="29794" y="16893"/>
                    </a:cubicBezTo>
                    <a:cubicBezTo>
                      <a:pt x="29919" y="17796"/>
                      <a:pt x="29919" y="18709"/>
                      <a:pt x="29794" y="19613"/>
                    </a:cubicBezTo>
                    <a:cubicBezTo>
                      <a:pt x="29752" y="21182"/>
                      <a:pt x="29626" y="22751"/>
                      <a:pt x="29375" y="24300"/>
                    </a:cubicBezTo>
                    <a:cubicBezTo>
                      <a:pt x="29292" y="25497"/>
                      <a:pt x="29292" y="26702"/>
                      <a:pt x="29375" y="27899"/>
                    </a:cubicBezTo>
                    <a:cubicBezTo>
                      <a:pt x="29375" y="28610"/>
                      <a:pt x="29375" y="29363"/>
                      <a:pt x="29375" y="30200"/>
                    </a:cubicBezTo>
                    <a:lnTo>
                      <a:pt x="29375" y="31372"/>
                    </a:lnTo>
                    <a:cubicBezTo>
                      <a:pt x="29375" y="31372"/>
                      <a:pt x="29375" y="31372"/>
                      <a:pt x="29375" y="31372"/>
                    </a:cubicBezTo>
                    <a:cubicBezTo>
                      <a:pt x="29375" y="31372"/>
                      <a:pt x="29794" y="31791"/>
                      <a:pt x="29794" y="31916"/>
                    </a:cubicBezTo>
                    <a:cubicBezTo>
                      <a:pt x="29794" y="32042"/>
                      <a:pt x="29292" y="31707"/>
                      <a:pt x="29041" y="31498"/>
                    </a:cubicBezTo>
                    <a:cubicBezTo>
                      <a:pt x="27661" y="31322"/>
                      <a:pt x="26239" y="31251"/>
                      <a:pt x="24859" y="31288"/>
                    </a:cubicBezTo>
                    <a:lnTo>
                      <a:pt x="18294" y="31498"/>
                    </a:lnTo>
                    <a:lnTo>
                      <a:pt x="16329" y="31498"/>
                    </a:lnTo>
                    <a:cubicBezTo>
                      <a:pt x="16329" y="31498"/>
                      <a:pt x="16329" y="31498"/>
                      <a:pt x="16120" y="32795"/>
                    </a:cubicBezTo>
                    <a:lnTo>
                      <a:pt x="16120" y="32795"/>
                    </a:lnTo>
                    <a:cubicBezTo>
                      <a:pt x="16120" y="32795"/>
                      <a:pt x="15869" y="31288"/>
                      <a:pt x="15618" y="31288"/>
                    </a:cubicBezTo>
                    <a:cubicBezTo>
                      <a:pt x="15367" y="31288"/>
                      <a:pt x="15618" y="31958"/>
                      <a:pt x="15367" y="31958"/>
                    </a:cubicBezTo>
                    <a:cubicBezTo>
                      <a:pt x="15116" y="31958"/>
                      <a:pt x="14949" y="31288"/>
                      <a:pt x="14656" y="31288"/>
                    </a:cubicBezTo>
                    <a:cubicBezTo>
                      <a:pt x="14364" y="31288"/>
                      <a:pt x="14447" y="31540"/>
                      <a:pt x="14322" y="31665"/>
                    </a:cubicBezTo>
                    <a:cubicBezTo>
                      <a:pt x="14322" y="31540"/>
                      <a:pt x="14322" y="31414"/>
                      <a:pt x="14322" y="31288"/>
                    </a:cubicBezTo>
                    <a:cubicBezTo>
                      <a:pt x="14322" y="31288"/>
                      <a:pt x="14322" y="31079"/>
                      <a:pt x="14113" y="31079"/>
                    </a:cubicBezTo>
                    <a:cubicBezTo>
                      <a:pt x="13904" y="31079"/>
                      <a:pt x="14113" y="31079"/>
                      <a:pt x="14113" y="31414"/>
                    </a:cubicBezTo>
                    <a:lnTo>
                      <a:pt x="14113" y="31414"/>
                    </a:lnTo>
                    <a:cubicBezTo>
                      <a:pt x="14113" y="31552"/>
                      <a:pt x="14113" y="31694"/>
                      <a:pt x="14113" y="31832"/>
                    </a:cubicBezTo>
                    <a:cubicBezTo>
                      <a:pt x="13987" y="31724"/>
                      <a:pt x="13904" y="31577"/>
                      <a:pt x="13904" y="31414"/>
                    </a:cubicBezTo>
                    <a:cubicBezTo>
                      <a:pt x="13904" y="31414"/>
                      <a:pt x="13904" y="31205"/>
                      <a:pt x="13904" y="31205"/>
                    </a:cubicBezTo>
                    <a:cubicBezTo>
                      <a:pt x="13904" y="31205"/>
                      <a:pt x="13904" y="31414"/>
                      <a:pt x="13653" y="31414"/>
                    </a:cubicBezTo>
                    <a:cubicBezTo>
                      <a:pt x="13402" y="31414"/>
                      <a:pt x="13653" y="31874"/>
                      <a:pt x="13653" y="31874"/>
                    </a:cubicBezTo>
                    <a:cubicBezTo>
                      <a:pt x="13653" y="31874"/>
                      <a:pt x="13653" y="31623"/>
                      <a:pt x="13402" y="31414"/>
                    </a:cubicBezTo>
                    <a:cubicBezTo>
                      <a:pt x="13151" y="31205"/>
                      <a:pt x="13402" y="31205"/>
                      <a:pt x="13402" y="31205"/>
                    </a:cubicBezTo>
                    <a:cubicBezTo>
                      <a:pt x="13402" y="31205"/>
                      <a:pt x="13193" y="31414"/>
                      <a:pt x="13109" y="31414"/>
                    </a:cubicBezTo>
                    <a:lnTo>
                      <a:pt x="12733" y="31414"/>
                    </a:lnTo>
                    <a:cubicBezTo>
                      <a:pt x="12733" y="31414"/>
                      <a:pt x="12733" y="31414"/>
                      <a:pt x="12482" y="32711"/>
                    </a:cubicBezTo>
                    <a:lnTo>
                      <a:pt x="12482" y="32711"/>
                    </a:lnTo>
                    <a:cubicBezTo>
                      <a:pt x="12482" y="32711"/>
                      <a:pt x="12231" y="31205"/>
                      <a:pt x="11980" y="31205"/>
                    </a:cubicBezTo>
                    <a:cubicBezTo>
                      <a:pt x="11729" y="31205"/>
                      <a:pt x="11980" y="31874"/>
                      <a:pt x="11771" y="31874"/>
                    </a:cubicBezTo>
                    <a:cubicBezTo>
                      <a:pt x="11562" y="31874"/>
                      <a:pt x="11311" y="31205"/>
                      <a:pt x="11060" y="31205"/>
                    </a:cubicBezTo>
                    <a:cubicBezTo>
                      <a:pt x="10809" y="31205"/>
                      <a:pt x="10767" y="31665"/>
                      <a:pt x="10642" y="31665"/>
                    </a:cubicBezTo>
                    <a:cubicBezTo>
                      <a:pt x="10516" y="31665"/>
                      <a:pt x="10391" y="31414"/>
                      <a:pt x="10307" y="31330"/>
                    </a:cubicBezTo>
                    <a:lnTo>
                      <a:pt x="10307" y="31330"/>
                    </a:lnTo>
                    <a:cubicBezTo>
                      <a:pt x="10307" y="31330"/>
                      <a:pt x="10307" y="31121"/>
                      <a:pt x="10098" y="31121"/>
                    </a:cubicBezTo>
                    <a:cubicBezTo>
                      <a:pt x="9889" y="31121"/>
                      <a:pt x="10098" y="31330"/>
                      <a:pt x="10098" y="31540"/>
                    </a:cubicBezTo>
                    <a:cubicBezTo>
                      <a:pt x="10098" y="31749"/>
                      <a:pt x="10098" y="31791"/>
                      <a:pt x="10098" y="31791"/>
                    </a:cubicBezTo>
                    <a:cubicBezTo>
                      <a:pt x="10098" y="31791"/>
                      <a:pt x="10098" y="31540"/>
                      <a:pt x="9889" y="31330"/>
                    </a:cubicBezTo>
                    <a:cubicBezTo>
                      <a:pt x="9680" y="31121"/>
                      <a:pt x="9889" y="31121"/>
                      <a:pt x="9889" y="31121"/>
                    </a:cubicBezTo>
                    <a:cubicBezTo>
                      <a:pt x="9889" y="31121"/>
                      <a:pt x="9889" y="31330"/>
                      <a:pt x="9639" y="31330"/>
                    </a:cubicBezTo>
                    <a:cubicBezTo>
                      <a:pt x="9388" y="31330"/>
                      <a:pt x="9639" y="31791"/>
                      <a:pt x="9639" y="31791"/>
                    </a:cubicBezTo>
                    <a:cubicBezTo>
                      <a:pt x="9639" y="31791"/>
                      <a:pt x="9639" y="31540"/>
                      <a:pt x="9639" y="31330"/>
                    </a:cubicBezTo>
                    <a:lnTo>
                      <a:pt x="9639" y="31121"/>
                    </a:lnTo>
                    <a:cubicBezTo>
                      <a:pt x="9639" y="31121"/>
                      <a:pt x="9639" y="31330"/>
                      <a:pt x="9639" y="31330"/>
                    </a:cubicBezTo>
                    <a:cubicBezTo>
                      <a:pt x="9639" y="31330"/>
                      <a:pt x="9639" y="31121"/>
                      <a:pt x="9639" y="31330"/>
                    </a:cubicBezTo>
                    <a:lnTo>
                      <a:pt x="9639" y="31330"/>
                    </a:lnTo>
                    <a:lnTo>
                      <a:pt x="9639" y="30159"/>
                    </a:lnTo>
                    <a:cubicBezTo>
                      <a:pt x="9639" y="29740"/>
                      <a:pt x="9639" y="29447"/>
                      <a:pt x="9639" y="29154"/>
                    </a:cubicBezTo>
                    <a:cubicBezTo>
                      <a:pt x="9388" y="28518"/>
                      <a:pt x="9053" y="27903"/>
                      <a:pt x="8718" y="27313"/>
                    </a:cubicBezTo>
                    <a:cubicBezTo>
                      <a:pt x="8718" y="27313"/>
                      <a:pt x="8468" y="26894"/>
                      <a:pt x="8468" y="26685"/>
                    </a:cubicBezTo>
                    <a:cubicBezTo>
                      <a:pt x="9220" y="23337"/>
                      <a:pt x="9722" y="19935"/>
                      <a:pt x="9973" y="16516"/>
                    </a:cubicBezTo>
                    <a:cubicBezTo>
                      <a:pt x="9973" y="15260"/>
                      <a:pt x="9346" y="12708"/>
                      <a:pt x="9346" y="11452"/>
                    </a:cubicBezTo>
                    <a:lnTo>
                      <a:pt x="9346" y="10071"/>
                    </a:lnTo>
                    <a:cubicBezTo>
                      <a:pt x="9346" y="9975"/>
                      <a:pt x="9346" y="9875"/>
                      <a:pt x="9346" y="9778"/>
                    </a:cubicBezTo>
                    <a:cubicBezTo>
                      <a:pt x="9346" y="9778"/>
                      <a:pt x="9555" y="9778"/>
                      <a:pt x="9764" y="9778"/>
                    </a:cubicBezTo>
                    <a:lnTo>
                      <a:pt x="10098" y="9988"/>
                    </a:lnTo>
                    <a:cubicBezTo>
                      <a:pt x="11186" y="9988"/>
                      <a:pt x="12482" y="9988"/>
                      <a:pt x="14029" y="9988"/>
                    </a:cubicBezTo>
                    <a:cubicBezTo>
                      <a:pt x="16747" y="9988"/>
                      <a:pt x="19925" y="9569"/>
                      <a:pt x="22894" y="9569"/>
                    </a:cubicBezTo>
                    <a:cubicBezTo>
                      <a:pt x="25863" y="9569"/>
                      <a:pt x="30504" y="9988"/>
                      <a:pt x="32010" y="9988"/>
                    </a:cubicBezTo>
                    <a:cubicBezTo>
                      <a:pt x="34351" y="9498"/>
                      <a:pt x="36066" y="7485"/>
                      <a:pt x="36191" y="5091"/>
                    </a:cubicBezTo>
                    <a:cubicBezTo>
                      <a:pt x="36275" y="3518"/>
                      <a:pt x="35815" y="1961"/>
                      <a:pt x="34937" y="655"/>
                    </a:cubicBezTo>
                    <a:cubicBezTo>
                      <a:pt x="33139" y="132"/>
                      <a:pt x="31299" y="-81"/>
                      <a:pt x="29417" y="28"/>
                    </a:cubicBezTo>
                    <a:cubicBezTo>
                      <a:pt x="22852" y="28"/>
                      <a:pt x="16287" y="655"/>
                      <a:pt x="10182" y="655"/>
                    </a:cubicBezTo>
                    <a:lnTo>
                      <a:pt x="2279" y="655"/>
                    </a:lnTo>
                    <a:cubicBezTo>
                      <a:pt x="-439" y="-307"/>
                      <a:pt x="606" y="2831"/>
                      <a:pt x="355" y="5259"/>
                    </a:cubicBezTo>
                    <a:cubicBezTo>
                      <a:pt x="104" y="7686"/>
                      <a:pt x="355" y="9736"/>
                      <a:pt x="355" y="12708"/>
                    </a:cubicBezTo>
                    <a:cubicBezTo>
                      <a:pt x="355" y="15679"/>
                      <a:pt x="355" y="19487"/>
                      <a:pt x="355" y="23086"/>
                    </a:cubicBezTo>
                    <a:cubicBezTo>
                      <a:pt x="355" y="26685"/>
                      <a:pt x="355" y="28275"/>
                      <a:pt x="355" y="29907"/>
                    </a:cubicBezTo>
                    <a:lnTo>
                      <a:pt x="355" y="34804"/>
                    </a:lnTo>
                    <a:cubicBezTo>
                      <a:pt x="355" y="35975"/>
                      <a:pt x="355" y="37315"/>
                      <a:pt x="63" y="38989"/>
                    </a:cubicBezTo>
                    <a:cubicBezTo>
                      <a:pt x="-21" y="39767"/>
                      <a:pt x="-21" y="40554"/>
                      <a:pt x="63" y="41332"/>
                    </a:cubicBezTo>
                    <a:lnTo>
                      <a:pt x="2363" y="41332"/>
                    </a:lnTo>
                    <a:cubicBezTo>
                      <a:pt x="3199" y="41332"/>
                      <a:pt x="4412" y="41332"/>
                      <a:pt x="5959" y="41332"/>
                    </a:cubicBezTo>
                    <a:lnTo>
                      <a:pt x="8593" y="41332"/>
                    </a:lnTo>
                    <a:lnTo>
                      <a:pt x="9095" y="41332"/>
                    </a:lnTo>
                    <a:cubicBezTo>
                      <a:pt x="9095" y="41332"/>
                      <a:pt x="9388" y="41123"/>
                      <a:pt x="9513" y="41123"/>
                    </a:cubicBezTo>
                    <a:cubicBezTo>
                      <a:pt x="9639" y="41123"/>
                      <a:pt x="9931" y="41332"/>
                      <a:pt x="10057" y="41332"/>
                    </a:cubicBezTo>
                    <a:cubicBezTo>
                      <a:pt x="10182" y="41332"/>
                      <a:pt x="10391" y="41751"/>
                      <a:pt x="10475" y="41751"/>
                    </a:cubicBezTo>
                    <a:cubicBezTo>
                      <a:pt x="10558" y="41751"/>
                      <a:pt x="10726" y="41332"/>
                      <a:pt x="10809" y="41332"/>
                    </a:cubicBezTo>
                    <a:cubicBezTo>
                      <a:pt x="10893" y="41332"/>
                      <a:pt x="11060" y="41667"/>
                      <a:pt x="11228" y="41751"/>
                    </a:cubicBezTo>
                    <a:cubicBezTo>
                      <a:pt x="11395" y="41834"/>
                      <a:pt x="11228" y="41960"/>
                      <a:pt x="11228" y="41960"/>
                    </a:cubicBezTo>
                    <a:cubicBezTo>
                      <a:pt x="11228" y="41960"/>
                      <a:pt x="11855" y="41332"/>
                      <a:pt x="12147" y="41332"/>
                    </a:cubicBezTo>
                    <a:cubicBezTo>
                      <a:pt x="12440" y="41332"/>
                      <a:pt x="12356" y="41541"/>
                      <a:pt x="12733" y="41541"/>
                    </a:cubicBezTo>
                    <a:cubicBezTo>
                      <a:pt x="13109" y="41541"/>
                      <a:pt x="13067" y="41332"/>
                      <a:pt x="13235" y="41332"/>
                    </a:cubicBezTo>
                    <a:cubicBezTo>
                      <a:pt x="13402" y="41332"/>
                      <a:pt x="13653" y="41123"/>
                      <a:pt x="13695" y="41123"/>
                    </a:cubicBezTo>
                    <a:cubicBezTo>
                      <a:pt x="13736" y="41123"/>
                      <a:pt x="13695" y="41751"/>
                      <a:pt x="13904" y="41751"/>
                    </a:cubicBezTo>
                    <a:cubicBezTo>
                      <a:pt x="14113" y="41751"/>
                      <a:pt x="13904" y="41332"/>
                      <a:pt x="14154" y="41332"/>
                    </a:cubicBezTo>
                    <a:cubicBezTo>
                      <a:pt x="14405" y="41332"/>
                      <a:pt x="14154" y="41123"/>
                      <a:pt x="14364" y="41123"/>
                    </a:cubicBezTo>
                    <a:cubicBezTo>
                      <a:pt x="14573" y="41123"/>
                      <a:pt x="14615" y="41332"/>
                      <a:pt x="14782" y="41332"/>
                    </a:cubicBezTo>
                    <a:cubicBezTo>
                      <a:pt x="14949" y="41332"/>
                      <a:pt x="15116" y="41751"/>
                      <a:pt x="15158" y="41751"/>
                    </a:cubicBezTo>
                    <a:cubicBezTo>
                      <a:pt x="15200" y="41751"/>
                      <a:pt x="15367" y="41499"/>
                      <a:pt x="15451" y="41374"/>
                    </a:cubicBezTo>
                    <a:cubicBezTo>
                      <a:pt x="15534" y="41248"/>
                      <a:pt x="15451" y="41960"/>
                      <a:pt x="15702" y="41960"/>
                    </a:cubicBezTo>
                    <a:cubicBezTo>
                      <a:pt x="15953" y="41960"/>
                      <a:pt x="16329" y="41332"/>
                      <a:pt x="16622" y="41332"/>
                    </a:cubicBezTo>
                    <a:cubicBezTo>
                      <a:pt x="16914" y="41332"/>
                      <a:pt x="16622" y="41541"/>
                      <a:pt x="17207" y="41541"/>
                    </a:cubicBezTo>
                    <a:cubicBezTo>
                      <a:pt x="17793" y="41541"/>
                      <a:pt x="17500" y="41332"/>
                      <a:pt x="17667" y="41332"/>
                    </a:cubicBezTo>
                    <a:cubicBezTo>
                      <a:pt x="17834" y="41332"/>
                      <a:pt x="18085" y="41123"/>
                      <a:pt x="18169" y="41123"/>
                    </a:cubicBezTo>
                    <a:cubicBezTo>
                      <a:pt x="18253" y="41123"/>
                      <a:pt x="18169" y="41751"/>
                      <a:pt x="18169" y="41751"/>
                    </a:cubicBezTo>
                    <a:lnTo>
                      <a:pt x="19507" y="41751"/>
                    </a:lnTo>
                    <a:cubicBezTo>
                      <a:pt x="20552" y="41621"/>
                      <a:pt x="21556" y="41550"/>
                      <a:pt x="22601" y="41541"/>
                    </a:cubicBezTo>
                    <a:cubicBezTo>
                      <a:pt x="24274" y="41541"/>
                      <a:pt x="25779" y="41332"/>
                      <a:pt x="27034" y="41332"/>
                    </a:cubicBezTo>
                    <a:lnTo>
                      <a:pt x="32010" y="41332"/>
                    </a:lnTo>
                    <a:lnTo>
                      <a:pt x="38575" y="41332"/>
                    </a:lnTo>
                    <a:lnTo>
                      <a:pt x="38575" y="40746"/>
                    </a:lnTo>
                    <a:cubicBezTo>
                      <a:pt x="38575" y="37859"/>
                      <a:pt x="38575" y="34260"/>
                      <a:pt x="38784" y="31623"/>
                    </a:cubicBezTo>
                    <a:cubicBezTo>
                      <a:pt x="38784" y="30075"/>
                      <a:pt x="38784" y="28736"/>
                      <a:pt x="38784" y="28108"/>
                    </a:cubicBezTo>
                    <a:cubicBezTo>
                      <a:pt x="38784" y="25555"/>
                      <a:pt x="38366" y="23002"/>
                      <a:pt x="38366" y="20492"/>
                    </a:cubicBezTo>
                    <a:cubicBezTo>
                      <a:pt x="38366" y="18776"/>
                      <a:pt x="38784" y="14131"/>
                      <a:pt x="38784" y="11159"/>
                    </a:cubicBezTo>
                    <a:cubicBezTo>
                      <a:pt x="39035" y="9515"/>
                      <a:pt x="38324" y="7870"/>
                      <a:pt x="36902" y="6974"/>
                    </a:cubicBezTo>
                    <a:cubicBezTo>
                      <a:pt x="36442" y="6121"/>
                      <a:pt x="35522" y="5610"/>
                      <a:pt x="34560" y="5677"/>
                    </a:cubicBezTo>
                    <a:cubicBezTo>
                      <a:pt x="33766" y="5522"/>
                      <a:pt x="32930" y="5439"/>
                      <a:pt x="32093" y="5426"/>
                    </a:cubicBezTo>
                    <a:close/>
                  </a:path>
                </a:pathLst>
              </a:custGeom>
              <a:solidFill>
                <a:schemeClr val="bg1"/>
              </a:solidFill>
              <a:ln w="3805" cap="flat">
                <a:noFill/>
                <a:prstDash val="solid"/>
                <a:miter/>
              </a:ln>
            </p:spPr>
            <p:txBody>
              <a:bodyPr wrap="none" rtlCol="0" anchor="ctr"/>
              <a:lstStyle/>
              <a:p>
                <a:endParaRPr lang="en-CA"/>
              </a:p>
            </p:txBody>
          </p:sp>
          <p:sp>
            <p:nvSpPr>
              <p:cNvPr id="290" name="Freeform 289">
                <a:extLst>
                  <a:ext uri="{FF2B5EF4-FFF2-40B4-BE49-F238E27FC236}">
                    <a16:creationId xmlns:a16="http://schemas.microsoft.com/office/drawing/2014/main" id="{3BE049E6-29FE-0342-B5EC-F65E6C0BE49D}"/>
                  </a:ext>
                </a:extLst>
              </p:cNvPr>
              <p:cNvSpPr/>
              <p:nvPr/>
            </p:nvSpPr>
            <p:spPr>
              <a:xfrm>
                <a:off x="7910836" y="3385035"/>
                <a:ext cx="40338" cy="41620"/>
              </a:xfrm>
              <a:custGeom>
                <a:avLst/>
                <a:gdLst>
                  <a:gd name="connsiteX0" fmla="*/ 32093 w 40338"/>
                  <a:gd name="connsiteY0" fmla="*/ 4840 h 41620"/>
                  <a:gd name="connsiteX1" fmla="*/ 29375 w 40338"/>
                  <a:gd name="connsiteY1" fmla="*/ 8230 h 41620"/>
                  <a:gd name="connsiteX2" fmla="*/ 29375 w 40338"/>
                  <a:gd name="connsiteY2" fmla="*/ 13126 h 41620"/>
                  <a:gd name="connsiteX3" fmla="*/ 29794 w 40338"/>
                  <a:gd name="connsiteY3" fmla="*/ 16265 h 41620"/>
                  <a:gd name="connsiteX4" fmla="*/ 29794 w 40338"/>
                  <a:gd name="connsiteY4" fmla="*/ 19027 h 41620"/>
                  <a:gd name="connsiteX5" fmla="*/ 29375 w 40338"/>
                  <a:gd name="connsiteY5" fmla="*/ 23714 h 41620"/>
                  <a:gd name="connsiteX6" fmla="*/ 29375 w 40338"/>
                  <a:gd name="connsiteY6" fmla="*/ 27313 h 41620"/>
                  <a:gd name="connsiteX7" fmla="*/ 29375 w 40338"/>
                  <a:gd name="connsiteY7" fmla="*/ 29615 h 41620"/>
                  <a:gd name="connsiteX8" fmla="*/ 29375 w 40338"/>
                  <a:gd name="connsiteY8" fmla="*/ 30786 h 41620"/>
                  <a:gd name="connsiteX9" fmla="*/ 29375 w 40338"/>
                  <a:gd name="connsiteY9" fmla="*/ 30786 h 41620"/>
                  <a:gd name="connsiteX10" fmla="*/ 29794 w 40338"/>
                  <a:gd name="connsiteY10" fmla="*/ 31330 h 41620"/>
                  <a:gd name="connsiteX11" fmla="*/ 29041 w 40338"/>
                  <a:gd name="connsiteY11" fmla="*/ 30912 h 41620"/>
                  <a:gd name="connsiteX12" fmla="*/ 24859 w 40338"/>
                  <a:gd name="connsiteY12" fmla="*/ 30912 h 41620"/>
                  <a:gd name="connsiteX13" fmla="*/ 18294 w 40338"/>
                  <a:gd name="connsiteY13" fmla="*/ 30912 h 41620"/>
                  <a:gd name="connsiteX14" fmla="*/ 16329 w 40338"/>
                  <a:gd name="connsiteY14" fmla="*/ 30912 h 41620"/>
                  <a:gd name="connsiteX15" fmla="*/ 16120 w 40338"/>
                  <a:gd name="connsiteY15" fmla="*/ 32209 h 41620"/>
                  <a:gd name="connsiteX16" fmla="*/ 16120 w 40338"/>
                  <a:gd name="connsiteY16" fmla="*/ 32418 h 41620"/>
                  <a:gd name="connsiteX17" fmla="*/ 15618 w 40338"/>
                  <a:gd name="connsiteY17" fmla="*/ 30912 h 41620"/>
                  <a:gd name="connsiteX18" fmla="*/ 15367 w 40338"/>
                  <a:gd name="connsiteY18" fmla="*/ 31540 h 41620"/>
                  <a:gd name="connsiteX19" fmla="*/ 14656 w 40338"/>
                  <a:gd name="connsiteY19" fmla="*/ 30912 h 41620"/>
                  <a:gd name="connsiteX20" fmla="*/ 14322 w 40338"/>
                  <a:gd name="connsiteY20" fmla="*/ 31288 h 41620"/>
                  <a:gd name="connsiteX21" fmla="*/ 14322 w 40338"/>
                  <a:gd name="connsiteY21" fmla="*/ 30912 h 41620"/>
                  <a:gd name="connsiteX22" fmla="*/ 14113 w 40338"/>
                  <a:gd name="connsiteY22" fmla="*/ 30912 h 41620"/>
                  <a:gd name="connsiteX23" fmla="*/ 14113 w 40338"/>
                  <a:gd name="connsiteY23" fmla="*/ 31247 h 41620"/>
                  <a:gd name="connsiteX24" fmla="*/ 14113 w 40338"/>
                  <a:gd name="connsiteY24" fmla="*/ 31247 h 41620"/>
                  <a:gd name="connsiteX25" fmla="*/ 14113 w 40338"/>
                  <a:gd name="connsiteY25" fmla="*/ 31665 h 41620"/>
                  <a:gd name="connsiteX26" fmla="*/ 13904 w 40338"/>
                  <a:gd name="connsiteY26" fmla="*/ 31247 h 41620"/>
                  <a:gd name="connsiteX27" fmla="*/ 13904 w 40338"/>
                  <a:gd name="connsiteY27" fmla="*/ 31247 h 41620"/>
                  <a:gd name="connsiteX28" fmla="*/ 13653 w 40338"/>
                  <a:gd name="connsiteY28" fmla="*/ 31247 h 41620"/>
                  <a:gd name="connsiteX29" fmla="*/ 13653 w 40338"/>
                  <a:gd name="connsiteY29" fmla="*/ 31665 h 41620"/>
                  <a:gd name="connsiteX30" fmla="*/ 13402 w 40338"/>
                  <a:gd name="connsiteY30" fmla="*/ 31247 h 41620"/>
                  <a:gd name="connsiteX31" fmla="*/ 13402 w 40338"/>
                  <a:gd name="connsiteY31" fmla="*/ 31247 h 41620"/>
                  <a:gd name="connsiteX32" fmla="*/ 13109 w 40338"/>
                  <a:gd name="connsiteY32" fmla="*/ 31247 h 41620"/>
                  <a:gd name="connsiteX33" fmla="*/ 12733 w 40338"/>
                  <a:gd name="connsiteY33" fmla="*/ 31247 h 41620"/>
                  <a:gd name="connsiteX34" fmla="*/ 12482 w 40338"/>
                  <a:gd name="connsiteY34" fmla="*/ 32544 h 41620"/>
                  <a:gd name="connsiteX35" fmla="*/ 12482 w 40338"/>
                  <a:gd name="connsiteY35" fmla="*/ 32753 h 41620"/>
                  <a:gd name="connsiteX36" fmla="*/ 11980 w 40338"/>
                  <a:gd name="connsiteY36" fmla="*/ 31247 h 41620"/>
                  <a:gd name="connsiteX37" fmla="*/ 11771 w 40338"/>
                  <a:gd name="connsiteY37" fmla="*/ 31874 h 41620"/>
                  <a:gd name="connsiteX38" fmla="*/ 11060 w 40338"/>
                  <a:gd name="connsiteY38" fmla="*/ 31247 h 41620"/>
                  <a:gd name="connsiteX39" fmla="*/ 10642 w 40338"/>
                  <a:gd name="connsiteY39" fmla="*/ 31665 h 41620"/>
                  <a:gd name="connsiteX40" fmla="*/ 10307 w 40338"/>
                  <a:gd name="connsiteY40" fmla="*/ 31330 h 41620"/>
                  <a:gd name="connsiteX41" fmla="*/ 10307 w 40338"/>
                  <a:gd name="connsiteY41" fmla="*/ 31330 h 41620"/>
                  <a:gd name="connsiteX42" fmla="*/ 10098 w 40338"/>
                  <a:gd name="connsiteY42" fmla="*/ 31330 h 41620"/>
                  <a:gd name="connsiteX43" fmla="*/ 10098 w 40338"/>
                  <a:gd name="connsiteY43" fmla="*/ 31749 h 41620"/>
                  <a:gd name="connsiteX44" fmla="*/ 10098 w 40338"/>
                  <a:gd name="connsiteY44" fmla="*/ 31749 h 41620"/>
                  <a:gd name="connsiteX45" fmla="*/ 9889 w 40338"/>
                  <a:gd name="connsiteY45" fmla="*/ 31330 h 41620"/>
                  <a:gd name="connsiteX46" fmla="*/ 9889 w 40338"/>
                  <a:gd name="connsiteY46" fmla="*/ 31330 h 41620"/>
                  <a:gd name="connsiteX47" fmla="*/ 9639 w 40338"/>
                  <a:gd name="connsiteY47" fmla="*/ 31330 h 41620"/>
                  <a:gd name="connsiteX48" fmla="*/ 9639 w 40338"/>
                  <a:gd name="connsiteY48" fmla="*/ 31749 h 41620"/>
                  <a:gd name="connsiteX49" fmla="*/ 9639 w 40338"/>
                  <a:gd name="connsiteY49" fmla="*/ 31330 h 41620"/>
                  <a:gd name="connsiteX50" fmla="*/ 9639 w 40338"/>
                  <a:gd name="connsiteY50" fmla="*/ 31330 h 41620"/>
                  <a:gd name="connsiteX51" fmla="*/ 9639 w 40338"/>
                  <a:gd name="connsiteY51" fmla="*/ 31330 h 41620"/>
                  <a:gd name="connsiteX52" fmla="*/ 9639 w 40338"/>
                  <a:gd name="connsiteY52" fmla="*/ 31330 h 41620"/>
                  <a:gd name="connsiteX53" fmla="*/ 9639 w 40338"/>
                  <a:gd name="connsiteY53" fmla="*/ 31330 h 41620"/>
                  <a:gd name="connsiteX54" fmla="*/ 9639 w 40338"/>
                  <a:gd name="connsiteY54" fmla="*/ 30159 h 41620"/>
                  <a:gd name="connsiteX55" fmla="*/ 9639 w 40338"/>
                  <a:gd name="connsiteY55" fmla="*/ 29154 h 41620"/>
                  <a:gd name="connsiteX56" fmla="*/ 8718 w 40338"/>
                  <a:gd name="connsiteY56" fmla="*/ 27313 h 41620"/>
                  <a:gd name="connsiteX57" fmla="*/ 8468 w 40338"/>
                  <a:gd name="connsiteY57" fmla="*/ 26685 h 41620"/>
                  <a:gd name="connsiteX58" fmla="*/ 9973 w 40338"/>
                  <a:gd name="connsiteY58" fmla="*/ 16516 h 41620"/>
                  <a:gd name="connsiteX59" fmla="*/ 9346 w 40338"/>
                  <a:gd name="connsiteY59" fmla="*/ 11410 h 41620"/>
                  <a:gd name="connsiteX60" fmla="*/ 9346 w 40338"/>
                  <a:gd name="connsiteY60" fmla="*/ 10071 h 41620"/>
                  <a:gd name="connsiteX61" fmla="*/ 9346 w 40338"/>
                  <a:gd name="connsiteY61" fmla="*/ 9778 h 41620"/>
                  <a:gd name="connsiteX62" fmla="*/ 9764 w 40338"/>
                  <a:gd name="connsiteY62" fmla="*/ 9778 h 41620"/>
                  <a:gd name="connsiteX63" fmla="*/ 10098 w 40338"/>
                  <a:gd name="connsiteY63" fmla="*/ 9988 h 41620"/>
                  <a:gd name="connsiteX64" fmla="*/ 14029 w 40338"/>
                  <a:gd name="connsiteY64" fmla="*/ 9988 h 41620"/>
                  <a:gd name="connsiteX65" fmla="*/ 22894 w 40338"/>
                  <a:gd name="connsiteY65" fmla="*/ 9527 h 41620"/>
                  <a:gd name="connsiteX66" fmla="*/ 32010 w 40338"/>
                  <a:gd name="connsiteY66" fmla="*/ 9988 h 41620"/>
                  <a:gd name="connsiteX67" fmla="*/ 36191 w 40338"/>
                  <a:gd name="connsiteY67" fmla="*/ 5091 h 41620"/>
                  <a:gd name="connsiteX68" fmla="*/ 34937 w 40338"/>
                  <a:gd name="connsiteY68" fmla="*/ 655 h 41620"/>
                  <a:gd name="connsiteX69" fmla="*/ 29417 w 40338"/>
                  <a:gd name="connsiteY69" fmla="*/ 28 h 41620"/>
                  <a:gd name="connsiteX70" fmla="*/ 10182 w 40338"/>
                  <a:gd name="connsiteY70" fmla="*/ 655 h 41620"/>
                  <a:gd name="connsiteX71" fmla="*/ 2279 w 40338"/>
                  <a:gd name="connsiteY71" fmla="*/ 655 h 41620"/>
                  <a:gd name="connsiteX72" fmla="*/ 355 w 40338"/>
                  <a:gd name="connsiteY72" fmla="*/ 5301 h 41620"/>
                  <a:gd name="connsiteX73" fmla="*/ 355 w 40338"/>
                  <a:gd name="connsiteY73" fmla="*/ 12750 h 41620"/>
                  <a:gd name="connsiteX74" fmla="*/ 355 w 40338"/>
                  <a:gd name="connsiteY74" fmla="*/ 23128 h 41620"/>
                  <a:gd name="connsiteX75" fmla="*/ 355 w 40338"/>
                  <a:gd name="connsiteY75" fmla="*/ 29949 h 41620"/>
                  <a:gd name="connsiteX76" fmla="*/ 355 w 40338"/>
                  <a:gd name="connsiteY76" fmla="*/ 34846 h 41620"/>
                  <a:gd name="connsiteX77" fmla="*/ 63 w 40338"/>
                  <a:gd name="connsiteY77" fmla="*/ 39030 h 41620"/>
                  <a:gd name="connsiteX78" fmla="*/ 63 w 40338"/>
                  <a:gd name="connsiteY78" fmla="*/ 41374 h 41620"/>
                  <a:gd name="connsiteX79" fmla="*/ 2363 w 40338"/>
                  <a:gd name="connsiteY79" fmla="*/ 41374 h 41620"/>
                  <a:gd name="connsiteX80" fmla="*/ 5959 w 40338"/>
                  <a:gd name="connsiteY80" fmla="*/ 41165 h 41620"/>
                  <a:gd name="connsiteX81" fmla="*/ 8593 w 40338"/>
                  <a:gd name="connsiteY81" fmla="*/ 41165 h 41620"/>
                  <a:gd name="connsiteX82" fmla="*/ 9095 w 40338"/>
                  <a:gd name="connsiteY82" fmla="*/ 41165 h 41620"/>
                  <a:gd name="connsiteX83" fmla="*/ 9513 w 40338"/>
                  <a:gd name="connsiteY83" fmla="*/ 40955 h 41620"/>
                  <a:gd name="connsiteX84" fmla="*/ 10057 w 40338"/>
                  <a:gd name="connsiteY84" fmla="*/ 41165 h 41620"/>
                  <a:gd name="connsiteX85" fmla="*/ 10475 w 40338"/>
                  <a:gd name="connsiteY85" fmla="*/ 41583 h 41620"/>
                  <a:gd name="connsiteX86" fmla="*/ 10809 w 40338"/>
                  <a:gd name="connsiteY86" fmla="*/ 41165 h 41620"/>
                  <a:gd name="connsiteX87" fmla="*/ 11228 w 40338"/>
                  <a:gd name="connsiteY87" fmla="*/ 41583 h 41620"/>
                  <a:gd name="connsiteX88" fmla="*/ 11228 w 40338"/>
                  <a:gd name="connsiteY88" fmla="*/ 41583 h 41620"/>
                  <a:gd name="connsiteX89" fmla="*/ 12147 w 40338"/>
                  <a:gd name="connsiteY89" fmla="*/ 40955 h 41620"/>
                  <a:gd name="connsiteX90" fmla="*/ 12733 w 40338"/>
                  <a:gd name="connsiteY90" fmla="*/ 40955 h 41620"/>
                  <a:gd name="connsiteX91" fmla="*/ 13235 w 40338"/>
                  <a:gd name="connsiteY91" fmla="*/ 40955 h 41620"/>
                  <a:gd name="connsiteX92" fmla="*/ 13695 w 40338"/>
                  <a:gd name="connsiteY92" fmla="*/ 40746 h 41620"/>
                  <a:gd name="connsiteX93" fmla="*/ 13904 w 40338"/>
                  <a:gd name="connsiteY93" fmla="*/ 41374 h 41620"/>
                  <a:gd name="connsiteX94" fmla="*/ 14154 w 40338"/>
                  <a:gd name="connsiteY94" fmla="*/ 40955 h 41620"/>
                  <a:gd name="connsiteX95" fmla="*/ 14364 w 40338"/>
                  <a:gd name="connsiteY95" fmla="*/ 40746 h 41620"/>
                  <a:gd name="connsiteX96" fmla="*/ 14782 w 40338"/>
                  <a:gd name="connsiteY96" fmla="*/ 40955 h 41620"/>
                  <a:gd name="connsiteX97" fmla="*/ 15158 w 40338"/>
                  <a:gd name="connsiteY97" fmla="*/ 41374 h 41620"/>
                  <a:gd name="connsiteX98" fmla="*/ 15451 w 40338"/>
                  <a:gd name="connsiteY98" fmla="*/ 40997 h 41620"/>
                  <a:gd name="connsiteX99" fmla="*/ 15702 w 40338"/>
                  <a:gd name="connsiteY99" fmla="*/ 41583 h 41620"/>
                  <a:gd name="connsiteX100" fmla="*/ 16622 w 40338"/>
                  <a:gd name="connsiteY100" fmla="*/ 40955 h 41620"/>
                  <a:gd name="connsiteX101" fmla="*/ 17207 w 40338"/>
                  <a:gd name="connsiteY101" fmla="*/ 40955 h 41620"/>
                  <a:gd name="connsiteX102" fmla="*/ 17667 w 40338"/>
                  <a:gd name="connsiteY102" fmla="*/ 40955 h 41620"/>
                  <a:gd name="connsiteX103" fmla="*/ 18169 w 40338"/>
                  <a:gd name="connsiteY103" fmla="*/ 40746 h 41620"/>
                  <a:gd name="connsiteX104" fmla="*/ 18169 w 40338"/>
                  <a:gd name="connsiteY104" fmla="*/ 41374 h 41620"/>
                  <a:gd name="connsiteX105" fmla="*/ 19507 w 40338"/>
                  <a:gd name="connsiteY105" fmla="*/ 41165 h 41620"/>
                  <a:gd name="connsiteX106" fmla="*/ 22601 w 40338"/>
                  <a:gd name="connsiteY106" fmla="*/ 41165 h 41620"/>
                  <a:gd name="connsiteX107" fmla="*/ 27034 w 40338"/>
                  <a:gd name="connsiteY107" fmla="*/ 40955 h 41620"/>
                  <a:gd name="connsiteX108" fmla="*/ 32010 w 40338"/>
                  <a:gd name="connsiteY108" fmla="*/ 40955 h 41620"/>
                  <a:gd name="connsiteX109" fmla="*/ 36191 w 40338"/>
                  <a:gd name="connsiteY109" fmla="*/ 40955 h 41620"/>
                  <a:gd name="connsiteX110" fmla="*/ 40080 w 40338"/>
                  <a:gd name="connsiteY110" fmla="*/ 40955 h 41620"/>
                  <a:gd name="connsiteX111" fmla="*/ 40080 w 40338"/>
                  <a:gd name="connsiteY111" fmla="*/ 40328 h 41620"/>
                  <a:gd name="connsiteX112" fmla="*/ 40289 w 40338"/>
                  <a:gd name="connsiteY112" fmla="*/ 31247 h 41620"/>
                  <a:gd name="connsiteX113" fmla="*/ 40289 w 40338"/>
                  <a:gd name="connsiteY113" fmla="*/ 27731 h 41620"/>
                  <a:gd name="connsiteX114" fmla="*/ 39871 w 40338"/>
                  <a:gd name="connsiteY114" fmla="*/ 20073 h 41620"/>
                  <a:gd name="connsiteX115" fmla="*/ 40289 w 40338"/>
                  <a:gd name="connsiteY115" fmla="*/ 10783 h 41620"/>
                  <a:gd name="connsiteX116" fmla="*/ 38408 w 40338"/>
                  <a:gd name="connsiteY116" fmla="*/ 6598 h 41620"/>
                  <a:gd name="connsiteX117" fmla="*/ 36066 w 40338"/>
                  <a:gd name="connsiteY117" fmla="*/ 5301 h 41620"/>
                  <a:gd name="connsiteX118" fmla="*/ 32093 w 40338"/>
                  <a:gd name="connsiteY118" fmla="*/ 4840 h 4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0338" h="41620">
                    <a:moveTo>
                      <a:pt x="32093" y="4840"/>
                    </a:moveTo>
                    <a:cubicBezTo>
                      <a:pt x="30713" y="5489"/>
                      <a:pt x="29710" y="6740"/>
                      <a:pt x="29375" y="8230"/>
                    </a:cubicBezTo>
                    <a:cubicBezTo>
                      <a:pt x="29375" y="9067"/>
                      <a:pt x="29375" y="11201"/>
                      <a:pt x="29375" y="13126"/>
                    </a:cubicBezTo>
                    <a:cubicBezTo>
                      <a:pt x="29417" y="14181"/>
                      <a:pt x="29584" y="15231"/>
                      <a:pt x="29794" y="16265"/>
                    </a:cubicBezTo>
                    <a:cubicBezTo>
                      <a:pt x="29919" y="17181"/>
                      <a:pt x="29919" y="18110"/>
                      <a:pt x="29794" y="19027"/>
                    </a:cubicBezTo>
                    <a:cubicBezTo>
                      <a:pt x="29752" y="20596"/>
                      <a:pt x="29626" y="22165"/>
                      <a:pt x="29375" y="23714"/>
                    </a:cubicBezTo>
                    <a:cubicBezTo>
                      <a:pt x="29292" y="24911"/>
                      <a:pt x="29292" y="26116"/>
                      <a:pt x="29375" y="27313"/>
                    </a:cubicBezTo>
                    <a:cubicBezTo>
                      <a:pt x="29375" y="28024"/>
                      <a:pt x="29375" y="28778"/>
                      <a:pt x="29375" y="29615"/>
                    </a:cubicBezTo>
                    <a:lnTo>
                      <a:pt x="29375" y="30786"/>
                    </a:lnTo>
                    <a:lnTo>
                      <a:pt x="29375" y="30786"/>
                    </a:lnTo>
                    <a:cubicBezTo>
                      <a:pt x="29375" y="30786"/>
                      <a:pt x="29794" y="31163"/>
                      <a:pt x="29794" y="31330"/>
                    </a:cubicBezTo>
                    <a:cubicBezTo>
                      <a:pt x="29794" y="31498"/>
                      <a:pt x="29292" y="31330"/>
                      <a:pt x="29041" y="30912"/>
                    </a:cubicBezTo>
                    <a:cubicBezTo>
                      <a:pt x="27661" y="30803"/>
                      <a:pt x="26239" y="30803"/>
                      <a:pt x="24859" y="30912"/>
                    </a:cubicBezTo>
                    <a:lnTo>
                      <a:pt x="18294" y="30912"/>
                    </a:lnTo>
                    <a:lnTo>
                      <a:pt x="16329" y="30912"/>
                    </a:lnTo>
                    <a:cubicBezTo>
                      <a:pt x="16329" y="31121"/>
                      <a:pt x="16329" y="31121"/>
                      <a:pt x="16120" y="32209"/>
                    </a:cubicBezTo>
                    <a:lnTo>
                      <a:pt x="16120" y="32418"/>
                    </a:lnTo>
                    <a:cubicBezTo>
                      <a:pt x="16120" y="32418"/>
                      <a:pt x="15869" y="30912"/>
                      <a:pt x="15618" y="30912"/>
                    </a:cubicBezTo>
                    <a:cubicBezTo>
                      <a:pt x="15367" y="30912"/>
                      <a:pt x="15618" y="31540"/>
                      <a:pt x="15367" y="31540"/>
                    </a:cubicBezTo>
                    <a:cubicBezTo>
                      <a:pt x="15116" y="31540"/>
                      <a:pt x="14949" y="30912"/>
                      <a:pt x="14656" y="30912"/>
                    </a:cubicBezTo>
                    <a:cubicBezTo>
                      <a:pt x="14364" y="30912"/>
                      <a:pt x="14447" y="31163"/>
                      <a:pt x="14322" y="31288"/>
                    </a:cubicBezTo>
                    <a:cubicBezTo>
                      <a:pt x="14322" y="31163"/>
                      <a:pt x="14322" y="31037"/>
                      <a:pt x="14322" y="30912"/>
                    </a:cubicBezTo>
                    <a:cubicBezTo>
                      <a:pt x="14322" y="30912"/>
                      <a:pt x="14322" y="30912"/>
                      <a:pt x="14113" y="30912"/>
                    </a:cubicBezTo>
                    <a:cubicBezTo>
                      <a:pt x="13904" y="30912"/>
                      <a:pt x="14113" y="30912"/>
                      <a:pt x="14113" y="31247"/>
                    </a:cubicBezTo>
                    <a:cubicBezTo>
                      <a:pt x="14113" y="31581"/>
                      <a:pt x="14113" y="31247"/>
                      <a:pt x="14113" y="31247"/>
                    </a:cubicBezTo>
                    <a:cubicBezTo>
                      <a:pt x="14113" y="31385"/>
                      <a:pt x="14113" y="31527"/>
                      <a:pt x="14113" y="31665"/>
                    </a:cubicBezTo>
                    <a:cubicBezTo>
                      <a:pt x="13987" y="31556"/>
                      <a:pt x="13904" y="31410"/>
                      <a:pt x="13904" y="31247"/>
                    </a:cubicBezTo>
                    <a:cubicBezTo>
                      <a:pt x="13904" y="31247"/>
                      <a:pt x="13904" y="31247"/>
                      <a:pt x="13904" y="31247"/>
                    </a:cubicBezTo>
                    <a:cubicBezTo>
                      <a:pt x="13904" y="31247"/>
                      <a:pt x="13904" y="31247"/>
                      <a:pt x="13653" y="31247"/>
                    </a:cubicBezTo>
                    <a:cubicBezTo>
                      <a:pt x="13402" y="31247"/>
                      <a:pt x="13653" y="31665"/>
                      <a:pt x="13653" y="31665"/>
                    </a:cubicBezTo>
                    <a:cubicBezTo>
                      <a:pt x="13653" y="31665"/>
                      <a:pt x="13653" y="31665"/>
                      <a:pt x="13402" y="31247"/>
                    </a:cubicBezTo>
                    <a:cubicBezTo>
                      <a:pt x="13151" y="30828"/>
                      <a:pt x="13402" y="31247"/>
                      <a:pt x="13402" y="31247"/>
                    </a:cubicBezTo>
                    <a:cubicBezTo>
                      <a:pt x="13402" y="31247"/>
                      <a:pt x="13193" y="31247"/>
                      <a:pt x="13109" y="31247"/>
                    </a:cubicBezTo>
                    <a:lnTo>
                      <a:pt x="12733" y="31247"/>
                    </a:lnTo>
                    <a:cubicBezTo>
                      <a:pt x="12733" y="31456"/>
                      <a:pt x="12733" y="31456"/>
                      <a:pt x="12482" y="32544"/>
                    </a:cubicBezTo>
                    <a:lnTo>
                      <a:pt x="12482" y="32753"/>
                    </a:lnTo>
                    <a:cubicBezTo>
                      <a:pt x="12482" y="32753"/>
                      <a:pt x="12231" y="31247"/>
                      <a:pt x="11980" y="31247"/>
                    </a:cubicBezTo>
                    <a:cubicBezTo>
                      <a:pt x="11729" y="31247"/>
                      <a:pt x="11980" y="31874"/>
                      <a:pt x="11771" y="31874"/>
                    </a:cubicBezTo>
                    <a:cubicBezTo>
                      <a:pt x="11562" y="31874"/>
                      <a:pt x="11311" y="31247"/>
                      <a:pt x="11060" y="31247"/>
                    </a:cubicBezTo>
                    <a:cubicBezTo>
                      <a:pt x="10809" y="31247"/>
                      <a:pt x="10767" y="31665"/>
                      <a:pt x="10642" y="31665"/>
                    </a:cubicBezTo>
                    <a:cubicBezTo>
                      <a:pt x="10516" y="31665"/>
                      <a:pt x="10391" y="31665"/>
                      <a:pt x="10307" y="31330"/>
                    </a:cubicBezTo>
                    <a:lnTo>
                      <a:pt x="10307" y="31330"/>
                    </a:lnTo>
                    <a:cubicBezTo>
                      <a:pt x="10307" y="31330"/>
                      <a:pt x="10307" y="31330"/>
                      <a:pt x="10098" y="31330"/>
                    </a:cubicBezTo>
                    <a:cubicBezTo>
                      <a:pt x="9889" y="31330"/>
                      <a:pt x="10098" y="31330"/>
                      <a:pt x="10098" y="31749"/>
                    </a:cubicBezTo>
                    <a:cubicBezTo>
                      <a:pt x="10098" y="32167"/>
                      <a:pt x="10098" y="31749"/>
                      <a:pt x="10098" y="31749"/>
                    </a:cubicBezTo>
                    <a:cubicBezTo>
                      <a:pt x="10098" y="31749"/>
                      <a:pt x="10098" y="31749"/>
                      <a:pt x="9889" y="31330"/>
                    </a:cubicBezTo>
                    <a:cubicBezTo>
                      <a:pt x="9680" y="30912"/>
                      <a:pt x="9889" y="31330"/>
                      <a:pt x="9889" y="31330"/>
                    </a:cubicBezTo>
                    <a:cubicBezTo>
                      <a:pt x="9889" y="31330"/>
                      <a:pt x="9889" y="31330"/>
                      <a:pt x="9639" y="31330"/>
                    </a:cubicBezTo>
                    <a:cubicBezTo>
                      <a:pt x="9388" y="31330"/>
                      <a:pt x="9639" y="31749"/>
                      <a:pt x="9639" y="31749"/>
                    </a:cubicBezTo>
                    <a:cubicBezTo>
                      <a:pt x="9639" y="31749"/>
                      <a:pt x="9639" y="31749"/>
                      <a:pt x="9639" y="31330"/>
                    </a:cubicBezTo>
                    <a:lnTo>
                      <a:pt x="9639" y="31330"/>
                    </a:lnTo>
                    <a:cubicBezTo>
                      <a:pt x="9639" y="31330"/>
                      <a:pt x="9639" y="31330"/>
                      <a:pt x="9639" y="31330"/>
                    </a:cubicBezTo>
                    <a:cubicBezTo>
                      <a:pt x="9639" y="31330"/>
                      <a:pt x="9639" y="31330"/>
                      <a:pt x="9639" y="31330"/>
                    </a:cubicBezTo>
                    <a:lnTo>
                      <a:pt x="9639" y="31330"/>
                    </a:lnTo>
                    <a:lnTo>
                      <a:pt x="9639" y="30159"/>
                    </a:lnTo>
                    <a:cubicBezTo>
                      <a:pt x="9639" y="29824"/>
                      <a:pt x="9639" y="29489"/>
                      <a:pt x="9639" y="29154"/>
                    </a:cubicBezTo>
                    <a:cubicBezTo>
                      <a:pt x="9388" y="28514"/>
                      <a:pt x="9095" y="27899"/>
                      <a:pt x="8718" y="27313"/>
                    </a:cubicBezTo>
                    <a:cubicBezTo>
                      <a:pt x="8718" y="27104"/>
                      <a:pt x="8468" y="26894"/>
                      <a:pt x="8468" y="26685"/>
                    </a:cubicBezTo>
                    <a:cubicBezTo>
                      <a:pt x="9220" y="23337"/>
                      <a:pt x="9722" y="19935"/>
                      <a:pt x="9973" y="16516"/>
                    </a:cubicBezTo>
                    <a:cubicBezTo>
                      <a:pt x="9973" y="15219"/>
                      <a:pt x="9346" y="12708"/>
                      <a:pt x="9346" y="11410"/>
                    </a:cubicBezTo>
                    <a:lnTo>
                      <a:pt x="9346" y="10071"/>
                    </a:lnTo>
                    <a:cubicBezTo>
                      <a:pt x="9346" y="10071"/>
                      <a:pt x="9346" y="9820"/>
                      <a:pt x="9346" y="9778"/>
                    </a:cubicBezTo>
                    <a:cubicBezTo>
                      <a:pt x="9346" y="9736"/>
                      <a:pt x="9555" y="9778"/>
                      <a:pt x="9764" y="9778"/>
                    </a:cubicBezTo>
                    <a:lnTo>
                      <a:pt x="10098" y="9988"/>
                    </a:lnTo>
                    <a:cubicBezTo>
                      <a:pt x="11186" y="9988"/>
                      <a:pt x="12482" y="9988"/>
                      <a:pt x="14029" y="9988"/>
                    </a:cubicBezTo>
                    <a:cubicBezTo>
                      <a:pt x="16747" y="9988"/>
                      <a:pt x="19925" y="9527"/>
                      <a:pt x="22894" y="9527"/>
                    </a:cubicBezTo>
                    <a:cubicBezTo>
                      <a:pt x="25863" y="9527"/>
                      <a:pt x="30504" y="9988"/>
                      <a:pt x="32010" y="9988"/>
                    </a:cubicBezTo>
                    <a:cubicBezTo>
                      <a:pt x="34351" y="9498"/>
                      <a:pt x="36066" y="7485"/>
                      <a:pt x="36191" y="5091"/>
                    </a:cubicBezTo>
                    <a:cubicBezTo>
                      <a:pt x="36275" y="3518"/>
                      <a:pt x="35815" y="1961"/>
                      <a:pt x="34937" y="655"/>
                    </a:cubicBezTo>
                    <a:cubicBezTo>
                      <a:pt x="33139" y="132"/>
                      <a:pt x="31299" y="-81"/>
                      <a:pt x="29417" y="28"/>
                    </a:cubicBezTo>
                    <a:cubicBezTo>
                      <a:pt x="22852" y="28"/>
                      <a:pt x="16287" y="655"/>
                      <a:pt x="10182" y="655"/>
                    </a:cubicBezTo>
                    <a:lnTo>
                      <a:pt x="2279" y="655"/>
                    </a:lnTo>
                    <a:cubicBezTo>
                      <a:pt x="-439" y="-265"/>
                      <a:pt x="606" y="2873"/>
                      <a:pt x="355" y="5301"/>
                    </a:cubicBezTo>
                    <a:cubicBezTo>
                      <a:pt x="104" y="7728"/>
                      <a:pt x="355" y="9778"/>
                      <a:pt x="355" y="12750"/>
                    </a:cubicBezTo>
                    <a:cubicBezTo>
                      <a:pt x="355" y="15721"/>
                      <a:pt x="355" y="19529"/>
                      <a:pt x="355" y="23128"/>
                    </a:cubicBezTo>
                    <a:cubicBezTo>
                      <a:pt x="355" y="26057"/>
                      <a:pt x="355" y="28317"/>
                      <a:pt x="355" y="29949"/>
                    </a:cubicBezTo>
                    <a:lnTo>
                      <a:pt x="355" y="34846"/>
                    </a:lnTo>
                    <a:cubicBezTo>
                      <a:pt x="355" y="36017"/>
                      <a:pt x="355" y="37356"/>
                      <a:pt x="63" y="39030"/>
                    </a:cubicBezTo>
                    <a:cubicBezTo>
                      <a:pt x="-21" y="39809"/>
                      <a:pt x="-21" y="40596"/>
                      <a:pt x="63" y="41374"/>
                    </a:cubicBezTo>
                    <a:lnTo>
                      <a:pt x="2363" y="41374"/>
                    </a:lnTo>
                    <a:cubicBezTo>
                      <a:pt x="3199" y="41374"/>
                      <a:pt x="4412" y="41374"/>
                      <a:pt x="5959" y="41165"/>
                    </a:cubicBezTo>
                    <a:lnTo>
                      <a:pt x="8593" y="41165"/>
                    </a:lnTo>
                    <a:lnTo>
                      <a:pt x="9095" y="41165"/>
                    </a:lnTo>
                    <a:cubicBezTo>
                      <a:pt x="9095" y="41165"/>
                      <a:pt x="9388" y="40955"/>
                      <a:pt x="9513" y="40955"/>
                    </a:cubicBezTo>
                    <a:cubicBezTo>
                      <a:pt x="9639" y="40955"/>
                      <a:pt x="9931" y="41165"/>
                      <a:pt x="10057" y="41165"/>
                    </a:cubicBezTo>
                    <a:cubicBezTo>
                      <a:pt x="10182" y="41165"/>
                      <a:pt x="10391" y="41583"/>
                      <a:pt x="10475" y="41583"/>
                    </a:cubicBezTo>
                    <a:cubicBezTo>
                      <a:pt x="10558" y="41583"/>
                      <a:pt x="10726" y="41165"/>
                      <a:pt x="10809" y="41165"/>
                    </a:cubicBezTo>
                    <a:cubicBezTo>
                      <a:pt x="10893" y="41165"/>
                      <a:pt x="11060" y="41499"/>
                      <a:pt x="11228" y="41583"/>
                    </a:cubicBezTo>
                    <a:cubicBezTo>
                      <a:pt x="11395" y="41667"/>
                      <a:pt x="11228" y="41583"/>
                      <a:pt x="11228" y="41583"/>
                    </a:cubicBezTo>
                    <a:cubicBezTo>
                      <a:pt x="11228" y="41583"/>
                      <a:pt x="11855" y="40955"/>
                      <a:pt x="12147" y="40955"/>
                    </a:cubicBezTo>
                    <a:cubicBezTo>
                      <a:pt x="12440" y="40955"/>
                      <a:pt x="12356" y="40955"/>
                      <a:pt x="12733" y="40955"/>
                    </a:cubicBezTo>
                    <a:cubicBezTo>
                      <a:pt x="13109" y="40955"/>
                      <a:pt x="13067" y="40955"/>
                      <a:pt x="13235" y="40955"/>
                    </a:cubicBezTo>
                    <a:cubicBezTo>
                      <a:pt x="13402" y="40955"/>
                      <a:pt x="13653" y="40746"/>
                      <a:pt x="13695" y="40746"/>
                    </a:cubicBezTo>
                    <a:cubicBezTo>
                      <a:pt x="13736" y="40746"/>
                      <a:pt x="13695" y="41374"/>
                      <a:pt x="13904" y="41374"/>
                    </a:cubicBezTo>
                    <a:cubicBezTo>
                      <a:pt x="14113" y="41374"/>
                      <a:pt x="13904" y="40955"/>
                      <a:pt x="14154" y="40955"/>
                    </a:cubicBezTo>
                    <a:cubicBezTo>
                      <a:pt x="14405" y="40955"/>
                      <a:pt x="14154" y="40746"/>
                      <a:pt x="14364" y="40746"/>
                    </a:cubicBezTo>
                    <a:cubicBezTo>
                      <a:pt x="14573" y="40746"/>
                      <a:pt x="14615" y="40955"/>
                      <a:pt x="14782" y="40955"/>
                    </a:cubicBezTo>
                    <a:cubicBezTo>
                      <a:pt x="14949" y="40955"/>
                      <a:pt x="15116" y="41374"/>
                      <a:pt x="15158" y="41374"/>
                    </a:cubicBezTo>
                    <a:cubicBezTo>
                      <a:pt x="15200" y="41374"/>
                      <a:pt x="15367" y="41123"/>
                      <a:pt x="15451" y="40997"/>
                    </a:cubicBezTo>
                    <a:cubicBezTo>
                      <a:pt x="15534" y="40872"/>
                      <a:pt x="15451" y="41583"/>
                      <a:pt x="15702" y="41583"/>
                    </a:cubicBezTo>
                    <a:cubicBezTo>
                      <a:pt x="15953" y="41583"/>
                      <a:pt x="16329" y="40955"/>
                      <a:pt x="16622" y="40955"/>
                    </a:cubicBezTo>
                    <a:cubicBezTo>
                      <a:pt x="16914" y="40955"/>
                      <a:pt x="16622" y="40955"/>
                      <a:pt x="17207" y="40955"/>
                    </a:cubicBezTo>
                    <a:cubicBezTo>
                      <a:pt x="17793" y="40955"/>
                      <a:pt x="17500" y="40955"/>
                      <a:pt x="17667" y="40955"/>
                    </a:cubicBezTo>
                    <a:cubicBezTo>
                      <a:pt x="17834" y="40955"/>
                      <a:pt x="18085" y="40746"/>
                      <a:pt x="18169" y="40746"/>
                    </a:cubicBezTo>
                    <a:cubicBezTo>
                      <a:pt x="18253" y="40746"/>
                      <a:pt x="18169" y="41374"/>
                      <a:pt x="18169" y="41374"/>
                    </a:cubicBezTo>
                    <a:lnTo>
                      <a:pt x="19507" y="41165"/>
                    </a:lnTo>
                    <a:cubicBezTo>
                      <a:pt x="20552" y="41085"/>
                      <a:pt x="21556" y="41085"/>
                      <a:pt x="22601" y="41165"/>
                    </a:cubicBezTo>
                    <a:cubicBezTo>
                      <a:pt x="24274" y="41165"/>
                      <a:pt x="25779" y="40955"/>
                      <a:pt x="27034" y="40955"/>
                    </a:cubicBezTo>
                    <a:lnTo>
                      <a:pt x="32010" y="40955"/>
                    </a:lnTo>
                    <a:lnTo>
                      <a:pt x="36191" y="40955"/>
                    </a:lnTo>
                    <a:lnTo>
                      <a:pt x="40080" y="40955"/>
                    </a:lnTo>
                    <a:lnTo>
                      <a:pt x="40080" y="40328"/>
                    </a:lnTo>
                    <a:cubicBezTo>
                      <a:pt x="40080" y="37440"/>
                      <a:pt x="40080" y="33883"/>
                      <a:pt x="40289" y="31247"/>
                    </a:cubicBezTo>
                    <a:cubicBezTo>
                      <a:pt x="40289" y="29656"/>
                      <a:pt x="40289" y="28359"/>
                      <a:pt x="40289" y="27731"/>
                    </a:cubicBezTo>
                    <a:cubicBezTo>
                      <a:pt x="40289" y="25179"/>
                      <a:pt x="39871" y="22626"/>
                      <a:pt x="39871" y="20073"/>
                    </a:cubicBezTo>
                    <a:cubicBezTo>
                      <a:pt x="39871" y="18399"/>
                      <a:pt x="40289" y="13754"/>
                      <a:pt x="40289" y="10783"/>
                    </a:cubicBezTo>
                    <a:cubicBezTo>
                      <a:pt x="40540" y="9138"/>
                      <a:pt x="39829" y="7493"/>
                      <a:pt x="38408" y="6598"/>
                    </a:cubicBezTo>
                    <a:cubicBezTo>
                      <a:pt x="37947" y="5727"/>
                      <a:pt x="37028" y="5213"/>
                      <a:pt x="36066" y="5301"/>
                    </a:cubicBezTo>
                    <a:cubicBezTo>
                      <a:pt x="34770" y="4966"/>
                      <a:pt x="33432" y="4811"/>
                      <a:pt x="32093" y="4840"/>
                    </a:cubicBezTo>
                    <a:close/>
                  </a:path>
                </a:pathLst>
              </a:custGeom>
              <a:solidFill>
                <a:schemeClr val="bg1"/>
              </a:solidFill>
              <a:ln w="3805" cap="flat">
                <a:noFill/>
                <a:prstDash val="solid"/>
                <a:miter/>
              </a:ln>
            </p:spPr>
            <p:txBody>
              <a:bodyPr wrap="none" rtlCol="0" anchor="ctr"/>
              <a:lstStyle/>
              <a:p>
                <a:endParaRPr lang="en-CA"/>
              </a:p>
            </p:txBody>
          </p:sp>
          <p:sp>
            <p:nvSpPr>
              <p:cNvPr id="291" name="Freeform 290">
                <a:extLst>
                  <a:ext uri="{FF2B5EF4-FFF2-40B4-BE49-F238E27FC236}">
                    <a16:creationId xmlns:a16="http://schemas.microsoft.com/office/drawing/2014/main" id="{A441675F-52E0-1742-A5FB-532A759572FD}"/>
                  </a:ext>
                </a:extLst>
              </p:cNvPr>
              <p:cNvSpPr/>
              <p:nvPr/>
            </p:nvSpPr>
            <p:spPr>
              <a:xfrm>
                <a:off x="7725750" y="2954581"/>
                <a:ext cx="37424" cy="42211"/>
              </a:xfrm>
              <a:custGeom>
                <a:avLst/>
                <a:gdLst>
                  <a:gd name="connsiteX0" fmla="*/ 31309 w 37424"/>
                  <a:gd name="connsiteY0" fmla="*/ 5427 h 42211"/>
                  <a:gd name="connsiteX1" fmla="*/ 28591 w 37424"/>
                  <a:gd name="connsiteY1" fmla="*/ 8817 h 42211"/>
                  <a:gd name="connsiteX2" fmla="*/ 28591 w 37424"/>
                  <a:gd name="connsiteY2" fmla="*/ 13713 h 42211"/>
                  <a:gd name="connsiteX3" fmla="*/ 29010 w 37424"/>
                  <a:gd name="connsiteY3" fmla="*/ 16894 h 42211"/>
                  <a:gd name="connsiteX4" fmla="*/ 29010 w 37424"/>
                  <a:gd name="connsiteY4" fmla="*/ 19614 h 42211"/>
                  <a:gd name="connsiteX5" fmla="*/ 28591 w 37424"/>
                  <a:gd name="connsiteY5" fmla="*/ 24301 h 42211"/>
                  <a:gd name="connsiteX6" fmla="*/ 28591 w 37424"/>
                  <a:gd name="connsiteY6" fmla="*/ 27900 h 42211"/>
                  <a:gd name="connsiteX7" fmla="*/ 28591 w 37424"/>
                  <a:gd name="connsiteY7" fmla="*/ 30201 h 42211"/>
                  <a:gd name="connsiteX8" fmla="*/ 28591 w 37424"/>
                  <a:gd name="connsiteY8" fmla="*/ 31415 h 42211"/>
                  <a:gd name="connsiteX9" fmla="*/ 28591 w 37424"/>
                  <a:gd name="connsiteY9" fmla="*/ 31415 h 42211"/>
                  <a:gd name="connsiteX10" fmla="*/ 29010 w 37424"/>
                  <a:gd name="connsiteY10" fmla="*/ 31959 h 42211"/>
                  <a:gd name="connsiteX11" fmla="*/ 28257 w 37424"/>
                  <a:gd name="connsiteY11" fmla="*/ 31540 h 42211"/>
                  <a:gd name="connsiteX12" fmla="*/ 24075 w 37424"/>
                  <a:gd name="connsiteY12" fmla="*/ 31540 h 42211"/>
                  <a:gd name="connsiteX13" fmla="*/ 17510 w 37424"/>
                  <a:gd name="connsiteY13" fmla="*/ 31540 h 42211"/>
                  <a:gd name="connsiteX14" fmla="*/ 15587 w 37424"/>
                  <a:gd name="connsiteY14" fmla="*/ 31540 h 42211"/>
                  <a:gd name="connsiteX15" fmla="*/ 15336 w 37424"/>
                  <a:gd name="connsiteY15" fmla="*/ 32838 h 42211"/>
                  <a:gd name="connsiteX16" fmla="*/ 15336 w 37424"/>
                  <a:gd name="connsiteY16" fmla="*/ 32838 h 42211"/>
                  <a:gd name="connsiteX17" fmla="*/ 14834 w 37424"/>
                  <a:gd name="connsiteY17" fmla="*/ 31331 h 42211"/>
                  <a:gd name="connsiteX18" fmla="*/ 14834 w 37424"/>
                  <a:gd name="connsiteY18" fmla="*/ 32001 h 42211"/>
                  <a:gd name="connsiteX19" fmla="*/ 14081 w 37424"/>
                  <a:gd name="connsiteY19" fmla="*/ 31331 h 42211"/>
                  <a:gd name="connsiteX20" fmla="*/ 13789 w 37424"/>
                  <a:gd name="connsiteY20" fmla="*/ 31708 h 42211"/>
                  <a:gd name="connsiteX21" fmla="*/ 13789 w 37424"/>
                  <a:gd name="connsiteY21" fmla="*/ 31331 h 42211"/>
                  <a:gd name="connsiteX22" fmla="*/ 13580 w 37424"/>
                  <a:gd name="connsiteY22" fmla="*/ 31331 h 42211"/>
                  <a:gd name="connsiteX23" fmla="*/ 13580 w 37424"/>
                  <a:gd name="connsiteY23" fmla="*/ 31666 h 42211"/>
                  <a:gd name="connsiteX24" fmla="*/ 13580 w 37424"/>
                  <a:gd name="connsiteY24" fmla="*/ 31666 h 42211"/>
                  <a:gd name="connsiteX25" fmla="*/ 13580 w 37424"/>
                  <a:gd name="connsiteY25" fmla="*/ 32084 h 42211"/>
                  <a:gd name="connsiteX26" fmla="*/ 13371 w 37424"/>
                  <a:gd name="connsiteY26" fmla="*/ 31666 h 42211"/>
                  <a:gd name="connsiteX27" fmla="*/ 13371 w 37424"/>
                  <a:gd name="connsiteY27" fmla="*/ 31666 h 42211"/>
                  <a:gd name="connsiteX28" fmla="*/ 13120 w 37424"/>
                  <a:gd name="connsiteY28" fmla="*/ 31666 h 42211"/>
                  <a:gd name="connsiteX29" fmla="*/ 13120 w 37424"/>
                  <a:gd name="connsiteY29" fmla="*/ 32126 h 42211"/>
                  <a:gd name="connsiteX30" fmla="*/ 13120 w 37424"/>
                  <a:gd name="connsiteY30" fmla="*/ 31666 h 42211"/>
                  <a:gd name="connsiteX31" fmla="*/ 13120 w 37424"/>
                  <a:gd name="connsiteY31" fmla="*/ 31666 h 42211"/>
                  <a:gd name="connsiteX32" fmla="*/ 12827 w 37424"/>
                  <a:gd name="connsiteY32" fmla="*/ 31666 h 42211"/>
                  <a:gd name="connsiteX33" fmla="*/ 12450 w 37424"/>
                  <a:gd name="connsiteY33" fmla="*/ 31666 h 42211"/>
                  <a:gd name="connsiteX34" fmla="*/ 12450 w 37424"/>
                  <a:gd name="connsiteY34" fmla="*/ 32963 h 42211"/>
                  <a:gd name="connsiteX35" fmla="*/ 12450 w 37424"/>
                  <a:gd name="connsiteY35" fmla="*/ 32963 h 42211"/>
                  <a:gd name="connsiteX36" fmla="*/ 11949 w 37424"/>
                  <a:gd name="connsiteY36" fmla="*/ 31457 h 42211"/>
                  <a:gd name="connsiteX37" fmla="*/ 11740 w 37424"/>
                  <a:gd name="connsiteY37" fmla="*/ 32126 h 42211"/>
                  <a:gd name="connsiteX38" fmla="*/ 11029 w 37424"/>
                  <a:gd name="connsiteY38" fmla="*/ 31457 h 42211"/>
                  <a:gd name="connsiteX39" fmla="*/ 10611 w 37424"/>
                  <a:gd name="connsiteY39" fmla="*/ 31917 h 42211"/>
                  <a:gd name="connsiteX40" fmla="*/ 10276 w 37424"/>
                  <a:gd name="connsiteY40" fmla="*/ 31582 h 42211"/>
                  <a:gd name="connsiteX41" fmla="*/ 10067 w 37424"/>
                  <a:gd name="connsiteY41" fmla="*/ 31582 h 42211"/>
                  <a:gd name="connsiteX42" fmla="*/ 10067 w 37424"/>
                  <a:gd name="connsiteY42" fmla="*/ 32043 h 42211"/>
                  <a:gd name="connsiteX43" fmla="*/ 10067 w 37424"/>
                  <a:gd name="connsiteY43" fmla="*/ 32043 h 42211"/>
                  <a:gd name="connsiteX44" fmla="*/ 9858 w 37424"/>
                  <a:gd name="connsiteY44" fmla="*/ 31582 h 42211"/>
                  <a:gd name="connsiteX45" fmla="*/ 9858 w 37424"/>
                  <a:gd name="connsiteY45" fmla="*/ 31582 h 42211"/>
                  <a:gd name="connsiteX46" fmla="*/ 9607 w 37424"/>
                  <a:gd name="connsiteY46" fmla="*/ 31582 h 42211"/>
                  <a:gd name="connsiteX47" fmla="*/ 9607 w 37424"/>
                  <a:gd name="connsiteY47" fmla="*/ 32043 h 42211"/>
                  <a:gd name="connsiteX48" fmla="*/ 9607 w 37424"/>
                  <a:gd name="connsiteY48" fmla="*/ 31582 h 42211"/>
                  <a:gd name="connsiteX49" fmla="*/ 9607 w 37424"/>
                  <a:gd name="connsiteY49" fmla="*/ 31582 h 42211"/>
                  <a:gd name="connsiteX50" fmla="*/ 9607 w 37424"/>
                  <a:gd name="connsiteY50" fmla="*/ 31582 h 42211"/>
                  <a:gd name="connsiteX51" fmla="*/ 9607 w 37424"/>
                  <a:gd name="connsiteY51" fmla="*/ 31582 h 42211"/>
                  <a:gd name="connsiteX52" fmla="*/ 9607 w 37424"/>
                  <a:gd name="connsiteY52" fmla="*/ 31582 h 42211"/>
                  <a:gd name="connsiteX53" fmla="*/ 9607 w 37424"/>
                  <a:gd name="connsiteY53" fmla="*/ 30369 h 42211"/>
                  <a:gd name="connsiteX54" fmla="*/ 9607 w 37424"/>
                  <a:gd name="connsiteY54" fmla="*/ 29364 h 42211"/>
                  <a:gd name="connsiteX55" fmla="*/ 8687 w 37424"/>
                  <a:gd name="connsiteY55" fmla="*/ 27523 h 42211"/>
                  <a:gd name="connsiteX56" fmla="*/ 8478 w 37424"/>
                  <a:gd name="connsiteY56" fmla="*/ 26895 h 42211"/>
                  <a:gd name="connsiteX57" fmla="*/ 9942 w 37424"/>
                  <a:gd name="connsiteY57" fmla="*/ 16726 h 42211"/>
                  <a:gd name="connsiteX58" fmla="*/ 9314 w 37424"/>
                  <a:gd name="connsiteY58" fmla="*/ 11662 h 42211"/>
                  <a:gd name="connsiteX59" fmla="*/ 9314 w 37424"/>
                  <a:gd name="connsiteY59" fmla="*/ 10281 h 42211"/>
                  <a:gd name="connsiteX60" fmla="*/ 9314 w 37424"/>
                  <a:gd name="connsiteY60" fmla="*/ 9988 h 42211"/>
                  <a:gd name="connsiteX61" fmla="*/ 9733 w 37424"/>
                  <a:gd name="connsiteY61" fmla="*/ 9988 h 42211"/>
                  <a:gd name="connsiteX62" fmla="*/ 10067 w 37424"/>
                  <a:gd name="connsiteY62" fmla="*/ 9988 h 42211"/>
                  <a:gd name="connsiteX63" fmla="*/ 13998 w 37424"/>
                  <a:gd name="connsiteY63" fmla="*/ 9988 h 42211"/>
                  <a:gd name="connsiteX64" fmla="*/ 22863 w 37424"/>
                  <a:gd name="connsiteY64" fmla="*/ 9570 h 42211"/>
                  <a:gd name="connsiteX65" fmla="*/ 31978 w 37424"/>
                  <a:gd name="connsiteY65" fmla="*/ 9988 h 42211"/>
                  <a:gd name="connsiteX66" fmla="*/ 36160 w 37424"/>
                  <a:gd name="connsiteY66" fmla="*/ 5092 h 42211"/>
                  <a:gd name="connsiteX67" fmla="*/ 34905 w 37424"/>
                  <a:gd name="connsiteY67" fmla="*/ 656 h 42211"/>
                  <a:gd name="connsiteX68" fmla="*/ 29386 w 37424"/>
                  <a:gd name="connsiteY68" fmla="*/ 29 h 42211"/>
                  <a:gd name="connsiteX69" fmla="*/ 10151 w 37424"/>
                  <a:gd name="connsiteY69" fmla="*/ 656 h 42211"/>
                  <a:gd name="connsiteX70" fmla="*/ 2247 w 37424"/>
                  <a:gd name="connsiteY70" fmla="*/ 656 h 42211"/>
                  <a:gd name="connsiteX71" fmla="*/ 324 w 37424"/>
                  <a:gd name="connsiteY71" fmla="*/ 5260 h 42211"/>
                  <a:gd name="connsiteX72" fmla="*/ 324 w 37424"/>
                  <a:gd name="connsiteY72" fmla="*/ 12709 h 42211"/>
                  <a:gd name="connsiteX73" fmla="*/ 324 w 37424"/>
                  <a:gd name="connsiteY73" fmla="*/ 23087 h 42211"/>
                  <a:gd name="connsiteX74" fmla="*/ 324 w 37424"/>
                  <a:gd name="connsiteY74" fmla="*/ 29908 h 42211"/>
                  <a:gd name="connsiteX75" fmla="*/ 324 w 37424"/>
                  <a:gd name="connsiteY75" fmla="*/ 34847 h 42211"/>
                  <a:gd name="connsiteX76" fmla="*/ 31 w 37424"/>
                  <a:gd name="connsiteY76" fmla="*/ 39031 h 42211"/>
                  <a:gd name="connsiteX77" fmla="*/ 31 w 37424"/>
                  <a:gd name="connsiteY77" fmla="*/ 41375 h 42211"/>
                  <a:gd name="connsiteX78" fmla="*/ 2331 w 37424"/>
                  <a:gd name="connsiteY78" fmla="*/ 41375 h 42211"/>
                  <a:gd name="connsiteX79" fmla="*/ 5969 w 37424"/>
                  <a:gd name="connsiteY79" fmla="*/ 41375 h 42211"/>
                  <a:gd name="connsiteX80" fmla="*/ 8562 w 37424"/>
                  <a:gd name="connsiteY80" fmla="*/ 41375 h 42211"/>
                  <a:gd name="connsiteX81" fmla="*/ 6220 w 37424"/>
                  <a:gd name="connsiteY81" fmla="*/ 41375 h 42211"/>
                  <a:gd name="connsiteX82" fmla="*/ 6638 w 37424"/>
                  <a:gd name="connsiteY82" fmla="*/ 41375 h 42211"/>
                  <a:gd name="connsiteX83" fmla="*/ 7182 w 37424"/>
                  <a:gd name="connsiteY83" fmla="*/ 41375 h 42211"/>
                  <a:gd name="connsiteX84" fmla="*/ 7600 w 37424"/>
                  <a:gd name="connsiteY84" fmla="*/ 41793 h 42211"/>
                  <a:gd name="connsiteX85" fmla="*/ 7976 w 37424"/>
                  <a:gd name="connsiteY85" fmla="*/ 41375 h 42211"/>
                  <a:gd name="connsiteX86" fmla="*/ 8353 w 37424"/>
                  <a:gd name="connsiteY86" fmla="*/ 41793 h 42211"/>
                  <a:gd name="connsiteX87" fmla="*/ 8353 w 37424"/>
                  <a:gd name="connsiteY87" fmla="*/ 42003 h 42211"/>
                  <a:gd name="connsiteX88" fmla="*/ 9272 w 37424"/>
                  <a:gd name="connsiteY88" fmla="*/ 41375 h 42211"/>
                  <a:gd name="connsiteX89" fmla="*/ 9858 w 37424"/>
                  <a:gd name="connsiteY89" fmla="*/ 41375 h 42211"/>
                  <a:gd name="connsiteX90" fmla="*/ 10360 w 37424"/>
                  <a:gd name="connsiteY90" fmla="*/ 41375 h 42211"/>
                  <a:gd name="connsiteX91" fmla="*/ 10820 w 37424"/>
                  <a:gd name="connsiteY91" fmla="*/ 41375 h 42211"/>
                  <a:gd name="connsiteX92" fmla="*/ 11029 w 37424"/>
                  <a:gd name="connsiteY92" fmla="*/ 42003 h 42211"/>
                  <a:gd name="connsiteX93" fmla="*/ 11280 w 37424"/>
                  <a:gd name="connsiteY93" fmla="*/ 41584 h 42211"/>
                  <a:gd name="connsiteX94" fmla="*/ 11489 w 37424"/>
                  <a:gd name="connsiteY94" fmla="*/ 41584 h 42211"/>
                  <a:gd name="connsiteX95" fmla="*/ 11907 w 37424"/>
                  <a:gd name="connsiteY95" fmla="*/ 41584 h 42211"/>
                  <a:gd name="connsiteX96" fmla="*/ 12283 w 37424"/>
                  <a:gd name="connsiteY96" fmla="*/ 42003 h 42211"/>
                  <a:gd name="connsiteX97" fmla="*/ 12576 w 37424"/>
                  <a:gd name="connsiteY97" fmla="*/ 41626 h 42211"/>
                  <a:gd name="connsiteX98" fmla="*/ 12827 w 37424"/>
                  <a:gd name="connsiteY98" fmla="*/ 42212 h 42211"/>
                  <a:gd name="connsiteX99" fmla="*/ 13747 w 37424"/>
                  <a:gd name="connsiteY99" fmla="*/ 41584 h 42211"/>
                  <a:gd name="connsiteX100" fmla="*/ 14332 w 37424"/>
                  <a:gd name="connsiteY100" fmla="*/ 41584 h 42211"/>
                  <a:gd name="connsiteX101" fmla="*/ 14834 w 37424"/>
                  <a:gd name="connsiteY101" fmla="*/ 41584 h 42211"/>
                  <a:gd name="connsiteX102" fmla="*/ 15294 w 37424"/>
                  <a:gd name="connsiteY102" fmla="*/ 41584 h 42211"/>
                  <a:gd name="connsiteX103" fmla="*/ 15294 w 37424"/>
                  <a:gd name="connsiteY103" fmla="*/ 42212 h 42211"/>
                  <a:gd name="connsiteX104" fmla="*/ 16674 w 37424"/>
                  <a:gd name="connsiteY104" fmla="*/ 42212 h 42211"/>
                  <a:gd name="connsiteX105" fmla="*/ 19726 w 37424"/>
                  <a:gd name="connsiteY105" fmla="*/ 42212 h 42211"/>
                  <a:gd name="connsiteX106" fmla="*/ 24159 w 37424"/>
                  <a:gd name="connsiteY106" fmla="*/ 42212 h 42211"/>
                  <a:gd name="connsiteX107" fmla="*/ 29135 w 37424"/>
                  <a:gd name="connsiteY107" fmla="*/ 42212 h 42211"/>
                  <a:gd name="connsiteX108" fmla="*/ 37164 w 37424"/>
                  <a:gd name="connsiteY108" fmla="*/ 42212 h 42211"/>
                  <a:gd name="connsiteX109" fmla="*/ 37164 w 37424"/>
                  <a:gd name="connsiteY109" fmla="*/ 41626 h 42211"/>
                  <a:gd name="connsiteX110" fmla="*/ 37373 w 37424"/>
                  <a:gd name="connsiteY110" fmla="*/ 32503 h 42211"/>
                  <a:gd name="connsiteX111" fmla="*/ 37373 w 37424"/>
                  <a:gd name="connsiteY111" fmla="*/ 28988 h 42211"/>
                  <a:gd name="connsiteX112" fmla="*/ 36954 w 37424"/>
                  <a:gd name="connsiteY112" fmla="*/ 21371 h 42211"/>
                  <a:gd name="connsiteX113" fmla="*/ 37373 w 37424"/>
                  <a:gd name="connsiteY113" fmla="*/ 12039 h 42211"/>
                  <a:gd name="connsiteX114" fmla="*/ 35491 w 37424"/>
                  <a:gd name="connsiteY114" fmla="*/ 7854 h 42211"/>
                  <a:gd name="connsiteX115" fmla="*/ 33149 w 37424"/>
                  <a:gd name="connsiteY115" fmla="*/ 6557 h 42211"/>
                  <a:gd name="connsiteX116" fmla="*/ 31309 w 37424"/>
                  <a:gd name="connsiteY116" fmla="*/ 5427 h 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7424" h="42211">
                    <a:moveTo>
                      <a:pt x="31309" y="5427"/>
                    </a:moveTo>
                    <a:cubicBezTo>
                      <a:pt x="29938" y="6086"/>
                      <a:pt x="28938" y="7333"/>
                      <a:pt x="28591" y="8817"/>
                    </a:cubicBezTo>
                    <a:cubicBezTo>
                      <a:pt x="28591" y="9696"/>
                      <a:pt x="28591" y="11788"/>
                      <a:pt x="28591" y="13713"/>
                    </a:cubicBezTo>
                    <a:cubicBezTo>
                      <a:pt x="28642" y="14783"/>
                      <a:pt x="28784" y="15846"/>
                      <a:pt x="29010" y="16894"/>
                    </a:cubicBezTo>
                    <a:cubicBezTo>
                      <a:pt x="29122" y="17797"/>
                      <a:pt x="29122" y="18711"/>
                      <a:pt x="29010" y="19614"/>
                    </a:cubicBezTo>
                    <a:cubicBezTo>
                      <a:pt x="28984" y="21184"/>
                      <a:pt x="28842" y="22751"/>
                      <a:pt x="28591" y="24301"/>
                    </a:cubicBezTo>
                    <a:cubicBezTo>
                      <a:pt x="28503" y="25499"/>
                      <a:pt x="28503" y="26702"/>
                      <a:pt x="28591" y="27900"/>
                    </a:cubicBezTo>
                    <a:cubicBezTo>
                      <a:pt x="28591" y="28653"/>
                      <a:pt x="28591" y="29364"/>
                      <a:pt x="28591" y="30201"/>
                    </a:cubicBezTo>
                    <a:lnTo>
                      <a:pt x="28591" y="31415"/>
                    </a:lnTo>
                    <a:lnTo>
                      <a:pt x="28591" y="31415"/>
                    </a:lnTo>
                    <a:cubicBezTo>
                      <a:pt x="28591" y="31415"/>
                      <a:pt x="29010" y="31833"/>
                      <a:pt x="29010" y="31959"/>
                    </a:cubicBezTo>
                    <a:cubicBezTo>
                      <a:pt x="29010" y="32084"/>
                      <a:pt x="28508" y="31750"/>
                      <a:pt x="28257" y="31540"/>
                    </a:cubicBezTo>
                    <a:cubicBezTo>
                      <a:pt x="26864" y="31433"/>
                      <a:pt x="25468" y="31433"/>
                      <a:pt x="24075" y="31540"/>
                    </a:cubicBezTo>
                    <a:lnTo>
                      <a:pt x="17510" y="31540"/>
                    </a:lnTo>
                    <a:lnTo>
                      <a:pt x="15587" y="31540"/>
                    </a:lnTo>
                    <a:cubicBezTo>
                      <a:pt x="15587" y="31792"/>
                      <a:pt x="15587" y="31792"/>
                      <a:pt x="15336" y="32838"/>
                    </a:cubicBezTo>
                    <a:lnTo>
                      <a:pt x="15336" y="32838"/>
                    </a:lnTo>
                    <a:cubicBezTo>
                      <a:pt x="15336" y="32838"/>
                      <a:pt x="15085" y="31331"/>
                      <a:pt x="14834" y="31331"/>
                    </a:cubicBezTo>
                    <a:cubicBezTo>
                      <a:pt x="14583" y="31331"/>
                      <a:pt x="14834" y="32001"/>
                      <a:pt x="14834" y="32001"/>
                    </a:cubicBezTo>
                    <a:cubicBezTo>
                      <a:pt x="14834" y="32001"/>
                      <a:pt x="14374" y="31331"/>
                      <a:pt x="14081" y="31331"/>
                    </a:cubicBezTo>
                    <a:cubicBezTo>
                      <a:pt x="13789" y="31331"/>
                      <a:pt x="13872" y="31624"/>
                      <a:pt x="13789" y="31708"/>
                    </a:cubicBezTo>
                    <a:lnTo>
                      <a:pt x="13789" y="31331"/>
                    </a:lnTo>
                    <a:cubicBezTo>
                      <a:pt x="13789" y="31331"/>
                      <a:pt x="13789" y="31331"/>
                      <a:pt x="13580" y="31331"/>
                    </a:cubicBezTo>
                    <a:cubicBezTo>
                      <a:pt x="13371" y="31331"/>
                      <a:pt x="13580" y="31331"/>
                      <a:pt x="13580" y="31666"/>
                    </a:cubicBezTo>
                    <a:cubicBezTo>
                      <a:pt x="13580" y="32001"/>
                      <a:pt x="13580" y="31666"/>
                      <a:pt x="13580" y="31666"/>
                    </a:cubicBezTo>
                    <a:cubicBezTo>
                      <a:pt x="13563" y="31805"/>
                      <a:pt x="13563" y="31946"/>
                      <a:pt x="13580" y="32084"/>
                    </a:cubicBezTo>
                    <a:cubicBezTo>
                      <a:pt x="13580" y="32084"/>
                      <a:pt x="13580" y="31875"/>
                      <a:pt x="13371" y="31666"/>
                    </a:cubicBezTo>
                    <a:cubicBezTo>
                      <a:pt x="13161" y="31457"/>
                      <a:pt x="13371" y="31666"/>
                      <a:pt x="13371" y="31666"/>
                    </a:cubicBezTo>
                    <a:cubicBezTo>
                      <a:pt x="13371" y="31666"/>
                      <a:pt x="13371" y="31666"/>
                      <a:pt x="13120" y="31666"/>
                    </a:cubicBezTo>
                    <a:cubicBezTo>
                      <a:pt x="12869" y="31666"/>
                      <a:pt x="13120" y="32126"/>
                      <a:pt x="13120" y="32126"/>
                    </a:cubicBezTo>
                    <a:cubicBezTo>
                      <a:pt x="13120" y="32126"/>
                      <a:pt x="13120" y="32126"/>
                      <a:pt x="13120" y="31666"/>
                    </a:cubicBezTo>
                    <a:cubicBezTo>
                      <a:pt x="13120" y="31206"/>
                      <a:pt x="13120" y="31666"/>
                      <a:pt x="13120" y="31666"/>
                    </a:cubicBezTo>
                    <a:cubicBezTo>
                      <a:pt x="13120" y="31666"/>
                      <a:pt x="12910" y="31666"/>
                      <a:pt x="12827" y="31666"/>
                    </a:cubicBezTo>
                    <a:lnTo>
                      <a:pt x="12450" y="31666"/>
                    </a:lnTo>
                    <a:cubicBezTo>
                      <a:pt x="12450" y="31917"/>
                      <a:pt x="12450" y="31917"/>
                      <a:pt x="12450" y="32963"/>
                    </a:cubicBezTo>
                    <a:lnTo>
                      <a:pt x="12450" y="32963"/>
                    </a:lnTo>
                    <a:cubicBezTo>
                      <a:pt x="12450" y="32963"/>
                      <a:pt x="12200" y="31457"/>
                      <a:pt x="11949" y="31457"/>
                    </a:cubicBezTo>
                    <a:cubicBezTo>
                      <a:pt x="11698" y="31457"/>
                      <a:pt x="11949" y="32126"/>
                      <a:pt x="11740" y="32126"/>
                    </a:cubicBezTo>
                    <a:cubicBezTo>
                      <a:pt x="11531" y="32126"/>
                      <a:pt x="11321" y="31457"/>
                      <a:pt x="11029" y="31457"/>
                    </a:cubicBezTo>
                    <a:cubicBezTo>
                      <a:pt x="10736" y="31457"/>
                      <a:pt x="10736" y="31917"/>
                      <a:pt x="10611" y="31917"/>
                    </a:cubicBezTo>
                    <a:cubicBezTo>
                      <a:pt x="10485" y="31917"/>
                      <a:pt x="10360" y="31917"/>
                      <a:pt x="10276" y="31582"/>
                    </a:cubicBezTo>
                    <a:cubicBezTo>
                      <a:pt x="10276" y="31582"/>
                      <a:pt x="10276" y="31582"/>
                      <a:pt x="10067" y="31582"/>
                    </a:cubicBezTo>
                    <a:cubicBezTo>
                      <a:pt x="9858" y="31582"/>
                      <a:pt x="10067" y="31582"/>
                      <a:pt x="10067" y="32043"/>
                    </a:cubicBezTo>
                    <a:cubicBezTo>
                      <a:pt x="10067" y="32503"/>
                      <a:pt x="10067" y="32043"/>
                      <a:pt x="10067" y="32043"/>
                    </a:cubicBezTo>
                    <a:cubicBezTo>
                      <a:pt x="10067" y="32043"/>
                      <a:pt x="10067" y="32043"/>
                      <a:pt x="9858" y="31582"/>
                    </a:cubicBezTo>
                    <a:cubicBezTo>
                      <a:pt x="9649" y="31122"/>
                      <a:pt x="9858" y="31582"/>
                      <a:pt x="9858" y="31582"/>
                    </a:cubicBezTo>
                    <a:cubicBezTo>
                      <a:pt x="9858" y="31582"/>
                      <a:pt x="9858" y="31582"/>
                      <a:pt x="9607" y="31582"/>
                    </a:cubicBezTo>
                    <a:cubicBezTo>
                      <a:pt x="9356" y="31582"/>
                      <a:pt x="9607" y="32043"/>
                      <a:pt x="9607" y="32043"/>
                    </a:cubicBezTo>
                    <a:cubicBezTo>
                      <a:pt x="9607" y="32043"/>
                      <a:pt x="9607" y="32043"/>
                      <a:pt x="9607" y="31582"/>
                    </a:cubicBezTo>
                    <a:lnTo>
                      <a:pt x="9607" y="31582"/>
                    </a:lnTo>
                    <a:cubicBezTo>
                      <a:pt x="9607" y="31582"/>
                      <a:pt x="9607" y="31582"/>
                      <a:pt x="9607" y="31582"/>
                    </a:cubicBezTo>
                    <a:cubicBezTo>
                      <a:pt x="9607" y="31582"/>
                      <a:pt x="9607" y="31582"/>
                      <a:pt x="9607" y="31582"/>
                    </a:cubicBezTo>
                    <a:lnTo>
                      <a:pt x="9607" y="31582"/>
                    </a:lnTo>
                    <a:lnTo>
                      <a:pt x="9607" y="30369"/>
                    </a:lnTo>
                    <a:cubicBezTo>
                      <a:pt x="9640" y="30035"/>
                      <a:pt x="9640" y="29698"/>
                      <a:pt x="9607" y="29364"/>
                    </a:cubicBezTo>
                    <a:cubicBezTo>
                      <a:pt x="9360" y="28722"/>
                      <a:pt x="9055" y="28105"/>
                      <a:pt x="8687" y="27523"/>
                    </a:cubicBezTo>
                    <a:cubicBezTo>
                      <a:pt x="8687" y="27314"/>
                      <a:pt x="8478" y="27105"/>
                      <a:pt x="8478" y="26895"/>
                    </a:cubicBezTo>
                    <a:cubicBezTo>
                      <a:pt x="9197" y="23543"/>
                      <a:pt x="9686" y="20146"/>
                      <a:pt x="9942" y="16726"/>
                    </a:cubicBezTo>
                    <a:cubicBezTo>
                      <a:pt x="9942" y="15471"/>
                      <a:pt x="9314" y="12918"/>
                      <a:pt x="9314" y="11662"/>
                    </a:cubicBezTo>
                    <a:lnTo>
                      <a:pt x="9314" y="10281"/>
                    </a:lnTo>
                    <a:cubicBezTo>
                      <a:pt x="9310" y="10184"/>
                      <a:pt x="9310" y="10086"/>
                      <a:pt x="9314" y="9988"/>
                    </a:cubicBezTo>
                    <a:cubicBezTo>
                      <a:pt x="9314" y="9988"/>
                      <a:pt x="9523" y="9988"/>
                      <a:pt x="9733" y="9988"/>
                    </a:cubicBezTo>
                    <a:lnTo>
                      <a:pt x="10067" y="9988"/>
                    </a:lnTo>
                    <a:cubicBezTo>
                      <a:pt x="11154" y="9988"/>
                      <a:pt x="12450" y="9988"/>
                      <a:pt x="13998" y="9988"/>
                    </a:cubicBezTo>
                    <a:cubicBezTo>
                      <a:pt x="16758" y="9988"/>
                      <a:pt x="19894" y="9570"/>
                      <a:pt x="22863" y="9570"/>
                    </a:cubicBezTo>
                    <a:cubicBezTo>
                      <a:pt x="25832" y="9570"/>
                      <a:pt x="30473" y="9988"/>
                      <a:pt x="31978" y="9988"/>
                    </a:cubicBezTo>
                    <a:cubicBezTo>
                      <a:pt x="34320" y="9497"/>
                      <a:pt x="36039" y="7486"/>
                      <a:pt x="36160" y="5092"/>
                    </a:cubicBezTo>
                    <a:cubicBezTo>
                      <a:pt x="36223" y="3518"/>
                      <a:pt x="35784" y="1964"/>
                      <a:pt x="34905" y="656"/>
                    </a:cubicBezTo>
                    <a:cubicBezTo>
                      <a:pt x="33116" y="130"/>
                      <a:pt x="31247" y="-82"/>
                      <a:pt x="29386" y="29"/>
                    </a:cubicBezTo>
                    <a:cubicBezTo>
                      <a:pt x="22821" y="29"/>
                      <a:pt x="16256" y="656"/>
                      <a:pt x="10151" y="656"/>
                    </a:cubicBezTo>
                    <a:lnTo>
                      <a:pt x="2247" y="656"/>
                    </a:lnTo>
                    <a:cubicBezTo>
                      <a:pt x="-470" y="-306"/>
                      <a:pt x="575" y="2832"/>
                      <a:pt x="324" y="5260"/>
                    </a:cubicBezTo>
                    <a:cubicBezTo>
                      <a:pt x="73" y="7687"/>
                      <a:pt x="324" y="9737"/>
                      <a:pt x="324" y="12709"/>
                    </a:cubicBezTo>
                    <a:cubicBezTo>
                      <a:pt x="324" y="15680"/>
                      <a:pt x="324" y="19488"/>
                      <a:pt x="324" y="23087"/>
                    </a:cubicBezTo>
                    <a:cubicBezTo>
                      <a:pt x="324" y="26058"/>
                      <a:pt x="324" y="28276"/>
                      <a:pt x="324" y="29908"/>
                    </a:cubicBezTo>
                    <a:lnTo>
                      <a:pt x="324" y="34847"/>
                    </a:lnTo>
                    <a:cubicBezTo>
                      <a:pt x="299" y="36245"/>
                      <a:pt x="203" y="37642"/>
                      <a:pt x="31" y="39031"/>
                    </a:cubicBezTo>
                    <a:cubicBezTo>
                      <a:pt x="-10" y="39812"/>
                      <a:pt x="-10" y="40594"/>
                      <a:pt x="31" y="41375"/>
                    </a:cubicBezTo>
                    <a:lnTo>
                      <a:pt x="2331" y="41375"/>
                    </a:lnTo>
                    <a:cubicBezTo>
                      <a:pt x="3168" y="41375"/>
                      <a:pt x="4380" y="41375"/>
                      <a:pt x="5969" y="41375"/>
                    </a:cubicBezTo>
                    <a:lnTo>
                      <a:pt x="8562" y="41375"/>
                    </a:lnTo>
                    <a:lnTo>
                      <a:pt x="6220" y="41375"/>
                    </a:lnTo>
                    <a:cubicBezTo>
                      <a:pt x="6220" y="41375"/>
                      <a:pt x="6513" y="41375"/>
                      <a:pt x="6638" y="41375"/>
                    </a:cubicBezTo>
                    <a:cubicBezTo>
                      <a:pt x="6764" y="41375"/>
                      <a:pt x="7056" y="41375"/>
                      <a:pt x="7182" y="41375"/>
                    </a:cubicBezTo>
                    <a:cubicBezTo>
                      <a:pt x="7307" y="41375"/>
                      <a:pt x="7558" y="41793"/>
                      <a:pt x="7600" y="41793"/>
                    </a:cubicBezTo>
                    <a:cubicBezTo>
                      <a:pt x="7642" y="41793"/>
                      <a:pt x="7851" y="41375"/>
                      <a:pt x="7976" y="41375"/>
                    </a:cubicBezTo>
                    <a:cubicBezTo>
                      <a:pt x="8102" y="41375"/>
                      <a:pt x="8227" y="41710"/>
                      <a:pt x="8353" y="41793"/>
                    </a:cubicBezTo>
                    <a:cubicBezTo>
                      <a:pt x="8478" y="41877"/>
                      <a:pt x="8353" y="42003"/>
                      <a:pt x="8353" y="42003"/>
                    </a:cubicBezTo>
                    <a:cubicBezTo>
                      <a:pt x="8353" y="42003"/>
                      <a:pt x="8980" y="41375"/>
                      <a:pt x="9272" y="41375"/>
                    </a:cubicBezTo>
                    <a:cubicBezTo>
                      <a:pt x="9565" y="41375"/>
                      <a:pt x="9482" y="41375"/>
                      <a:pt x="9858" y="41375"/>
                    </a:cubicBezTo>
                    <a:cubicBezTo>
                      <a:pt x="10234" y="41375"/>
                      <a:pt x="10193" y="41375"/>
                      <a:pt x="10360" y="41375"/>
                    </a:cubicBezTo>
                    <a:cubicBezTo>
                      <a:pt x="10510" y="41423"/>
                      <a:pt x="10669" y="41423"/>
                      <a:pt x="10820" y="41375"/>
                    </a:cubicBezTo>
                    <a:cubicBezTo>
                      <a:pt x="10820" y="41375"/>
                      <a:pt x="10820" y="42003"/>
                      <a:pt x="11029" y="42003"/>
                    </a:cubicBezTo>
                    <a:cubicBezTo>
                      <a:pt x="11238" y="42003"/>
                      <a:pt x="11029" y="41584"/>
                      <a:pt x="11280" y="41584"/>
                    </a:cubicBezTo>
                    <a:cubicBezTo>
                      <a:pt x="11531" y="41584"/>
                      <a:pt x="11280" y="41584"/>
                      <a:pt x="11489" y="41584"/>
                    </a:cubicBezTo>
                    <a:cubicBezTo>
                      <a:pt x="11698" y="41584"/>
                      <a:pt x="11740" y="41584"/>
                      <a:pt x="11907" y="41584"/>
                    </a:cubicBezTo>
                    <a:cubicBezTo>
                      <a:pt x="12074" y="41584"/>
                      <a:pt x="12241" y="42003"/>
                      <a:pt x="12283" y="42003"/>
                    </a:cubicBezTo>
                    <a:cubicBezTo>
                      <a:pt x="12325" y="42003"/>
                      <a:pt x="12492" y="41751"/>
                      <a:pt x="12576" y="41626"/>
                    </a:cubicBezTo>
                    <a:cubicBezTo>
                      <a:pt x="12660" y="41500"/>
                      <a:pt x="12576" y="42212"/>
                      <a:pt x="12827" y="42212"/>
                    </a:cubicBezTo>
                    <a:cubicBezTo>
                      <a:pt x="13078" y="42212"/>
                      <a:pt x="13454" y="41584"/>
                      <a:pt x="13747" y="41584"/>
                    </a:cubicBezTo>
                    <a:cubicBezTo>
                      <a:pt x="14040" y="41584"/>
                      <a:pt x="13747" y="41584"/>
                      <a:pt x="14332" y="41584"/>
                    </a:cubicBezTo>
                    <a:cubicBezTo>
                      <a:pt x="14918" y="41584"/>
                      <a:pt x="14667" y="41584"/>
                      <a:pt x="14834" y="41584"/>
                    </a:cubicBezTo>
                    <a:cubicBezTo>
                      <a:pt x="15001" y="41584"/>
                      <a:pt x="15252" y="41584"/>
                      <a:pt x="15294" y="41584"/>
                    </a:cubicBezTo>
                    <a:cubicBezTo>
                      <a:pt x="15336" y="41584"/>
                      <a:pt x="15294" y="42212"/>
                      <a:pt x="15294" y="42212"/>
                    </a:cubicBezTo>
                    <a:lnTo>
                      <a:pt x="16674" y="42212"/>
                    </a:lnTo>
                    <a:cubicBezTo>
                      <a:pt x="17690" y="42154"/>
                      <a:pt x="18710" y="42154"/>
                      <a:pt x="19726" y="42212"/>
                    </a:cubicBezTo>
                    <a:cubicBezTo>
                      <a:pt x="21399" y="42212"/>
                      <a:pt x="22904" y="42212"/>
                      <a:pt x="24159" y="42212"/>
                    </a:cubicBezTo>
                    <a:lnTo>
                      <a:pt x="29135" y="42212"/>
                    </a:lnTo>
                    <a:lnTo>
                      <a:pt x="37164" y="42212"/>
                    </a:lnTo>
                    <a:lnTo>
                      <a:pt x="37164" y="41626"/>
                    </a:lnTo>
                    <a:cubicBezTo>
                      <a:pt x="37164" y="38738"/>
                      <a:pt x="37164" y="35139"/>
                      <a:pt x="37373" y="32503"/>
                    </a:cubicBezTo>
                    <a:cubicBezTo>
                      <a:pt x="37373" y="30955"/>
                      <a:pt x="37373" y="29615"/>
                      <a:pt x="37373" y="28988"/>
                    </a:cubicBezTo>
                    <a:cubicBezTo>
                      <a:pt x="37373" y="26435"/>
                      <a:pt x="36954" y="23882"/>
                      <a:pt x="36954" y="21371"/>
                    </a:cubicBezTo>
                    <a:cubicBezTo>
                      <a:pt x="36954" y="19655"/>
                      <a:pt x="37373" y="15010"/>
                      <a:pt x="37373" y="12039"/>
                    </a:cubicBezTo>
                    <a:cubicBezTo>
                      <a:pt x="37632" y="10394"/>
                      <a:pt x="36896" y="8750"/>
                      <a:pt x="35491" y="7854"/>
                    </a:cubicBezTo>
                    <a:cubicBezTo>
                      <a:pt x="35035" y="6999"/>
                      <a:pt x="34115" y="6491"/>
                      <a:pt x="33149" y="6557"/>
                    </a:cubicBezTo>
                    <a:cubicBezTo>
                      <a:pt x="32564" y="6135"/>
                      <a:pt x="31949" y="5757"/>
                      <a:pt x="31309" y="5427"/>
                    </a:cubicBezTo>
                    <a:close/>
                  </a:path>
                </a:pathLst>
              </a:custGeom>
              <a:solidFill>
                <a:schemeClr val="bg1"/>
              </a:solidFill>
              <a:ln w="3805" cap="flat">
                <a:noFill/>
                <a:prstDash val="solid"/>
                <a:miter/>
              </a:ln>
            </p:spPr>
            <p:txBody>
              <a:bodyPr wrap="none" rtlCol="0" anchor="ctr"/>
              <a:lstStyle/>
              <a:p>
                <a:endParaRPr lang="en-CA"/>
              </a:p>
            </p:txBody>
          </p:sp>
          <p:sp>
            <p:nvSpPr>
              <p:cNvPr id="292" name="Freeform 291">
                <a:extLst>
                  <a:ext uri="{FF2B5EF4-FFF2-40B4-BE49-F238E27FC236}">
                    <a16:creationId xmlns:a16="http://schemas.microsoft.com/office/drawing/2014/main" id="{838D5A59-CF3E-BA40-8145-4A2AE81CA7D4}"/>
                  </a:ext>
                </a:extLst>
              </p:cNvPr>
              <p:cNvSpPr/>
              <p:nvPr/>
            </p:nvSpPr>
            <p:spPr>
              <a:xfrm>
                <a:off x="7378127" y="3035796"/>
                <a:ext cx="325068" cy="408196"/>
              </a:xfrm>
              <a:custGeom>
                <a:avLst/>
                <a:gdLst>
                  <a:gd name="connsiteX0" fmla="*/ 275314 w 325068"/>
                  <a:gd name="connsiteY0" fmla="*/ 407395 h 408196"/>
                  <a:gd name="connsiteX1" fmla="*/ 278074 w 325068"/>
                  <a:gd name="connsiteY1" fmla="*/ 404005 h 408196"/>
                  <a:gd name="connsiteX2" fmla="*/ 278074 w 325068"/>
                  <a:gd name="connsiteY2" fmla="*/ 399151 h 408196"/>
                  <a:gd name="connsiteX3" fmla="*/ 277655 w 325068"/>
                  <a:gd name="connsiteY3" fmla="*/ 395970 h 408196"/>
                  <a:gd name="connsiteX4" fmla="*/ 277446 w 325068"/>
                  <a:gd name="connsiteY4" fmla="*/ 393208 h 408196"/>
                  <a:gd name="connsiteX5" fmla="*/ 277865 w 325068"/>
                  <a:gd name="connsiteY5" fmla="*/ 388563 h 408196"/>
                  <a:gd name="connsiteX6" fmla="*/ 277865 w 325068"/>
                  <a:gd name="connsiteY6" fmla="*/ 384964 h 408196"/>
                  <a:gd name="connsiteX7" fmla="*/ 277865 w 325068"/>
                  <a:gd name="connsiteY7" fmla="*/ 379859 h 408196"/>
                  <a:gd name="connsiteX8" fmla="*/ 277446 w 325068"/>
                  <a:gd name="connsiteY8" fmla="*/ 376469 h 408196"/>
                  <a:gd name="connsiteX9" fmla="*/ 277865 w 325068"/>
                  <a:gd name="connsiteY9" fmla="*/ 371196 h 408196"/>
                  <a:gd name="connsiteX10" fmla="*/ 277865 w 325068"/>
                  <a:gd name="connsiteY10" fmla="*/ 367011 h 408196"/>
                  <a:gd name="connsiteX11" fmla="*/ 277865 w 325068"/>
                  <a:gd name="connsiteY11" fmla="*/ 360441 h 408196"/>
                  <a:gd name="connsiteX12" fmla="*/ 277865 w 325068"/>
                  <a:gd name="connsiteY12" fmla="*/ 329557 h 408196"/>
                  <a:gd name="connsiteX13" fmla="*/ 276610 w 325068"/>
                  <a:gd name="connsiteY13" fmla="*/ 307544 h 408196"/>
                  <a:gd name="connsiteX14" fmla="*/ 276401 w 325068"/>
                  <a:gd name="connsiteY14" fmla="*/ 304531 h 408196"/>
                  <a:gd name="connsiteX15" fmla="*/ 277865 w 325068"/>
                  <a:gd name="connsiteY15" fmla="*/ 256448 h 408196"/>
                  <a:gd name="connsiteX16" fmla="*/ 277237 w 325068"/>
                  <a:gd name="connsiteY16" fmla="*/ 232426 h 408196"/>
                  <a:gd name="connsiteX17" fmla="*/ 277865 w 325068"/>
                  <a:gd name="connsiteY17" fmla="*/ 160322 h 408196"/>
                  <a:gd name="connsiteX18" fmla="*/ 277488 w 325068"/>
                  <a:gd name="connsiteY18" fmla="*/ 127470 h 408196"/>
                  <a:gd name="connsiteX19" fmla="*/ 277865 w 325068"/>
                  <a:gd name="connsiteY19" fmla="*/ 122281 h 408196"/>
                  <a:gd name="connsiteX20" fmla="*/ 277865 w 325068"/>
                  <a:gd name="connsiteY20" fmla="*/ 99265 h 408196"/>
                  <a:gd name="connsiteX21" fmla="*/ 277530 w 325068"/>
                  <a:gd name="connsiteY21" fmla="*/ 86710 h 408196"/>
                  <a:gd name="connsiteX22" fmla="*/ 277530 w 325068"/>
                  <a:gd name="connsiteY22" fmla="*/ 86417 h 408196"/>
                  <a:gd name="connsiteX23" fmla="*/ 279035 w 325068"/>
                  <a:gd name="connsiteY23" fmla="*/ 86417 h 408196"/>
                  <a:gd name="connsiteX24" fmla="*/ 282255 w 325068"/>
                  <a:gd name="connsiteY24" fmla="*/ 86417 h 408196"/>
                  <a:gd name="connsiteX25" fmla="*/ 286060 w 325068"/>
                  <a:gd name="connsiteY25" fmla="*/ 86124 h 408196"/>
                  <a:gd name="connsiteX26" fmla="*/ 324280 w 325068"/>
                  <a:gd name="connsiteY26" fmla="*/ 86501 h 408196"/>
                  <a:gd name="connsiteX27" fmla="*/ 323401 w 325068"/>
                  <a:gd name="connsiteY27" fmla="*/ 85496 h 408196"/>
                  <a:gd name="connsiteX28" fmla="*/ 318969 w 325068"/>
                  <a:gd name="connsiteY28" fmla="*/ 83069 h 408196"/>
                  <a:gd name="connsiteX29" fmla="*/ 296932 w 325068"/>
                  <a:gd name="connsiteY29" fmla="*/ 71394 h 408196"/>
                  <a:gd name="connsiteX30" fmla="*/ 271843 w 325068"/>
                  <a:gd name="connsiteY30" fmla="*/ 58504 h 408196"/>
                  <a:gd name="connsiteX31" fmla="*/ 257458 w 325068"/>
                  <a:gd name="connsiteY31" fmla="*/ 51474 h 408196"/>
                  <a:gd name="connsiteX32" fmla="*/ 235505 w 325068"/>
                  <a:gd name="connsiteY32" fmla="*/ 39463 h 408196"/>
                  <a:gd name="connsiteX33" fmla="*/ 218779 w 325068"/>
                  <a:gd name="connsiteY33" fmla="*/ 30466 h 408196"/>
                  <a:gd name="connsiteX34" fmla="*/ 191181 w 325068"/>
                  <a:gd name="connsiteY34" fmla="*/ 16237 h 408196"/>
                  <a:gd name="connsiteX35" fmla="*/ 161492 w 325068"/>
                  <a:gd name="connsiteY35" fmla="*/ 544 h 408196"/>
                  <a:gd name="connsiteX36" fmla="*/ 160363 w 325068"/>
                  <a:gd name="connsiteY36" fmla="*/ 0 h 408196"/>
                  <a:gd name="connsiteX37" fmla="*/ 159401 w 325068"/>
                  <a:gd name="connsiteY37" fmla="*/ 502 h 408196"/>
                  <a:gd name="connsiteX38" fmla="*/ 157896 w 325068"/>
                  <a:gd name="connsiteY38" fmla="*/ 1339 h 408196"/>
                  <a:gd name="connsiteX39" fmla="*/ 156056 w 325068"/>
                  <a:gd name="connsiteY39" fmla="*/ 2385 h 408196"/>
                  <a:gd name="connsiteX40" fmla="*/ 154258 w 325068"/>
                  <a:gd name="connsiteY40" fmla="*/ 3390 h 408196"/>
                  <a:gd name="connsiteX41" fmla="*/ 135692 w 325068"/>
                  <a:gd name="connsiteY41" fmla="*/ 15275 h 408196"/>
                  <a:gd name="connsiteX42" fmla="*/ 133182 w 325068"/>
                  <a:gd name="connsiteY42" fmla="*/ 16949 h 408196"/>
                  <a:gd name="connsiteX43" fmla="*/ 121600 w 325068"/>
                  <a:gd name="connsiteY43" fmla="*/ 22891 h 408196"/>
                  <a:gd name="connsiteX44" fmla="*/ 90572 w 325068"/>
                  <a:gd name="connsiteY44" fmla="*/ 39170 h 408196"/>
                  <a:gd name="connsiteX45" fmla="*/ 69916 w 325068"/>
                  <a:gd name="connsiteY45" fmla="*/ 51474 h 408196"/>
                  <a:gd name="connsiteX46" fmla="*/ 36714 w 325068"/>
                  <a:gd name="connsiteY46" fmla="*/ 69761 h 408196"/>
                  <a:gd name="connsiteX47" fmla="*/ 13841 w 325068"/>
                  <a:gd name="connsiteY47" fmla="*/ 82316 h 408196"/>
                  <a:gd name="connsiteX48" fmla="*/ 6607 w 325068"/>
                  <a:gd name="connsiteY48" fmla="*/ 86501 h 408196"/>
                  <a:gd name="connsiteX49" fmla="*/ 2802 w 325068"/>
                  <a:gd name="connsiteY49" fmla="*/ 88635 h 408196"/>
                  <a:gd name="connsiteX50" fmla="*/ 836 w 325068"/>
                  <a:gd name="connsiteY50" fmla="*/ 89723 h 408196"/>
                  <a:gd name="connsiteX51" fmla="*/ 0 w 325068"/>
                  <a:gd name="connsiteY51" fmla="*/ 90225 h 408196"/>
                  <a:gd name="connsiteX52" fmla="*/ 20657 w 325068"/>
                  <a:gd name="connsiteY52" fmla="*/ 90225 h 408196"/>
                  <a:gd name="connsiteX53" fmla="*/ 39181 w 325068"/>
                  <a:gd name="connsiteY53" fmla="*/ 90225 h 408196"/>
                  <a:gd name="connsiteX54" fmla="*/ 46541 w 325068"/>
                  <a:gd name="connsiteY54" fmla="*/ 90225 h 408196"/>
                  <a:gd name="connsiteX55" fmla="*/ 46792 w 325068"/>
                  <a:gd name="connsiteY55" fmla="*/ 90518 h 408196"/>
                  <a:gd name="connsiteX56" fmla="*/ 46792 w 325068"/>
                  <a:gd name="connsiteY56" fmla="*/ 94703 h 408196"/>
                  <a:gd name="connsiteX57" fmla="*/ 46792 w 325068"/>
                  <a:gd name="connsiteY57" fmla="*/ 105374 h 408196"/>
                  <a:gd name="connsiteX58" fmla="*/ 46457 w 325068"/>
                  <a:gd name="connsiteY58" fmla="*/ 139188 h 408196"/>
                  <a:gd name="connsiteX59" fmla="*/ 46457 w 325068"/>
                  <a:gd name="connsiteY59" fmla="*/ 141406 h 408196"/>
                  <a:gd name="connsiteX60" fmla="*/ 46457 w 325068"/>
                  <a:gd name="connsiteY60" fmla="*/ 164465 h 408196"/>
                  <a:gd name="connsiteX61" fmla="*/ 46875 w 325068"/>
                  <a:gd name="connsiteY61" fmla="*/ 179488 h 408196"/>
                  <a:gd name="connsiteX62" fmla="*/ 46875 w 325068"/>
                  <a:gd name="connsiteY62" fmla="*/ 192503 h 408196"/>
                  <a:gd name="connsiteX63" fmla="*/ 46457 w 325068"/>
                  <a:gd name="connsiteY63" fmla="*/ 214515 h 408196"/>
                  <a:gd name="connsiteX64" fmla="*/ 46457 w 325068"/>
                  <a:gd name="connsiteY64" fmla="*/ 231548 h 408196"/>
                  <a:gd name="connsiteX65" fmla="*/ 46457 w 325068"/>
                  <a:gd name="connsiteY65" fmla="*/ 255569 h 408196"/>
                  <a:gd name="connsiteX66" fmla="*/ 46875 w 325068"/>
                  <a:gd name="connsiteY66" fmla="*/ 271597 h 408196"/>
                  <a:gd name="connsiteX67" fmla="*/ 46457 w 325068"/>
                  <a:gd name="connsiteY67" fmla="*/ 296706 h 408196"/>
                  <a:gd name="connsiteX68" fmla="*/ 46457 w 325068"/>
                  <a:gd name="connsiteY68" fmla="*/ 315747 h 408196"/>
                  <a:gd name="connsiteX69" fmla="*/ 46457 w 325068"/>
                  <a:gd name="connsiteY69" fmla="*/ 342195 h 408196"/>
                  <a:gd name="connsiteX70" fmla="*/ 46457 w 325068"/>
                  <a:gd name="connsiteY70" fmla="*/ 350063 h 408196"/>
                  <a:gd name="connsiteX71" fmla="*/ 47711 w 325068"/>
                  <a:gd name="connsiteY71" fmla="*/ 354708 h 408196"/>
                  <a:gd name="connsiteX72" fmla="*/ 47711 w 325068"/>
                  <a:gd name="connsiteY72" fmla="*/ 355335 h 408196"/>
                  <a:gd name="connsiteX73" fmla="*/ 46248 w 325068"/>
                  <a:gd name="connsiteY73" fmla="*/ 365505 h 408196"/>
                  <a:gd name="connsiteX74" fmla="*/ 46875 w 325068"/>
                  <a:gd name="connsiteY74" fmla="*/ 370568 h 408196"/>
                  <a:gd name="connsiteX75" fmla="*/ 46248 w 325068"/>
                  <a:gd name="connsiteY75" fmla="*/ 385843 h 408196"/>
                  <a:gd name="connsiteX76" fmla="*/ 46666 w 325068"/>
                  <a:gd name="connsiteY76" fmla="*/ 394715 h 408196"/>
                  <a:gd name="connsiteX77" fmla="*/ 46248 w 325068"/>
                  <a:gd name="connsiteY77" fmla="*/ 403838 h 408196"/>
                  <a:gd name="connsiteX78" fmla="*/ 51099 w 325068"/>
                  <a:gd name="connsiteY78" fmla="*/ 408023 h 408196"/>
                  <a:gd name="connsiteX79" fmla="*/ 55531 w 325068"/>
                  <a:gd name="connsiteY79" fmla="*/ 406767 h 408196"/>
                  <a:gd name="connsiteX80" fmla="*/ 56158 w 325068"/>
                  <a:gd name="connsiteY80" fmla="*/ 401243 h 408196"/>
                  <a:gd name="connsiteX81" fmla="*/ 55531 w 325068"/>
                  <a:gd name="connsiteY81" fmla="*/ 381993 h 408196"/>
                  <a:gd name="connsiteX82" fmla="*/ 55531 w 325068"/>
                  <a:gd name="connsiteY82" fmla="*/ 369438 h 408196"/>
                  <a:gd name="connsiteX83" fmla="*/ 55531 w 325068"/>
                  <a:gd name="connsiteY83" fmla="*/ 359060 h 408196"/>
                  <a:gd name="connsiteX84" fmla="*/ 55531 w 325068"/>
                  <a:gd name="connsiteY84" fmla="*/ 348891 h 408196"/>
                  <a:gd name="connsiteX85" fmla="*/ 56158 w 325068"/>
                  <a:gd name="connsiteY85" fmla="*/ 344455 h 408196"/>
                  <a:gd name="connsiteX86" fmla="*/ 55949 w 325068"/>
                  <a:gd name="connsiteY86" fmla="*/ 342655 h 408196"/>
                  <a:gd name="connsiteX87" fmla="*/ 55949 w 325068"/>
                  <a:gd name="connsiteY87" fmla="*/ 341316 h 408196"/>
                  <a:gd name="connsiteX88" fmla="*/ 55949 w 325068"/>
                  <a:gd name="connsiteY88" fmla="*/ 333909 h 408196"/>
                  <a:gd name="connsiteX89" fmla="*/ 55949 w 325068"/>
                  <a:gd name="connsiteY89" fmla="*/ 312985 h 408196"/>
                  <a:gd name="connsiteX90" fmla="*/ 55949 w 325068"/>
                  <a:gd name="connsiteY90" fmla="*/ 271136 h 408196"/>
                  <a:gd name="connsiteX91" fmla="*/ 56367 w 325068"/>
                  <a:gd name="connsiteY91" fmla="*/ 231087 h 408196"/>
                  <a:gd name="connsiteX92" fmla="*/ 55949 w 325068"/>
                  <a:gd name="connsiteY92" fmla="*/ 195056 h 408196"/>
                  <a:gd name="connsiteX93" fmla="*/ 56367 w 325068"/>
                  <a:gd name="connsiteY93" fmla="*/ 155509 h 408196"/>
                  <a:gd name="connsiteX94" fmla="*/ 56367 w 325068"/>
                  <a:gd name="connsiteY94" fmla="*/ 136970 h 408196"/>
                  <a:gd name="connsiteX95" fmla="*/ 56075 w 325068"/>
                  <a:gd name="connsiteY95" fmla="*/ 90100 h 408196"/>
                  <a:gd name="connsiteX96" fmla="*/ 56075 w 325068"/>
                  <a:gd name="connsiteY96" fmla="*/ 81730 h 408196"/>
                  <a:gd name="connsiteX97" fmla="*/ 55113 w 325068"/>
                  <a:gd name="connsiteY97" fmla="*/ 81312 h 408196"/>
                  <a:gd name="connsiteX98" fmla="*/ 44450 w 325068"/>
                  <a:gd name="connsiteY98" fmla="*/ 81312 h 408196"/>
                  <a:gd name="connsiteX99" fmla="*/ 38805 w 325068"/>
                  <a:gd name="connsiteY99" fmla="*/ 81312 h 408196"/>
                  <a:gd name="connsiteX100" fmla="*/ 37383 w 325068"/>
                  <a:gd name="connsiteY100" fmla="*/ 81312 h 408196"/>
                  <a:gd name="connsiteX101" fmla="*/ 36254 w 325068"/>
                  <a:gd name="connsiteY101" fmla="*/ 80935 h 408196"/>
                  <a:gd name="connsiteX102" fmla="*/ 37216 w 325068"/>
                  <a:gd name="connsiteY102" fmla="*/ 80433 h 408196"/>
                  <a:gd name="connsiteX103" fmla="*/ 39097 w 325068"/>
                  <a:gd name="connsiteY103" fmla="*/ 79428 h 408196"/>
                  <a:gd name="connsiteX104" fmla="*/ 44450 w 325068"/>
                  <a:gd name="connsiteY104" fmla="*/ 76457 h 408196"/>
                  <a:gd name="connsiteX105" fmla="*/ 79491 w 325068"/>
                  <a:gd name="connsiteY105" fmla="*/ 56914 h 408196"/>
                  <a:gd name="connsiteX106" fmla="*/ 122185 w 325068"/>
                  <a:gd name="connsiteY106" fmla="*/ 32726 h 408196"/>
                  <a:gd name="connsiteX107" fmla="*/ 125656 w 325068"/>
                  <a:gd name="connsiteY107" fmla="*/ 30759 h 408196"/>
                  <a:gd name="connsiteX108" fmla="*/ 151581 w 325068"/>
                  <a:gd name="connsiteY108" fmla="*/ 16070 h 408196"/>
                  <a:gd name="connsiteX109" fmla="*/ 159150 w 325068"/>
                  <a:gd name="connsiteY109" fmla="*/ 11885 h 408196"/>
                  <a:gd name="connsiteX110" fmla="*/ 160404 w 325068"/>
                  <a:gd name="connsiteY110" fmla="*/ 11132 h 408196"/>
                  <a:gd name="connsiteX111" fmla="*/ 160781 w 325068"/>
                  <a:gd name="connsiteY111" fmla="*/ 11132 h 408196"/>
                  <a:gd name="connsiteX112" fmla="*/ 164042 w 325068"/>
                  <a:gd name="connsiteY112" fmla="*/ 12973 h 408196"/>
                  <a:gd name="connsiteX113" fmla="*/ 168433 w 325068"/>
                  <a:gd name="connsiteY113" fmla="*/ 15484 h 408196"/>
                  <a:gd name="connsiteX114" fmla="*/ 178260 w 325068"/>
                  <a:gd name="connsiteY114" fmla="*/ 21008 h 408196"/>
                  <a:gd name="connsiteX115" fmla="*/ 198833 w 325068"/>
                  <a:gd name="connsiteY115" fmla="*/ 31303 h 408196"/>
                  <a:gd name="connsiteX116" fmla="*/ 217566 w 325068"/>
                  <a:gd name="connsiteY116" fmla="*/ 40886 h 408196"/>
                  <a:gd name="connsiteX117" fmla="*/ 254699 w 325068"/>
                  <a:gd name="connsiteY117" fmla="*/ 60597 h 408196"/>
                  <a:gd name="connsiteX118" fmla="*/ 275314 w 325068"/>
                  <a:gd name="connsiteY118" fmla="*/ 71645 h 408196"/>
                  <a:gd name="connsiteX119" fmla="*/ 284095 w 325068"/>
                  <a:gd name="connsiteY119" fmla="*/ 76415 h 408196"/>
                  <a:gd name="connsiteX120" fmla="*/ 285015 w 325068"/>
                  <a:gd name="connsiteY120" fmla="*/ 76876 h 408196"/>
                  <a:gd name="connsiteX121" fmla="*/ 285433 w 325068"/>
                  <a:gd name="connsiteY121" fmla="*/ 77127 h 408196"/>
                  <a:gd name="connsiteX122" fmla="*/ 285433 w 325068"/>
                  <a:gd name="connsiteY122" fmla="*/ 77127 h 408196"/>
                  <a:gd name="connsiteX123" fmla="*/ 285433 w 325068"/>
                  <a:gd name="connsiteY123" fmla="*/ 77127 h 408196"/>
                  <a:gd name="connsiteX124" fmla="*/ 285433 w 325068"/>
                  <a:gd name="connsiteY124" fmla="*/ 77127 h 408196"/>
                  <a:gd name="connsiteX125" fmla="*/ 286520 w 325068"/>
                  <a:gd name="connsiteY125" fmla="*/ 77545 h 408196"/>
                  <a:gd name="connsiteX126" fmla="*/ 286019 w 325068"/>
                  <a:gd name="connsiteY126" fmla="*/ 77796 h 408196"/>
                  <a:gd name="connsiteX127" fmla="*/ 285349 w 325068"/>
                  <a:gd name="connsiteY127" fmla="*/ 77545 h 408196"/>
                  <a:gd name="connsiteX128" fmla="*/ 285349 w 325068"/>
                  <a:gd name="connsiteY128" fmla="*/ 77545 h 408196"/>
                  <a:gd name="connsiteX129" fmla="*/ 282757 w 325068"/>
                  <a:gd name="connsiteY129" fmla="*/ 77545 h 408196"/>
                  <a:gd name="connsiteX130" fmla="*/ 272596 w 325068"/>
                  <a:gd name="connsiteY130" fmla="*/ 77545 h 408196"/>
                  <a:gd name="connsiteX131" fmla="*/ 268665 w 325068"/>
                  <a:gd name="connsiteY131" fmla="*/ 77545 h 408196"/>
                  <a:gd name="connsiteX132" fmla="*/ 267996 w 325068"/>
                  <a:gd name="connsiteY132" fmla="*/ 78843 h 408196"/>
                  <a:gd name="connsiteX133" fmla="*/ 267996 w 325068"/>
                  <a:gd name="connsiteY133" fmla="*/ 88217 h 408196"/>
                  <a:gd name="connsiteX134" fmla="*/ 268623 w 325068"/>
                  <a:gd name="connsiteY134" fmla="*/ 179363 h 408196"/>
                  <a:gd name="connsiteX135" fmla="*/ 268623 w 325068"/>
                  <a:gd name="connsiteY135" fmla="*/ 239457 h 408196"/>
                  <a:gd name="connsiteX136" fmla="*/ 268623 w 325068"/>
                  <a:gd name="connsiteY136" fmla="*/ 288503 h 408196"/>
                  <a:gd name="connsiteX137" fmla="*/ 268832 w 325068"/>
                  <a:gd name="connsiteY137" fmla="*/ 336587 h 408196"/>
                  <a:gd name="connsiteX138" fmla="*/ 268205 w 325068"/>
                  <a:gd name="connsiteY138" fmla="*/ 357512 h 408196"/>
                  <a:gd name="connsiteX139" fmla="*/ 268414 w 325068"/>
                  <a:gd name="connsiteY139" fmla="*/ 361027 h 408196"/>
                  <a:gd name="connsiteX140" fmla="*/ 268414 w 325068"/>
                  <a:gd name="connsiteY140" fmla="*/ 364124 h 408196"/>
                  <a:gd name="connsiteX141" fmla="*/ 268623 w 325068"/>
                  <a:gd name="connsiteY141" fmla="*/ 368560 h 408196"/>
                  <a:gd name="connsiteX142" fmla="*/ 268414 w 325068"/>
                  <a:gd name="connsiteY142" fmla="*/ 377432 h 408196"/>
                  <a:gd name="connsiteX143" fmla="*/ 267996 w 325068"/>
                  <a:gd name="connsiteY143" fmla="*/ 385801 h 408196"/>
                  <a:gd name="connsiteX144" fmla="*/ 268414 w 325068"/>
                  <a:gd name="connsiteY144" fmla="*/ 393418 h 408196"/>
                  <a:gd name="connsiteX145" fmla="*/ 267996 w 325068"/>
                  <a:gd name="connsiteY145" fmla="*/ 402750 h 408196"/>
                  <a:gd name="connsiteX146" fmla="*/ 269919 w 325068"/>
                  <a:gd name="connsiteY146" fmla="*/ 406935 h 408196"/>
                  <a:gd name="connsiteX147" fmla="*/ 272219 w 325068"/>
                  <a:gd name="connsiteY147" fmla="*/ 408190 h 408196"/>
                  <a:gd name="connsiteX148" fmla="*/ 275314 w 325068"/>
                  <a:gd name="connsiteY148" fmla="*/ 407395 h 40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25068" h="408196">
                    <a:moveTo>
                      <a:pt x="275314" y="407395"/>
                    </a:moveTo>
                    <a:cubicBezTo>
                      <a:pt x="276702" y="406746"/>
                      <a:pt x="277718" y="405499"/>
                      <a:pt x="278074" y="404005"/>
                    </a:cubicBezTo>
                    <a:cubicBezTo>
                      <a:pt x="278074" y="403168"/>
                      <a:pt x="278074" y="401034"/>
                      <a:pt x="278074" y="399151"/>
                    </a:cubicBezTo>
                    <a:cubicBezTo>
                      <a:pt x="278028" y="398080"/>
                      <a:pt x="277885" y="397017"/>
                      <a:pt x="277655" y="395970"/>
                    </a:cubicBezTo>
                    <a:cubicBezTo>
                      <a:pt x="277476" y="395062"/>
                      <a:pt x="277404" y="394133"/>
                      <a:pt x="277446" y="393208"/>
                    </a:cubicBezTo>
                    <a:cubicBezTo>
                      <a:pt x="277471" y="391652"/>
                      <a:pt x="277614" y="390099"/>
                      <a:pt x="277865" y="388563"/>
                    </a:cubicBezTo>
                    <a:cubicBezTo>
                      <a:pt x="277952" y="387366"/>
                      <a:pt x="277952" y="386161"/>
                      <a:pt x="277865" y="384964"/>
                    </a:cubicBezTo>
                    <a:cubicBezTo>
                      <a:pt x="277865" y="383458"/>
                      <a:pt x="277865" y="381993"/>
                      <a:pt x="277865" y="379859"/>
                    </a:cubicBezTo>
                    <a:cubicBezTo>
                      <a:pt x="277865" y="378812"/>
                      <a:pt x="277446" y="377348"/>
                      <a:pt x="277446" y="376469"/>
                    </a:cubicBezTo>
                    <a:cubicBezTo>
                      <a:pt x="277480" y="374703"/>
                      <a:pt x="277622" y="372945"/>
                      <a:pt x="277865" y="371196"/>
                    </a:cubicBezTo>
                    <a:cubicBezTo>
                      <a:pt x="277969" y="369802"/>
                      <a:pt x="277969" y="368405"/>
                      <a:pt x="277865" y="367011"/>
                    </a:cubicBezTo>
                    <a:lnTo>
                      <a:pt x="277865" y="360441"/>
                    </a:lnTo>
                    <a:lnTo>
                      <a:pt x="277865" y="329557"/>
                    </a:lnTo>
                    <a:cubicBezTo>
                      <a:pt x="278061" y="322196"/>
                      <a:pt x="277639" y="314835"/>
                      <a:pt x="276610" y="307544"/>
                    </a:cubicBezTo>
                    <a:cubicBezTo>
                      <a:pt x="276610" y="306540"/>
                      <a:pt x="276401" y="305536"/>
                      <a:pt x="276401" y="304531"/>
                    </a:cubicBezTo>
                    <a:cubicBezTo>
                      <a:pt x="276401" y="296538"/>
                      <a:pt x="277865" y="279422"/>
                      <a:pt x="277865" y="256448"/>
                    </a:cubicBezTo>
                    <a:cubicBezTo>
                      <a:pt x="277865" y="250463"/>
                      <a:pt x="277237" y="238453"/>
                      <a:pt x="277237" y="232426"/>
                    </a:cubicBezTo>
                    <a:cubicBezTo>
                      <a:pt x="277237" y="198362"/>
                      <a:pt x="277865" y="189364"/>
                      <a:pt x="277865" y="160322"/>
                    </a:cubicBezTo>
                    <a:cubicBezTo>
                      <a:pt x="277865" y="150111"/>
                      <a:pt x="277614" y="138686"/>
                      <a:pt x="277488" y="127470"/>
                    </a:cubicBezTo>
                    <a:cubicBezTo>
                      <a:pt x="277697" y="125545"/>
                      <a:pt x="277865" y="123704"/>
                      <a:pt x="277865" y="122281"/>
                    </a:cubicBezTo>
                    <a:cubicBezTo>
                      <a:pt x="277865" y="118096"/>
                      <a:pt x="277865" y="108262"/>
                      <a:pt x="277865" y="99265"/>
                    </a:cubicBezTo>
                    <a:cubicBezTo>
                      <a:pt x="277865" y="95080"/>
                      <a:pt x="277865" y="91397"/>
                      <a:pt x="277530" y="86710"/>
                    </a:cubicBezTo>
                    <a:cubicBezTo>
                      <a:pt x="277530" y="86459"/>
                      <a:pt x="277530" y="86333"/>
                      <a:pt x="277530" y="86417"/>
                    </a:cubicBezTo>
                    <a:lnTo>
                      <a:pt x="279035" y="86417"/>
                    </a:lnTo>
                    <a:lnTo>
                      <a:pt x="282255" y="86417"/>
                    </a:lnTo>
                    <a:lnTo>
                      <a:pt x="286060" y="86124"/>
                    </a:lnTo>
                    <a:lnTo>
                      <a:pt x="324280" y="86501"/>
                    </a:lnTo>
                    <a:cubicBezTo>
                      <a:pt x="326120" y="86501"/>
                      <a:pt x="324280" y="86041"/>
                      <a:pt x="323401" y="85496"/>
                    </a:cubicBezTo>
                    <a:lnTo>
                      <a:pt x="318969" y="83069"/>
                    </a:lnTo>
                    <a:lnTo>
                      <a:pt x="296932" y="71394"/>
                    </a:lnTo>
                    <a:lnTo>
                      <a:pt x="271843" y="58504"/>
                    </a:lnTo>
                    <a:cubicBezTo>
                      <a:pt x="267411" y="56203"/>
                      <a:pt x="261013" y="53315"/>
                      <a:pt x="257458" y="51474"/>
                    </a:cubicBezTo>
                    <a:cubicBezTo>
                      <a:pt x="249513" y="47289"/>
                      <a:pt x="243409" y="43815"/>
                      <a:pt x="235505" y="39463"/>
                    </a:cubicBezTo>
                    <a:cubicBezTo>
                      <a:pt x="229400" y="36032"/>
                      <a:pt x="224089" y="33228"/>
                      <a:pt x="218779" y="30466"/>
                    </a:cubicBezTo>
                    <a:lnTo>
                      <a:pt x="191181" y="16237"/>
                    </a:lnTo>
                    <a:lnTo>
                      <a:pt x="161492" y="544"/>
                    </a:lnTo>
                    <a:cubicBezTo>
                      <a:pt x="161132" y="326"/>
                      <a:pt x="160756" y="146"/>
                      <a:pt x="160363" y="0"/>
                    </a:cubicBezTo>
                    <a:lnTo>
                      <a:pt x="159401" y="502"/>
                    </a:lnTo>
                    <a:lnTo>
                      <a:pt x="157896" y="1339"/>
                    </a:lnTo>
                    <a:lnTo>
                      <a:pt x="156056" y="2385"/>
                    </a:lnTo>
                    <a:lnTo>
                      <a:pt x="154258" y="3390"/>
                    </a:lnTo>
                    <a:cubicBezTo>
                      <a:pt x="147755" y="6838"/>
                      <a:pt x="141546" y="10814"/>
                      <a:pt x="135692" y="15275"/>
                    </a:cubicBezTo>
                    <a:cubicBezTo>
                      <a:pt x="134813" y="15777"/>
                      <a:pt x="134061" y="16446"/>
                      <a:pt x="133182" y="16949"/>
                    </a:cubicBezTo>
                    <a:cubicBezTo>
                      <a:pt x="130548" y="18413"/>
                      <a:pt x="126743" y="20297"/>
                      <a:pt x="121600" y="22891"/>
                    </a:cubicBezTo>
                    <a:cubicBezTo>
                      <a:pt x="113864" y="26741"/>
                      <a:pt x="103117" y="32098"/>
                      <a:pt x="90572" y="39170"/>
                    </a:cubicBezTo>
                    <a:cubicBezTo>
                      <a:pt x="85304" y="42100"/>
                      <a:pt x="75142" y="48544"/>
                      <a:pt x="69916" y="51474"/>
                    </a:cubicBezTo>
                    <a:cubicBezTo>
                      <a:pt x="55071" y="59843"/>
                      <a:pt x="45621" y="64907"/>
                      <a:pt x="36714" y="69761"/>
                    </a:cubicBezTo>
                    <a:lnTo>
                      <a:pt x="13841" y="82316"/>
                    </a:lnTo>
                    <a:lnTo>
                      <a:pt x="6607" y="86501"/>
                    </a:lnTo>
                    <a:lnTo>
                      <a:pt x="2802" y="88635"/>
                    </a:lnTo>
                    <a:lnTo>
                      <a:pt x="836" y="89723"/>
                    </a:lnTo>
                    <a:cubicBezTo>
                      <a:pt x="585" y="89723"/>
                      <a:pt x="42" y="90100"/>
                      <a:pt x="0" y="90225"/>
                    </a:cubicBezTo>
                    <a:lnTo>
                      <a:pt x="20657" y="90225"/>
                    </a:lnTo>
                    <a:lnTo>
                      <a:pt x="39181" y="90225"/>
                    </a:lnTo>
                    <a:cubicBezTo>
                      <a:pt x="42192" y="90225"/>
                      <a:pt x="47544" y="90225"/>
                      <a:pt x="46541" y="90225"/>
                    </a:cubicBezTo>
                    <a:cubicBezTo>
                      <a:pt x="46792" y="90225"/>
                      <a:pt x="46541" y="90225"/>
                      <a:pt x="46792" y="90518"/>
                    </a:cubicBezTo>
                    <a:lnTo>
                      <a:pt x="46792" y="94703"/>
                    </a:lnTo>
                    <a:cubicBezTo>
                      <a:pt x="46792" y="98302"/>
                      <a:pt x="46792" y="101859"/>
                      <a:pt x="46792" y="105374"/>
                    </a:cubicBezTo>
                    <a:cubicBezTo>
                      <a:pt x="46792" y="116046"/>
                      <a:pt x="46541" y="129605"/>
                      <a:pt x="46457" y="139188"/>
                    </a:cubicBezTo>
                    <a:cubicBezTo>
                      <a:pt x="46420" y="139929"/>
                      <a:pt x="46420" y="140665"/>
                      <a:pt x="46457" y="141406"/>
                    </a:cubicBezTo>
                    <a:cubicBezTo>
                      <a:pt x="46457" y="145591"/>
                      <a:pt x="46457" y="155425"/>
                      <a:pt x="46457" y="164465"/>
                    </a:cubicBezTo>
                    <a:cubicBezTo>
                      <a:pt x="46457" y="169444"/>
                      <a:pt x="46457" y="173462"/>
                      <a:pt x="46875" y="179488"/>
                    </a:cubicBezTo>
                    <a:cubicBezTo>
                      <a:pt x="46875" y="183673"/>
                      <a:pt x="46875" y="187481"/>
                      <a:pt x="46875" y="192503"/>
                    </a:cubicBezTo>
                    <a:cubicBezTo>
                      <a:pt x="46875" y="200496"/>
                      <a:pt x="46875" y="207527"/>
                      <a:pt x="46457" y="214515"/>
                    </a:cubicBezTo>
                    <a:cubicBezTo>
                      <a:pt x="46457" y="216524"/>
                      <a:pt x="46457" y="218700"/>
                      <a:pt x="46457" y="231548"/>
                    </a:cubicBezTo>
                    <a:cubicBezTo>
                      <a:pt x="46457" y="238536"/>
                      <a:pt x="46457" y="245567"/>
                      <a:pt x="46457" y="255569"/>
                    </a:cubicBezTo>
                    <a:cubicBezTo>
                      <a:pt x="46457" y="260590"/>
                      <a:pt x="46875" y="267579"/>
                      <a:pt x="46875" y="271597"/>
                    </a:cubicBezTo>
                    <a:cubicBezTo>
                      <a:pt x="46875" y="280636"/>
                      <a:pt x="46875" y="287625"/>
                      <a:pt x="46457" y="296706"/>
                    </a:cubicBezTo>
                    <a:cubicBezTo>
                      <a:pt x="46457" y="303736"/>
                      <a:pt x="46457" y="309762"/>
                      <a:pt x="46457" y="315747"/>
                    </a:cubicBezTo>
                    <a:lnTo>
                      <a:pt x="46457" y="342195"/>
                    </a:lnTo>
                    <a:lnTo>
                      <a:pt x="46457" y="350063"/>
                    </a:lnTo>
                    <a:cubicBezTo>
                      <a:pt x="46302" y="351711"/>
                      <a:pt x="46746" y="353360"/>
                      <a:pt x="47711" y="354708"/>
                    </a:cubicBezTo>
                    <a:cubicBezTo>
                      <a:pt x="47711" y="354917"/>
                      <a:pt x="47711" y="355126"/>
                      <a:pt x="47711" y="355335"/>
                    </a:cubicBezTo>
                    <a:cubicBezTo>
                      <a:pt x="46992" y="358688"/>
                      <a:pt x="46503" y="362086"/>
                      <a:pt x="46248" y="365505"/>
                    </a:cubicBezTo>
                    <a:cubicBezTo>
                      <a:pt x="46248" y="366760"/>
                      <a:pt x="46875" y="369313"/>
                      <a:pt x="46875" y="370568"/>
                    </a:cubicBezTo>
                    <a:cubicBezTo>
                      <a:pt x="46875" y="377808"/>
                      <a:pt x="46248" y="379691"/>
                      <a:pt x="46248" y="385843"/>
                    </a:cubicBezTo>
                    <a:cubicBezTo>
                      <a:pt x="46248" y="388605"/>
                      <a:pt x="46666" y="391744"/>
                      <a:pt x="46666" y="394715"/>
                    </a:cubicBezTo>
                    <a:cubicBezTo>
                      <a:pt x="46666" y="397686"/>
                      <a:pt x="46248" y="402331"/>
                      <a:pt x="46248" y="403838"/>
                    </a:cubicBezTo>
                    <a:cubicBezTo>
                      <a:pt x="46708" y="406186"/>
                      <a:pt x="48711" y="407914"/>
                      <a:pt x="51099" y="408023"/>
                    </a:cubicBezTo>
                    <a:cubicBezTo>
                      <a:pt x="52671" y="408086"/>
                      <a:pt x="54227" y="407646"/>
                      <a:pt x="55531" y="406767"/>
                    </a:cubicBezTo>
                    <a:cubicBezTo>
                      <a:pt x="56058" y="404976"/>
                      <a:pt x="56267" y="403106"/>
                      <a:pt x="56158" y="401243"/>
                    </a:cubicBezTo>
                    <a:cubicBezTo>
                      <a:pt x="56158" y="394673"/>
                      <a:pt x="55531" y="388103"/>
                      <a:pt x="55531" y="381993"/>
                    </a:cubicBezTo>
                    <a:cubicBezTo>
                      <a:pt x="55531" y="379649"/>
                      <a:pt x="55531" y="377306"/>
                      <a:pt x="55531" y="369438"/>
                    </a:cubicBezTo>
                    <a:lnTo>
                      <a:pt x="55531" y="359060"/>
                    </a:lnTo>
                    <a:cubicBezTo>
                      <a:pt x="55531" y="353159"/>
                      <a:pt x="55531" y="350188"/>
                      <a:pt x="55531" y="348891"/>
                    </a:cubicBezTo>
                    <a:cubicBezTo>
                      <a:pt x="55531" y="347594"/>
                      <a:pt x="56158" y="346171"/>
                      <a:pt x="56158" y="344455"/>
                    </a:cubicBezTo>
                    <a:cubicBezTo>
                      <a:pt x="56129" y="343852"/>
                      <a:pt x="56062" y="343250"/>
                      <a:pt x="55949" y="342655"/>
                    </a:cubicBezTo>
                    <a:lnTo>
                      <a:pt x="55949" y="341316"/>
                    </a:lnTo>
                    <a:lnTo>
                      <a:pt x="55949" y="333909"/>
                    </a:lnTo>
                    <a:cubicBezTo>
                      <a:pt x="55949" y="325874"/>
                      <a:pt x="55949" y="318885"/>
                      <a:pt x="55949" y="312985"/>
                    </a:cubicBezTo>
                    <a:cubicBezTo>
                      <a:pt x="55949" y="298966"/>
                      <a:pt x="55949" y="286955"/>
                      <a:pt x="55949" y="271136"/>
                    </a:cubicBezTo>
                    <a:cubicBezTo>
                      <a:pt x="55949" y="256155"/>
                      <a:pt x="56325" y="237113"/>
                      <a:pt x="56367" y="231087"/>
                    </a:cubicBezTo>
                    <a:cubicBezTo>
                      <a:pt x="56367" y="219064"/>
                      <a:pt x="56229" y="207054"/>
                      <a:pt x="55949" y="195056"/>
                    </a:cubicBezTo>
                    <a:cubicBezTo>
                      <a:pt x="55949" y="187858"/>
                      <a:pt x="56242" y="169361"/>
                      <a:pt x="56367" y="155509"/>
                    </a:cubicBezTo>
                    <a:cubicBezTo>
                      <a:pt x="56367" y="150362"/>
                      <a:pt x="56367" y="143498"/>
                      <a:pt x="56367" y="136970"/>
                    </a:cubicBezTo>
                    <a:cubicBezTo>
                      <a:pt x="56367" y="121277"/>
                      <a:pt x="56367" y="105584"/>
                      <a:pt x="56075" y="90100"/>
                    </a:cubicBezTo>
                    <a:lnTo>
                      <a:pt x="56075" y="81730"/>
                    </a:lnTo>
                    <a:cubicBezTo>
                      <a:pt x="56075" y="81061"/>
                      <a:pt x="55489" y="81353"/>
                      <a:pt x="55113" y="81312"/>
                    </a:cubicBezTo>
                    <a:lnTo>
                      <a:pt x="44450" y="81312"/>
                    </a:lnTo>
                    <a:lnTo>
                      <a:pt x="38805" y="81312"/>
                    </a:lnTo>
                    <a:lnTo>
                      <a:pt x="37383" y="81312"/>
                    </a:lnTo>
                    <a:cubicBezTo>
                      <a:pt x="36714" y="81312"/>
                      <a:pt x="34707" y="81605"/>
                      <a:pt x="36254" y="80935"/>
                    </a:cubicBezTo>
                    <a:lnTo>
                      <a:pt x="37216" y="80433"/>
                    </a:lnTo>
                    <a:lnTo>
                      <a:pt x="39097" y="79428"/>
                    </a:lnTo>
                    <a:lnTo>
                      <a:pt x="44450" y="76457"/>
                    </a:lnTo>
                    <a:lnTo>
                      <a:pt x="79491" y="56914"/>
                    </a:lnTo>
                    <a:lnTo>
                      <a:pt x="122185" y="32726"/>
                    </a:lnTo>
                    <a:lnTo>
                      <a:pt x="125656" y="30759"/>
                    </a:lnTo>
                    <a:lnTo>
                      <a:pt x="151581" y="16070"/>
                    </a:lnTo>
                    <a:lnTo>
                      <a:pt x="159150" y="11885"/>
                    </a:lnTo>
                    <a:lnTo>
                      <a:pt x="160404" y="11132"/>
                    </a:lnTo>
                    <a:cubicBezTo>
                      <a:pt x="160404" y="11132"/>
                      <a:pt x="160655" y="11132"/>
                      <a:pt x="160781" y="11132"/>
                    </a:cubicBezTo>
                    <a:lnTo>
                      <a:pt x="164042" y="12973"/>
                    </a:lnTo>
                    <a:lnTo>
                      <a:pt x="168433" y="15484"/>
                    </a:lnTo>
                    <a:cubicBezTo>
                      <a:pt x="171486" y="17283"/>
                      <a:pt x="174705" y="19167"/>
                      <a:pt x="178260" y="21008"/>
                    </a:cubicBezTo>
                    <a:cubicBezTo>
                      <a:pt x="181814" y="22849"/>
                      <a:pt x="188212" y="25737"/>
                      <a:pt x="198833" y="31303"/>
                    </a:cubicBezTo>
                    <a:lnTo>
                      <a:pt x="217566" y="40886"/>
                    </a:lnTo>
                    <a:lnTo>
                      <a:pt x="254699" y="60597"/>
                    </a:lnTo>
                    <a:lnTo>
                      <a:pt x="275314" y="71645"/>
                    </a:lnTo>
                    <a:lnTo>
                      <a:pt x="284095" y="76415"/>
                    </a:lnTo>
                    <a:lnTo>
                      <a:pt x="285015" y="76876"/>
                    </a:lnTo>
                    <a:lnTo>
                      <a:pt x="285433" y="77127"/>
                    </a:lnTo>
                    <a:lnTo>
                      <a:pt x="285433" y="77127"/>
                    </a:lnTo>
                    <a:lnTo>
                      <a:pt x="285433" y="77127"/>
                    </a:lnTo>
                    <a:lnTo>
                      <a:pt x="285433" y="77127"/>
                    </a:lnTo>
                    <a:lnTo>
                      <a:pt x="286520" y="77545"/>
                    </a:lnTo>
                    <a:cubicBezTo>
                      <a:pt x="286855" y="77545"/>
                      <a:pt x="286520" y="77545"/>
                      <a:pt x="286019" y="77796"/>
                    </a:cubicBezTo>
                    <a:lnTo>
                      <a:pt x="285349" y="77545"/>
                    </a:lnTo>
                    <a:lnTo>
                      <a:pt x="285349" y="77545"/>
                    </a:lnTo>
                    <a:lnTo>
                      <a:pt x="282757" y="77545"/>
                    </a:lnTo>
                    <a:lnTo>
                      <a:pt x="272596" y="77545"/>
                    </a:lnTo>
                    <a:lnTo>
                      <a:pt x="268665" y="77545"/>
                    </a:lnTo>
                    <a:cubicBezTo>
                      <a:pt x="267703" y="77252"/>
                      <a:pt x="268080" y="78299"/>
                      <a:pt x="267996" y="78843"/>
                    </a:cubicBezTo>
                    <a:lnTo>
                      <a:pt x="267996" y="88217"/>
                    </a:lnTo>
                    <a:cubicBezTo>
                      <a:pt x="267996" y="119268"/>
                      <a:pt x="268456" y="150320"/>
                      <a:pt x="268623" y="179363"/>
                    </a:cubicBezTo>
                    <a:cubicBezTo>
                      <a:pt x="268623" y="190369"/>
                      <a:pt x="268623" y="201375"/>
                      <a:pt x="268623" y="239457"/>
                    </a:cubicBezTo>
                    <a:cubicBezTo>
                      <a:pt x="268623" y="254481"/>
                      <a:pt x="268623" y="271471"/>
                      <a:pt x="268623" y="288503"/>
                    </a:cubicBezTo>
                    <a:cubicBezTo>
                      <a:pt x="268623" y="316542"/>
                      <a:pt x="268832" y="330561"/>
                      <a:pt x="268832" y="336587"/>
                    </a:cubicBezTo>
                    <a:cubicBezTo>
                      <a:pt x="268832" y="342614"/>
                      <a:pt x="268205" y="349602"/>
                      <a:pt x="268205" y="357512"/>
                    </a:cubicBezTo>
                    <a:cubicBezTo>
                      <a:pt x="268155" y="358688"/>
                      <a:pt x="268226" y="359863"/>
                      <a:pt x="268414" y="361027"/>
                    </a:cubicBezTo>
                    <a:cubicBezTo>
                      <a:pt x="268494" y="362056"/>
                      <a:pt x="268494" y="363094"/>
                      <a:pt x="268414" y="364124"/>
                    </a:cubicBezTo>
                    <a:cubicBezTo>
                      <a:pt x="268414" y="365798"/>
                      <a:pt x="268623" y="367262"/>
                      <a:pt x="268623" y="368560"/>
                    </a:cubicBezTo>
                    <a:cubicBezTo>
                      <a:pt x="268623" y="371531"/>
                      <a:pt x="268623" y="374042"/>
                      <a:pt x="268414" y="377432"/>
                    </a:cubicBezTo>
                    <a:cubicBezTo>
                      <a:pt x="268205" y="380821"/>
                      <a:pt x="267996" y="384629"/>
                      <a:pt x="267996" y="385801"/>
                    </a:cubicBezTo>
                    <a:cubicBezTo>
                      <a:pt x="267996" y="388312"/>
                      <a:pt x="268414" y="390865"/>
                      <a:pt x="268414" y="393418"/>
                    </a:cubicBezTo>
                    <a:cubicBezTo>
                      <a:pt x="268414" y="395092"/>
                      <a:pt x="267996" y="399779"/>
                      <a:pt x="267996" y="402750"/>
                    </a:cubicBezTo>
                    <a:cubicBezTo>
                      <a:pt x="267745" y="404403"/>
                      <a:pt x="268498" y="406052"/>
                      <a:pt x="269919" y="406935"/>
                    </a:cubicBezTo>
                    <a:cubicBezTo>
                      <a:pt x="270375" y="407767"/>
                      <a:pt x="271274" y="408257"/>
                      <a:pt x="272219" y="408190"/>
                    </a:cubicBezTo>
                    <a:cubicBezTo>
                      <a:pt x="273277" y="408044"/>
                      <a:pt x="274314" y="407776"/>
                      <a:pt x="275314" y="407395"/>
                    </a:cubicBezTo>
                    <a:close/>
                  </a:path>
                </a:pathLst>
              </a:custGeom>
              <a:solidFill>
                <a:schemeClr val="bg1"/>
              </a:solidFill>
              <a:ln w="3805" cap="flat">
                <a:noFill/>
                <a:prstDash val="solid"/>
                <a:miter/>
              </a:ln>
            </p:spPr>
            <p:txBody>
              <a:bodyPr wrap="none" rtlCol="0" anchor="ctr"/>
              <a:lstStyle/>
              <a:p>
                <a:endParaRPr lang="en-CA"/>
              </a:p>
            </p:txBody>
          </p:sp>
          <p:grpSp>
            <p:nvGrpSpPr>
              <p:cNvPr id="293" name="Graphic 207">
                <a:extLst>
                  <a:ext uri="{FF2B5EF4-FFF2-40B4-BE49-F238E27FC236}">
                    <a16:creationId xmlns:a16="http://schemas.microsoft.com/office/drawing/2014/main" id="{94502E70-333D-FA45-888E-44FF02C143A5}"/>
                  </a:ext>
                </a:extLst>
              </p:cNvPr>
              <p:cNvGrpSpPr/>
              <p:nvPr/>
            </p:nvGrpSpPr>
            <p:grpSpPr>
              <a:xfrm>
                <a:off x="7448826" y="3156570"/>
                <a:ext cx="63749" cy="58001"/>
                <a:chOff x="7448826" y="3156570"/>
                <a:chExt cx="63749" cy="58001"/>
              </a:xfrm>
              <a:solidFill>
                <a:srgbClr val="FFFFFF"/>
              </a:solidFill>
            </p:grpSpPr>
            <p:sp>
              <p:nvSpPr>
                <p:cNvPr id="294" name="Freeform 293">
                  <a:extLst>
                    <a:ext uri="{FF2B5EF4-FFF2-40B4-BE49-F238E27FC236}">
                      <a16:creationId xmlns:a16="http://schemas.microsoft.com/office/drawing/2014/main" id="{33C60353-4E87-E249-835F-22FDC8DFA199}"/>
                    </a:ext>
                  </a:extLst>
                </p:cNvPr>
                <p:cNvSpPr/>
                <p:nvPr/>
              </p:nvSpPr>
              <p:spPr>
                <a:xfrm>
                  <a:off x="7448826" y="3156570"/>
                  <a:ext cx="58092" cy="58001"/>
                </a:xfrm>
                <a:custGeom>
                  <a:avLst/>
                  <a:gdLst>
                    <a:gd name="connsiteX0" fmla="*/ 2979 w 58092"/>
                    <a:gd name="connsiteY0" fmla="*/ 4520 h 58001"/>
                    <a:gd name="connsiteX1" fmla="*/ 261 w 58092"/>
                    <a:gd name="connsiteY1" fmla="*/ 7909 h 58001"/>
                    <a:gd name="connsiteX2" fmla="*/ 10 w 58092"/>
                    <a:gd name="connsiteY2" fmla="*/ 12764 h 58001"/>
                    <a:gd name="connsiteX3" fmla="*/ 471 w 58092"/>
                    <a:gd name="connsiteY3" fmla="*/ 15944 h 58001"/>
                    <a:gd name="connsiteX4" fmla="*/ 680 w 58092"/>
                    <a:gd name="connsiteY4" fmla="*/ 18706 h 58001"/>
                    <a:gd name="connsiteX5" fmla="*/ 261 w 58092"/>
                    <a:gd name="connsiteY5" fmla="*/ 23351 h 58001"/>
                    <a:gd name="connsiteX6" fmla="*/ 10 w 58092"/>
                    <a:gd name="connsiteY6" fmla="*/ 26950 h 58001"/>
                    <a:gd name="connsiteX7" fmla="*/ 261 w 58092"/>
                    <a:gd name="connsiteY7" fmla="*/ 32056 h 58001"/>
                    <a:gd name="connsiteX8" fmla="*/ 680 w 58092"/>
                    <a:gd name="connsiteY8" fmla="*/ 35446 h 58001"/>
                    <a:gd name="connsiteX9" fmla="*/ 261 w 58092"/>
                    <a:gd name="connsiteY9" fmla="*/ 40719 h 58001"/>
                    <a:gd name="connsiteX10" fmla="*/ 10 w 58092"/>
                    <a:gd name="connsiteY10" fmla="*/ 44903 h 58001"/>
                    <a:gd name="connsiteX11" fmla="*/ 10 w 58092"/>
                    <a:gd name="connsiteY11" fmla="*/ 48461 h 58001"/>
                    <a:gd name="connsiteX12" fmla="*/ 10 w 58092"/>
                    <a:gd name="connsiteY12" fmla="*/ 54905 h 58001"/>
                    <a:gd name="connsiteX13" fmla="*/ 10 w 58092"/>
                    <a:gd name="connsiteY13" fmla="*/ 57793 h 58001"/>
                    <a:gd name="connsiteX14" fmla="*/ 1098 w 58092"/>
                    <a:gd name="connsiteY14" fmla="*/ 57793 h 58001"/>
                    <a:gd name="connsiteX15" fmla="*/ 5279 w 58092"/>
                    <a:gd name="connsiteY15" fmla="*/ 57793 h 58001"/>
                    <a:gd name="connsiteX16" fmla="*/ 9085 w 58092"/>
                    <a:gd name="connsiteY16" fmla="*/ 56537 h 58001"/>
                    <a:gd name="connsiteX17" fmla="*/ 9503 w 58092"/>
                    <a:gd name="connsiteY17" fmla="*/ 56328 h 58001"/>
                    <a:gd name="connsiteX18" fmla="*/ 13684 w 58092"/>
                    <a:gd name="connsiteY18" fmla="*/ 57793 h 58001"/>
                    <a:gd name="connsiteX19" fmla="*/ 15733 w 58092"/>
                    <a:gd name="connsiteY19" fmla="*/ 57165 h 58001"/>
                    <a:gd name="connsiteX20" fmla="*/ 21838 w 58092"/>
                    <a:gd name="connsiteY20" fmla="*/ 57793 h 58001"/>
                    <a:gd name="connsiteX21" fmla="*/ 24598 w 58092"/>
                    <a:gd name="connsiteY21" fmla="*/ 57416 h 58001"/>
                    <a:gd name="connsiteX22" fmla="*/ 25058 w 58092"/>
                    <a:gd name="connsiteY22" fmla="*/ 57793 h 58001"/>
                    <a:gd name="connsiteX23" fmla="*/ 26981 w 58092"/>
                    <a:gd name="connsiteY23" fmla="*/ 58002 h 58001"/>
                    <a:gd name="connsiteX24" fmla="*/ 28069 w 58092"/>
                    <a:gd name="connsiteY24" fmla="*/ 57667 h 58001"/>
                    <a:gd name="connsiteX25" fmla="*/ 29030 w 58092"/>
                    <a:gd name="connsiteY25" fmla="*/ 57667 h 58001"/>
                    <a:gd name="connsiteX26" fmla="*/ 29574 w 58092"/>
                    <a:gd name="connsiteY26" fmla="*/ 57291 h 58001"/>
                    <a:gd name="connsiteX27" fmla="*/ 31247 w 58092"/>
                    <a:gd name="connsiteY27" fmla="*/ 57667 h 58001"/>
                    <a:gd name="connsiteX28" fmla="*/ 32668 w 58092"/>
                    <a:gd name="connsiteY28" fmla="*/ 57876 h 58001"/>
                    <a:gd name="connsiteX29" fmla="*/ 34718 w 58092"/>
                    <a:gd name="connsiteY29" fmla="*/ 57667 h 58001"/>
                    <a:gd name="connsiteX30" fmla="*/ 36055 w 58092"/>
                    <a:gd name="connsiteY30" fmla="*/ 57249 h 58001"/>
                    <a:gd name="connsiteX31" fmla="*/ 38188 w 58092"/>
                    <a:gd name="connsiteY31" fmla="*/ 57667 h 58001"/>
                    <a:gd name="connsiteX32" fmla="*/ 39777 w 58092"/>
                    <a:gd name="connsiteY32" fmla="*/ 57876 h 58001"/>
                    <a:gd name="connsiteX33" fmla="*/ 42411 w 58092"/>
                    <a:gd name="connsiteY33" fmla="*/ 57667 h 58001"/>
                    <a:gd name="connsiteX34" fmla="*/ 45548 w 58092"/>
                    <a:gd name="connsiteY34" fmla="*/ 57667 h 58001"/>
                    <a:gd name="connsiteX35" fmla="*/ 47429 w 58092"/>
                    <a:gd name="connsiteY35" fmla="*/ 56412 h 58001"/>
                    <a:gd name="connsiteX36" fmla="*/ 47680 w 58092"/>
                    <a:gd name="connsiteY36" fmla="*/ 56202 h 58001"/>
                    <a:gd name="connsiteX37" fmla="*/ 48308 w 58092"/>
                    <a:gd name="connsiteY37" fmla="*/ 56412 h 58001"/>
                    <a:gd name="connsiteX38" fmla="*/ 49938 w 58092"/>
                    <a:gd name="connsiteY38" fmla="*/ 56914 h 58001"/>
                    <a:gd name="connsiteX39" fmla="*/ 54998 w 58092"/>
                    <a:gd name="connsiteY39" fmla="*/ 57667 h 58001"/>
                    <a:gd name="connsiteX40" fmla="*/ 56712 w 58092"/>
                    <a:gd name="connsiteY40" fmla="*/ 57332 h 58001"/>
                    <a:gd name="connsiteX41" fmla="*/ 57549 w 58092"/>
                    <a:gd name="connsiteY41" fmla="*/ 57123 h 58001"/>
                    <a:gd name="connsiteX42" fmla="*/ 57549 w 58092"/>
                    <a:gd name="connsiteY42" fmla="*/ 56370 h 58001"/>
                    <a:gd name="connsiteX43" fmla="*/ 57841 w 58092"/>
                    <a:gd name="connsiteY43" fmla="*/ 50553 h 58001"/>
                    <a:gd name="connsiteX44" fmla="*/ 58092 w 58092"/>
                    <a:gd name="connsiteY44" fmla="*/ 48084 h 58001"/>
                    <a:gd name="connsiteX45" fmla="*/ 58092 w 58092"/>
                    <a:gd name="connsiteY45" fmla="*/ 46326 h 58001"/>
                    <a:gd name="connsiteX46" fmla="*/ 57674 w 58092"/>
                    <a:gd name="connsiteY46" fmla="*/ 42769 h 58001"/>
                    <a:gd name="connsiteX47" fmla="*/ 58009 w 58092"/>
                    <a:gd name="connsiteY47" fmla="*/ 39882 h 58001"/>
                    <a:gd name="connsiteX48" fmla="*/ 58009 w 58092"/>
                    <a:gd name="connsiteY48" fmla="*/ 37915 h 58001"/>
                    <a:gd name="connsiteX49" fmla="*/ 57590 w 58092"/>
                    <a:gd name="connsiteY49" fmla="*/ 36659 h 58001"/>
                    <a:gd name="connsiteX50" fmla="*/ 57381 w 58092"/>
                    <a:gd name="connsiteY50" fmla="*/ 35571 h 58001"/>
                    <a:gd name="connsiteX51" fmla="*/ 57800 w 58092"/>
                    <a:gd name="connsiteY51" fmla="*/ 33688 h 58001"/>
                    <a:gd name="connsiteX52" fmla="*/ 57800 w 58092"/>
                    <a:gd name="connsiteY52" fmla="*/ 32265 h 58001"/>
                    <a:gd name="connsiteX53" fmla="*/ 57800 w 58092"/>
                    <a:gd name="connsiteY53" fmla="*/ 30215 h 58001"/>
                    <a:gd name="connsiteX54" fmla="*/ 57381 w 58092"/>
                    <a:gd name="connsiteY54" fmla="*/ 28834 h 58001"/>
                    <a:gd name="connsiteX55" fmla="*/ 57800 w 58092"/>
                    <a:gd name="connsiteY55" fmla="*/ 26741 h 58001"/>
                    <a:gd name="connsiteX56" fmla="*/ 57800 w 58092"/>
                    <a:gd name="connsiteY56" fmla="*/ 25109 h 58001"/>
                    <a:gd name="connsiteX57" fmla="*/ 57800 w 58092"/>
                    <a:gd name="connsiteY57" fmla="*/ 23812 h 58001"/>
                    <a:gd name="connsiteX58" fmla="*/ 57800 w 58092"/>
                    <a:gd name="connsiteY58" fmla="*/ 21761 h 58001"/>
                    <a:gd name="connsiteX59" fmla="*/ 57800 w 58092"/>
                    <a:gd name="connsiteY59" fmla="*/ 13936 h 58001"/>
                    <a:gd name="connsiteX60" fmla="*/ 56545 w 58092"/>
                    <a:gd name="connsiteY60" fmla="*/ 9081 h 58001"/>
                    <a:gd name="connsiteX61" fmla="*/ 56336 w 58092"/>
                    <a:gd name="connsiteY61" fmla="*/ 8035 h 58001"/>
                    <a:gd name="connsiteX62" fmla="*/ 57047 w 58092"/>
                    <a:gd name="connsiteY62" fmla="*/ 837 h 58001"/>
                    <a:gd name="connsiteX63" fmla="*/ 57047 w 58092"/>
                    <a:gd name="connsiteY63" fmla="*/ 251 h 58001"/>
                    <a:gd name="connsiteX64" fmla="*/ 56503 w 58092"/>
                    <a:gd name="connsiteY64" fmla="*/ 251 h 58001"/>
                    <a:gd name="connsiteX65" fmla="*/ 55333 w 58092"/>
                    <a:gd name="connsiteY65" fmla="*/ 251 h 58001"/>
                    <a:gd name="connsiteX66" fmla="*/ 52614 w 58092"/>
                    <a:gd name="connsiteY66" fmla="*/ 0 h 58001"/>
                    <a:gd name="connsiteX67" fmla="*/ 49520 w 58092"/>
                    <a:gd name="connsiteY67" fmla="*/ 0 h 58001"/>
                    <a:gd name="connsiteX68" fmla="*/ 46928 w 58092"/>
                    <a:gd name="connsiteY68" fmla="*/ 0 h 58001"/>
                    <a:gd name="connsiteX69" fmla="*/ 41868 w 58092"/>
                    <a:gd name="connsiteY69" fmla="*/ 628 h 58001"/>
                    <a:gd name="connsiteX70" fmla="*/ 26605 w 58092"/>
                    <a:gd name="connsiteY70" fmla="*/ 0 h 58001"/>
                    <a:gd name="connsiteX71" fmla="*/ 17740 w 58092"/>
                    <a:gd name="connsiteY71" fmla="*/ 418 h 58001"/>
                    <a:gd name="connsiteX72" fmla="*/ 8624 w 58092"/>
                    <a:gd name="connsiteY72" fmla="*/ 0 h 58001"/>
                    <a:gd name="connsiteX73" fmla="*/ 4443 w 58092"/>
                    <a:gd name="connsiteY73" fmla="*/ 4854 h 58001"/>
                    <a:gd name="connsiteX74" fmla="*/ 5697 w 58092"/>
                    <a:gd name="connsiteY74" fmla="*/ 9290 h 58001"/>
                    <a:gd name="connsiteX75" fmla="*/ 11217 w 58092"/>
                    <a:gd name="connsiteY75" fmla="*/ 9918 h 58001"/>
                    <a:gd name="connsiteX76" fmla="*/ 30452 w 58092"/>
                    <a:gd name="connsiteY76" fmla="*/ 9290 h 58001"/>
                    <a:gd name="connsiteX77" fmla="*/ 42997 w 58092"/>
                    <a:gd name="connsiteY77" fmla="*/ 9500 h 58001"/>
                    <a:gd name="connsiteX78" fmla="*/ 47722 w 58092"/>
                    <a:gd name="connsiteY78" fmla="*/ 9500 h 58001"/>
                    <a:gd name="connsiteX79" fmla="*/ 48308 w 58092"/>
                    <a:gd name="connsiteY79" fmla="*/ 9500 h 58001"/>
                    <a:gd name="connsiteX80" fmla="*/ 48308 w 58092"/>
                    <a:gd name="connsiteY80" fmla="*/ 10002 h 58001"/>
                    <a:gd name="connsiteX81" fmla="*/ 48308 w 58092"/>
                    <a:gd name="connsiteY81" fmla="*/ 12387 h 58001"/>
                    <a:gd name="connsiteX82" fmla="*/ 48308 w 58092"/>
                    <a:gd name="connsiteY82" fmla="*/ 15735 h 58001"/>
                    <a:gd name="connsiteX83" fmla="*/ 47680 w 58092"/>
                    <a:gd name="connsiteY83" fmla="*/ 20171 h 58001"/>
                    <a:gd name="connsiteX84" fmla="*/ 47889 w 58092"/>
                    <a:gd name="connsiteY84" fmla="*/ 21970 h 58001"/>
                    <a:gd name="connsiteX85" fmla="*/ 47889 w 58092"/>
                    <a:gd name="connsiteY85" fmla="*/ 23351 h 58001"/>
                    <a:gd name="connsiteX86" fmla="*/ 47889 w 58092"/>
                    <a:gd name="connsiteY86" fmla="*/ 24147 h 58001"/>
                    <a:gd name="connsiteX87" fmla="*/ 48098 w 58092"/>
                    <a:gd name="connsiteY87" fmla="*/ 25904 h 58001"/>
                    <a:gd name="connsiteX88" fmla="*/ 47889 w 58092"/>
                    <a:gd name="connsiteY88" fmla="*/ 29461 h 58001"/>
                    <a:gd name="connsiteX89" fmla="*/ 47471 w 58092"/>
                    <a:gd name="connsiteY89" fmla="*/ 32893 h 58001"/>
                    <a:gd name="connsiteX90" fmla="*/ 47889 w 58092"/>
                    <a:gd name="connsiteY90" fmla="*/ 35906 h 58001"/>
                    <a:gd name="connsiteX91" fmla="*/ 47513 w 58092"/>
                    <a:gd name="connsiteY91" fmla="*/ 39254 h 58001"/>
                    <a:gd name="connsiteX92" fmla="*/ 47262 w 58092"/>
                    <a:gd name="connsiteY92" fmla="*/ 40844 h 58001"/>
                    <a:gd name="connsiteX93" fmla="*/ 47889 w 58092"/>
                    <a:gd name="connsiteY93" fmla="*/ 48461 h 58001"/>
                    <a:gd name="connsiteX94" fmla="*/ 47889 w 58092"/>
                    <a:gd name="connsiteY94" fmla="*/ 48837 h 58001"/>
                    <a:gd name="connsiteX95" fmla="*/ 47597 w 58092"/>
                    <a:gd name="connsiteY95" fmla="*/ 49046 h 58001"/>
                    <a:gd name="connsiteX96" fmla="*/ 45548 w 58092"/>
                    <a:gd name="connsiteY96" fmla="*/ 49046 h 58001"/>
                    <a:gd name="connsiteX97" fmla="*/ 44209 w 58092"/>
                    <a:gd name="connsiteY97" fmla="*/ 49046 h 58001"/>
                    <a:gd name="connsiteX98" fmla="*/ 42411 w 58092"/>
                    <a:gd name="connsiteY98" fmla="*/ 48419 h 58001"/>
                    <a:gd name="connsiteX99" fmla="*/ 40488 w 58092"/>
                    <a:gd name="connsiteY99" fmla="*/ 48837 h 58001"/>
                    <a:gd name="connsiteX100" fmla="*/ 38690 w 58092"/>
                    <a:gd name="connsiteY100" fmla="*/ 49046 h 58001"/>
                    <a:gd name="connsiteX101" fmla="*/ 35136 w 58092"/>
                    <a:gd name="connsiteY101" fmla="*/ 48837 h 58001"/>
                    <a:gd name="connsiteX102" fmla="*/ 31749 w 58092"/>
                    <a:gd name="connsiteY102" fmla="*/ 48419 h 58001"/>
                    <a:gd name="connsiteX103" fmla="*/ 29323 w 58092"/>
                    <a:gd name="connsiteY103" fmla="*/ 48795 h 58001"/>
                    <a:gd name="connsiteX104" fmla="*/ 27190 w 58092"/>
                    <a:gd name="connsiteY104" fmla="*/ 48209 h 58001"/>
                    <a:gd name="connsiteX105" fmla="*/ 19455 w 58092"/>
                    <a:gd name="connsiteY105" fmla="*/ 48837 h 58001"/>
                    <a:gd name="connsiteX106" fmla="*/ 14395 w 58092"/>
                    <a:gd name="connsiteY106" fmla="*/ 48628 h 58001"/>
                    <a:gd name="connsiteX107" fmla="*/ 10213 w 58092"/>
                    <a:gd name="connsiteY107" fmla="*/ 48837 h 58001"/>
                    <a:gd name="connsiteX108" fmla="*/ 8917 w 58092"/>
                    <a:gd name="connsiteY108" fmla="*/ 48837 h 58001"/>
                    <a:gd name="connsiteX109" fmla="*/ 8624 w 58092"/>
                    <a:gd name="connsiteY109" fmla="*/ 48837 h 58001"/>
                    <a:gd name="connsiteX110" fmla="*/ 8959 w 58092"/>
                    <a:gd name="connsiteY110" fmla="*/ 48209 h 58001"/>
                    <a:gd name="connsiteX111" fmla="*/ 8499 w 58092"/>
                    <a:gd name="connsiteY111" fmla="*/ 48209 h 58001"/>
                    <a:gd name="connsiteX112" fmla="*/ 8499 w 58092"/>
                    <a:gd name="connsiteY112" fmla="*/ 46535 h 58001"/>
                    <a:gd name="connsiteX113" fmla="*/ 8499 w 58092"/>
                    <a:gd name="connsiteY113" fmla="*/ 44443 h 58001"/>
                    <a:gd name="connsiteX114" fmla="*/ 8499 w 58092"/>
                    <a:gd name="connsiteY114" fmla="*/ 35571 h 58001"/>
                    <a:gd name="connsiteX115" fmla="*/ 8917 w 58092"/>
                    <a:gd name="connsiteY115" fmla="*/ 27202 h 58001"/>
                    <a:gd name="connsiteX116" fmla="*/ 8499 w 58092"/>
                    <a:gd name="connsiteY116" fmla="*/ 19585 h 58001"/>
                    <a:gd name="connsiteX117" fmla="*/ 8917 w 58092"/>
                    <a:gd name="connsiteY117" fmla="*/ 10253 h 58001"/>
                    <a:gd name="connsiteX118" fmla="*/ 7035 w 58092"/>
                    <a:gd name="connsiteY118" fmla="*/ 6068 h 58001"/>
                    <a:gd name="connsiteX119" fmla="*/ 4694 w 58092"/>
                    <a:gd name="connsiteY119" fmla="*/ 4813 h 58001"/>
                    <a:gd name="connsiteX120" fmla="*/ 2979 w 58092"/>
                    <a:gd name="connsiteY120" fmla="*/ 4520 h 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8092" h="58001">
                      <a:moveTo>
                        <a:pt x="2979" y="4520"/>
                      </a:moveTo>
                      <a:cubicBezTo>
                        <a:pt x="1599" y="5168"/>
                        <a:pt x="596" y="6420"/>
                        <a:pt x="261" y="7909"/>
                      </a:cubicBezTo>
                      <a:cubicBezTo>
                        <a:pt x="261" y="8746"/>
                        <a:pt x="10" y="10881"/>
                        <a:pt x="10" y="12764"/>
                      </a:cubicBezTo>
                      <a:cubicBezTo>
                        <a:pt x="73" y="13835"/>
                        <a:pt x="228" y="14898"/>
                        <a:pt x="471" y="15944"/>
                      </a:cubicBezTo>
                      <a:cubicBezTo>
                        <a:pt x="650" y="16852"/>
                        <a:pt x="721" y="17781"/>
                        <a:pt x="680" y="18706"/>
                      </a:cubicBezTo>
                      <a:cubicBezTo>
                        <a:pt x="654" y="20263"/>
                        <a:pt x="512" y="21816"/>
                        <a:pt x="261" y="23351"/>
                      </a:cubicBezTo>
                      <a:cubicBezTo>
                        <a:pt x="73" y="24540"/>
                        <a:pt x="-11" y="25745"/>
                        <a:pt x="10" y="26950"/>
                      </a:cubicBezTo>
                      <a:cubicBezTo>
                        <a:pt x="10" y="28457"/>
                        <a:pt x="261" y="29922"/>
                        <a:pt x="261" y="32056"/>
                      </a:cubicBezTo>
                      <a:cubicBezTo>
                        <a:pt x="261" y="33102"/>
                        <a:pt x="680" y="34609"/>
                        <a:pt x="680" y="35446"/>
                      </a:cubicBezTo>
                      <a:cubicBezTo>
                        <a:pt x="646" y="37212"/>
                        <a:pt x="504" y="38969"/>
                        <a:pt x="261" y="40719"/>
                      </a:cubicBezTo>
                      <a:cubicBezTo>
                        <a:pt x="52" y="42104"/>
                        <a:pt x="-31" y="43506"/>
                        <a:pt x="10" y="44903"/>
                      </a:cubicBezTo>
                      <a:lnTo>
                        <a:pt x="10" y="48461"/>
                      </a:lnTo>
                      <a:lnTo>
                        <a:pt x="10" y="54905"/>
                      </a:lnTo>
                      <a:lnTo>
                        <a:pt x="10" y="57793"/>
                      </a:lnTo>
                      <a:cubicBezTo>
                        <a:pt x="370" y="57847"/>
                        <a:pt x="738" y="57847"/>
                        <a:pt x="1098" y="57793"/>
                      </a:cubicBezTo>
                      <a:lnTo>
                        <a:pt x="5279" y="57793"/>
                      </a:lnTo>
                      <a:cubicBezTo>
                        <a:pt x="7788" y="57793"/>
                        <a:pt x="7579" y="57793"/>
                        <a:pt x="9085" y="56537"/>
                      </a:cubicBezTo>
                      <a:cubicBezTo>
                        <a:pt x="9085" y="56537"/>
                        <a:pt x="9377" y="56328"/>
                        <a:pt x="9503" y="56328"/>
                      </a:cubicBezTo>
                      <a:cubicBezTo>
                        <a:pt x="10674" y="56328"/>
                        <a:pt x="11761" y="57793"/>
                        <a:pt x="13684" y="57793"/>
                      </a:cubicBezTo>
                      <a:cubicBezTo>
                        <a:pt x="14186" y="57793"/>
                        <a:pt x="15231" y="57165"/>
                        <a:pt x="15733" y="57165"/>
                      </a:cubicBezTo>
                      <a:cubicBezTo>
                        <a:pt x="18618" y="57165"/>
                        <a:pt x="19371" y="57793"/>
                        <a:pt x="21838" y="57793"/>
                      </a:cubicBezTo>
                      <a:cubicBezTo>
                        <a:pt x="22766" y="57722"/>
                        <a:pt x="23687" y="57596"/>
                        <a:pt x="24598" y="57416"/>
                      </a:cubicBezTo>
                      <a:cubicBezTo>
                        <a:pt x="24598" y="57667"/>
                        <a:pt x="24933" y="57793"/>
                        <a:pt x="25058" y="57793"/>
                      </a:cubicBezTo>
                      <a:cubicBezTo>
                        <a:pt x="25183" y="57793"/>
                        <a:pt x="26229" y="58002"/>
                        <a:pt x="26981" y="58002"/>
                      </a:cubicBezTo>
                      <a:cubicBezTo>
                        <a:pt x="27362" y="57964"/>
                        <a:pt x="27730" y="57847"/>
                        <a:pt x="28069" y="57667"/>
                      </a:cubicBezTo>
                      <a:lnTo>
                        <a:pt x="29030" y="57667"/>
                      </a:lnTo>
                      <a:cubicBezTo>
                        <a:pt x="29252" y="57617"/>
                        <a:pt x="29449" y="57483"/>
                        <a:pt x="29574" y="57291"/>
                      </a:cubicBezTo>
                      <a:cubicBezTo>
                        <a:pt x="30143" y="57353"/>
                        <a:pt x="30707" y="57479"/>
                        <a:pt x="31247" y="57667"/>
                      </a:cubicBezTo>
                      <a:cubicBezTo>
                        <a:pt x="31707" y="57818"/>
                        <a:pt x="32187" y="57889"/>
                        <a:pt x="32668" y="57876"/>
                      </a:cubicBezTo>
                      <a:cubicBezTo>
                        <a:pt x="33254" y="57876"/>
                        <a:pt x="33839" y="57667"/>
                        <a:pt x="34718" y="57667"/>
                      </a:cubicBezTo>
                      <a:cubicBezTo>
                        <a:pt x="35595" y="57667"/>
                        <a:pt x="35721" y="57249"/>
                        <a:pt x="36055" y="57249"/>
                      </a:cubicBezTo>
                      <a:cubicBezTo>
                        <a:pt x="36783" y="57291"/>
                        <a:pt x="37498" y="57433"/>
                        <a:pt x="38188" y="57667"/>
                      </a:cubicBezTo>
                      <a:cubicBezTo>
                        <a:pt x="38698" y="57839"/>
                        <a:pt x="39238" y="57910"/>
                        <a:pt x="39777" y="57876"/>
                      </a:cubicBezTo>
                      <a:cubicBezTo>
                        <a:pt x="40697" y="57876"/>
                        <a:pt x="41492" y="57667"/>
                        <a:pt x="42411" y="57667"/>
                      </a:cubicBezTo>
                      <a:lnTo>
                        <a:pt x="45548" y="57667"/>
                      </a:lnTo>
                      <a:cubicBezTo>
                        <a:pt x="46802" y="57667"/>
                        <a:pt x="46635" y="57667"/>
                        <a:pt x="47429" y="56412"/>
                      </a:cubicBezTo>
                      <a:cubicBezTo>
                        <a:pt x="47429" y="56412"/>
                        <a:pt x="47429" y="56202"/>
                        <a:pt x="47680" y="56202"/>
                      </a:cubicBezTo>
                      <a:cubicBezTo>
                        <a:pt x="47902" y="56228"/>
                        <a:pt x="48115" y="56299"/>
                        <a:pt x="48308" y="56412"/>
                      </a:cubicBezTo>
                      <a:lnTo>
                        <a:pt x="49938" y="56914"/>
                      </a:lnTo>
                      <a:cubicBezTo>
                        <a:pt x="51582" y="57395"/>
                        <a:pt x="53284" y="57650"/>
                        <a:pt x="54998" y="57667"/>
                      </a:cubicBezTo>
                      <a:cubicBezTo>
                        <a:pt x="55583" y="57630"/>
                        <a:pt x="56156" y="57517"/>
                        <a:pt x="56712" y="57332"/>
                      </a:cubicBezTo>
                      <a:lnTo>
                        <a:pt x="57549" y="57123"/>
                      </a:lnTo>
                      <a:cubicBezTo>
                        <a:pt x="57841" y="57123"/>
                        <a:pt x="57549" y="56495"/>
                        <a:pt x="57549" y="56370"/>
                      </a:cubicBezTo>
                      <a:cubicBezTo>
                        <a:pt x="57549" y="53733"/>
                        <a:pt x="57549" y="52185"/>
                        <a:pt x="57841" y="50553"/>
                      </a:cubicBezTo>
                      <a:lnTo>
                        <a:pt x="58092" y="48084"/>
                      </a:lnTo>
                      <a:cubicBezTo>
                        <a:pt x="58092" y="47247"/>
                        <a:pt x="58092" y="46996"/>
                        <a:pt x="58092" y="46326"/>
                      </a:cubicBezTo>
                      <a:cubicBezTo>
                        <a:pt x="58092" y="45657"/>
                        <a:pt x="57674" y="43941"/>
                        <a:pt x="57674" y="42769"/>
                      </a:cubicBezTo>
                      <a:cubicBezTo>
                        <a:pt x="57720" y="41798"/>
                        <a:pt x="57829" y="40836"/>
                        <a:pt x="58009" y="39882"/>
                      </a:cubicBezTo>
                      <a:cubicBezTo>
                        <a:pt x="58009" y="39547"/>
                        <a:pt x="58009" y="38668"/>
                        <a:pt x="58009" y="37915"/>
                      </a:cubicBezTo>
                      <a:cubicBezTo>
                        <a:pt x="57954" y="37471"/>
                        <a:pt x="57812" y="37044"/>
                        <a:pt x="57590" y="36659"/>
                      </a:cubicBezTo>
                      <a:cubicBezTo>
                        <a:pt x="57415" y="36324"/>
                        <a:pt x="57340" y="35948"/>
                        <a:pt x="57381" y="35571"/>
                      </a:cubicBezTo>
                      <a:cubicBezTo>
                        <a:pt x="57406" y="34923"/>
                        <a:pt x="57549" y="34286"/>
                        <a:pt x="57800" y="33688"/>
                      </a:cubicBezTo>
                      <a:cubicBezTo>
                        <a:pt x="57879" y="33219"/>
                        <a:pt x="57879" y="32738"/>
                        <a:pt x="57800" y="32265"/>
                      </a:cubicBezTo>
                      <a:cubicBezTo>
                        <a:pt x="57800" y="31637"/>
                        <a:pt x="57800" y="31052"/>
                        <a:pt x="57800" y="30215"/>
                      </a:cubicBezTo>
                      <a:cubicBezTo>
                        <a:pt x="57800" y="29378"/>
                        <a:pt x="57381" y="29210"/>
                        <a:pt x="57381" y="28834"/>
                      </a:cubicBezTo>
                      <a:cubicBezTo>
                        <a:pt x="57419" y="28118"/>
                        <a:pt x="57561" y="27415"/>
                        <a:pt x="57800" y="26741"/>
                      </a:cubicBezTo>
                      <a:cubicBezTo>
                        <a:pt x="57896" y="26201"/>
                        <a:pt x="57896" y="25649"/>
                        <a:pt x="57800" y="25109"/>
                      </a:cubicBezTo>
                      <a:cubicBezTo>
                        <a:pt x="57820" y="24678"/>
                        <a:pt x="57820" y="24243"/>
                        <a:pt x="57800" y="23812"/>
                      </a:cubicBezTo>
                      <a:cubicBezTo>
                        <a:pt x="57720" y="23130"/>
                        <a:pt x="57720" y="22443"/>
                        <a:pt x="57800" y="21761"/>
                      </a:cubicBezTo>
                      <a:lnTo>
                        <a:pt x="57800" y="13936"/>
                      </a:lnTo>
                      <a:cubicBezTo>
                        <a:pt x="57913" y="12224"/>
                        <a:pt x="57473" y="10521"/>
                        <a:pt x="56545" y="9081"/>
                      </a:cubicBezTo>
                      <a:cubicBezTo>
                        <a:pt x="56545" y="8704"/>
                        <a:pt x="56336" y="8370"/>
                        <a:pt x="56336" y="8035"/>
                      </a:cubicBezTo>
                      <a:cubicBezTo>
                        <a:pt x="56336" y="6612"/>
                        <a:pt x="56671" y="4352"/>
                        <a:pt x="57047" y="837"/>
                      </a:cubicBezTo>
                      <a:cubicBezTo>
                        <a:pt x="57068" y="640"/>
                        <a:pt x="57068" y="448"/>
                        <a:pt x="57047" y="251"/>
                      </a:cubicBezTo>
                      <a:lnTo>
                        <a:pt x="56503" y="251"/>
                      </a:lnTo>
                      <a:lnTo>
                        <a:pt x="55333" y="251"/>
                      </a:lnTo>
                      <a:lnTo>
                        <a:pt x="52614" y="0"/>
                      </a:lnTo>
                      <a:lnTo>
                        <a:pt x="49520" y="0"/>
                      </a:lnTo>
                      <a:lnTo>
                        <a:pt x="46928" y="0"/>
                      </a:lnTo>
                      <a:cubicBezTo>
                        <a:pt x="45673" y="0"/>
                        <a:pt x="43122" y="628"/>
                        <a:pt x="41868" y="628"/>
                      </a:cubicBezTo>
                      <a:cubicBezTo>
                        <a:pt x="34634" y="628"/>
                        <a:pt x="32752" y="0"/>
                        <a:pt x="26605" y="0"/>
                      </a:cubicBezTo>
                      <a:cubicBezTo>
                        <a:pt x="23845" y="0"/>
                        <a:pt x="20709" y="418"/>
                        <a:pt x="17740" y="418"/>
                      </a:cubicBezTo>
                      <a:cubicBezTo>
                        <a:pt x="14771" y="418"/>
                        <a:pt x="10130" y="0"/>
                        <a:pt x="8624" y="0"/>
                      </a:cubicBezTo>
                      <a:cubicBezTo>
                        <a:pt x="6279" y="460"/>
                        <a:pt x="4552" y="2465"/>
                        <a:pt x="4443" y="4854"/>
                      </a:cubicBezTo>
                      <a:cubicBezTo>
                        <a:pt x="4380" y="6428"/>
                        <a:pt x="4819" y="7985"/>
                        <a:pt x="5697" y="9290"/>
                      </a:cubicBezTo>
                      <a:cubicBezTo>
                        <a:pt x="7487" y="9818"/>
                        <a:pt x="9356" y="10027"/>
                        <a:pt x="11217" y="9918"/>
                      </a:cubicBezTo>
                      <a:cubicBezTo>
                        <a:pt x="17782" y="9918"/>
                        <a:pt x="24347" y="9290"/>
                        <a:pt x="30452" y="9290"/>
                      </a:cubicBezTo>
                      <a:cubicBezTo>
                        <a:pt x="32794" y="9290"/>
                        <a:pt x="35136" y="9500"/>
                        <a:pt x="42997" y="9500"/>
                      </a:cubicBezTo>
                      <a:lnTo>
                        <a:pt x="47722" y="9500"/>
                      </a:lnTo>
                      <a:cubicBezTo>
                        <a:pt x="47722" y="9500"/>
                        <a:pt x="48224" y="9290"/>
                        <a:pt x="48308" y="9500"/>
                      </a:cubicBezTo>
                      <a:cubicBezTo>
                        <a:pt x="48391" y="9709"/>
                        <a:pt x="48308" y="9834"/>
                        <a:pt x="48308" y="10002"/>
                      </a:cubicBezTo>
                      <a:lnTo>
                        <a:pt x="48308" y="12387"/>
                      </a:lnTo>
                      <a:lnTo>
                        <a:pt x="48308" y="15735"/>
                      </a:lnTo>
                      <a:cubicBezTo>
                        <a:pt x="48308" y="16990"/>
                        <a:pt x="47680" y="18497"/>
                        <a:pt x="47680" y="20171"/>
                      </a:cubicBezTo>
                      <a:cubicBezTo>
                        <a:pt x="47680" y="20589"/>
                        <a:pt x="47680" y="21175"/>
                        <a:pt x="47889" y="21970"/>
                      </a:cubicBezTo>
                      <a:lnTo>
                        <a:pt x="47889" y="23351"/>
                      </a:lnTo>
                      <a:cubicBezTo>
                        <a:pt x="47906" y="23615"/>
                        <a:pt x="47906" y="23883"/>
                        <a:pt x="47889" y="24147"/>
                      </a:cubicBezTo>
                      <a:cubicBezTo>
                        <a:pt x="47889" y="24816"/>
                        <a:pt x="48098" y="25402"/>
                        <a:pt x="48098" y="25904"/>
                      </a:cubicBezTo>
                      <a:cubicBezTo>
                        <a:pt x="48098" y="27118"/>
                        <a:pt x="47889" y="28122"/>
                        <a:pt x="47889" y="29461"/>
                      </a:cubicBezTo>
                      <a:cubicBezTo>
                        <a:pt x="47889" y="30800"/>
                        <a:pt x="47471" y="32349"/>
                        <a:pt x="47471" y="32893"/>
                      </a:cubicBezTo>
                      <a:cubicBezTo>
                        <a:pt x="47471" y="33437"/>
                        <a:pt x="47889" y="34902"/>
                        <a:pt x="47889" y="35906"/>
                      </a:cubicBezTo>
                      <a:cubicBezTo>
                        <a:pt x="47889" y="36910"/>
                        <a:pt x="47555" y="38082"/>
                        <a:pt x="47513" y="39254"/>
                      </a:cubicBezTo>
                      <a:cubicBezTo>
                        <a:pt x="47342" y="39764"/>
                        <a:pt x="47258" y="40304"/>
                        <a:pt x="47262" y="40844"/>
                      </a:cubicBezTo>
                      <a:cubicBezTo>
                        <a:pt x="47262" y="43439"/>
                        <a:pt x="47889" y="46201"/>
                        <a:pt x="47889" y="48461"/>
                      </a:cubicBezTo>
                      <a:cubicBezTo>
                        <a:pt x="47889" y="48461"/>
                        <a:pt x="47889" y="48461"/>
                        <a:pt x="47889" y="48837"/>
                      </a:cubicBezTo>
                      <a:cubicBezTo>
                        <a:pt x="47889" y="49214"/>
                        <a:pt x="47889" y="49046"/>
                        <a:pt x="47597" y="49046"/>
                      </a:cubicBezTo>
                      <a:lnTo>
                        <a:pt x="45548" y="49046"/>
                      </a:lnTo>
                      <a:lnTo>
                        <a:pt x="44209" y="49046"/>
                      </a:lnTo>
                      <a:cubicBezTo>
                        <a:pt x="43708" y="49046"/>
                        <a:pt x="43081" y="48419"/>
                        <a:pt x="42411" y="48419"/>
                      </a:cubicBezTo>
                      <a:cubicBezTo>
                        <a:pt x="41788" y="48632"/>
                        <a:pt x="41145" y="48774"/>
                        <a:pt x="40488" y="48837"/>
                      </a:cubicBezTo>
                      <a:cubicBezTo>
                        <a:pt x="39777" y="48837"/>
                        <a:pt x="39192" y="49046"/>
                        <a:pt x="38690" y="49046"/>
                      </a:cubicBezTo>
                      <a:cubicBezTo>
                        <a:pt x="37519" y="49046"/>
                        <a:pt x="36474" y="48837"/>
                        <a:pt x="35136" y="48837"/>
                      </a:cubicBezTo>
                      <a:cubicBezTo>
                        <a:pt x="33797" y="48837"/>
                        <a:pt x="32250" y="48419"/>
                        <a:pt x="31749" y="48419"/>
                      </a:cubicBezTo>
                      <a:cubicBezTo>
                        <a:pt x="30933" y="48481"/>
                        <a:pt x="30122" y="48607"/>
                        <a:pt x="29323" y="48795"/>
                      </a:cubicBezTo>
                      <a:cubicBezTo>
                        <a:pt x="28704" y="48352"/>
                        <a:pt x="27947" y="48142"/>
                        <a:pt x="27190" y="48209"/>
                      </a:cubicBezTo>
                      <a:cubicBezTo>
                        <a:pt x="24556" y="48209"/>
                        <a:pt x="21922" y="48837"/>
                        <a:pt x="19455" y="48837"/>
                      </a:cubicBezTo>
                      <a:cubicBezTo>
                        <a:pt x="18535" y="48837"/>
                        <a:pt x="17615" y="48628"/>
                        <a:pt x="14395" y="48628"/>
                      </a:cubicBezTo>
                      <a:cubicBezTo>
                        <a:pt x="13099" y="48628"/>
                        <a:pt x="11677" y="48837"/>
                        <a:pt x="10213" y="48837"/>
                      </a:cubicBezTo>
                      <a:cubicBezTo>
                        <a:pt x="8750" y="48837"/>
                        <a:pt x="9126" y="48837"/>
                        <a:pt x="8917" y="48837"/>
                      </a:cubicBezTo>
                      <a:lnTo>
                        <a:pt x="8624" y="48837"/>
                      </a:lnTo>
                      <a:cubicBezTo>
                        <a:pt x="8624" y="48837"/>
                        <a:pt x="8959" y="48209"/>
                        <a:pt x="8959" y="48209"/>
                      </a:cubicBezTo>
                      <a:cubicBezTo>
                        <a:pt x="8959" y="48209"/>
                        <a:pt x="8499" y="48502"/>
                        <a:pt x="8499" y="48209"/>
                      </a:cubicBezTo>
                      <a:lnTo>
                        <a:pt x="8499" y="46535"/>
                      </a:lnTo>
                      <a:cubicBezTo>
                        <a:pt x="8461" y="45837"/>
                        <a:pt x="8461" y="45142"/>
                        <a:pt x="8499" y="44443"/>
                      </a:cubicBezTo>
                      <a:cubicBezTo>
                        <a:pt x="8499" y="41514"/>
                        <a:pt x="8499" y="38919"/>
                        <a:pt x="8499" y="35571"/>
                      </a:cubicBezTo>
                      <a:cubicBezTo>
                        <a:pt x="8499" y="32223"/>
                        <a:pt x="8917" y="28373"/>
                        <a:pt x="8917" y="27202"/>
                      </a:cubicBezTo>
                      <a:cubicBezTo>
                        <a:pt x="8917" y="24691"/>
                        <a:pt x="8499" y="22138"/>
                        <a:pt x="8499" y="19585"/>
                      </a:cubicBezTo>
                      <a:cubicBezTo>
                        <a:pt x="8499" y="17911"/>
                        <a:pt x="8917" y="13224"/>
                        <a:pt x="8917" y="10253"/>
                      </a:cubicBezTo>
                      <a:cubicBezTo>
                        <a:pt x="9176" y="8608"/>
                        <a:pt x="8441" y="6964"/>
                        <a:pt x="7035" y="6068"/>
                      </a:cubicBezTo>
                      <a:cubicBezTo>
                        <a:pt x="6559" y="5235"/>
                        <a:pt x="5651" y="4750"/>
                        <a:pt x="4694" y="4813"/>
                      </a:cubicBezTo>
                      <a:cubicBezTo>
                        <a:pt x="4129" y="4679"/>
                        <a:pt x="3556" y="4582"/>
                        <a:pt x="2979" y="4520"/>
                      </a:cubicBezTo>
                      <a:close/>
                    </a:path>
                  </a:pathLst>
                </a:custGeom>
                <a:solidFill>
                  <a:schemeClr val="bg1"/>
                </a:solidFill>
                <a:ln w="3805" cap="flat">
                  <a:noFill/>
                  <a:prstDash val="solid"/>
                  <a:miter/>
                </a:ln>
              </p:spPr>
              <p:txBody>
                <a:bodyPr wrap="none" rtlCol="0" anchor="ctr"/>
                <a:lstStyle/>
                <a:p>
                  <a:endParaRPr lang="en-CA"/>
                </a:p>
              </p:txBody>
            </p:sp>
            <p:sp>
              <p:nvSpPr>
                <p:cNvPr id="295" name="Freeform 294">
                  <a:extLst>
                    <a:ext uri="{FF2B5EF4-FFF2-40B4-BE49-F238E27FC236}">
                      <a16:creationId xmlns:a16="http://schemas.microsoft.com/office/drawing/2014/main" id="{EF2C28EE-CD0D-7643-96AA-4237C8BADDB4}"/>
                    </a:ext>
                  </a:extLst>
                </p:cNvPr>
                <p:cNvSpPr/>
                <p:nvPr/>
              </p:nvSpPr>
              <p:spPr>
                <a:xfrm>
                  <a:off x="7472838" y="3161562"/>
                  <a:ext cx="10386" cy="48452"/>
                </a:xfrm>
                <a:custGeom>
                  <a:avLst/>
                  <a:gdLst>
                    <a:gd name="connsiteX0" fmla="*/ 7402 w 10386"/>
                    <a:gd name="connsiteY0" fmla="*/ 47821 h 48452"/>
                    <a:gd name="connsiteX1" fmla="*/ 10162 w 10386"/>
                    <a:gd name="connsiteY1" fmla="*/ 47277 h 48452"/>
                    <a:gd name="connsiteX2" fmla="*/ 10162 w 10386"/>
                    <a:gd name="connsiteY2" fmla="*/ 46524 h 48452"/>
                    <a:gd name="connsiteX3" fmla="*/ 9744 w 10386"/>
                    <a:gd name="connsiteY3" fmla="*/ 46022 h 48452"/>
                    <a:gd name="connsiteX4" fmla="*/ 9744 w 10386"/>
                    <a:gd name="connsiteY4" fmla="*/ 45603 h 48452"/>
                    <a:gd name="connsiteX5" fmla="*/ 10162 w 10386"/>
                    <a:gd name="connsiteY5" fmla="*/ 44892 h 48452"/>
                    <a:gd name="connsiteX6" fmla="*/ 10162 w 10386"/>
                    <a:gd name="connsiteY6" fmla="*/ 44306 h 48452"/>
                    <a:gd name="connsiteX7" fmla="*/ 10162 w 10386"/>
                    <a:gd name="connsiteY7" fmla="*/ 43511 h 48452"/>
                    <a:gd name="connsiteX8" fmla="*/ 9744 w 10386"/>
                    <a:gd name="connsiteY8" fmla="*/ 43008 h 48452"/>
                    <a:gd name="connsiteX9" fmla="*/ 10162 w 10386"/>
                    <a:gd name="connsiteY9" fmla="*/ 42171 h 48452"/>
                    <a:gd name="connsiteX10" fmla="*/ 10162 w 10386"/>
                    <a:gd name="connsiteY10" fmla="*/ 41544 h 48452"/>
                    <a:gd name="connsiteX11" fmla="*/ 10162 w 10386"/>
                    <a:gd name="connsiteY11" fmla="*/ 40539 h 48452"/>
                    <a:gd name="connsiteX12" fmla="*/ 10162 w 10386"/>
                    <a:gd name="connsiteY12" fmla="*/ 39451 h 48452"/>
                    <a:gd name="connsiteX13" fmla="*/ 8907 w 10386"/>
                    <a:gd name="connsiteY13" fmla="*/ 38740 h 48452"/>
                    <a:gd name="connsiteX14" fmla="*/ 8907 w 10386"/>
                    <a:gd name="connsiteY14" fmla="*/ 38740 h 48452"/>
                    <a:gd name="connsiteX15" fmla="*/ 10371 w 10386"/>
                    <a:gd name="connsiteY15" fmla="*/ 37150 h 48452"/>
                    <a:gd name="connsiteX16" fmla="*/ 9744 w 10386"/>
                    <a:gd name="connsiteY16" fmla="*/ 36355 h 48452"/>
                    <a:gd name="connsiteX17" fmla="*/ 10371 w 10386"/>
                    <a:gd name="connsiteY17" fmla="*/ 33969 h 48452"/>
                    <a:gd name="connsiteX18" fmla="*/ 9995 w 10386"/>
                    <a:gd name="connsiteY18" fmla="*/ 32881 h 48452"/>
                    <a:gd name="connsiteX19" fmla="*/ 10371 w 10386"/>
                    <a:gd name="connsiteY19" fmla="*/ 32881 h 48452"/>
                    <a:gd name="connsiteX20" fmla="*/ 10371 w 10386"/>
                    <a:gd name="connsiteY20" fmla="*/ 32128 h 48452"/>
                    <a:gd name="connsiteX21" fmla="*/ 10036 w 10386"/>
                    <a:gd name="connsiteY21" fmla="*/ 31709 h 48452"/>
                    <a:gd name="connsiteX22" fmla="*/ 10036 w 10386"/>
                    <a:gd name="connsiteY22" fmla="*/ 31333 h 48452"/>
                    <a:gd name="connsiteX23" fmla="*/ 9660 w 10386"/>
                    <a:gd name="connsiteY23" fmla="*/ 31123 h 48452"/>
                    <a:gd name="connsiteX24" fmla="*/ 10036 w 10386"/>
                    <a:gd name="connsiteY24" fmla="*/ 30496 h 48452"/>
                    <a:gd name="connsiteX25" fmla="*/ 10036 w 10386"/>
                    <a:gd name="connsiteY25" fmla="*/ 29910 h 48452"/>
                    <a:gd name="connsiteX26" fmla="*/ 10036 w 10386"/>
                    <a:gd name="connsiteY26" fmla="*/ 29115 h 48452"/>
                    <a:gd name="connsiteX27" fmla="*/ 9618 w 10386"/>
                    <a:gd name="connsiteY27" fmla="*/ 28613 h 48452"/>
                    <a:gd name="connsiteX28" fmla="*/ 10036 w 10386"/>
                    <a:gd name="connsiteY28" fmla="*/ 27776 h 48452"/>
                    <a:gd name="connsiteX29" fmla="*/ 10036 w 10386"/>
                    <a:gd name="connsiteY29" fmla="*/ 27148 h 48452"/>
                    <a:gd name="connsiteX30" fmla="*/ 10036 w 10386"/>
                    <a:gd name="connsiteY30" fmla="*/ 26144 h 48452"/>
                    <a:gd name="connsiteX31" fmla="*/ 10036 w 10386"/>
                    <a:gd name="connsiteY31" fmla="*/ 24888 h 48452"/>
                    <a:gd name="connsiteX32" fmla="*/ 8782 w 10386"/>
                    <a:gd name="connsiteY32" fmla="*/ 24177 h 48452"/>
                    <a:gd name="connsiteX33" fmla="*/ 8782 w 10386"/>
                    <a:gd name="connsiteY33" fmla="*/ 24177 h 48452"/>
                    <a:gd name="connsiteX34" fmla="*/ 10245 w 10386"/>
                    <a:gd name="connsiteY34" fmla="*/ 22586 h 48452"/>
                    <a:gd name="connsiteX35" fmla="*/ 9618 w 10386"/>
                    <a:gd name="connsiteY35" fmla="*/ 21791 h 48452"/>
                    <a:gd name="connsiteX36" fmla="*/ 10245 w 10386"/>
                    <a:gd name="connsiteY36" fmla="*/ 19406 h 48452"/>
                    <a:gd name="connsiteX37" fmla="*/ 9827 w 10386"/>
                    <a:gd name="connsiteY37" fmla="*/ 18025 h 48452"/>
                    <a:gd name="connsiteX38" fmla="*/ 10162 w 10386"/>
                    <a:gd name="connsiteY38" fmla="*/ 16937 h 48452"/>
                    <a:gd name="connsiteX39" fmla="*/ 10162 w 10386"/>
                    <a:gd name="connsiteY39" fmla="*/ 16937 h 48452"/>
                    <a:gd name="connsiteX40" fmla="*/ 10162 w 10386"/>
                    <a:gd name="connsiteY40" fmla="*/ 16184 h 48452"/>
                    <a:gd name="connsiteX41" fmla="*/ 9744 w 10386"/>
                    <a:gd name="connsiteY41" fmla="*/ 15681 h 48452"/>
                    <a:gd name="connsiteX42" fmla="*/ 9744 w 10386"/>
                    <a:gd name="connsiteY42" fmla="*/ 15263 h 48452"/>
                    <a:gd name="connsiteX43" fmla="*/ 10162 w 10386"/>
                    <a:gd name="connsiteY43" fmla="*/ 14510 h 48452"/>
                    <a:gd name="connsiteX44" fmla="*/ 10162 w 10386"/>
                    <a:gd name="connsiteY44" fmla="*/ 13966 h 48452"/>
                    <a:gd name="connsiteX45" fmla="*/ 10162 w 10386"/>
                    <a:gd name="connsiteY45" fmla="*/ 13170 h 48452"/>
                    <a:gd name="connsiteX46" fmla="*/ 9744 w 10386"/>
                    <a:gd name="connsiteY46" fmla="*/ 12626 h 48452"/>
                    <a:gd name="connsiteX47" fmla="*/ 10162 w 10386"/>
                    <a:gd name="connsiteY47" fmla="*/ 11831 h 48452"/>
                    <a:gd name="connsiteX48" fmla="*/ 10162 w 10386"/>
                    <a:gd name="connsiteY48" fmla="*/ 11204 h 48452"/>
                    <a:gd name="connsiteX49" fmla="*/ 10162 w 10386"/>
                    <a:gd name="connsiteY49" fmla="*/ 10157 h 48452"/>
                    <a:gd name="connsiteX50" fmla="*/ 10162 w 10386"/>
                    <a:gd name="connsiteY50" fmla="*/ 8944 h 48452"/>
                    <a:gd name="connsiteX51" fmla="*/ 8907 w 10386"/>
                    <a:gd name="connsiteY51" fmla="*/ 8232 h 48452"/>
                    <a:gd name="connsiteX52" fmla="*/ 8907 w 10386"/>
                    <a:gd name="connsiteY52" fmla="*/ 8232 h 48452"/>
                    <a:gd name="connsiteX53" fmla="*/ 10371 w 10386"/>
                    <a:gd name="connsiteY53" fmla="*/ 6642 h 48452"/>
                    <a:gd name="connsiteX54" fmla="*/ 9744 w 10386"/>
                    <a:gd name="connsiteY54" fmla="*/ 5847 h 48452"/>
                    <a:gd name="connsiteX55" fmla="*/ 10371 w 10386"/>
                    <a:gd name="connsiteY55" fmla="*/ 3503 h 48452"/>
                    <a:gd name="connsiteX56" fmla="*/ 9953 w 10386"/>
                    <a:gd name="connsiteY56" fmla="*/ 2122 h 48452"/>
                    <a:gd name="connsiteX57" fmla="*/ 10371 w 10386"/>
                    <a:gd name="connsiteY57" fmla="*/ 700 h 48452"/>
                    <a:gd name="connsiteX58" fmla="*/ 5520 w 10386"/>
                    <a:gd name="connsiteY58" fmla="*/ 30 h 48452"/>
                    <a:gd name="connsiteX59" fmla="*/ 1088 w 10386"/>
                    <a:gd name="connsiteY59" fmla="*/ 239 h 48452"/>
                    <a:gd name="connsiteX60" fmla="*/ 419 w 10386"/>
                    <a:gd name="connsiteY60" fmla="*/ 1076 h 48452"/>
                    <a:gd name="connsiteX61" fmla="*/ 1088 w 10386"/>
                    <a:gd name="connsiteY61" fmla="*/ 4089 h 48452"/>
                    <a:gd name="connsiteX62" fmla="*/ 837 w 10386"/>
                    <a:gd name="connsiteY62" fmla="*/ 6056 h 48452"/>
                    <a:gd name="connsiteX63" fmla="*/ 1088 w 10386"/>
                    <a:gd name="connsiteY63" fmla="*/ 7688 h 48452"/>
                    <a:gd name="connsiteX64" fmla="*/ 1088 w 10386"/>
                    <a:gd name="connsiteY64" fmla="*/ 9279 h 48452"/>
                    <a:gd name="connsiteX65" fmla="*/ 419 w 10386"/>
                    <a:gd name="connsiteY65" fmla="*/ 9948 h 48452"/>
                    <a:gd name="connsiteX66" fmla="*/ 879 w 10386"/>
                    <a:gd name="connsiteY66" fmla="*/ 10701 h 48452"/>
                    <a:gd name="connsiteX67" fmla="*/ 879 w 10386"/>
                    <a:gd name="connsiteY67" fmla="*/ 11413 h 48452"/>
                    <a:gd name="connsiteX68" fmla="*/ 879 w 10386"/>
                    <a:gd name="connsiteY68" fmla="*/ 12794 h 48452"/>
                    <a:gd name="connsiteX69" fmla="*/ 419 w 10386"/>
                    <a:gd name="connsiteY69" fmla="*/ 14133 h 48452"/>
                    <a:gd name="connsiteX70" fmla="*/ 879 w 10386"/>
                    <a:gd name="connsiteY70" fmla="*/ 15305 h 48452"/>
                    <a:gd name="connsiteX71" fmla="*/ 461 w 10386"/>
                    <a:gd name="connsiteY71" fmla="*/ 16602 h 48452"/>
                    <a:gd name="connsiteX72" fmla="*/ 210 w 10386"/>
                    <a:gd name="connsiteY72" fmla="*/ 17230 h 48452"/>
                    <a:gd name="connsiteX73" fmla="*/ 879 w 10386"/>
                    <a:gd name="connsiteY73" fmla="*/ 20201 h 48452"/>
                    <a:gd name="connsiteX74" fmla="*/ 628 w 10386"/>
                    <a:gd name="connsiteY74" fmla="*/ 22210 h 48452"/>
                    <a:gd name="connsiteX75" fmla="*/ 879 w 10386"/>
                    <a:gd name="connsiteY75" fmla="*/ 23800 h 48452"/>
                    <a:gd name="connsiteX76" fmla="*/ 879 w 10386"/>
                    <a:gd name="connsiteY76" fmla="*/ 25390 h 48452"/>
                    <a:gd name="connsiteX77" fmla="*/ 210 w 10386"/>
                    <a:gd name="connsiteY77" fmla="*/ 26102 h 48452"/>
                    <a:gd name="connsiteX78" fmla="*/ 670 w 10386"/>
                    <a:gd name="connsiteY78" fmla="*/ 26855 h 48452"/>
                    <a:gd name="connsiteX79" fmla="*/ 670 w 10386"/>
                    <a:gd name="connsiteY79" fmla="*/ 27524 h 48452"/>
                    <a:gd name="connsiteX80" fmla="*/ 670 w 10386"/>
                    <a:gd name="connsiteY80" fmla="*/ 28947 h 48452"/>
                    <a:gd name="connsiteX81" fmla="*/ 210 w 10386"/>
                    <a:gd name="connsiteY81" fmla="*/ 30245 h 48452"/>
                    <a:gd name="connsiteX82" fmla="*/ 586 w 10386"/>
                    <a:gd name="connsiteY82" fmla="*/ 31207 h 48452"/>
                    <a:gd name="connsiteX83" fmla="*/ 1 w 10386"/>
                    <a:gd name="connsiteY83" fmla="*/ 32044 h 48452"/>
                    <a:gd name="connsiteX84" fmla="*/ 670 w 10386"/>
                    <a:gd name="connsiteY84" fmla="*/ 35015 h 48452"/>
                    <a:gd name="connsiteX85" fmla="*/ 419 w 10386"/>
                    <a:gd name="connsiteY85" fmla="*/ 37024 h 48452"/>
                    <a:gd name="connsiteX86" fmla="*/ 670 w 10386"/>
                    <a:gd name="connsiteY86" fmla="*/ 38614 h 48452"/>
                    <a:gd name="connsiteX87" fmla="*/ 670 w 10386"/>
                    <a:gd name="connsiteY87" fmla="*/ 40205 h 48452"/>
                    <a:gd name="connsiteX88" fmla="*/ 1 w 10386"/>
                    <a:gd name="connsiteY88" fmla="*/ 40916 h 48452"/>
                    <a:gd name="connsiteX89" fmla="*/ 461 w 10386"/>
                    <a:gd name="connsiteY89" fmla="*/ 41669 h 48452"/>
                    <a:gd name="connsiteX90" fmla="*/ 461 w 10386"/>
                    <a:gd name="connsiteY90" fmla="*/ 42339 h 48452"/>
                    <a:gd name="connsiteX91" fmla="*/ 461 w 10386"/>
                    <a:gd name="connsiteY91" fmla="*/ 43762 h 48452"/>
                    <a:gd name="connsiteX92" fmla="*/ 1 w 10386"/>
                    <a:gd name="connsiteY92" fmla="*/ 45059 h 48452"/>
                    <a:gd name="connsiteX93" fmla="*/ 461 w 10386"/>
                    <a:gd name="connsiteY93" fmla="*/ 46231 h 48452"/>
                    <a:gd name="connsiteX94" fmla="*/ 1 w 10386"/>
                    <a:gd name="connsiteY94" fmla="*/ 47695 h 48452"/>
                    <a:gd name="connsiteX95" fmla="*/ 1924 w 10386"/>
                    <a:gd name="connsiteY95" fmla="*/ 48365 h 48452"/>
                    <a:gd name="connsiteX96" fmla="*/ 4266 w 10386"/>
                    <a:gd name="connsiteY96" fmla="*/ 48365 h 4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6" h="48452">
                      <a:moveTo>
                        <a:pt x="7402" y="47821"/>
                      </a:moveTo>
                      <a:cubicBezTo>
                        <a:pt x="8347" y="47817"/>
                        <a:pt x="9284" y="47633"/>
                        <a:pt x="10162" y="47277"/>
                      </a:cubicBezTo>
                      <a:cubicBezTo>
                        <a:pt x="10183" y="47026"/>
                        <a:pt x="10183" y="46775"/>
                        <a:pt x="10162" y="46524"/>
                      </a:cubicBezTo>
                      <a:cubicBezTo>
                        <a:pt x="10162" y="46524"/>
                        <a:pt x="10162" y="46231"/>
                        <a:pt x="9744" y="46022"/>
                      </a:cubicBezTo>
                      <a:cubicBezTo>
                        <a:pt x="9660" y="45896"/>
                        <a:pt x="9660" y="45729"/>
                        <a:pt x="9744" y="45603"/>
                      </a:cubicBezTo>
                      <a:cubicBezTo>
                        <a:pt x="9794" y="45323"/>
                        <a:pt x="9940" y="45072"/>
                        <a:pt x="10162" y="44892"/>
                      </a:cubicBezTo>
                      <a:cubicBezTo>
                        <a:pt x="10162" y="44892"/>
                        <a:pt x="10162" y="44892"/>
                        <a:pt x="10162" y="44306"/>
                      </a:cubicBezTo>
                      <a:cubicBezTo>
                        <a:pt x="10162" y="43720"/>
                        <a:pt x="10162" y="43845"/>
                        <a:pt x="10162" y="43511"/>
                      </a:cubicBezTo>
                      <a:cubicBezTo>
                        <a:pt x="10162" y="43176"/>
                        <a:pt x="9744" y="43134"/>
                        <a:pt x="9744" y="43008"/>
                      </a:cubicBezTo>
                      <a:cubicBezTo>
                        <a:pt x="9794" y="42695"/>
                        <a:pt x="9940" y="42402"/>
                        <a:pt x="10162" y="42171"/>
                      </a:cubicBezTo>
                      <a:cubicBezTo>
                        <a:pt x="10254" y="41971"/>
                        <a:pt x="10254" y="41745"/>
                        <a:pt x="10162" y="41544"/>
                      </a:cubicBezTo>
                      <a:cubicBezTo>
                        <a:pt x="10162" y="41167"/>
                        <a:pt x="10162" y="40874"/>
                        <a:pt x="10162" y="40539"/>
                      </a:cubicBezTo>
                      <a:lnTo>
                        <a:pt x="10162" y="39451"/>
                      </a:lnTo>
                      <a:cubicBezTo>
                        <a:pt x="9953" y="38991"/>
                        <a:pt x="9953" y="39033"/>
                        <a:pt x="8907" y="38740"/>
                      </a:cubicBezTo>
                      <a:lnTo>
                        <a:pt x="8907" y="38740"/>
                      </a:lnTo>
                      <a:cubicBezTo>
                        <a:pt x="8907" y="38447"/>
                        <a:pt x="10371" y="37903"/>
                        <a:pt x="10371" y="37150"/>
                      </a:cubicBezTo>
                      <a:cubicBezTo>
                        <a:pt x="10371" y="36396"/>
                        <a:pt x="9744" y="36564"/>
                        <a:pt x="9744" y="36355"/>
                      </a:cubicBezTo>
                      <a:cubicBezTo>
                        <a:pt x="9744" y="35225"/>
                        <a:pt x="10371" y="34932"/>
                        <a:pt x="10371" y="33969"/>
                      </a:cubicBezTo>
                      <a:cubicBezTo>
                        <a:pt x="10296" y="33593"/>
                        <a:pt x="10170" y="33224"/>
                        <a:pt x="9995" y="32881"/>
                      </a:cubicBezTo>
                      <a:cubicBezTo>
                        <a:pt x="10245" y="32881"/>
                        <a:pt x="10371" y="32881"/>
                        <a:pt x="10371" y="32881"/>
                      </a:cubicBezTo>
                      <a:cubicBezTo>
                        <a:pt x="10392" y="32630"/>
                        <a:pt x="10392" y="32379"/>
                        <a:pt x="10371" y="32128"/>
                      </a:cubicBezTo>
                      <a:cubicBezTo>
                        <a:pt x="10371" y="32128"/>
                        <a:pt x="10371" y="31877"/>
                        <a:pt x="10036" y="31709"/>
                      </a:cubicBezTo>
                      <a:cubicBezTo>
                        <a:pt x="10061" y="31584"/>
                        <a:pt x="10061" y="31458"/>
                        <a:pt x="10036" y="31333"/>
                      </a:cubicBezTo>
                      <a:cubicBezTo>
                        <a:pt x="10036" y="31333"/>
                        <a:pt x="10036" y="31333"/>
                        <a:pt x="9660" y="31123"/>
                      </a:cubicBezTo>
                      <a:cubicBezTo>
                        <a:pt x="9740" y="30889"/>
                        <a:pt x="9865" y="30676"/>
                        <a:pt x="10036" y="30496"/>
                      </a:cubicBezTo>
                      <a:cubicBezTo>
                        <a:pt x="10036" y="30496"/>
                        <a:pt x="10036" y="30496"/>
                        <a:pt x="10036" y="29910"/>
                      </a:cubicBezTo>
                      <a:cubicBezTo>
                        <a:pt x="10036" y="29324"/>
                        <a:pt x="10036" y="29450"/>
                        <a:pt x="10036" y="29115"/>
                      </a:cubicBezTo>
                      <a:cubicBezTo>
                        <a:pt x="10036" y="28780"/>
                        <a:pt x="9618" y="28738"/>
                        <a:pt x="9618" y="28613"/>
                      </a:cubicBezTo>
                      <a:cubicBezTo>
                        <a:pt x="9673" y="28299"/>
                        <a:pt x="9815" y="28006"/>
                        <a:pt x="10036" y="27776"/>
                      </a:cubicBezTo>
                      <a:cubicBezTo>
                        <a:pt x="10129" y="27575"/>
                        <a:pt x="10129" y="27349"/>
                        <a:pt x="10036" y="27148"/>
                      </a:cubicBezTo>
                      <a:cubicBezTo>
                        <a:pt x="10036" y="26771"/>
                        <a:pt x="10036" y="26478"/>
                        <a:pt x="10036" y="26144"/>
                      </a:cubicBezTo>
                      <a:lnTo>
                        <a:pt x="10036" y="24888"/>
                      </a:lnTo>
                      <a:cubicBezTo>
                        <a:pt x="9827" y="24428"/>
                        <a:pt x="9827" y="24470"/>
                        <a:pt x="8782" y="24177"/>
                      </a:cubicBezTo>
                      <a:cubicBezTo>
                        <a:pt x="8782" y="24177"/>
                        <a:pt x="8782" y="24177"/>
                        <a:pt x="8782" y="24177"/>
                      </a:cubicBezTo>
                      <a:cubicBezTo>
                        <a:pt x="8782" y="24177"/>
                        <a:pt x="10245" y="23340"/>
                        <a:pt x="10245" y="22586"/>
                      </a:cubicBezTo>
                      <a:cubicBezTo>
                        <a:pt x="10245" y="21833"/>
                        <a:pt x="9618" y="22001"/>
                        <a:pt x="9618" y="21791"/>
                      </a:cubicBezTo>
                      <a:cubicBezTo>
                        <a:pt x="9618" y="20661"/>
                        <a:pt x="10245" y="20368"/>
                        <a:pt x="10245" y="19406"/>
                      </a:cubicBezTo>
                      <a:cubicBezTo>
                        <a:pt x="10245" y="18443"/>
                        <a:pt x="9827" y="18485"/>
                        <a:pt x="9827" y="18025"/>
                      </a:cubicBezTo>
                      <a:cubicBezTo>
                        <a:pt x="9873" y="17644"/>
                        <a:pt x="9990" y="17276"/>
                        <a:pt x="10162" y="16937"/>
                      </a:cubicBezTo>
                      <a:lnTo>
                        <a:pt x="10162" y="16937"/>
                      </a:lnTo>
                      <a:cubicBezTo>
                        <a:pt x="10183" y="16686"/>
                        <a:pt x="10183" y="16435"/>
                        <a:pt x="10162" y="16184"/>
                      </a:cubicBezTo>
                      <a:cubicBezTo>
                        <a:pt x="10162" y="16184"/>
                        <a:pt x="10162" y="15891"/>
                        <a:pt x="9744" y="15681"/>
                      </a:cubicBezTo>
                      <a:cubicBezTo>
                        <a:pt x="9668" y="15552"/>
                        <a:pt x="9668" y="15393"/>
                        <a:pt x="9744" y="15263"/>
                      </a:cubicBezTo>
                      <a:cubicBezTo>
                        <a:pt x="9744" y="14970"/>
                        <a:pt x="9744" y="14761"/>
                        <a:pt x="10162" y="14510"/>
                      </a:cubicBezTo>
                      <a:cubicBezTo>
                        <a:pt x="10233" y="14334"/>
                        <a:pt x="10233" y="14141"/>
                        <a:pt x="10162" y="13966"/>
                      </a:cubicBezTo>
                      <a:cubicBezTo>
                        <a:pt x="10162" y="13715"/>
                        <a:pt x="10162" y="13505"/>
                        <a:pt x="10162" y="13170"/>
                      </a:cubicBezTo>
                      <a:cubicBezTo>
                        <a:pt x="10162" y="12836"/>
                        <a:pt x="9744" y="12752"/>
                        <a:pt x="9744" y="12626"/>
                      </a:cubicBezTo>
                      <a:cubicBezTo>
                        <a:pt x="9744" y="12501"/>
                        <a:pt x="9744" y="12124"/>
                        <a:pt x="10162" y="11831"/>
                      </a:cubicBezTo>
                      <a:cubicBezTo>
                        <a:pt x="10241" y="11630"/>
                        <a:pt x="10241" y="11404"/>
                        <a:pt x="10162" y="11204"/>
                      </a:cubicBezTo>
                      <a:cubicBezTo>
                        <a:pt x="10162" y="10827"/>
                        <a:pt x="10162" y="10534"/>
                        <a:pt x="10162" y="10157"/>
                      </a:cubicBezTo>
                      <a:lnTo>
                        <a:pt x="10162" y="8944"/>
                      </a:lnTo>
                      <a:cubicBezTo>
                        <a:pt x="9953" y="8442"/>
                        <a:pt x="9953" y="8525"/>
                        <a:pt x="8907" y="8232"/>
                      </a:cubicBezTo>
                      <a:cubicBezTo>
                        <a:pt x="8907" y="8232"/>
                        <a:pt x="8907" y="8232"/>
                        <a:pt x="8907" y="8232"/>
                      </a:cubicBezTo>
                      <a:cubicBezTo>
                        <a:pt x="8907" y="8232"/>
                        <a:pt x="10371" y="7437"/>
                        <a:pt x="10371" y="6642"/>
                      </a:cubicBezTo>
                      <a:cubicBezTo>
                        <a:pt x="10371" y="5847"/>
                        <a:pt x="9744" y="6056"/>
                        <a:pt x="9744" y="5847"/>
                      </a:cubicBezTo>
                      <a:cubicBezTo>
                        <a:pt x="9744" y="4759"/>
                        <a:pt x="10371" y="4466"/>
                        <a:pt x="10371" y="3503"/>
                      </a:cubicBezTo>
                      <a:cubicBezTo>
                        <a:pt x="10371" y="2541"/>
                        <a:pt x="9953" y="2583"/>
                        <a:pt x="9953" y="2122"/>
                      </a:cubicBezTo>
                      <a:cubicBezTo>
                        <a:pt x="10053" y="1637"/>
                        <a:pt x="10191" y="1160"/>
                        <a:pt x="10371" y="700"/>
                      </a:cubicBezTo>
                      <a:cubicBezTo>
                        <a:pt x="8820" y="139"/>
                        <a:pt x="7168" y="-87"/>
                        <a:pt x="5520" y="30"/>
                      </a:cubicBezTo>
                      <a:cubicBezTo>
                        <a:pt x="4040" y="22"/>
                        <a:pt x="2560" y="89"/>
                        <a:pt x="1088" y="239"/>
                      </a:cubicBezTo>
                      <a:cubicBezTo>
                        <a:pt x="682" y="302"/>
                        <a:pt x="394" y="666"/>
                        <a:pt x="419" y="1076"/>
                      </a:cubicBezTo>
                      <a:cubicBezTo>
                        <a:pt x="419" y="2122"/>
                        <a:pt x="1088" y="3127"/>
                        <a:pt x="1088" y="4089"/>
                      </a:cubicBezTo>
                      <a:cubicBezTo>
                        <a:pt x="942" y="4734"/>
                        <a:pt x="858" y="5395"/>
                        <a:pt x="837" y="6056"/>
                      </a:cubicBezTo>
                      <a:cubicBezTo>
                        <a:pt x="837" y="6558"/>
                        <a:pt x="1088" y="7102"/>
                        <a:pt x="1088" y="7688"/>
                      </a:cubicBezTo>
                      <a:cubicBezTo>
                        <a:pt x="1038" y="8216"/>
                        <a:pt x="1038" y="8751"/>
                        <a:pt x="1088" y="9279"/>
                      </a:cubicBezTo>
                      <a:cubicBezTo>
                        <a:pt x="1088" y="9279"/>
                        <a:pt x="419" y="9697"/>
                        <a:pt x="419" y="9948"/>
                      </a:cubicBezTo>
                      <a:cubicBezTo>
                        <a:pt x="419" y="10199"/>
                        <a:pt x="879" y="10325"/>
                        <a:pt x="879" y="10701"/>
                      </a:cubicBezTo>
                      <a:cubicBezTo>
                        <a:pt x="879" y="11078"/>
                        <a:pt x="879" y="11204"/>
                        <a:pt x="879" y="11413"/>
                      </a:cubicBezTo>
                      <a:cubicBezTo>
                        <a:pt x="879" y="11622"/>
                        <a:pt x="879" y="12250"/>
                        <a:pt x="879" y="12794"/>
                      </a:cubicBezTo>
                      <a:cubicBezTo>
                        <a:pt x="879" y="13338"/>
                        <a:pt x="419" y="13924"/>
                        <a:pt x="419" y="14133"/>
                      </a:cubicBezTo>
                      <a:cubicBezTo>
                        <a:pt x="419" y="14342"/>
                        <a:pt x="879" y="14928"/>
                        <a:pt x="879" y="15305"/>
                      </a:cubicBezTo>
                      <a:cubicBezTo>
                        <a:pt x="879" y="15681"/>
                        <a:pt x="503" y="16142"/>
                        <a:pt x="461" y="16602"/>
                      </a:cubicBezTo>
                      <a:cubicBezTo>
                        <a:pt x="302" y="16774"/>
                        <a:pt x="210" y="16995"/>
                        <a:pt x="210" y="17230"/>
                      </a:cubicBezTo>
                      <a:cubicBezTo>
                        <a:pt x="210" y="18234"/>
                        <a:pt x="879" y="19280"/>
                        <a:pt x="879" y="20201"/>
                      </a:cubicBezTo>
                      <a:cubicBezTo>
                        <a:pt x="737" y="20862"/>
                        <a:pt x="653" y="21536"/>
                        <a:pt x="628" y="22210"/>
                      </a:cubicBezTo>
                      <a:cubicBezTo>
                        <a:pt x="628" y="22712"/>
                        <a:pt x="879" y="23256"/>
                        <a:pt x="879" y="23800"/>
                      </a:cubicBezTo>
                      <a:cubicBezTo>
                        <a:pt x="829" y="24327"/>
                        <a:pt x="829" y="24863"/>
                        <a:pt x="879" y="25390"/>
                      </a:cubicBezTo>
                      <a:cubicBezTo>
                        <a:pt x="879" y="25599"/>
                        <a:pt x="210" y="25809"/>
                        <a:pt x="210" y="26102"/>
                      </a:cubicBezTo>
                      <a:cubicBezTo>
                        <a:pt x="210" y="26395"/>
                        <a:pt x="670" y="26436"/>
                        <a:pt x="670" y="26855"/>
                      </a:cubicBezTo>
                      <a:cubicBezTo>
                        <a:pt x="670" y="27273"/>
                        <a:pt x="670" y="27357"/>
                        <a:pt x="670" y="27524"/>
                      </a:cubicBezTo>
                      <a:cubicBezTo>
                        <a:pt x="670" y="27692"/>
                        <a:pt x="670" y="28403"/>
                        <a:pt x="670" y="28947"/>
                      </a:cubicBezTo>
                      <a:cubicBezTo>
                        <a:pt x="670" y="29491"/>
                        <a:pt x="210" y="30035"/>
                        <a:pt x="210" y="30245"/>
                      </a:cubicBezTo>
                      <a:cubicBezTo>
                        <a:pt x="210" y="30454"/>
                        <a:pt x="503" y="30872"/>
                        <a:pt x="586" y="31207"/>
                      </a:cubicBezTo>
                      <a:cubicBezTo>
                        <a:pt x="222" y="31320"/>
                        <a:pt x="-16" y="31663"/>
                        <a:pt x="1" y="32044"/>
                      </a:cubicBezTo>
                      <a:cubicBezTo>
                        <a:pt x="1" y="33049"/>
                        <a:pt x="670" y="34095"/>
                        <a:pt x="670" y="35015"/>
                      </a:cubicBezTo>
                      <a:cubicBezTo>
                        <a:pt x="528" y="35677"/>
                        <a:pt x="444" y="36350"/>
                        <a:pt x="419" y="37024"/>
                      </a:cubicBezTo>
                      <a:cubicBezTo>
                        <a:pt x="419" y="37526"/>
                        <a:pt x="670" y="38070"/>
                        <a:pt x="670" y="38614"/>
                      </a:cubicBezTo>
                      <a:cubicBezTo>
                        <a:pt x="619" y="39142"/>
                        <a:pt x="619" y="39677"/>
                        <a:pt x="670" y="40205"/>
                      </a:cubicBezTo>
                      <a:cubicBezTo>
                        <a:pt x="670" y="40414"/>
                        <a:pt x="1" y="40623"/>
                        <a:pt x="1" y="40916"/>
                      </a:cubicBezTo>
                      <a:cubicBezTo>
                        <a:pt x="1" y="41209"/>
                        <a:pt x="461" y="41251"/>
                        <a:pt x="461" y="41669"/>
                      </a:cubicBezTo>
                      <a:cubicBezTo>
                        <a:pt x="461" y="42088"/>
                        <a:pt x="461" y="42171"/>
                        <a:pt x="461" y="42339"/>
                      </a:cubicBezTo>
                      <a:cubicBezTo>
                        <a:pt x="461" y="42506"/>
                        <a:pt x="461" y="43218"/>
                        <a:pt x="461" y="43762"/>
                      </a:cubicBezTo>
                      <a:cubicBezTo>
                        <a:pt x="461" y="44306"/>
                        <a:pt x="1" y="44850"/>
                        <a:pt x="1" y="45059"/>
                      </a:cubicBezTo>
                      <a:cubicBezTo>
                        <a:pt x="1" y="45268"/>
                        <a:pt x="461" y="45854"/>
                        <a:pt x="461" y="46231"/>
                      </a:cubicBezTo>
                      <a:cubicBezTo>
                        <a:pt x="461" y="46607"/>
                        <a:pt x="1" y="47235"/>
                        <a:pt x="1" y="47695"/>
                      </a:cubicBezTo>
                      <a:cubicBezTo>
                        <a:pt x="1" y="48156"/>
                        <a:pt x="1" y="48114"/>
                        <a:pt x="1924" y="48365"/>
                      </a:cubicBezTo>
                      <a:cubicBezTo>
                        <a:pt x="2702" y="48482"/>
                        <a:pt x="3488" y="48482"/>
                        <a:pt x="4266" y="48365"/>
                      </a:cubicBezTo>
                      <a:close/>
                    </a:path>
                  </a:pathLst>
                </a:custGeom>
                <a:solidFill>
                  <a:schemeClr val="bg1"/>
                </a:solidFill>
                <a:ln w="3805" cap="flat">
                  <a:noFill/>
                  <a:prstDash val="solid"/>
                  <a:miter/>
                </a:ln>
              </p:spPr>
              <p:txBody>
                <a:bodyPr wrap="none" rtlCol="0" anchor="ctr"/>
                <a:lstStyle/>
                <a:p>
                  <a:endParaRPr lang="en-CA"/>
                </a:p>
              </p:txBody>
            </p:sp>
            <p:sp>
              <p:nvSpPr>
                <p:cNvPr id="296" name="Freeform 295">
                  <a:extLst>
                    <a:ext uri="{FF2B5EF4-FFF2-40B4-BE49-F238E27FC236}">
                      <a16:creationId xmlns:a16="http://schemas.microsoft.com/office/drawing/2014/main" id="{347182AC-B3B1-6045-8A03-84A3EDD98697}"/>
                    </a:ext>
                  </a:extLst>
                </p:cNvPr>
                <p:cNvSpPr/>
                <p:nvPr/>
              </p:nvSpPr>
              <p:spPr>
                <a:xfrm>
                  <a:off x="7453936" y="3179880"/>
                  <a:ext cx="47911" cy="10352"/>
                </a:xfrm>
                <a:custGeom>
                  <a:avLst/>
                  <a:gdLst>
                    <a:gd name="connsiteX0" fmla="*/ 2 w 47911"/>
                    <a:gd name="connsiteY0" fmla="*/ 7365 h 10352"/>
                    <a:gd name="connsiteX1" fmla="*/ 504 w 47911"/>
                    <a:gd name="connsiteY1" fmla="*/ 10127 h 10352"/>
                    <a:gd name="connsiteX2" fmla="*/ 1257 w 47911"/>
                    <a:gd name="connsiteY2" fmla="*/ 10127 h 10352"/>
                    <a:gd name="connsiteX3" fmla="*/ 1759 w 47911"/>
                    <a:gd name="connsiteY3" fmla="*/ 9709 h 10352"/>
                    <a:gd name="connsiteX4" fmla="*/ 2218 w 47911"/>
                    <a:gd name="connsiteY4" fmla="*/ 9709 h 10352"/>
                    <a:gd name="connsiteX5" fmla="*/ 2930 w 47911"/>
                    <a:gd name="connsiteY5" fmla="*/ 10127 h 10352"/>
                    <a:gd name="connsiteX6" fmla="*/ 3473 w 47911"/>
                    <a:gd name="connsiteY6" fmla="*/ 10127 h 10352"/>
                    <a:gd name="connsiteX7" fmla="*/ 4268 w 47911"/>
                    <a:gd name="connsiteY7" fmla="*/ 10127 h 10352"/>
                    <a:gd name="connsiteX8" fmla="*/ 4811 w 47911"/>
                    <a:gd name="connsiteY8" fmla="*/ 9709 h 10352"/>
                    <a:gd name="connsiteX9" fmla="*/ 5647 w 47911"/>
                    <a:gd name="connsiteY9" fmla="*/ 10127 h 10352"/>
                    <a:gd name="connsiteX10" fmla="*/ 6233 w 47911"/>
                    <a:gd name="connsiteY10" fmla="*/ 10127 h 10352"/>
                    <a:gd name="connsiteX11" fmla="*/ 7278 w 47911"/>
                    <a:gd name="connsiteY11" fmla="*/ 10127 h 10352"/>
                    <a:gd name="connsiteX12" fmla="*/ 8491 w 47911"/>
                    <a:gd name="connsiteY12" fmla="*/ 10127 h 10352"/>
                    <a:gd name="connsiteX13" fmla="*/ 9202 w 47911"/>
                    <a:gd name="connsiteY13" fmla="*/ 8872 h 10352"/>
                    <a:gd name="connsiteX14" fmla="*/ 9202 w 47911"/>
                    <a:gd name="connsiteY14" fmla="*/ 8872 h 10352"/>
                    <a:gd name="connsiteX15" fmla="*/ 10791 w 47911"/>
                    <a:gd name="connsiteY15" fmla="*/ 10337 h 10352"/>
                    <a:gd name="connsiteX16" fmla="*/ 11585 w 47911"/>
                    <a:gd name="connsiteY16" fmla="*/ 9709 h 10352"/>
                    <a:gd name="connsiteX17" fmla="*/ 13927 w 47911"/>
                    <a:gd name="connsiteY17" fmla="*/ 10337 h 10352"/>
                    <a:gd name="connsiteX18" fmla="*/ 15014 w 47911"/>
                    <a:gd name="connsiteY18" fmla="*/ 9960 h 10352"/>
                    <a:gd name="connsiteX19" fmla="*/ 15014 w 47911"/>
                    <a:gd name="connsiteY19" fmla="*/ 10337 h 10352"/>
                    <a:gd name="connsiteX20" fmla="*/ 15767 w 47911"/>
                    <a:gd name="connsiteY20" fmla="*/ 10337 h 10352"/>
                    <a:gd name="connsiteX21" fmla="*/ 16185 w 47911"/>
                    <a:gd name="connsiteY21" fmla="*/ 10002 h 10352"/>
                    <a:gd name="connsiteX22" fmla="*/ 16561 w 47911"/>
                    <a:gd name="connsiteY22" fmla="*/ 10002 h 10352"/>
                    <a:gd name="connsiteX23" fmla="*/ 16770 w 47911"/>
                    <a:gd name="connsiteY23" fmla="*/ 9625 h 10352"/>
                    <a:gd name="connsiteX24" fmla="*/ 17439 w 47911"/>
                    <a:gd name="connsiteY24" fmla="*/ 10002 h 10352"/>
                    <a:gd name="connsiteX25" fmla="*/ 17983 w 47911"/>
                    <a:gd name="connsiteY25" fmla="*/ 10002 h 10352"/>
                    <a:gd name="connsiteX26" fmla="*/ 18778 w 47911"/>
                    <a:gd name="connsiteY26" fmla="*/ 10002 h 10352"/>
                    <a:gd name="connsiteX27" fmla="*/ 19321 w 47911"/>
                    <a:gd name="connsiteY27" fmla="*/ 9583 h 10352"/>
                    <a:gd name="connsiteX28" fmla="*/ 20116 w 47911"/>
                    <a:gd name="connsiteY28" fmla="*/ 10002 h 10352"/>
                    <a:gd name="connsiteX29" fmla="*/ 20743 w 47911"/>
                    <a:gd name="connsiteY29" fmla="*/ 10002 h 10352"/>
                    <a:gd name="connsiteX30" fmla="*/ 21788 w 47911"/>
                    <a:gd name="connsiteY30" fmla="*/ 10002 h 10352"/>
                    <a:gd name="connsiteX31" fmla="*/ 23001 w 47911"/>
                    <a:gd name="connsiteY31" fmla="*/ 10002 h 10352"/>
                    <a:gd name="connsiteX32" fmla="*/ 23712 w 47911"/>
                    <a:gd name="connsiteY32" fmla="*/ 8746 h 10352"/>
                    <a:gd name="connsiteX33" fmla="*/ 23712 w 47911"/>
                    <a:gd name="connsiteY33" fmla="*/ 8746 h 10352"/>
                    <a:gd name="connsiteX34" fmla="*/ 25301 w 47911"/>
                    <a:gd name="connsiteY34" fmla="*/ 10211 h 10352"/>
                    <a:gd name="connsiteX35" fmla="*/ 26095 w 47911"/>
                    <a:gd name="connsiteY35" fmla="*/ 9583 h 10352"/>
                    <a:gd name="connsiteX36" fmla="*/ 28437 w 47911"/>
                    <a:gd name="connsiteY36" fmla="*/ 10211 h 10352"/>
                    <a:gd name="connsiteX37" fmla="*/ 29817 w 47911"/>
                    <a:gd name="connsiteY37" fmla="*/ 9793 h 10352"/>
                    <a:gd name="connsiteX38" fmla="*/ 30946 w 47911"/>
                    <a:gd name="connsiteY38" fmla="*/ 10127 h 10352"/>
                    <a:gd name="connsiteX39" fmla="*/ 30946 w 47911"/>
                    <a:gd name="connsiteY39" fmla="*/ 10127 h 10352"/>
                    <a:gd name="connsiteX40" fmla="*/ 31699 w 47911"/>
                    <a:gd name="connsiteY40" fmla="*/ 10127 h 10352"/>
                    <a:gd name="connsiteX41" fmla="*/ 32200 w 47911"/>
                    <a:gd name="connsiteY41" fmla="*/ 9709 h 10352"/>
                    <a:gd name="connsiteX42" fmla="*/ 32618 w 47911"/>
                    <a:gd name="connsiteY42" fmla="*/ 9709 h 10352"/>
                    <a:gd name="connsiteX43" fmla="*/ 33329 w 47911"/>
                    <a:gd name="connsiteY43" fmla="*/ 10127 h 10352"/>
                    <a:gd name="connsiteX44" fmla="*/ 33915 w 47911"/>
                    <a:gd name="connsiteY44" fmla="*/ 10127 h 10352"/>
                    <a:gd name="connsiteX45" fmla="*/ 34709 w 47911"/>
                    <a:gd name="connsiteY45" fmla="*/ 10127 h 10352"/>
                    <a:gd name="connsiteX46" fmla="*/ 35211 w 47911"/>
                    <a:gd name="connsiteY46" fmla="*/ 9709 h 10352"/>
                    <a:gd name="connsiteX47" fmla="*/ 36047 w 47911"/>
                    <a:gd name="connsiteY47" fmla="*/ 10127 h 10352"/>
                    <a:gd name="connsiteX48" fmla="*/ 36675 w 47911"/>
                    <a:gd name="connsiteY48" fmla="*/ 10127 h 10352"/>
                    <a:gd name="connsiteX49" fmla="*/ 37678 w 47911"/>
                    <a:gd name="connsiteY49" fmla="*/ 10127 h 10352"/>
                    <a:gd name="connsiteX50" fmla="*/ 38933 w 47911"/>
                    <a:gd name="connsiteY50" fmla="*/ 10127 h 10352"/>
                    <a:gd name="connsiteX51" fmla="*/ 39643 w 47911"/>
                    <a:gd name="connsiteY51" fmla="*/ 8872 h 10352"/>
                    <a:gd name="connsiteX52" fmla="*/ 39643 w 47911"/>
                    <a:gd name="connsiteY52" fmla="*/ 8872 h 10352"/>
                    <a:gd name="connsiteX53" fmla="*/ 41232 w 47911"/>
                    <a:gd name="connsiteY53" fmla="*/ 10337 h 10352"/>
                    <a:gd name="connsiteX54" fmla="*/ 42027 w 47911"/>
                    <a:gd name="connsiteY54" fmla="*/ 9709 h 10352"/>
                    <a:gd name="connsiteX55" fmla="*/ 44411 w 47911"/>
                    <a:gd name="connsiteY55" fmla="*/ 10337 h 10352"/>
                    <a:gd name="connsiteX56" fmla="*/ 45790 w 47911"/>
                    <a:gd name="connsiteY56" fmla="*/ 9918 h 10352"/>
                    <a:gd name="connsiteX57" fmla="*/ 47212 w 47911"/>
                    <a:gd name="connsiteY57" fmla="*/ 10337 h 10352"/>
                    <a:gd name="connsiteX58" fmla="*/ 47881 w 47911"/>
                    <a:gd name="connsiteY58" fmla="*/ 5482 h 10352"/>
                    <a:gd name="connsiteX59" fmla="*/ 47672 w 47911"/>
                    <a:gd name="connsiteY59" fmla="*/ 1046 h 10352"/>
                    <a:gd name="connsiteX60" fmla="*/ 46794 w 47911"/>
                    <a:gd name="connsiteY60" fmla="*/ 377 h 10352"/>
                    <a:gd name="connsiteX61" fmla="*/ 43825 w 47911"/>
                    <a:gd name="connsiteY61" fmla="*/ 1046 h 10352"/>
                    <a:gd name="connsiteX62" fmla="*/ 41818 w 47911"/>
                    <a:gd name="connsiteY62" fmla="*/ 795 h 10352"/>
                    <a:gd name="connsiteX63" fmla="*/ 40229 w 47911"/>
                    <a:gd name="connsiteY63" fmla="*/ 1046 h 10352"/>
                    <a:gd name="connsiteX64" fmla="*/ 38640 w 47911"/>
                    <a:gd name="connsiteY64" fmla="*/ 1046 h 10352"/>
                    <a:gd name="connsiteX65" fmla="*/ 37929 w 47911"/>
                    <a:gd name="connsiteY65" fmla="*/ 377 h 10352"/>
                    <a:gd name="connsiteX66" fmla="*/ 37176 w 47911"/>
                    <a:gd name="connsiteY66" fmla="*/ 837 h 10352"/>
                    <a:gd name="connsiteX67" fmla="*/ 36507 w 47911"/>
                    <a:gd name="connsiteY67" fmla="*/ 837 h 10352"/>
                    <a:gd name="connsiteX68" fmla="*/ 35127 w 47911"/>
                    <a:gd name="connsiteY68" fmla="*/ 837 h 10352"/>
                    <a:gd name="connsiteX69" fmla="*/ 33789 w 47911"/>
                    <a:gd name="connsiteY69" fmla="*/ 377 h 10352"/>
                    <a:gd name="connsiteX70" fmla="*/ 32618 w 47911"/>
                    <a:gd name="connsiteY70" fmla="*/ 837 h 10352"/>
                    <a:gd name="connsiteX71" fmla="*/ 31280 w 47911"/>
                    <a:gd name="connsiteY71" fmla="*/ 419 h 10352"/>
                    <a:gd name="connsiteX72" fmla="*/ 31322 w 47911"/>
                    <a:gd name="connsiteY72" fmla="*/ 209 h 10352"/>
                    <a:gd name="connsiteX73" fmla="*/ 28312 w 47911"/>
                    <a:gd name="connsiteY73" fmla="*/ 879 h 10352"/>
                    <a:gd name="connsiteX74" fmla="*/ 26346 w 47911"/>
                    <a:gd name="connsiteY74" fmla="*/ 628 h 10352"/>
                    <a:gd name="connsiteX75" fmla="*/ 24715 w 47911"/>
                    <a:gd name="connsiteY75" fmla="*/ 879 h 10352"/>
                    <a:gd name="connsiteX76" fmla="*/ 23126 w 47911"/>
                    <a:gd name="connsiteY76" fmla="*/ 879 h 10352"/>
                    <a:gd name="connsiteX77" fmla="*/ 22457 w 47911"/>
                    <a:gd name="connsiteY77" fmla="*/ 209 h 10352"/>
                    <a:gd name="connsiteX78" fmla="*/ 21705 w 47911"/>
                    <a:gd name="connsiteY78" fmla="*/ 670 h 10352"/>
                    <a:gd name="connsiteX79" fmla="*/ 20994 w 47911"/>
                    <a:gd name="connsiteY79" fmla="*/ 670 h 10352"/>
                    <a:gd name="connsiteX80" fmla="*/ 19614 w 47911"/>
                    <a:gd name="connsiteY80" fmla="*/ 670 h 10352"/>
                    <a:gd name="connsiteX81" fmla="*/ 18276 w 47911"/>
                    <a:gd name="connsiteY81" fmla="*/ 209 h 10352"/>
                    <a:gd name="connsiteX82" fmla="*/ 17356 w 47911"/>
                    <a:gd name="connsiteY82" fmla="*/ 586 h 10352"/>
                    <a:gd name="connsiteX83" fmla="*/ 16520 w 47911"/>
                    <a:gd name="connsiteY83" fmla="*/ 0 h 10352"/>
                    <a:gd name="connsiteX84" fmla="*/ 13509 w 47911"/>
                    <a:gd name="connsiteY84" fmla="*/ 670 h 10352"/>
                    <a:gd name="connsiteX85" fmla="*/ 11544 w 47911"/>
                    <a:gd name="connsiteY85" fmla="*/ 419 h 10352"/>
                    <a:gd name="connsiteX86" fmla="*/ 9913 w 47911"/>
                    <a:gd name="connsiteY86" fmla="*/ 670 h 10352"/>
                    <a:gd name="connsiteX87" fmla="*/ 8324 w 47911"/>
                    <a:gd name="connsiteY87" fmla="*/ 670 h 10352"/>
                    <a:gd name="connsiteX88" fmla="*/ 7655 w 47911"/>
                    <a:gd name="connsiteY88" fmla="*/ 0 h 10352"/>
                    <a:gd name="connsiteX89" fmla="*/ 6902 w 47911"/>
                    <a:gd name="connsiteY89" fmla="*/ 460 h 10352"/>
                    <a:gd name="connsiteX90" fmla="*/ 6191 w 47911"/>
                    <a:gd name="connsiteY90" fmla="*/ 460 h 10352"/>
                    <a:gd name="connsiteX91" fmla="*/ 4811 w 47911"/>
                    <a:gd name="connsiteY91" fmla="*/ 460 h 10352"/>
                    <a:gd name="connsiteX92" fmla="*/ 3473 w 47911"/>
                    <a:gd name="connsiteY92" fmla="*/ 0 h 10352"/>
                    <a:gd name="connsiteX93" fmla="*/ 2302 w 47911"/>
                    <a:gd name="connsiteY93" fmla="*/ 460 h 10352"/>
                    <a:gd name="connsiteX94" fmla="*/ 839 w 47911"/>
                    <a:gd name="connsiteY94" fmla="*/ 0 h 10352"/>
                    <a:gd name="connsiteX95" fmla="*/ 211 w 47911"/>
                    <a:gd name="connsiteY95" fmla="*/ 1925 h 10352"/>
                    <a:gd name="connsiteX96" fmla="*/ 211 w 47911"/>
                    <a:gd name="connsiteY96" fmla="*/ 4269 h 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7911" h="10352">
                      <a:moveTo>
                        <a:pt x="2" y="7365"/>
                      </a:moveTo>
                      <a:cubicBezTo>
                        <a:pt x="-23" y="8311"/>
                        <a:pt x="149" y="9253"/>
                        <a:pt x="504" y="10127"/>
                      </a:cubicBezTo>
                      <a:cubicBezTo>
                        <a:pt x="755" y="10148"/>
                        <a:pt x="1006" y="10148"/>
                        <a:pt x="1257" y="10127"/>
                      </a:cubicBezTo>
                      <a:cubicBezTo>
                        <a:pt x="1257" y="10127"/>
                        <a:pt x="1591" y="10127"/>
                        <a:pt x="1759" y="9709"/>
                      </a:cubicBezTo>
                      <a:cubicBezTo>
                        <a:pt x="1901" y="9625"/>
                        <a:pt x="2076" y="9625"/>
                        <a:pt x="2218" y="9709"/>
                      </a:cubicBezTo>
                      <a:cubicBezTo>
                        <a:pt x="2469" y="9709"/>
                        <a:pt x="2679" y="9709"/>
                        <a:pt x="2930" y="10127"/>
                      </a:cubicBezTo>
                      <a:cubicBezTo>
                        <a:pt x="3105" y="10199"/>
                        <a:pt x="3297" y="10199"/>
                        <a:pt x="3473" y="10127"/>
                      </a:cubicBezTo>
                      <a:cubicBezTo>
                        <a:pt x="3724" y="10127"/>
                        <a:pt x="3933" y="10127"/>
                        <a:pt x="4268" y="10127"/>
                      </a:cubicBezTo>
                      <a:cubicBezTo>
                        <a:pt x="4602" y="10127"/>
                        <a:pt x="4686" y="9709"/>
                        <a:pt x="4811" y="9709"/>
                      </a:cubicBezTo>
                      <a:cubicBezTo>
                        <a:pt x="4937" y="9709"/>
                        <a:pt x="5313" y="9709"/>
                        <a:pt x="5647" y="10127"/>
                      </a:cubicBezTo>
                      <a:cubicBezTo>
                        <a:pt x="5831" y="10211"/>
                        <a:pt x="6049" y="10211"/>
                        <a:pt x="6233" y="10127"/>
                      </a:cubicBezTo>
                      <a:cubicBezTo>
                        <a:pt x="6609" y="10127"/>
                        <a:pt x="6902" y="10127"/>
                        <a:pt x="7278" y="10127"/>
                      </a:cubicBezTo>
                      <a:lnTo>
                        <a:pt x="8491" y="10127"/>
                      </a:lnTo>
                      <a:cubicBezTo>
                        <a:pt x="8993" y="9918"/>
                        <a:pt x="8909" y="9918"/>
                        <a:pt x="9202" y="8872"/>
                      </a:cubicBezTo>
                      <a:cubicBezTo>
                        <a:pt x="9202" y="8872"/>
                        <a:pt x="9202" y="8872"/>
                        <a:pt x="9202" y="8872"/>
                      </a:cubicBezTo>
                      <a:cubicBezTo>
                        <a:pt x="9202" y="8872"/>
                        <a:pt x="10038" y="10337"/>
                        <a:pt x="10791" y="10337"/>
                      </a:cubicBezTo>
                      <a:cubicBezTo>
                        <a:pt x="11544" y="10337"/>
                        <a:pt x="11376" y="9709"/>
                        <a:pt x="11585" y="9709"/>
                      </a:cubicBezTo>
                      <a:cubicBezTo>
                        <a:pt x="12672" y="9709"/>
                        <a:pt x="12965" y="10337"/>
                        <a:pt x="13927" y="10337"/>
                      </a:cubicBezTo>
                      <a:cubicBezTo>
                        <a:pt x="14303" y="10261"/>
                        <a:pt x="14671" y="10136"/>
                        <a:pt x="15014" y="9960"/>
                      </a:cubicBezTo>
                      <a:cubicBezTo>
                        <a:pt x="15014" y="10211"/>
                        <a:pt x="15014" y="10337"/>
                        <a:pt x="15014" y="10337"/>
                      </a:cubicBezTo>
                      <a:cubicBezTo>
                        <a:pt x="15265" y="10358"/>
                        <a:pt x="15516" y="10358"/>
                        <a:pt x="15767" y="10337"/>
                      </a:cubicBezTo>
                      <a:cubicBezTo>
                        <a:pt x="15767" y="10337"/>
                        <a:pt x="16059" y="10337"/>
                        <a:pt x="16185" y="10002"/>
                      </a:cubicBezTo>
                      <a:lnTo>
                        <a:pt x="16561" y="10002"/>
                      </a:lnTo>
                      <a:cubicBezTo>
                        <a:pt x="16561" y="10002"/>
                        <a:pt x="16561" y="10002"/>
                        <a:pt x="16770" y="9625"/>
                      </a:cubicBezTo>
                      <a:cubicBezTo>
                        <a:pt x="17021" y="9692"/>
                        <a:pt x="17251" y="9822"/>
                        <a:pt x="17439" y="10002"/>
                      </a:cubicBezTo>
                      <a:cubicBezTo>
                        <a:pt x="17615" y="10073"/>
                        <a:pt x="17807" y="10073"/>
                        <a:pt x="17983" y="10002"/>
                      </a:cubicBezTo>
                      <a:cubicBezTo>
                        <a:pt x="18234" y="10002"/>
                        <a:pt x="18443" y="10002"/>
                        <a:pt x="18778" y="10002"/>
                      </a:cubicBezTo>
                      <a:cubicBezTo>
                        <a:pt x="19112" y="10002"/>
                        <a:pt x="19196" y="9583"/>
                        <a:pt x="19321" y="9583"/>
                      </a:cubicBezTo>
                      <a:cubicBezTo>
                        <a:pt x="19446" y="9583"/>
                        <a:pt x="19823" y="9583"/>
                        <a:pt x="20116" y="10002"/>
                      </a:cubicBezTo>
                      <a:cubicBezTo>
                        <a:pt x="20316" y="10077"/>
                        <a:pt x="20542" y="10077"/>
                        <a:pt x="20743" y="10002"/>
                      </a:cubicBezTo>
                      <a:cubicBezTo>
                        <a:pt x="21119" y="10002"/>
                        <a:pt x="21412" y="10002"/>
                        <a:pt x="21788" y="10002"/>
                      </a:cubicBezTo>
                      <a:lnTo>
                        <a:pt x="23001" y="10002"/>
                      </a:lnTo>
                      <a:cubicBezTo>
                        <a:pt x="23503" y="9793"/>
                        <a:pt x="23419" y="9793"/>
                        <a:pt x="23712" y="8746"/>
                      </a:cubicBezTo>
                      <a:cubicBezTo>
                        <a:pt x="23712" y="8746"/>
                        <a:pt x="23712" y="8746"/>
                        <a:pt x="23712" y="8746"/>
                      </a:cubicBezTo>
                      <a:cubicBezTo>
                        <a:pt x="23712" y="8746"/>
                        <a:pt x="24506" y="10211"/>
                        <a:pt x="25301" y="10211"/>
                      </a:cubicBezTo>
                      <a:cubicBezTo>
                        <a:pt x="26095" y="10211"/>
                        <a:pt x="25886" y="9583"/>
                        <a:pt x="26095" y="9583"/>
                      </a:cubicBezTo>
                      <a:cubicBezTo>
                        <a:pt x="27183" y="9583"/>
                        <a:pt x="27475" y="10211"/>
                        <a:pt x="28437" y="10211"/>
                      </a:cubicBezTo>
                      <a:cubicBezTo>
                        <a:pt x="29399" y="10211"/>
                        <a:pt x="29357" y="9793"/>
                        <a:pt x="29817" y="9793"/>
                      </a:cubicBezTo>
                      <a:cubicBezTo>
                        <a:pt x="30210" y="9834"/>
                        <a:pt x="30595" y="9947"/>
                        <a:pt x="30946" y="10127"/>
                      </a:cubicBezTo>
                      <a:lnTo>
                        <a:pt x="30946" y="10127"/>
                      </a:lnTo>
                      <a:cubicBezTo>
                        <a:pt x="31197" y="10148"/>
                        <a:pt x="31448" y="10148"/>
                        <a:pt x="31699" y="10127"/>
                      </a:cubicBezTo>
                      <a:cubicBezTo>
                        <a:pt x="31699" y="10127"/>
                        <a:pt x="31991" y="10127"/>
                        <a:pt x="32200" y="9709"/>
                      </a:cubicBezTo>
                      <a:cubicBezTo>
                        <a:pt x="32326" y="9625"/>
                        <a:pt x="32493" y="9625"/>
                        <a:pt x="32618" y="9709"/>
                      </a:cubicBezTo>
                      <a:cubicBezTo>
                        <a:pt x="32899" y="9759"/>
                        <a:pt x="33150" y="9906"/>
                        <a:pt x="33329" y="10127"/>
                      </a:cubicBezTo>
                      <a:cubicBezTo>
                        <a:pt x="33329" y="10127"/>
                        <a:pt x="33329" y="10127"/>
                        <a:pt x="33915" y="10127"/>
                      </a:cubicBezTo>
                      <a:cubicBezTo>
                        <a:pt x="34500" y="10127"/>
                        <a:pt x="34375" y="10127"/>
                        <a:pt x="34709" y="10127"/>
                      </a:cubicBezTo>
                      <a:cubicBezTo>
                        <a:pt x="35044" y="10127"/>
                        <a:pt x="35086" y="9709"/>
                        <a:pt x="35211" y="9709"/>
                      </a:cubicBezTo>
                      <a:cubicBezTo>
                        <a:pt x="35525" y="9763"/>
                        <a:pt x="35817" y="9906"/>
                        <a:pt x="36047" y="10127"/>
                      </a:cubicBezTo>
                      <a:cubicBezTo>
                        <a:pt x="36248" y="10215"/>
                        <a:pt x="36474" y="10215"/>
                        <a:pt x="36675" y="10127"/>
                      </a:cubicBezTo>
                      <a:cubicBezTo>
                        <a:pt x="37051" y="10127"/>
                        <a:pt x="37344" y="10127"/>
                        <a:pt x="37678" y="10127"/>
                      </a:cubicBezTo>
                      <a:lnTo>
                        <a:pt x="38933" y="10127"/>
                      </a:lnTo>
                      <a:cubicBezTo>
                        <a:pt x="39393" y="9918"/>
                        <a:pt x="39351" y="9918"/>
                        <a:pt x="39643" y="8872"/>
                      </a:cubicBezTo>
                      <a:cubicBezTo>
                        <a:pt x="39643" y="8872"/>
                        <a:pt x="39643" y="8872"/>
                        <a:pt x="39643" y="8872"/>
                      </a:cubicBezTo>
                      <a:cubicBezTo>
                        <a:pt x="39643" y="8872"/>
                        <a:pt x="40480" y="10337"/>
                        <a:pt x="41232" y="10337"/>
                      </a:cubicBezTo>
                      <a:cubicBezTo>
                        <a:pt x="41985" y="10337"/>
                        <a:pt x="41818" y="9709"/>
                        <a:pt x="42027" y="9709"/>
                      </a:cubicBezTo>
                      <a:cubicBezTo>
                        <a:pt x="43156" y="9709"/>
                        <a:pt x="43449" y="10337"/>
                        <a:pt x="44411" y="10337"/>
                      </a:cubicBezTo>
                      <a:cubicBezTo>
                        <a:pt x="45372" y="10337"/>
                        <a:pt x="45330" y="9918"/>
                        <a:pt x="45790" y="9918"/>
                      </a:cubicBezTo>
                      <a:cubicBezTo>
                        <a:pt x="46250" y="9918"/>
                        <a:pt x="46961" y="10337"/>
                        <a:pt x="47212" y="10337"/>
                      </a:cubicBezTo>
                      <a:cubicBezTo>
                        <a:pt x="47773" y="8784"/>
                        <a:pt x="47998" y="7131"/>
                        <a:pt x="47881" y="5482"/>
                      </a:cubicBezTo>
                      <a:cubicBezTo>
                        <a:pt x="47889" y="4001"/>
                        <a:pt x="47823" y="2519"/>
                        <a:pt x="47672" y="1046"/>
                      </a:cubicBezTo>
                      <a:cubicBezTo>
                        <a:pt x="47589" y="632"/>
                        <a:pt x="47212" y="347"/>
                        <a:pt x="46794" y="377"/>
                      </a:cubicBezTo>
                      <a:cubicBezTo>
                        <a:pt x="45790" y="377"/>
                        <a:pt x="44787" y="1046"/>
                        <a:pt x="43825" y="1046"/>
                      </a:cubicBezTo>
                      <a:cubicBezTo>
                        <a:pt x="43164" y="904"/>
                        <a:pt x="42491" y="820"/>
                        <a:pt x="41818" y="795"/>
                      </a:cubicBezTo>
                      <a:cubicBezTo>
                        <a:pt x="41358" y="795"/>
                        <a:pt x="40773" y="1046"/>
                        <a:pt x="40229" y="1046"/>
                      </a:cubicBezTo>
                      <a:cubicBezTo>
                        <a:pt x="39702" y="996"/>
                        <a:pt x="39167" y="996"/>
                        <a:pt x="38640" y="1046"/>
                      </a:cubicBezTo>
                      <a:cubicBezTo>
                        <a:pt x="38640" y="1046"/>
                        <a:pt x="38222" y="377"/>
                        <a:pt x="37929" y="377"/>
                      </a:cubicBezTo>
                      <a:cubicBezTo>
                        <a:pt x="37636" y="377"/>
                        <a:pt x="37595" y="837"/>
                        <a:pt x="37176" y="837"/>
                      </a:cubicBezTo>
                      <a:cubicBezTo>
                        <a:pt x="36758" y="837"/>
                        <a:pt x="36675" y="837"/>
                        <a:pt x="36507" y="837"/>
                      </a:cubicBezTo>
                      <a:cubicBezTo>
                        <a:pt x="36340" y="837"/>
                        <a:pt x="35629" y="837"/>
                        <a:pt x="35127" y="837"/>
                      </a:cubicBezTo>
                      <a:cubicBezTo>
                        <a:pt x="34626" y="837"/>
                        <a:pt x="33998" y="377"/>
                        <a:pt x="33789" y="377"/>
                      </a:cubicBezTo>
                      <a:cubicBezTo>
                        <a:pt x="33580" y="377"/>
                        <a:pt x="32995" y="837"/>
                        <a:pt x="32618" y="837"/>
                      </a:cubicBezTo>
                      <a:cubicBezTo>
                        <a:pt x="32242" y="837"/>
                        <a:pt x="31740" y="460"/>
                        <a:pt x="31280" y="419"/>
                      </a:cubicBezTo>
                      <a:cubicBezTo>
                        <a:pt x="31301" y="352"/>
                        <a:pt x="31318" y="280"/>
                        <a:pt x="31322" y="209"/>
                      </a:cubicBezTo>
                      <a:cubicBezTo>
                        <a:pt x="30277" y="209"/>
                        <a:pt x="29273" y="879"/>
                        <a:pt x="28312" y="879"/>
                      </a:cubicBezTo>
                      <a:cubicBezTo>
                        <a:pt x="27667" y="732"/>
                        <a:pt x="27007" y="649"/>
                        <a:pt x="26346" y="628"/>
                      </a:cubicBezTo>
                      <a:cubicBezTo>
                        <a:pt x="25844" y="628"/>
                        <a:pt x="25301" y="879"/>
                        <a:pt x="24715" y="879"/>
                      </a:cubicBezTo>
                      <a:cubicBezTo>
                        <a:pt x="24189" y="829"/>
                        <a:pt x="23653" y="829"/>
                        <a:pt x="23126" y="879"/>
                      </a:cubicBezTo>
                      <a:cubicBezTo>
                        <a:pt x="23126" y="879"/>
                        <a:pt x="22708" y="209"/>
                        <a:pt x="22457" y="209"/>
                      </a:cubicBezTo>
                      <a:cubicBezTo>
                        <a:pt x="22206" y="209"/>
                        <a:pt x="22081" y="670"/>
                        <a:pt x="21705" y="670"/>
                      </a:cubicBezTo>
                      <a:cubicBezTo>
                        <a:pt x="21328" y="670"/>
                        <a:pt x="21203" y="670"/>
                        <a:pt x="20994" y="670"/>
                      </a:cubicBezTo>
                      <a:cubicBezTo>
                        <a:pt x="20785" y="670"/>
                        <a:pt x="20158" y="670"/>
                        <a:pt x="19614" y="670"/>
                      </a:cubicBezTo>
                      <a:cubicBezTo>
                        <a:pt x="19070" y="670"/>
                        <a:pt x="18485" y="209"/>
                        <a:pt x="18276" y="209"/>
                      </a:cubicBezTo>
                      <a:cubicBezTo>
                        <a:pt x="18067" y="209"/>
                        <a:pt x="17648" y="502"/>
                        <a:pt x="17356" y="586"/>
                      </a:cubicBezTo>
                      <a:cubicBezTo>
                        <a:pt x="17230" y="230"/>
                        <a:pt x="16896" y="-4"/>
                        <a:pt x="16520" y="0"/>
                      </a:cubicBezTo>
                      <a:cubicBezTo>
                        <a:pt x="15474" y="0"/>
                        <a:pt x="14470" y="670"/>
                        <a:pt x="13509" y="670"/>
                      </a:cubicBezTo>
                      <a:cubicBezTo>
                        <a:pt x="12865" y="523"/>
                        <a:pt x="12204" y="439"/>
                        <a:pt x="11544" y="419"/>
                      </a:cubicBezTo>
                      <a:cubicBezTo>
                        <a:pt x="11042" y="419"/>
                        <a:pt x="10498" y="670"/>
                        <a:pt x="9913" y="670"/>
                      </a:cubicBezTo>
                      <a:cubicBezTo>
                        <a:pt x="9386" y="619"/>
                        <a:pt x="8850" y="619"/>
                        <a:pt x="8324" y="670"/>
                      </a:cubicBezTo>
                      <a:cubicBezTo>
                        <a:pt x="8324" y="670"/>
                        <a:pt x="7906" y="0"/>
                        <a:pt x="7655" y="0"/>
                      </a:cubicBezTo>
                      <a:cubicBezTo>
                        <a:pt x="7404" y="0"/>
                        <a:pt x="7278" y="460"/>
                        <a:pt x="6902" y="460"/>
                      </a:cubicBezTo>
                      <a:cubicBezTo>
                        <a:pt x="6526" y="460"/>
                        <a:pt x="6400" y="460"/>
                        <a:pt x="6191" y="460"/>
                      </a:cubicBezTo>
                      <a:cubicBezTo>
                        <a:pt x="5982" y="460"/>
                        <a:pt x="5355" y="460"/>
                        <a:pt x="4811" y="460"/>
                      </a:cubicBezTo>
                      <a:cubicBezTo>
                        <a:pt x="4268" y="460"/>
                        <a:pt x="3682" y="0"/>
                        <a:pt x="3473" y="0"/>
                      </a:cubicBezTo>
                      <a:cubicBezTo>
                        <a:pt x="3264" y="0"/>
                        <a:pt x="2720" y="460"/>
                        <a:pt x="2302" y="460"/>
                      </a:cubicBezTo>
                      <a:cubicBezTo>
                        <a:pt x="1884" y="460"/>
                        <a:pt x="1299" y="0"/>
                        <a:pt x="839" y="0"/>
                      </a:cubicBezTo>
                      <a:cubicBezTo>
                        <a:pt x="379" y="0"/>
                        <a:pt x="420" y="209"/>
                        <a:pt x="211" y="1925"/>
                      </a:cubicBezTo>
                      <a:cubicBezTo>
                        <a:pt x="94" y="2703"/>
                        <a:pt x="94" y="3490"/>
                        <a:pt x="211" y="4269"/>
                      </a:cubicBezTo>
                      <a:close/>
                    </a:path>
                  </a:pathLst>
                </a:custGeom>
                <a:solidFill>
                  <a:schemeClr val="bg1"/>
                </a:solidFill>
                <a:ln w="3805" cap="flat">
                  <a:noFill/>
                  <a:prstDash val="solid"/>
                  <a:miter/>
                </a:ln>
              </p:spPr>
              <p:txBody>
                <a:bodyPr wrap="none" rtlCol="0" anchor="ctr"/>
                <a:lstStyle/>
                <a:p>
                  <a:endParaRPr lang="en-CA"/>
                </a:p>
              </p:txBody>
            </p:sp>
          </p:grpSp>
          <p:grpSp>
            <p:nvGrpSpPr>
              <p:cNvPr id="297" name="Graphic 207">
                <a:extLst>
                  <a:ext uri="{FF2B5EF4-FFF2-40B4-BE49-F238E27FC236}">
                    <a16:creationId xmlns:a16="http://schemas.microsoft.com/office/drawing/2014/main" id="{94502E70-333D-FA45-888E-44FF02C143A5}"/>
                  </a:ext>
                </a:extLst>
              </p:cNvPr>
              <p:cNvGrpSpPr/>
              <p:nvPr/>
            </p:nvGrpSpPr>
            <p:grpSpPr>
              <a:xfrm>
                <a:off x="7556251" y="3156570"/>
                <a:ext cx="64345" cy="58001"/>
                <a:chOff x="7556251" y="3156570"/>
                <a:chExt cx="64345" cy="58001"/>
              </a:xfrm>
              <a:solidFill>
                <a:srgbClr val="FFFFFF"/>
              </a:solidFill>
            </p:grpSpPr>
            <p:sp>
              <p:nvSpPr>
                <p:cNvPr id="298" name="Freeform 297">
                  <a:extLst>
                    <a:ext uri="{FF2B5EF4-FFF2-40B4-BE49-F238E27FC236}">
                      <a16:creationId xmlns:a16="http://schemas.microsoft.com/office/drawing/2014/main" id="{4B719051-6EF2-5743-9E96-219C95C14680}"/>
                    </a:ext>
                  </a:extLst>
                </p:cNvPr>
                <p:cNvSpPr/>
                <p:nvPr/>
              </p:nvSpPr>
              <p:spPr>
                <a:xfrm>
                  <a:off x="7556251" y="3156570"/>
                  <a:ext cx="58635" cy="58001"/>
                </a:xfrm>
                <a:custGeom>
                  <a:avLst/>
                  <a:gdLst>
                    <a:gd name="connsiteX0" fmla="*/ 3146 w 58635"/>
                    <a:gd name="connsiteY0" fmla="*/ 4520 h 58001"/>
                    <a:gd name="connsiteX1" fmla="*/ 428 w 58635"/>
                    <a:gd name="connsiteY1" fmla="*/ 7909 h 58001"/>
                    <a:gd name="connsiteX2" fmla="*/ 219 w 58635"/>
                    <a:gd name="connsiteY2" fmla="*/ 12764 h 58001"/>
                    <a:gd name="connsiteX3" fmla="*/ 637 w 58635"/>
                    <a:gd name="connsiteY3" fmla="*/ 15944 h 58001"/>
                    <a:gd name="connsiteX4" fmla="*/ 637 w 58635"/>
                    <a:gd name="connsiteY4" fmla="*/ 18706 h 58001"/>
                    <a:gd name="connsiteX5" fmla="*/ 219 w 58635"/>
                    <a:gd name="connsiteY5" fmla="*/ 23351 h 58001"/>
                    <a:gd name="connsiteX6" fmla="*/ 10 w 58635"/>
                    <a:gd name="connsiteY6" fmla="*/ 26950 h 58001"/>
                    <a:gd name="connsiteX7" fmla="*/ 219 w 58635"/>
                    <a:gd name="connsiteY7" fmla="*/ 32056 h 58001"/>
                    <a:gd name="connsiteX8" fmla="*/ 637 w 58635"/>
                    <a:gd name="connsiteY8" fmla="*/ 35446 h 58001"/>
                    <a:gd name="connsiteX9" fmla="*/ 219 w 58635"/>
                    <a:gd name="connsiteY9" fmla="*/ 40719 h 58001"/>
                    <a:gd name="connsiteX10" fmla="*/ 10 w 58635"/>
                    <a:gd name="connsiteY10" fmla="*/ 44903 h 58001"/>
                    <a:gd name="connsiteX11" fmla="*/ 10 w 58635"/>
                    <a:gd name="connsiteY11" fmla="*/ 48461 h 58001"/>
                    <a:gd name="connsiteX12" fmla="*/ 10 w 58635"/>
                    <a:gd name="connsiteY12" fmla="*/ 54905 h 58001"/>
                    <a:gd name="connsiteX13" fmla="*/ 10 w 58635"/>
                    <a:gd name="connsiteY13" fmla="*/ 57793 h 58001"/>
                    <a:gd name="connsiteX14" fmla="*/ 1097 w 58635"/>
                    <a:gd name="connsiteY14" fmla="*/ 57793 h 58001"/>
                    <a:gd name="connsiteX15" fmla="*/ 5279 w 58635"/>
                    <a:gd name="connsiteY15" fmla="*/ 57793 h 58001"/>
                    <a:gd name="connsiteX16" fmla="*/ 9084 w 58635"/>
                    <a:gd name="connsiteY16" fmla="*/ 56537 h 58001"/>
                    <a:gd name="connsiteX17" fmla="*/ 9502 w 58635"/>
                    <a:gd name="connsiteY17" fmla="*/ 56328 h 58001"/>
                    <a:gd name="connsiteX18" fmla="*/ 13684 w 58635"/>
                    <a:gd name="connsiteY18" fmla="*/ 57793 h 58001"/>
                    <a:gd name="connsiteX19" fmla="*/ 15732 w 58635"/>
                    <a:gd name="connsiteY19" fmla="*/ 57165 h 58001"/>
                    <a:gd name="connsiteX20" fmla="*/ 21838 w 58635"/>
                    <a:gd name="connsiteY20" fmla="*/ 57793 h 58001"/>
                    <a:gd name="connsiteX21" fmla="*/ 24597 w 58635"/>
                    <a:gd name="connsiteY21" fmla="*/ 57416 h 58001"/>
                    <a:gd name="connsiteX22" fmla="*/ 25057 w 58635"/>
                    <a:gd name="connsiteY22" fmla="*/ 57793 h 58001"/>
                    <a:gd name="connsiteX23" fmla="*/ 26981 w 58635"/>
                    <a:gd name="connsiteY23" fmla="*/ 58002 h 58001"/>
                    <a:gd name="connsiteX24" fmla="*/ 28068 w 58635"/>
                    <a:gd name="connsiteY24" fmla="*/ 57667 h 58001"/>
                    <a:gd name="connsiteX25" fmla="*/ 29030 w 58635"/>
                    <a:gd name="connsiteY25" fmla="*/ 57667 h 58001"/>
                    <a:gd name="connsiteX26" fmla="*/ 29573 w 58635"/>
                    <a:gd name="connsiteY26" fmla="*/ 57291 h 58001"/>
                    <a:gd name="connsiteX27" fmla="*/ 31246 w 58635"/>
                    <a:gd name="connsiteY27" fmla="*/ 57667 h 58001"/>
                    <a:gd name="connsiteX28" fmla="*/ 32668 w 58635"/>
                    <a:gd name="connsiteY28" fmla="*/ 57876 h 58001"/>
                    <a:gd name="connsiteX29" fmla="*/ 34717 w 58635"/>
                    <a:gd name="connsiteY29" fmla="*/ 57667 h 58001"/>
                    <a:gd name="connsiteX30" fmla="*/ 36055 w 58635"/>
                    <a:gd name="connsiteY30" fmla="*/ 57249 h 58001"/>
                    <a:gd name="connsiteX31" fmla="*/ 38187 w 58635"/>
                    <a:gd name="connsiteY31" fmla="*/ 57667 h 58001"/>
                    <a:gd name="connsiteX32" fmla="*/ 39776 w 58635"/>
                    <a:gd name="connsiteY32" fmla="*/ 57876 h 58001"/>
                    <a:gd name="connsiteX33" fmla="*/ 42411 w 58635"/>
                    <a:gd name="connsiteY33" fmla="*/ 57667 h 58001"/>
                    <a:gd name="connsiteX34" fmla="*/ 46091 w 58635"/>
                    <a:gd name="connsiteY34" fmla="*/ 57667 h 58001"/>
                    <a:gd name="connsiteX35" fmla="*/ 47972 w 58635"/>
                    <a:gd name="connsiteY35" fmla="*/ 56412 h 58001"/>
                    <a:gd name="connsiteX36" fmla="*/ 48223 w 58635"/>
                    <a:gd name="connsiteY36" fmla="*/ 56202 h 58001"/>
                    <a:gd name="connsiteX37" fmla="*/ 48850 w 58635"/>
                    <a:gd name="connsiteY37" fmla="*/ 56412 h 58001"/>
                    <a:gd name="connsiteX38" fmla="*/ 50481 w 58635"/>
                    <a:gd name="connsiteY38" fmla="*/ 56914 h 58001"/>
                    <a:gd name="connsiteX39" fmla="*/ 55541 w 58635"/>
                    <a:gd name="connsiteY39" fmla="*/ 57667 h 58001"/>
                    <a:gd name="connsiteX40" fmla="*/ 57255 w 58635"/>
                    <a:gd name="connsiteY40" fmla="*/ 57332 h 58001"/>
                    <a:gd name="connsiteX41" fmla="*/ 58092 w 58635"/>
                    <a:gd name="connsiteY41" fmla="*/ 57123 h 58001"/>
                    <a:gd name="connsiteX42" fmla="*/ 58092 w 58635"/>
                    <a:gd name="connsiteY42" fmla="*/ 56370 h 58001"/>
                    <a:gd name="connsiteX43" fmla="*/ 58384 w 58635"/>
                    <a:gd name="connsiteY43" fmla="*/ 50553 h 58001"/>
                    <a:gd name="connsiteX44" fmla="*/ 58635 w 58635"/>
                    <a:gd name="connsiteY44" fmla="*/ 48084 h 58001"/>
                    <a:gd name="connsiteX45" fmla="*/ 58635 w 58635"/>
                    <a:gd name="connsiteY45" fmla="*/ 46326 h 58001"/>
                    <a:gd name="connsiteX46" fmla="*/ 58217 w 58635"/>
                    <a:gd name="connsiteY46" fmla="*/ 42769 h 58001"/>
                    <a:gd name="connsiteX47" fmla="*/ 58552 w 58635"/>
                    <a:gd name="connsiteY47" fmla="*/ 39882 h 58001"/>
                    <a:gd name="connsiteX48" fmla="*/ 58552 w 58635"/>
                    <a:gd name="connsiteY48" fmla="*/ 37915 h 58001"/>
                    <a:gd name="connsiteX49" fmla="*/ 58133 w 58635"/>
                    <a:gd name="connsiteY49" fmla="*/ 36659 h 58001"/>
                    <a:gd name="connsiteX50" fmla="*/ 57924 w 58635"/>
                    <a:gd name="connsiteY50" fmla="*/ 35571 h 58001"/>
                    <a:gd name="connsiteX51" fmla="*/ 58343 w 58635"/>
                    <a:gd name="connsiteY51" fmla="*/ 33688 h 58001"/>
                    <a:gd name="connsiteX52" fmla="*/ 58343 w 58635"/>
                    <a:gd name="connsiteY52" fmla="*/ 32265 h 58001"/>
                    <a:gd name="connsiteX53" fmla="*/ 58343 w 58635"/>
                    <a:gd name="connsiteY53" fmla="*/ 30215 h 58001"/>
                    <a:gd name="connsiteX54" fmla="*/ 57924 w 58635"/>
                    <a:gd name="connsiteY54" fmla="*/ 28834 h 58001"/>
                    <a:gd name="connsiteX55" fmla="*/ 58343 w 58635"/>
                    <a:gd name="connsiteY55" fmla="*/ 26741 h 58001"/>
                    <a:gd name="connsiteX56" fmla="*/ 58343 w 58635"/>
                    <a:gd name="connsiteY56" fmla="*/ 25109 h 58001"/>
                    <a:gd name="connsiteX57" fmla="*/ 58343 w 58635"/>
                    <a:gd name="connsiteY57" fmla="*/ 23812 h 58001"/>
                    <a:gd name="connsiteX58" fmla="*/ 58343 w 58635"/>
                    <a:gd name="connsiteY58" fmla="*/ 21761 h 58001"/>
                    <a:gd name="connsiteX59" fmla="*/ 58343 w 58635"/>
                    <a:gd name="connsiteY59" fmla="*/ 13936 h 58001"/>
                    <a:gd name="connsiteX60" fmla="*/ 57088 w 58635"/>
                    <a:gd name="connsiteY60" fmla="*/ 9081 h 58001"/>
                    <a:gd name="connsiteX61" fmla="*/ 56879 w 58635"/>
                    <a:gd name="connsiteY61" fmla="*/ 8035 h 58001"/>
                    <a:gd name="connsiteX62" fmla="*/ 57590 w 58635"/>
                    <a:gd name="connsiteY62" fmla="*/ 837 h 58001"/>
                    <a:gd name="connsiteX63" fmla="*/ 57590 w 58635"/>
                    <a:gd name="connsiteY63" fmla="*/ 251 h 58001"/>
                    <a:gd name="connsiteX64" fmla="*/ 57046 w 58635"/>
                    <a:gd name="connsiteY64" fmla="*/ 251 h 58001"/>
                    <a:gd name="connsiteX65" fmla="*/ 55876 w 58635"/>
                    <a:gd name="connsiteY65" fmla="*/ 251 h 58001"/>
                    <a:gd name="connsiteX66" fmla="*/ 53157 w 58635"/>
                    <a:gd name="connsiteY66" fmla="*/ 0 h 58001"/>
                    <a:gd name="connsiteX67" fmla="*/ 50063 w 58635"/>
                    <a:gd name="connsiteY67" fmla="*/ 0 h 58001"/>
                    <a:gd name="connsiteX68" fmla="*/ 47471 w 58635"/>
                    <a:gd name="connsiteY68" fmla="*/ 0 h 58001"/>
                    <a:gd name="connsiteX69" fmla="*/ 42411 w 58635"/>
                    <a:gd name="connsiteY69" fmla="*/ 628 h 58001"/>
                    <a:gd name="connsiteX70" fmla="*/ 27148 w 58635"/>
                    <a:gd name="connsiteY70" fmla="*/ 0 h 58001"/>
                    <a:gd name="connsiteX71" fmla="*/ 18283 w 58635"/>
                    <a:gd name="connsiteY71" fmla="*/ 418 h 58001"/>
                    <a:gd name="connsiteX72" fmla="*/ 9167 w 58635"/>
                    <a:gd name="connsiteY72" fmla="*/ 0 h 58001"/>
                    <a:gd name="connsiteX73" fmla="*/ 4986 w 58635"/>
                    <a:gd name="connsiteY73" fmla="*/ 4854 h 58001"/>
                    <a:gd name="connsiteX74" fmla="*/ 6240 w 58635"/>
                    <a:gd name="connsiteY74" fmla="*/ 9290 h 58001"/>
                    <a:gd name="connsiteX75" fmla="*/ 11760 w 58635"/>
                    <a:gd name="connsiteY75" fmla="*/ 9918 h 58001"/>
                    <a:gd name="connsiteX76" fmla="*/ 30995 w 58635"/>
                    <a:gd name="connsiteY76" fmla="*/ 9290 h 58001"/>
                    <a:gd name="connsiteX77" fmla="*/ 43540 w 58635"/>
                    <a:gd name="connsiteY77" fmla="*/ 9500 h 58001"/>
                    <a:gd name="connsiteX78" fmla="*/ 48265 w 58635"/>
                    <a:gd name="connsiteY78" fmla="*/ 9500 h 58001"/>
                    <a:gd name="connsiteX79" fmla="*/ 48850 w 58635"/>
                    <a:gd name="connsiteY79" fmla="*/ 9500 h 58001"/>
                    <a:gd name="connsiteX80" fmla="*/ 48850 w 58635"/>
                    <a:gd name="connsiteY80" fmla="*/ 10002 h 58001"/>
                    <a:gd name="connsiteX81" fmla="*/ 48850 w 58635"/>
                    <a:gd name="connsiteY81" fmla="*/ 12387 h 58001"/>
                    <a:gd name="connsiteX82" fmla="*/ 48850 w 58635"/>
                    <a:gd name="connsiteY82" fmla="*/ 15735 h 58001"/>
                    <a:gd name="connsiteX83" fmla="*/ 48223 w 58635"/>
                    <a:gd name="connsiteY83" fmla="*/ 20171 h 58001"/>
                    <a:gd name="connsiteX84" fmla="*/ 48432 w 58635"/>
                    <a:gd name="connsiteY84" fmla="*/ 21970 h 58001"/>
                    <a:gd name="connsiteX85" fmla="*/ 48432 w 58635"/>
                    <a:gd name="connsiteY85" fmla="*/ 23351 h 58001"/>
                    <a:gd name="connsiteX86" fmla="*/ 48432 w 58635"/>
                    <a:gd name="connsiteY86" fmla="*/ 24147 h 58001"/>
                    <a:gd name="connsiteX87" fmla="*/ 48641 w 58635"/>
                    <a:gd name="connsiteY87" fmla="*/ 25904 h 58001"/>
                    <a:gd name="connsiteX88" fmla="*/ 48432 w 58635"/>
                    <a:gd name="connsiteY88" fmla="*/ 29461 h 58001"/>
                    <a:gd name="connsiteX89" fmla="*/ 48014 w 58635"/>
                    <a:gd name="connsiteY89" fmla="*/ 32893 h 58001"/>
                    <a:gd name="connsiteX90" fmla="*/ 48432 w 58635"/>
                    <a:gd name="connsiteY90" fmla="*/ 35906 h 58001"/>
                    <a:gd name="connsiteX91" fmla="*/ 48056 w 58635"/>
                    <a:gd name="connsiteY91" fmla="*/ 39254 h 58001"/>
                    <a:gd name="connsiteX92" fmla="*/ 47805 w 58635"/>
                    <a:gd name="connsiteY92" fmla="*/ 40844 h 58001"/>
                    <a:gd name="connsiteX93" fmla="*/ 48432 w 58635"/>
                    <a:gd name="connsiteY93" fmla="*/ 48461 h 58001"/>
                    <a:gd name="connsiteX94" fmla="*/ 48432 w 58635"/>
                    <a:gd name="connsiteY94" fmla="*/ 48837 h 58001"/>
                    <a:gd name="connsiteX95" fmla="*/ 48140 w 58635"/>
                    <a:gd name="connsiteY95" fmla="*/ 49046 h 58001"/>
                    <a:gd name="connsiteX96" fmla="*/ 46091 w 58635"/>
                    <a:gd name="connsiteY96" fmla="*/ 49046 h 58001"/>
                    <a:gd name="connsiteX97" fmla="*/ 44752 w 58635"/>
                    <a:gd name="connsiteY97" fmla="*/ 49046 h 58001"/>
                    <a:gd name="connsiteX98" fmla="*/ 42954 w 58635"/>
                    <a:gd name="connsiteY98" fmla="*/ 48419 h 58001"/>
                    <a:gd name="connsiteX99" fmla="*/ 41031 w 58635"/>
                    <a:gd name="connsiteY99" fmla="*/ 48837 h 58001"/>
                    <a:gd name="connsiteX100" fmla="*/ 39233 w 58635"/>
                    <a:gd name="connsiteY100" fmla="*/ 49046 h 58001"/>
                    <a:gd name="connsiteX101" fmla="*/ 35679 w 58635"/>
                    <a:gd name="connsiteY101" fmla="*/ 48837 h 58001"/>
                    <a:gd name="connsiteX102" fmla="*/ 32292 w 58635"/>
                    <a:gd name="connsiteY102" fmla="*/ 48419 h 58001"/>
                    <a:gd name="connsiteX103" fmla="*/ 29866 w 58635"/>
                    <a:gd name="connsiteY103" fmla="*/ 48795 h 58001"/>
                    <a:gd name="connsiteX104" fmla="*/ 27733 w 58635"/>
                    <a:gd name="connsiteY104" fmla="*/ 48209 h 58001"/>
                    <a:gd name="connsiteX105" fmla="*/ 19998 w 58635"/>
                    <a:gd name="connsiteY105" fmla="*/ 48837 h 58001"/>
                    <a:gd name="connsiteX106" fmla="*/ 14938 w 58635"/>
                    <a:gd name="connsiteY106" fmla="*/ 48628 h 58001"/>
                    <a:gd name="connsiteX107" fmla="*/ 10756 w 58635"/>
                    <a:gd name="connsiteY107" fmla="*/ 48837 h 58001"/>
                    <a:gd name="connsiteX108" fmla="*/ 9460 w 58635"/>
                    <a:gd name="connsiteY108" fmla="*/ 48837 h 58001"/>
                    <a:gd name="connsiteX109" fmla="*/ 9167 w 58635"/>
                    <a:gd name="connsiteY109" fmla="*/ 48837 h 58001"/>
                    <a:gd name="connsiteX110" fmla="*/ 9502 w 58635"/>
                    <a:gd name="connsiteY110" fmla="*/ 48209 h 58001"/>
                    <a:gd name="connsiteX111" fmla="*/ 9042 w 58635"/>
                    <a:gd name="connsiteY111" fmla="*/ 48209 h 58001"/>
                    <a:gd name="connsiteX112" fmla="*/ 9042 w 58635"/>
                    <a:gd name="connsiteY112" fmla="*/ 46535 h 58001"/>
                    <a:gd name="connsiteX113" fmla="*/ 9042 w 58635"/>
                    <a:gd name="connsiteY113" fmla="*/ 44443 h 58001"/>
                    <a:gd name="connsiteX114" fmla="*/ 9042 w 58635"/>
                    <a:gd name="connsiteY114" fmla="*/ 35571 h 58001"/>
                    <a:gd name="connsiteX115" fmla="*/ 9460 w 58635"/>
                    <a:gd name="connsiteY115" fmla="*/ 27202 h 58001"/>
                    <a:gd name="connsiteX116" fmla="*/ 9042 w 58635"/>
                    <a:gd name="connsiteY116" fmla="*/ 19585 h 58001"/>
                    <a:gd name="connsiteX117" fmla="*/ 9460 w 58635"/>
                    <a:gd name="connsiteY117" fmla="*/ 10253 h 58001"/>
                    <a:gd name="connsiteX118" fmla="*/ 7578 w 58635"/>
                    <a:gd name="connsiteY118" fmla="*/ 6068 h 58001"/>
                    <a:gd name="connsiteX119" fmla="*/ 5237 w 58635"/>
                    <a:gd name="connsiteY119" fmla="*/ 4813 h 58001"/>
                    <a:gd name="connsiteX120" fmla="*/ 3146 w 58635"/>
                    <a:gd name="connsiteY120" fmla="*/ 4520 h 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8635" h="58001">
                      <a:moveTo>
                        <a:pt x="3146" y="4520"/>
                      </a:moveTo>
                      <a:cubicBezTo>
                        <a:pt x="1766" y="5168"/>
                        <a:pt x="762" y="6420"/>
                        <a:pt x="428" y="7909"/>
                      </a:cubicBezTo>
                      <a:cubicBezTo>
                        <a:pt x="428" y="8746"/>
                        <a:pt x="219" y="10881"/>
                        <a:pt x="219" y="12764"/>
                      </a:cubicBezTo>
                      <a:cubicBezTo>
                        <a:pt x="265" y="13835"/>
                        <a:pt x="407" y="14898"/>
                        <a:pt x="637" y="15944"/>
                      </a:cubicBezTo>
                      <a:cubicBezTo>
                        <a:pt x="750" y="16861"/>
                        <a:pt x="750" y="17790"/>
                        <a:pt x="637" y="18706"/>
                      </a:cubicBezTo>
                      <a:cubicBezTo>
                        <a:pt x="612" y="20263"/>
                        <a:pt x="470" y="21816"/>
                        <a:pt x="219" y="23351"/>
                      </a:cubicBezTo>
                      <a:cubicBezTo>
                        <a:pt x="64" y="24544"/>
                        <a:pt x="-7" y="25749"/>
                        <a:pt x="10" y="26950"/>
                      </a:cubicBezTo>
                      <a:cubicBezTo>
                        <a:pt x="10" y="28457"/>
                        <a:pt x="219" y="29922"/>
                        <a:pt x="219" y="32056"/>
                      </a:cubicBezTo>
                      <a:cubicBezTo>
                        <a:pt x="219" y="33102"/>
                        <a:pt x="637" y="34609"/>
                        <a:pt x="637" y="35446"/>
                      </a:cubicBezTo>
                      <a:cubicBezTo>
                        <a:pt x="604" y="37212"/>
                        <a:pt x="461" y="38969"/>
                        <a:pt x="219" y="40719"/>
                      </a:cubicBezTo>
                      <a:cubicBezTo>
                        <a:pt x="43" y="42108"/>
                        <a:pt x="-28" y="43506"/>
                        <a:pt x="10" y="44903"/>
                      </a:cubicBezTo>
                      <a:lnTo>
                        <a:pt x="10" y="48461"/>
                      </a:lnTo>
                      <a:lnTo>
                        <a:pt x="10" y="54905"/>
                      </a:lnTo>
                      <a:lnTo>
                        <a:pt x="10" y="57793"/>
                      </a:lnTo>
                      <a:cubicBezTo>
                        <a:pt x="369" y="57847"/>
                        <a:pt x="737" y="57847"/>
                        <a:pt x="1097" y="57793"/>
                      </a:cubicBezTo>
                      <a:lnTo>
                        <a:pt x="5279" y="57793"/>
                      </a:lnTo>
                      <a:cubicBezTo>
                        <a:pt x="7788" y="57793"/>
                        <a:pt x="7578" y="57793"/>
                        <a:pt x="9084" y="56537"/>
                      </a:cubicBezTo>
                      <a:cubicBezTo>
                        <a:pt x="9084" y="56537"/>
                        <a:pt x="9376" y="56328"/>
                        <a:pt x="9502" y="56328"/>
                      </a:cubicBezTo>
                      <a:cubicBezTo>
                        <a:pt x="10673" y="56328"/>
                        <a:pt x="11760" y="57793"/>
                        <a:pt x="13684" y="57793"/>
                      </a:cubicBezTo>
                      <a:cubicBezTo>
                        <a:pt x="14185" y="57793"/>
                        <a:pt x="15231" y="57165"/>
                        <a:pt x="15732" y="57165"/>
                      </a:cubicBezTo>
                      <a:cubicBezTo>
                        <a:pt x="18618" y="57165"/>
                        <a:pt x="19370" y="57793"/>
                        <a:pt x="21838" y="57793"/>
                      </a:cubicBezTo>
                      <a:cubicBezTo>
                        <a:pt x="22766" y="57722"/>
                        <a:pt x="23686" y="57596"/>
                        <a:pt x="24597" y="57416"/>
                      </a:cubicBezTo>
                      <a:cubicBezTo>
                        <a:pt x="24597" y="57667"/>
                        <a:pt x="24932" y="57793"/>
                        <a:pt x="25057" y="57793"/>
                      </a:cubicBezTo>
                      <a:cubicBezTo>
                        <a:pt x="25183" y="57793"/>
                        <a:pt x="26228" y="58002"/>
                        <a:pt x="26981" y="58002"/>
                      </a:cubicBezTo>
                      <a:cubicBezTo>
                        <a:pt x="27361" y="57964"/>
                        <a:pt x="27729" y="57847"/>
                        <a:pt x="28068" y="57667"/>
                      </a:cubicBezTo>
                      <a:lnTo>
                        <a:pt x="29030" y="57667"/>
                      </a:lnTo>
                      <a:cubicBezTo>
                        <a:pt x="29252" y="57617"/>
                        <a:pt x="29448" y="57483"/>
                        <a:pt x="29573" y="57291"/>
                      </a:cubicBezTo>
                      <a:cubicBezTo>
                        <a:pt x="30142" y="57353"/>
                        <a:pt x="30707" y="57479"/>
                        <a:pt x="31246" y="57667"/>
                      </a:cubicBezTo>
                      <a:cubicBezTo>
                        <a:pt x="31706" y="57818"/>
                        <a:pt x="32187" y="57889"/>
                        <a:pt x="32668" y="57876"/>
                      </a:cubicBezTo>
                      <a:cubicBezTo>
                        <a:pt x="33253" y="57876"/>
                        <a:pt x="33839" y="57667"/>
                        <a:pt x="34717" y="57667"/>
                      </a:cubicBezTo>
                      <a:cubicBezTo>
                        <a:pt x="35595" y="57667"/>
                        <a:pt x="35720" y="57249"/>
                        <a:pt x="36055" y="57249"/>
                      </a:cubicBezTo>
                      <a:cubicBezTo>
                        <a:pt x="36782" y="57291"/>
                        <a:pt x="37498" y="57433"/>
                        <a:pt x="38187" y="57667"/>
                      </a:cubicBezTo>
                      <a:cubicBezTo>
                        <a:pt x="38698" y="57839"/>
                        <a:pt x="39237" y="57910"/>
                        <a:pt x="39776" y="57876"/>
                      </a:cubicBezTo>
                      <a:cubicBezTo>
                        <a:pt x="40738" y="57876"/>
                        <a:pt x="41491" y="57667"/>
                        <a:pt x="42411" y="57667"/>
                      </a:cubicBezTo>
                      <a:lnTo>
                        <a:pt x="46091" y="57667"/>
                      </a:lnTo>
                      <a:cubicBezTo>
                        <a:pt x="47345" y="57667"/>
                        <a:pt x="47178" y="57667"/>
                        <a:pt x="47972" y="56412"/>
                      </a:cubicBezTo>
                      <a:cubicBezTo>
                        <a:pt x="47972" y="56412"/>
                        <a:pt x="47972" y="56202"/>
                        <a:pt x="48223" y="56202"/>
                      </a:cubicBezTo>
                      <a:cubicBezTo>
                        <a:pt x="48445" y="56228"/>
                        <a:pt x="48658" y="56299"/>
                        <a:pt x="48850" y="56412"/>
                      </a:cubicBezTo>
                      <a:lnTo>
                        <a:pt x="50481" y="56914"/>
                      </a:lnTo>
                      <a:cubicBezTo>
                        <a:pt x="52125" y="57391"/>
                        <a:pt x="53826" y="57646"/>
                        <a:pt x="55541" y="57667"/>
                      </a:cubicBezTo>
                      <a:cubicBezTo>
                        <a:pt x="56126" y="57630"/>
                        <a:pt x="56699" y="57517"/>
                        <a:pt x="57255" y="57332"/>
                      </a:cubicBezTo>
                      <a:lnTo>
                        <a:pt x="58092" y="57123"/>
                      </a:lnTo>
                      <a:cubicBezTo>
                        <a:pt x="58384" y="57123"/>
                        <a:pt x="58092" y="56495"/>
                        <a:pt x="58092" y="56370"/>
                      </a:cubicBezTo>
                      <a:cubicBezTo>
                        <a:pt x="58092" y="53733"/>
                        <a:pt x="58092" y="52185"/>
                        <a:pt x="58384" y="50553"/>
                      </a:cubicBezTo>
                      <a:lnTo>
                        <a:pt x="58635" y="48084"/>
                      </a:lnTo>
                      <a:cubicBezTo>
                        <a:pt x="58635" y="47247"/>
                        <a:pt x="58635" y="46996"/>
                        <a:pt x="58635" y="46326"/>
                      </a:cubicBezTo>
                      <a:cubicBezTo>
                        <a:pt x="58635" y="45657"/>
                        <a:pt x="58217" y="43941"/>
                        <a:pt x="58217" y="42769"/>
                      </a:cubicBezTo>
                      <a:cubicBezTo>
                        <a:pt x="58263" y="41798"/>
                        <a:pt x="58372" y="40836"/>
                        <a:pt x="58552" y="39882"/>
                      </a:cubicBezTo>
                      <a:cubicBezTo>
                        <a:pt x="58552" y="39547"/>
                        <a:pt x="58552" y="38668"/>
                        <a:pt x="58552" y="37915"/>
                      </a:cubicBezTo>
                      <a:cubicBezTo>
                        <a:pt x="58497" y="37471"/>
                        <a:pt x="58355" y="37044"/>
                        <a:pt x="58133" y="36659"/>
                      </a:cubicBezTo>
                      <a:cubicBezTo>
                        <a:pt x="57958" y="36324"/>
                        <a:pt x="57883" y="35948"/>
                        <a:pt x="57924" y="35571"/>
                      </a:cubicBezTo>
                      <a:cubicBezTo>
                        <a:pt x="57949" y="34923"/>
                        <a:pt x="58092" y="34286"/>
                        <a:pt x="58343" y="33688"/>
                      </a:cubicBezTo>
                      <a:cubicBezTo>
                        <a:pt x="58422" y="33219"/>
                        <a:pt x="58422" y="32738"/>
                        <a:pt x="58343" y="32265"/>
                      </a:cubicBezTo>
                      <a:cubicBezTo>
                        <a:pt x="58343" y="31637"/>
                        <a:pt x="58343" y="31052"/>
                        <a:pt x="58343" y="30215"/>
                      </a:cubicBezTo>
                      <a:cubicBezTo>
                        <a:pt x="58343" y="29378"/>
                        <a:pt x="57924" y="29210"/>
                        <a:pt x="57924" y="28834"/>
                      </a:cubicBezTo>
                      <a:cubicBezTo>
                        <a:pt x="57962" y="28118"/>
                        <a:pt x="58104" y="27415"/>
                        <a:pt x="58343" y="26741"/>
                      </a:cubicBezTo>
                      <a:cubicBezTo>
                        <a:pt x="58439" y="26201"/>
                        <a:pt x="58439" y="25649"/>
                        <a:pt x="58343" y="25109"/>
                      </a:cubicBezTo>
                      <a:cubicBezTo>
                        <a:pt x="58363" y="24678"/>
                        <a:pt x="58363" y="24243"/>
                        <a:pt x="58343" y="23812"/>
                      </a:cubicBezTo>
                      <a:cubicBezTo>
                        <a:pt x="58263" y="23130"/>
                        <a:pt x="58263" y="22443"/>
                        <a:pt x="58343" y="21761"/>
                      </a:cubicBezTo>
                      <a:lnTo>
                        <a:pt x="58343" y="13936"/>
                      </a:lnTo>
                      <a:cubicBezTo>
                        <a:pt x="58455" y="12224"/>
                        <a:pt x="58016" y="10521"/>
                        <a:pt x="57088" y="9081"/>
                      </a:cubicBezTo>
                      <a:cubicBezTo>
                        <a:pt x="57088" y="8704"/>
                        <a:pt x="56879" y="8370"/>
                        <a:pt x="56879" y="8035"/>
                      </a:cubicBezTo>
                      <a:cubicBezTo>
                        <a:pt x="56879" y="6612"/>
                        <a:pt x="57213" y="4352"/>
                        <a:pt x="57590" y="837"/>
                      </a:cubicBezTo>
                      <a:cubicBezTo>
                        <a:pt x="57611" y="640"/>
                        <a:pt x="57611" y="448"/>
                        <a:pt x="57590" y="251"/>
                      </a:cubicBezTo>
                      <a:lnTo>
                        <a:pt x="57046" y="251"/>
                      </a:lnTo>
                      <a:lnTo>
                        <a:pt x="55876" y="251"/>
                      </a:lnTo>
                      <a:lnTo>
                        <a:pt x="53157" y="0"/>
                      </a:lnTo>
                      <a:lnTo>
                        <a:pt x="50063" y="0"/>
                      </a:lnTo>
                      <a:lnTo>
                        <a:pt x="47471" y="0"/>
                      </a:lnTo>
                      <a:cubicBezTo>
                        <a:pt x="46216" y="0"/>
                        <a:pt x="43665" y="628"/>
                        <a:pt x="42411" y="628"/>
                      </a:cubicBezTo>
                      <a:cubicBezTo>
                        <a:pt x="35219" y="628"/>
                        <a:pt x="33295" y="0"/>
                        <a:pt x="27148" y="0"/>
                      </a:cubicBezTo>
                      <a:cubicBezTo>
                        <a:pt x="24388" y="0"/>
                        <a:pt x="21252" y="418"/>
                        <a:pt x="18283" y="418"/>
                      </a:cubicBezTo>
                      <a:cubicBezTo>
                        <a:pt x="15314" y="418"/>
                        <a:pt x="10673" y="0"/>
                        <a:pt x="9167" y="0"/>
                      </a:cubicBezTo>
                      <a:cubicBezTo>
                        <a:pt x="6822" y="460"/>
                        <a:pt x="5095" y="2465"/>
                        <a:pt x="4986" y="4854"/>
                      </a:cubicBezTo>
                      <a:cubicBezTo>
                        <a:pt x="4923" y="6428"/>
                        <a:pt x="5362" y="7985"/>
                        <a:pt x="6240" y="9290"/>
                      </a:cubicBezTo>
                      <a:cubicBezTo>
                        <a:pt x="8030" y="9818"/>
                        <a:pt x="9899" y="10027"/>
                        <a:pt x="11760" y="9918"/>
                      </a:cubicBezTo>
                      <a:cubicBezTo>
                        <a:pt x="18325" y="9918"/>
                        <a:pt x="24890" y="9290"/>
                        <a:pt x="30995" y="9290"/>
                      </a:cubicBezTo>
                      <a:cubicBezTo>
                        <a:pt x="33337" y="9290"/>
                        <a:pt x="35679" y="9500"/>
                        <a:pt x="43540" y="9500"/>
                      </a:cubicBezTo>
                      <a:lnTo>
                        <a:pt x="48265" y="9500"/>
                      </a:lnTo>
                      <a:cubicBezTo>
                        <a:pt x="48265" y="9500"/>
                        <a:pt x="48767" y="9290"/>
                        <a:pt x="48850" y="9500"/>
                      </a:cubicBezTo>
                      <a:cubicBezTo>
                        <a:pt x="48934" y="9709"/>
                        <a:pt x="48850" y="9834"/>
                        <a:pt x="48850" y="10002"/>
                      </a:cubicBezTo>
                      <a:lnTo>
                        <a:pt x="48850" y="12387"/>
                      </a:lnTo>
                      <a:lnTo>
                        <a:pt x="48850" y="15735"/>
                      </a:lnTo>
                      <a:cubicBezTo>
                        <a:pt x="48850" y="16990"/>
                        <a:pt x="48223" y="18497"/>
                        <a:pt x="48223" y="20171"/>
                      </a:cubicBezTo>
                      <a:cubicBezTo>
                        <a:pt x="48223" y="20589"/>
                        <a:pt x="48223" y="21175"/>
                        <a:pt x="48432" y="21970"/>
                      </a:cubicBezTo>
                      <a:lnTo>
                        <a:pt x="48432" y="23351"/>
                      </a:lnTo>
                      <a:cubicBezTo>
                        <a:pt x="48449" y="23615"/>
                        <a:pt x="48449" y="23883"/>
                        <a:pt x="48432" y="24147"/>
                      </a:cubicBezTo>
                      <a:cubicBezTo>
                        <a:pt x="48432" y="24816"/>
                        <a:pt x="48641" y="25402"/>
                        <a:pt x="48641" y="25904"/>
                      </a:cubicBezTo>
                      <a:cubicBezTo>
                        <a:pt x="48641" y="27118"/>
                        <a:pt x="48432" y="28122"/>
                        <a:pt x="48432" y="29461"/>
                      </a:cubicBezTo>
                      <a:cubicBezTo>
                        <a:pt x="48432" y="30800"/>
                        <a:pt x="48014" y="32349"/>
                        <a:pt x="48014" y="32893"/>
                      </a:cubicBezTo>
                      <a:cubicBezTo>
                        <a:pt x="48014" y="33437"/>
                        <a:pt x="48432" y="34902"/>
                        <a:pt x="48432" y="35906"/>
                      </a:cubicBezTo>
                      <a:cubicBezTo>
                        <a:pt x="48432" y="36910"/>
                        <a:pt x="48098" y="38082"/>
                        <a:pt x="48056" y="39254"/>
                      </a:cubicBezTo>
                      <a:cubicBezTo>
                        <a:pt x="47885" y="39764"/>
                        <a:pt x="47801" y="40304"/>
                        <a:pt x="47805" y="40844"/>
                      </a:cubicBezTo>
                      <a:cubicBezTo>
                        <a:pt x="47805" y="43439"/>
                        <a:pt x="48432" y="46201"/>
                        <a:pt x="48432" y="48461"/>
                      </a:cubicBezTo>
                      <a:cubicBezTo>
                        <a:pt x="48432" y="48461"/>
                        <a:pt x="48432" y="48461"/>
                        <a:pt x="48432" y="48837"/>
                      </a:cubicBezTo>
                      <a:cubicBezTo>
                        <a:pt x="48432" y="49214"/>
                        <a:pt x="48432" y="49046"/>
                        <a:pt x="48140" y="49046"/>
                      </a:cubicBezTo>
                      <a:lnTo>
                        <a:pt x="46091" y="49046"/>
                      </a:lnTo>
                      <a:lnTo>
                        <a:pt x="44752" y="49046"/>
                      </a:lnTo>
                      <a:cubicBezTo>
                        <a:pt x="44251" y="49046"/>
                        <a:pt x="43665" y="48419"/>
                        <a:pt x="42954" y="48419"/>
                      </a:cubicBezTo>
                      <a:cubicBezTo>
                        <a:pt x="42331" y="48632"/>
                        <a:pt x="41688" y="48774"/>
                        <a:pt x="41031" y="48837"/>
                      </a:cubicBezTo>
                      <a:cubicBezTo>
                        <a:pt x="40320" y="48837"/>
                        <a:pt x="39735" y="49046"/>
                        <a:pt x="39233" y="49046"/>
                      </a:cubicBezTo>
                      <a:cubicBezTo>
                        <a:pt x="38062" y="49046"/>
                        <a:pt x="37017" y="48837"/>
                        <a:pt x="35679" y="48837"/>
                      </a:cubicBezTo>
                      <a:cubicBezTo>
                        <a:pt x="34340" y="48837"/>
                        <a:pt x="32793" y="48419"/>
                        <a:pt x="32292" y="48419"/>
                      </a:cubicBezTo>
                      <a:cubicBezTo>
                        <a:pt x="31476" y="48481"/>
                        <a:pt x="30665" y="48607"/>
                        <a:pt x="29866" y="48795"/>
                      </a:cubicBezTo>
                      <a:cubicBezTo>
                        <a:pt x="29247" y="48352"/>
                        <a:pt x="28490" y="48142"/>
                        <a:pt x="27733" y="48209"/>
                      </a:cubicBezTo>
                      <a:cubicBezTo>
                        <a:pt x="25099" y="48209"/>
                        <a:pt x="22465" y="48837"/>
                        <a:pt x="19998" y="48837"/>
                      </a:cubicBezTo>
                      <a:cubicBezTo>
                        <a:pt x="19078" y="48837"/>
                        <a:pt x="18158" y="48628"/>
                        <a:pt x="14938" y="48628"/>
                      </a:cubicBezTo>
                      <a:cubicBezTo>
                        <a:pt x="13642" y="48628"/>
                        <a:pt x="12220" y="48837"/>
                        <a:pt x="10756" y="48837"/>
                      </a:cubicBezTo>
                      <a:cubicBezTo>
                        <a:pt x="9293" y="48837"/>
                        <a:pt x="9669" y="48837"/>
                        <a:pt x="9460" y="48837"/>
                      </a:cubicBezTo>
                      <a:lnTo>
                        <a:pt x="9167" y="48837"/>
                      </a:lnTo>
                      <a:cubicBezTo>
                        <a:pt x="9167" y="48837"/>
                        <a:pt x="9502" y="48209"/>
                        <a:pt x="9502" y="48209"/>
                      </a:cubicBezTo>
                      <a:cubicBezTo>
                        <a:pt x="9502" y="48209"/>
                        <a:pt x="9042" y="48502"/>
                        <a:pt x="9042" y="48209"/>
                      </a:cubicBezTo>
                      <a:lnTo>
                        <a:pt x="9042" y="46535"/>
                      </a:lnTo>
                      <a:cubicBezTo>
                        <a:pt x="9004" y="45837"/>
                        <a:pt x="9004" y="45142"/>
                        <a:pt x="9042" y="44443"/>
                      </a:cubicBezTo>
                      <a:cubicBezTo>
                        <a:pt x="9042" y="41514"/>
                        <a:pt x="9042" y="38919"/>
                        <a:pt x="9042" y="35571"/>
                      </a:cubicBezTo>
                      <a:cubicBezTo>
                        <a:pt x="9042" y="32223"/>
                        <a:pt x="9460" y="28373"/>
                        <a:pt x="9460" y="27202"/>
                      </a:cubicBezTo>
                      <a:cubicBezTo>
                        <a:pt x="9460" y="24691"/>
                        <a:pt x="9042" y="22138"/>
                        <a:pt x="9042" y="19585"/>
                      </a:cubicBezTo>
                      <a:cubicBezTo>
                        <a:pt x="9042" y="17911"/>
                        <a:pt x="9460" y="13224"/>
                        <a:pt x="9460" y="10253"/>
                      </a:cubicBezTo>
                      <a:cubicBezTo>
                        <a:pt x="9719" y="8608"/>
                        <a:pt x="8983" y="6964"/>
                        <a:pt x="7578" y="6068"/>
                      </a:cubicBezTo>
                      <a:cubicBezTo>
                        <a:pt x="7118" y="5223"/>
                        <a:pt x="6199" y="4729"/>
                        <a:pt x="5237" y="4813"/>
                      </a:cubicBezTo>
                      <a:cubicBezTo>
                        <a:pt x="4547" y="4666"/>
                        <a:pt x="3849" y="4566"/>
                        <a:pt x="3146" y="4520"/>
                      </a:cubicBezTo>
                      <a:close/>
                    </a:path>
                  </a:pathLst>
                </a:custGeom>
                <a:solidFill>
                  <a:schemeClr val="bg1"/>
                </a:solidFill>
                <a:ln w="3805" cap="flat">
                  <a:noFill/>
                  <a:prstDash val="solid"/>
                  <a:miter/>
                </a:ln>
              </p:spPr>
              <p:txBody>
                <a:bodyPr wrap="none" rtlCol="0" anchor="ctr"/>
                <a:lstStyle/>
                <a:p>
                  <a:endParaRPr lang="en-CA"/>
                </a:p>
              </p:txBody>
            </p:sp>
            <p:sp>
              <p:nvSpPr>
                <p:cNvPr id="299" name="Freeform 298">
                  <a:extLst>
                    <a:ext uri="{FF2B5EF4-FFF2-40B4-BE49-F238E27FC236}">
                      <a16:creationId xmlns:a16="http://schemas.microsoft.com/office/drawing/2014/main" id="{195E012B-0ED1-6141-A920-AE62BA87E23E}"/>
                    </a:ext>
                  </a:extLst>
                </p:cNvPr>
                <p:cNvSpPr/>
                <p:nvPr/>
              </p:nvSpPr>
              <p:spPr>
                <a:xfrm>
                  <a:off x="7580471" y="3161562"/>
                  <a:ext cx="10386" cy="48452"/>
                </a:xfrm>
                <a:custGeom>
                  <a:avLst/>
                  <a:gdLst>
                    <a:gd name="connsiteX0" fmla="*/ 7402 w 10386"/>
                    <a:gd name="connsiteY0" fmla="*/ 47821 h 48452"/>
                    <a:gd name="connsiteX1" fmla="*/ 10162 w 10386"/>
                    <a:gd name="connsiteY1" fmla="*/ 47277 h 48452"/>
                    <a:gd name="connsiteX2" fmla="*/ 10162 w 10386"/>
                    <a:gd name="connsiteY2" fmla="*/ 46524 h 48452"/>
                    <a:gd name="connsiteX3" fmla="*/ 9744 w 10386"/>
                    <a:gd name="connsiteY3" fmla="*/ 46022 h 48452"/>
                    <a:gd name="connsiteX4" fmla="*/ 9744 w 10386"/>
                    <a:gd name="connsiteY4" fmla="*/ 45603 h 48452"/>
                    <a:gd name="connsiteX5" fmla="*/ 10162 w 10386"/>
                    <a:gd name="connsiteY5" fmla="*/ 44892 h 48452"/>
                    <a:gd name="connsiteX6" fmla="*/ 10162 w 10386"/>
                    <a:gd name="connsiteY6" fmla="*/ 44306 h 48452"/>
                    <a:gd name="connsiteX7" fmla="*/ 10162 w 10386"/>
                    <a:gd name="connsiteY7" fmla="*/ 43511 h 48452"/>
                    <a:gd name="connsiteX8" fmla="*/ 9744 w 10386"/>
                    <a:gd name="connsiteY8" fmla="*/ 43008 h 48452"/>
                    <a:gd name="connsiteX9" fmla="*/ 10162 w 10386"/>
                    <a:gd name="connsiteY9" fmla="*/ 42171 h 48452"/>
                    <a:gd name="connsiteX10" fmla="*/ 10162 w 10386"/>
                    <a:gd name="connsiteY10" fmla="*/ 41544 h 48452"/>
                    <a:gd name="connsiteX11" fmla="*/ 10162 w 10386"/>
                    <a:gd name="connsiteY11" fmla="*/ 40539 h 48452"/>
                    <a:gd name="connsiteX12" fmla="*/ 10162 w 10386"/>
                    <a:gd name="connsiteY12" fmla="*/ 39451 h 48452"/>
                    <a:gd name="connsiteX13" fmla="*/ 8908 w 10386"/>
                    <a:gd name="connsiteY13" fmla="*/ 38740 h 48452"/>
                    <a:gd name="connsiteX14" fmla="*/ 8908 w 10386"/>
                    <a:gd name="connsiteY14" fmla="*/ 38740 h 48452"/>
                    <a:gd name="connsiteX15" fmla="*/ 10371 w 10386"/>
                    <a:gd name="connsiteY15" fmla="*/ 37150 h 48452"/>
                    <a:gd name="connsiteX16" fmla="*/ 9744 w 10386"/>
                    <a:gd name="connsiteY16" fmla="*/ 36355 h 48452"/>
                    <a:gd name="connsiteX17" fmla="*/ 10371 w 10386"/>
                    <a:gd name="connsiteY17" fmla="*/ 33969 h 48452"/>
                    <a:gd name="connsiteX18" fmla="*/ 9995 w 10386"/>
                    <a:gd name="connsiteY18" fmla="*/ 32881 h 48452"/>
                    <a:gd name="connsiteX19" fmla="*/ 10371 w 10386"/>
                    <a:gd name="connsiteY19" fmla="*/ 32881 h 48452"/>
                    <a:gd name="connsiteX20" fmla="*/ 10371 w 10386"/>
                    <a:gd name="connsiteY20" fmla="*/ 32128 h 48452"/>
                    <a:gd name="connsiteX21" fmla="*/ 10036 w 10386"/>
                    <a:gd name="connsiteY21" fmla="*/ 31709 h 48452"/>
                    <a:gd name="connsiteX22" fmla="*/ 10036 w 10386"/>
                    <a:gd name="connsiteY22" fmla="*/ 31333 h 48452"/>
                    <a:gd name="connsiteX23" fmla="*/ 9660 w 10386"/>
                    <a:gd name="connsiteY23" fmla="*/ 31123 h 48452"/>
                    <a:gd name="connsiteX24" fmla="*/ 10036 w 10386"/>
                    <a:gd name="connsiteY24" fmla="*/ 30496 h 48452"/>
                    <a:gd name="connsiteX25" fmla="*/ 10036 w 10386"/>
                    <a:gd name="connsiteY25" fmla="*/ 29910 h 48452"/>
                    <a:gd name="connsiteX26" fmla="*/ 10036 w 10386"/>
                    <a:gd name="connsiteY26" fmla="*/ 29115 h 48452"/>
                    <a:gd name="connsiteX27" fmla="*/ 9618 w 10386"/>
                    <a:gd name="connsiteY27" fmla="*/ 28613 h 48452"/>
                    <a:gd name="connsiteX28" fmla="*/ 10036 w 10386"/>
                    <a:gd name="connsiteY28" fmla="*/ 27776 h 48452"/>
                    <a:gd name="connsiteX29" fmla="*/ 10036 w 10386"/>
                    <a:gd name="connsiteY29" fmla="*/ 27148 h 48452"/>
                    <a:gd name="connsiteX30" fmla="*/ 10036 w 10386"/>
                    <a:gd name="connsiteY30" fmla="*/ 26144 h 48452"/>
                    <a:gd name="connsiteX31" fmla="*/ 10036 w 10386"/>
                    <a:gd name="connsiteY31" fmla="*/ 24888 h 48452"/>
                    <a:gd name="connsiteX32" fmla="*/ 8782 w 10386"/>
                    <a:gd name="connsiteY32" fmla="*/ 24177 h 48452"/>
                    <a:gd name="connsiteX33" fmla="*/ 8782 w 10386"/>
                    <a:gd name="connsiteY33" fmla="*/ 24177 h 48452"/>
                    <a:gd name="connsiteX34" fmla="*/ 10245 w 10386"/>
                    <a:gd name="connsiteY34" fmla="*/ 22586 h 48452"/>
                    <a:gd name="connsiteX35" fmla="*/ 9618 w 10386"/>
                    <a:gd name="connsiteY35" fmla="*/ 21791 h 48452"/>
                    <a:gd name="connsiteX36" fmla="*/ 10245 w 10386"/>
                    <a:gd name="connsiteY36" fmla="*/ 19406 h 48452"/>
                    <a:gd name="connsiteX37" fmla="*/ 9827 w 10386"/>
                    <a:gd name="connsiteY37" fmla="*/ 18025 h 48452"/>
                    <a:gd name="connsiteX38" fmla="*/ 10162 w 10386"/>
                    <a:gd name="connsiteY38" fmla="*/ 16937 h 48452"/>
                    <a:gd name="connsiteX39" fmla="*/ 10162 w 10386"/>
                    <a:gd name="connsiteY39" fmla="*/ 16937 h 48452"/>
                    <a:gd name="connsiteX40" fmla="*/ 10162 w 10386"/>
                    <a:gd name="connsiteY40" fmla="*/ 16184 h 48452"/>
                    <a:gd name="connsiteX41" fmla="*/ 9744 w 10386"/>
                    <a:gd name="connsiteY41" fmla="*/ 15681 h 48452"/>
                    <a:gd name="connsiteX42" fmla="*/ 9744 w 10386"/>
                    <a:gd name="connsiteY42" fmla="*/ 15263 h 48452"/>
                    <a:gd name="connsiteX43" fmla="*/ 10162 w 10386"/>
                    <a:gd name="connsiteY43" fmla="*/ 14510 h 48452"/>
                    <a:gd name="connsiteX44" fmla="*/ 10162 w 10386"/>
                    <a:gd name="connsiteY44" fmla="*/ 13966 h 48452"/>
                    <a:gd name="connsiteX45" fmla="*/ 10162 w 10386"/>
                    <a:gd name="connsiteY45" fmla="*/ 13170 h 48452"/>
                    <a:gd name="connsiteX46" fmla="*/ 9744 w 10386"/>
                    <a:gd name="connsiteY46" fmla="*/ 12626 h 48452"/>
                    <a:gd name="connsiteX47" fmla="*/ 10162 w 10386"/>
                    <a:gd name="connsiteY47" fmla="*/ 11831 h 48452"/>
                    <a:gd name="connsiteX48" fmla="*/ 10162 w 10386"/>
                    <a:gd name="connsiteY48" fmla="*/ 11204 h 48452"/>
                    <a:gd name="connsiteX49" fmla="*/ 10162 w 10386"/>
                    <a:gd name="connsiteY49" fmla="*/ 10157 h 48452"/>
                    <a:gd name="connsiteX50" fmla="*/ 10162 w 10386"/>
                    <a:gd name="connsiteY50" fmla="*/ 8944 h 48452"/>
                    <a:gd name="connsiteX51" fmla="*/ 8908 w 10386"/>
                    <a:gd name="connsiteY51" fmla="*/ 8232 h 48452"/>
                    <a:gd name="connsiteX52" fmla="*/ 8908 w 10386"/>
                    <a:gd name="connsiteY52" fmla="*/ 8232 h 48452"/>
                    <a:gd name="connsiteX53" fmla="*/ 10371 w 10386"/>
                    <a:gd name="connsiteY53" fmla="*/ 6642 h 48452"/>
                    <a:gd name="connsiteX54" fmla="*/ 9744 w 10386"/>
                    <a:gd name="connsiteY54" fmla="*/ 5847 h 48452"/>
                    <a:gd name="connsiteX55" fmla="*/ 10371 w 10386"/>
                    <a:gd name="connsiteY55" fmla="*/ 3503 h 48452"/>
                    <a:gd name="connsiteX56" fmla="*/ 9953 w 10386"/>
                    <a:gd name="connsiteY56" fmla="*/ 2122 h 48452"/>
                    <a:gd name="connsiteX57" fmla="*/ 10371 w 10386"/>
                    <a:gd name="connsiteY57" fmla="*/ 700 h 48452"/>
                    <a:gd name="connsiteX58" fmla="*/ 5521 w 10386"/>
                    <a:gd name="connsiteY58" fmla="*/ 30 h 48452"/>
                    <a:gd name="connsiteX59" fmla="*/ 1088 w 10386"/>
                    <a:gd name="connsiteY59" fmla="*/ 239 h 48452"/>
                    <a:gd name="connsiteX60" fmla="*/ 419 w 10386"/>
                    <a:gd name="connsiteY60" fmla="*/ 1076 h 48452"/>
                    <a:gd name="connsiteX61" fmla="*/ 1088 w 10386"/>
                    <a:gd name="connsiteY61" fmla="*/ 4089 h 48452"/>
                    <a:gd name="connsiteX62" fmla="*/ 837 w 10386"/>
                    <a:gd name="connsiteY62" fmla="*/ 6056 h 48452"/>
                    <a:gd name="connsiteX63" fmla="*/ 1088 w 10386"/>
                    <a:gd name="connsiteY63" fmla="*/ 7688 h 48452"/>
                    <a:gd name="connsiteX64" fmla="*/ 1088 w 10386"/>
                    <a:gd name="connsiteY64" fmla="*/ 9279 h 48452"/>
                    <a:gd name="connsiteX65" fmla="*/ 419 w 10386"/>
                    <a:gd name="connsiteY65" fmla="*/ 9948 h 48452"/>
                    <a:gd name="connsiteX66" fmla="*/ 879 w 10386"/>
                    <a:gd name="connsiteY66" fmla="*/ 10701 h 48452"/>
                    <a:gd name="connsiteX67" fmla="*/ 879 w 10386"/>
                    <a:gd name="connsiteY67" fmla="*/ 11413 h 48452"/>
                    <a:gd name="connsiteX68" fmla="*/ 879 w 10386"/>
                    <a:gd name="connsiteY68" fmla="*/ 12794 h 48452"/>
                    <a:gd name="connsiteX69" fmla="*/ 419 w 10386"/>
                    <a:gd name="connsiteY69" fmla="*/ 14133 h 48452"/>
                    <a:gd name="connsiteX70" fmla="*/ 879 w 10386"/>
                    <a:gd name="connsiteY70" fmla="*/ 15305 h 48452"/>
                    <a:gd name="connsiteX71" fmla="*/ 461 w 10386"/>
                    <a:gd name="connsiteY71" fmla="*/ 16602 h 48452"/>
                    <a:gd name="connsiteX72" fmla="*/ 210 w 10386"/>
                    <a:gd name="connsiteY72" fmla="*/ 17230 h 48452"/>
                    <a:gd name="connsiteX73" fmla="*/ 879 w 10386"/>
                    <a:gd name="connsiteY73" fmla="*/ 20201 h 48452"/>
                    <a:gd name="connsiteX74" fmla="*/ 628 w 10386"/>
                    <a:gd name="connsiteY74" fmla="*/ 22210 h 48452"/>
                    <a:gd name="connsiteX75" fmla="*/ 879 w 10386"/>
                    <a:gd name="connsiteY75" fmla="*/ 23800 h 48452"/>
                    <a:gd name="connsiteX76" fmla="*/ 879 w 10386"/>
                    <a:gd name="connsiteY76" fmla="*/ 25390 h 48452"/>
                    <a:gd name="connsiteX77" fmla="*/ 210 w 10386"/>
                    <a:gd name="connsiteY77" fmla="*/ 26102 h 48452"/>
                    <a:gd name="connsiteX78" fmla="*/ 670 w 10386"/>
                    <a:gd name="connsiteY78" fmla="*/ 26855 h 48452"/>
                    <a:gd name="connsiteX79" fmla="*/ 670 w 10386"/>
                    <a:gd name="connsiteY79" fmla="*/ 27524 h 48452"/>
                    <a:gd name="connsiteX80" fmla="*/ 670 w 10386"/>
                    <a:gd name="connsiteY80" fmla="*/ 28947 h 48452"/>
                    <a:gd name="connsiteX81" fmla="*/ 210 w 10386"/>
                    <a:gd name="connsiteY81" fmla="*/ 30245 h 48452"/>
                    <a:gd name="connsiteX82" fmla="*/ 586 w 10386"/>
                    <a:gd name="connsiteY82" fmla="*/ 31207 h 48452"/>
                    <a:gd name="connsiteX83" fmla="*/ 1 w 10386"/>
                    <a:gd name="connsiteY83" fmla="*/ 32044 h 48452"/>
                    <a:gd name="connsiteX84" fmla="*/ 670 w 10386"/>
                    <a:gd name="connsiteY84" fmla="*/ 35015 h 48452"/>
                    <a:gd name="connsiteX85" fmla="*/ 419 w 10386"/>
                    <a:gd name="connsiteY85" fmla="*/ 37024 h 48452"/>
                    <a:gd name="connsiteX86" fmla="*/ 670 w 10386"/>
                    <a:gd name="connsiteY86" fmla="*/ 38614 h 48452"/>
                    <a:gd name="connsiteX87" fmla="*/ 670 w 10386"/>
                    <a:gd name="connsiteY87" fmla="*/ 40205 h 48452"/>
                    <a:gd name="connsiteX88" fmla="*/ 1 w 10386"/>
                    <a:gd name="connsiteY88" fmla="*/ 40916 h 48452"/>
                    <a:gd name="connsiteX89" fmla="*/ 461 w 10386"/>
                    <a:gd name="connsiteY89" fmla="*/ 41669 h 48452"/>
                    <a:gd name="connsiteX90" fmla="*/ 461 w 10386"/>
                    <a:gd name="connsiteY90" fmla="*/ 42339 h 48452"/>
                    <a:gd name="connsiteX91" fmla="*/ 461 w 10386"/>
                    <a:gd name="connsiteY91" fmla="*/ 43762 h 48452"/>
                    <a:gd name="connsiteX92" fmla="*/ 1 w 10386"/>
                    <a:gd name="connsiteY92" fmla="*/ 45059 h 48452"/>
                    <a:gd name="connsiteX93" fmla="*/ 461 w 10386"/>
                    <a:gd name="connsiteY93" fmla="*/ 46231 h 48452"/>
                    <a:gd name="connsiteX94" fmla="*/ 1 w 10386"/>
                    <a:gd name="connsiteY94" fmla="*/ 47695 h 48452"/>
                    <a:gd name="connsiteX95" fmla="*/ 1924 w 10386"/>
                    <a:gd name="connsiteY95" fmla="*/ 48365 h 48452"/>
                    <a:gd name="connsiteX96" fmla="*/ 4266 w 10386"/>
                    <a:gd name="connsiteY96" fmla="*/ 48365 h 4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6" h="48452">
                      <a:moveTo>
                        <a:pt x="7402" y="47821"/>
                      </a:moveTo>
                      <a:cubicBezTo>
                        <a:pt x="8347" y="47817"/>
                        <a:pt x="9284" y="47633"/>
                        <a:pt x="10162" y="47277"/>
                      </a:cubicBezTo>
                      <a:cubicBezTo>
                        <a:pt x="10183" y="47026"/>
                        <a:pt x="10183" y="46775"/>
                        <a:pt x="10162" y="46524"/>
                      </a:cubicBezTo>
                      <a:cubicBezTo>
                        <a:pt x="10162" y="46524"/>
                        <a:pt x="10162" y="46231"/>
                        <a:pt x="9744" y="46022"/>
                      </a:cubicBezTo>
                      <a:cubicBezTo>
                        <a:pt x="9660" y="45896"/>
                        <a:pt x="9660" y="45729"/>
                        <a:pt x="9744" y="45603"/>
                      </a:cubicBezTo>
                      <a:cubicBezTo>
                        <a:pt x="9794" y="45323"/>
                        <a:pt x="9940" y="45072"/>
                        <a:pt x="10162" y="44892"/>
                      </a:cubicBezTo>
                      <a:cubicBezTo>
                        <a:pt x="10162" y="44892"/>
                        <a:pt x="10162" y="44892"/>
                        <a:pt x="10162" y="44306"/>
                      </a:cubicBezTo>
                      <a:cubicBezTo>
                        <a:pt x="10162" y="43720"/>
                        <a:pt x="10162" y="43845"/>
                        <a:pt x="10162" y="43511"/>
                      </a:cubicBezTo>
                      <a:cubicBezTo>
                        <a:pt x="10162" y="43176"/>
                        <a:pt x="9744" y="43134"/>
                        <a:pt x="9744" y="43008"/>
                      </a:cubicBezTo>
                      <a:cubicBezTo>
                        <a:pt x="9794" y="42695"/>
                        <a:pt x="9940" y="42402"/>
                        <a:pt x="10162" y="42171"/>
                      </a:cubicBezTo>
                      <a:cubicBezTo>
                        <a:pt x="10254" y="41971"/>
                        <a:pt x="10254" y="41745"/>
                        <a:pt x="10162" y="41544"/>
                      </a:cubicBezTo>
                      <a:cubicBezTo>
                        <a:pt x="10162" y="41167"/>
                        <a:pt x="10162" y="40874"/>
                        <a:pt x="10162" y="40539"/>
                      </a:cubicBezTo>
                      <a:lnTo>
                        <a:pt x="10162" y="39451"/>
                      </a:lnTo>
                      <a:cubicBezTo>
                        <a:pt x="9953" y="38991"/>
                        <a:pt x="9953" y="39033"/>
                        <a:pt x="8908" y="38740"/>
                      </a:cubicBezTo>
                      <a:lnTo>
                        <a:pt x="8908" y="38740"/>
                      </a:lnTo>
                      <a:cubicBezTo>
                        <a:pt x="8908" y="38447"/>
                        <a:pt x="10371" y="37903"/>
                        <a:pt x="10371" y="37150"/>
                      </a:cubicBezTo>
                      <a:cubicBezTo>
                        <a:pt x="10371" y="36396"/>
                        <a:pt x="9744" y="36564"/>
                        <a:pt x="9744" y="36355"/>
                      </a:cubicBezTo>
                      <a:cubicBezTo>
                        <a:pt x="9744" y="35225"/>
                        <a:pt x="10371" y="34932"/>
                        <a:pt x="10371" y="33969"/>
                      </a:cubicBezTo>
                      <a:cubicBezTo>
                        <a:pt x="10296" y="33593"/>
                        <a:pt x="10170" y="33224"/>
                        <a:pt x="9995" y="32881"/>
                      </a:cubicBezTo>
                      <a:cubicBezTo>
                        <a:pt x="10245" y="32881"/>
                        <a:pt x="10371" y="32881"/>
                        <a:pt x="10371" y="32881"/>
                      </a:cubicBezTo>
                      <a:cubicBezTo>
                        <a:pt x="10392" y="32630"/>
                        <a:pt x="10392" y="32379"/>
                        <a:pt x="10371" y="32128"/>
                      </a:cubicBezTo>
                      <a:cubicBezTo>
                        <a:pt x="10371" y="32128"/>
                        <a:pt x="10371" y="31877"/>
                        <a:pt x="10036" y="31709"/>
                      </a:cubicBezTo>
                      <a:cubicBezTo>
                        <a:pt x="10062" y="31584"/>
                        <a:pt x="10062" y="31458"/>
                        <a:pt x="10036" y="31333"/>
                      </a:cubicBezTo>
                      <a:cubicBezTo>
                        <a:pt x="10036" y="31333"/>
                        <a:pt x="10036" y="31333"/>
                        <a:pt x="9660" y="31123"/>
                      </a:cubicBezTo>
                      <a:cubicBezTo>
                        <a:pt x="9740" y="30889"/>
                        <a:pt x="9865" y="30676"/>
                        <a:pt x="10036" y="30496"/>
                      </a:cubicBezTo>
                      <a:cubicBezTo>
                        <a:pt x="10036" y="30496"/>
                        <a:pt x="10036" y="30496"/>
                        <a:pt x="10036" y="29910"/>
                      </a:cubicBezTo>
                      <a:cubicBezTo>
                        <a:pt x="10036" y="29324"/>
                        <a:pt x="10036" y="29450"/>
                        <a:pt x="10036" y="29115"/>
                      </a:cubicBezTo>
                      <a:cubicBezTo>
                        <a:pt x="10036" y="28780"/>
                        <a:pt x="9618" y="28738"/>
                        <a:pt x="9618" y="28613"/>
                      </a:cubicBezTo>
                      <a:cubicBezTo>
                        <a:pt x="9673" y="28299"/>
                        <a:pt x="9815" y="28006"/>
                        <a:pt x="10036" y="27776"/>
                      </a:cubicBezTo>
                      <a:cubicBezTo>
                        <a:pt x="10129" y="27575"/>
                        <a:pt x="10129" y="27349"/>
                        <a:pt x="10036" y="27148"/>
                      </a:cubicBezTo>
                      <a:cubicBezTo>
                        <a:pt x="10036" y="26771"/>
                        <a:pt x="10036" y="26478"/>
                        <a:pt x="10036" y="26144"/>
                      </a:cubicBezTo>
                      <a:lnTo>
                        <a:pt x="10036" y="24888"/>
                      </a:lnTo>
                      <a:cubicBezTo>
                        <a:pt x="9827" y="24428"/>
                        <a:pt x="9827" y="24470"/>
                        <a:pt x="8782" y="24177"/>
                      </a:cubicBezTo>
                      <a:cubicBezTo>
                        <a:pt x="8782" y="24177"/>
                        <a:pt x="8782" y="24177"/>
                        <a:pt x="8782" y="24177"/>
                      </a:cubicBezTo>
                      <a:cubicBezTo>
                        <a:pt x="8782" y="24177"/>
                        <a:pt x="10245" y="23340"/>
                        <a:pt x="10245" y="22586"/>
                      </a:cubicBezTo>
                      <a:cubicBezTo>
                        <a:pt x="10245" y="21833"/>
                        <a:pt x="9618" y="22001"/>
                        <a:pt x="9618" y="21791"/>
                      </a:cubicBezTo>
                      <a:cubicBezTo>
                        <a:pt x="9618" y="20661"/>
                        <a:pt x="10245" y="20368"/>
                        <a:pt x="10245" y="19406"/>
                      </a:cubicBezTo>
                      <a:cubicBezTo>
                        <a:pt x="10245" y="18443"/>
                        <a:pt x="9827" y="18485"/>
                        <a:pt x="9827" y="18025"/>
                      </a:cubicBezTo>
                      <a:cubicBezTo>
                        <a:pt x="9873" y="17644"/>
                        <a:pt x="9990" y="17276"/>
                        <a:pt x="10162" y="16937"/>
                      </a:cubicBezTo>
                      <a:lnTo>
                        <a:pt x="10162" y="16937"/>
                      </a:lnTo>
                      <a:cubicBezTo>
                        <a:pt x="10183" y="16686"/>
                        <a:pt x="10183" y="16435"/>
                        <a:pt x="10162" y="16184"/>
                      </a:cubicBezTo>
                      <a:cubicBezTo>
                        <a:pt x="10162" y="16184"/>
                        <a:pt x="10162" y="15891"/>
                        <a:pt x="9744" y="15681"/>
                      </a:cubicBezTo>
                      <a:cubicBezTo>
                        <a:pt x="9668" y="15552"/>
                        <a:pt x="9668" y="15393"/>
                        <a:pt x="9744" y="15263"/>
                      </a:cubicBezTo>
                      <a:cubicBezTo>
                        <a:pt x="9744" y="14970"/>
                        <a:pt x="9744" y="14761"/>
                        <a:pt x="10162" y="14510"/>
                      </a:cubicBezTo>
                      <a:cubicBezTo>
                        <a:pt x="10233" y="14334"/>
                        <a:pt x="10233" y="14141"/>
                        <a:pt x="10162" y="13966"/>
                      </a:cubicBezTo>
                      <a:cubicBezTo>
                        <a:pt x="10162" y="13715"/>
                        <a:pt x="10162" y="13505"/>
                        <a:pt x="10162" y="13170"/>
                      </a:cubicBezTo>
                      <a:cubicBezTo>
                        <a:pt x="10162" y="12836"/>
                        <a:pt x="9744" y="12752"/>
                        <a:pt x="9744" y="12626"/>
                      </a:cubicBezTo>
                      <a:cubicBezTo>
                        <a:pt x="9744" y="12501"/>
                        <a:pt x="9744" y="12124"/>
                        <a:pt x="10162" y="11831"/>
                      </a:cubicBezTo>
                      <a:cubicBezTo>
                        <a:pt x="10241" y="11630"/>
                        <a:pt x="10241" y="11404"/>
                        <a:pt x="10162" y="11204"/>
                      </a:cubicBezTo>
                      <a:cubicBezTo>
                        <a:pt x="10162" y="10827"/>
                        <a:pt x="10162" y="10534"/>
                        <a:pt x="10162" y="10157"/>
                      </a:cubicBezTo>
                      <a:lnTo>
                        <a:pt x="10162" y="8944"/>
                      </a:lnTo>
                      <a:cubicBezTo>
                        <a:pt x="9953" y="8442"/>
                        <a:pt x="9953" y="8525"/>
                        <a:pt x="8908" y="8232"/>
                      </a:cubicBezTo>
                      <a:cubicBezTo>
                        <a:pt x="8908" y="8232"/>
                        <a:pt x="8908" y="8232"/>
                        <a:pt x="8908" y="8232"/>
                      </a:cubicBezTo>
                      <a:cubicBezTo>
                        <a:pt x="8908" y="8232"/>
                        <a:pt x="10371" y="7437"/>
                        <a:pt x="10371" y="6642"/>
                      </a:cubicBezTo>
                      <a:cubicBezTo>
                        <a:pt x="10371" y="5847"/>
                        <a:pt x="9744" y="6056"/>
                        <a:pt x="9744" y="5847"/>
                      </a:cubicBezTo>
                      <a:cubicBezTo>
                        <a:pt x="9744" y="4759"/>
                        <a:pt x="10371" y="4466"/>
                        <a:pt x="10371" y="3503"/>
                      </a:cubicBezTo>
                      <a:cubicBezTo>
                        <a:pt x="10371" y="2541"/>
                        <a:pt x="9953" y="2583"/>
                        <a:pt x="9953" y="2122"/>
                      </a:cubicBezTo>
                      <a:cubicBezTo>
                        <a:pt x="10053" y="1637"/>
                        <a:pt x="10191" y="1160"/>
                        <a:pt x="10371" y="700"/>
                      </a:cubicBezTo>
                      <a:cubicBezTo>
                        <a:pt x="8820" y="139"/>
                        <a:pt x="7168" y="-87"/>
                        <a:pt x="5521" y="30"/>
                      </a:cubicBezTo>
                      <a:cubicBezTo>
                        <a:pt x="4040" y="22"/>
                        <a:pt x="2560" y="89"/>
                        <a:pt x="1088" y="239"/>
                      </a:cubicBezTo>
                      <a:cubicBezTo>
                        <a:pt x="682" y="302"/>
                        <a:pt x="394" y="666"/>
                        <a:pt x="419" y="1076"/>
                      </a:cubicBezTo>
                      <a:cubicBezTo>
                        <a:pt x="419" y="2122"/>
                        <a:pt x="1088" y="3127"/>
                        <a:pt x="1088" y="4089"/>
                      </a:cubicBezTo>
                      <a:cubicBezTo>
                        <a:pt x="942" y="4734"/>
                        <a:pt x="858" y="5395"/>
                        <a:pt x="837" y="6056"/>
                      </a:cubicBezTo>
                      <a:cubicBezTo>
                        <a:pt x="837" y="6558"/>
                        <a:pt x="1088" y="7102"/>
                        <a:pt x="1088" y="7688"/>
                      </a:cubicBezTo>
                      <a:cubicBezTo>
                        <a:pt x="1038" y="8216"/>
                        <a:pt x="1038" y="8751"/>
                        <a:pt x="1088" y="9279"/>
                      </a:cubicBezTo>
                      <a:cubicBezTo>
                        <a:pt x="1088" y="9279"/>
                        <a:pt x="419" y="9697"/>
                        <a:pt x="419" y="9948"/>
                      </a:cubicBezTo>
                      <a:cubicBezTo>
                        <a:pt x="419" y="10199"/>
                        <a:pt x="879" y="10325"/>
                        <a:pt x="879" y="10701"/>
                      </a:cubicBezTo>
                      <a:cubicBezTo>
                        <a:pt x="879" y="11078"/>
                        <a:pt x="879" y="11204"/>
                        <a:pt x="879" y="11413"/>
                      </a:cubicBezTo>
                      <a:cubicBezTo>
                        <a:pt x="879" y="11622"/>
                        <a:pt x="879" y="12250"/>
                        <a:pt x="879" y="12794"/>
                      </a:cubicBezTo>
                      <a:cubicBezTo>
                        <a:pt x="879" y="13338"/>
                        <a:pt x="419" y="13924"/>
                        <a:pt x="419" y="14133"/>
                      </a:cubicBezTo>
                      <a:cubicBezTo>
                        <a:pt x="419" y="14342"/>
                        <a:pt x="879" y="14928"/>
                        <a:pt x="879" y="15305"/>
                      </a:cubicBezTo>
                      <a:cubicBezTo>
                        <a:pt x="879" y="15681"/>
                        <a:pt x="503" y="16142"/>
                        <a:pt x="461" y="16602"/>
                      </a:cubicBezTo>
                      <a:cubicBezTo>
                        <a:pt x="302" y="16774"/>
                        <a:pt x="210" y="16995"/>
                        <a:pt x="210" y="17230"/>
                      </a:cubicBezTo>
                      <a:cubicBezTo>
                        <a:pt x="210" y="18234"/>
                        <a:pt x="879" y="19280"/>
                        <a:pt x="879" y="20201"/>
                      </a:cubicBezTo>
                      <a:cubicBezTo>
                        <a:pt x="737" y="20862"/>
                        <a:pt x="653" y="21536"/>
                        <a:pt x="628" y="22210"/>
                      </a:cubicBezTo>
                      <a:cubicBezTo>
                        <a:pt x="628" y="22712"/>
                        <a:pt x="879" y="23256"/>
                        <a:pt x="879" y="23800"/>
                      </a:cubicBezTo>
                      <a:cubicBezTo>
                        <a:pt x="829" y="24327"/>
                        <a:pt x="829" y="24863"/>
                        <a:pt x="879" y="25390"/>
                      </a:cubicBezTo>
                      <a:cubicBezTo>
                        <a:pt x="879" y="25599"/>
                        <a:pt x="210" y="25809"/>
                        <a:pt x="210" y="26102"/>
                      </a:cubicBezTo>
                      <a:cubicBezTo>
                        <a:pt x="210" y="26395"/>
                        <a:pt x="670" y="26436"/>
                        <a:pt x="670" y="26855"/>
                      </a:cubicBezTo>
                      <a:cubicBezTo>
                        <a:pt x="670" y="27273"/>
                        <a:pt x="670" y="27357"/>
                        <a:pt x="670" y="27524"/>
                      </a:cubicBezTo>
                      <a:cubicBezTo>
                        <a:pt x="670" y="27692"/>
                        <a:pt x="670" y="28403"/>
                        <a:pt x="670" y="28947"/>
                      </a:cubicBezTo>
                      <a:cubicBezTo>
                        <a:pt x="670" y="29491"/>
                        <a:pt x="210" y="30035"/>
                        <a:pt x="210" y="30245"/>
                      </a:cubicBezTo>
                      <a:cubicBezTo>
                        <a:pt x="210" y="30454"/>
                        <a:pt x="503" y="30872"/>
                        <a:pt x="586" y="31207"/>
                      </a:cubicBezTo>
                      <a:cubicBezTo>
                        <a:pt x="222" y="31320"/>
                        <a:pt x="-16" y="31663"/>
                        <a:pt x="1" y="32044"/>
                      </a:cubicBezTo>
                      <a:cubicBezTo>
                        <a:pt x="1" y="33049"/>
                        <a:pt x="670" y="34095"/>
                        <a:pt x="670" y="35015"/>
                      </a:cubicBezTo>
                      <a:cubicBezTo>
                        <a:pt x="528" y="35677"/>
                        <a:pt x="444" y="36350"/>
                        <a:pt x="419" y="37024"/>
                      </a:cubicBezTo>
                      <a:cubicBezTo>
                        <a:pt x="419" y="37526"/>
                        <a:pt x="670" y="38070"/>
                        <a:pt x="670" y="38614"/>
                      </a:cubicBezTo>
                      <a:cubicBezTo>
                        <a:pt x="620" y="39142"/>
                        <a:pt x="620" y="39677"/>
                        <a:pt x="670" y="40205"/>
                      </a:cubicBezTo>
                      <a:cubicBezTo>
                        <a:pt x="670" y="40414"/>
                        <a:pt x="1" y="40623"/>
                        <a:pt x="1" y="40916"/>
                      </a:cubicBezTo>
                      <a:cubicBezTo>
                        <a:pt x="1" y="41209"/>
                        <a:pt x="461" y="41251"/>
                        <a:pt x="461" y="41669"/>
                      </a:cubicBezTo>
                      <a:cubicBezTo>
                        <a:pt x="461" y="42088"/>
                        <a:pt x="461" y="42171"/>
                        <a:pt x="461" y="42339"/>
                      </a:cubicBezTo>
                      <a:cubicBezTo>
                        <a:pt x="461" y="42506"/>
                        <a:pt x="461" y="43218"/>
                        <a:pt x="461" y="43762"/>
                      </a:cubicBezTo>
                      <a:cubicBezTo>
                        <a:pt x="461" y="44306"/>
                        <a:pt x="1" y="44850"/>
                        <a:pt x="1" y="45059"/>
                      </a:cubicBezTo>
                      <a:cubicBezTo>
                        <a:pt x="1" y="45268"/>
                        <a:pt x="461" y="45854"/>
                        <a:pt x="461" y="46231"/>
                      </a:cubicBezTo>
                      <a:cubicBezTo>
                        <a:pt x="461" y="46607"/>
                        <a:pt x="1" y="47235"/>
                        <a:pt x="1" y="47695"/>
                      </a:cubicBezTo>
                      <a:cubicBezTo>
                        <a:pt x="1" y="48156"/>
                        <a:pt x="1" y="48114"/>
                        <a:pt x="1924" y="48365"/>
                      </a:cubicBezTo>
                      <a:cubicBezTo>
                        <a:pt x="2702" y="48482"/>
                        <a:pt x="3488" y="48482"/>
                        <a:pt x="4266" y="48365"/>
                      </a:cubicBezTo>
                      <a:close/>
                    </a:path>
                  </a:pathLst>
                </a:custGeom>
                <a:solidFill>
                  <a:schemeClr val="bg1"/>
                </a:solidFill>
                <a:ln w="3805" cap="flat">
                  <a:noFill/>
                  <a:prstDash val="solid"/>
                  <a:miter/>
                </a:ln>
              </p:spPr>
              <p:txBody>
                <a:bodyPr wrap="none" rtlCol="0" anchor="ctr"/>
                <a:lstStyle/>
                <a:p>
                  <a:endParaRPr lang="en-CA"/>
                </a:p>
              </p:txBody>
            </p:sp>
            <p:sp>
              <p:nvSpPr>
                <p:cNvPr id="300" name="Freeform 299">
                  <a:extLst>
                    <a:ext uri="{FF2B5EF4-FFF2-40B4-BE49-F238E27FC236}">
                      <a16:creationId xmlns:a16="http://schemas.microsoft.com/office/drawing/2014/main" id="{17FA1E93-03F0-864E-8819-E386AB784062}"/>
                    </a:ext>
                  </a:extLst>
                </p:cNvPr>
                <p:cNvSpPr/>
                <p:nvPr/>
              </p:nvSpPr>
              <p:spPr>
                <a:xfrm>
                  <a:off x="7561066" y="3179838"/>
                  <a:ext cx="48414" cy="10394"/>
                </a:xfrm>
                <a:custGeom>
                  <a:avLst/>
                  <a:gdLst>
                    <a:gd name="connsiteX0" fmla="*/ 506 w 48414"/>
                    <a:gd name="connsiteY0" fmla="*/ 7407 h 10394"/>
                    <a:gd name="connsiteX1" fmla="*/ 1008 w 48414"/>
                    <a:gd name="connsiteY1" fmla="*/ 10169 h 10394"/>
                    <a:gd name="connsiteX2" fmla="*/ 1760 w 48414"/>
                    <a:gd name="connsiteY2" fmla="*/ 10169 h 10394"/>
                    <a:gd name="connsiteX3" fmla="*/ 2262 w 48414"/>
                    <a:gd name="connsiteY3" fmla="*/ 9751 h 10394"/>
                    <a:gd name="connsiteX4" fmla="*/ 2722 w 48414"/>
                    <a:gd name="connsiteY4" fmla="*/ 9751 h 10394"/>
                    <a:gd name="connsiteX5" fmla="*/ 3433 w 48414"/>
                    <a:gd name="connsiteY5" fmla="*/ 10169 h 10394"/>
                    <a:gd name="connsiteX6" fmla="*/ 3977 w 48414"/>
                    <a:gd name="connsiteY6" fmla="*/ 10169 h 10394"/>
                    <a:gd name="connsiteX7" fmla="*/ 4771 w 48414"/>
                    <a:gd name="connsiteY7" fmla="*/ 10169 h 10394"/>
                    <a:gd name="connsiteX8" fmla="*/ 5315 w 48414"/>
                    <a:gd name="connsiteY8" fmla="*/ 9751 h 10394"/>
                    <a:gd name="connsiteX9" fmla="*/ 6151 w 48414"/>
                    <a:gd name="connsiteY9" fmla="*/ 10169 h 10394"/>
                    <a:gd name="connsiteX10" fmla="*/ 6778 w 48414"/>
                    <a:gd name="connsiteY10" fmla="*/ 10169 h 10394"/>
                    <a:gd name="connsiteX11" fmla="*/ 7782 w 48414"/>
                    <a:gd name="connsiteY11" fmla="*/ 10169 h 10394"/>
                    <a:gd name="connsiteX12" fmla="*/ 8995 w 48414"/>
                    <a:gd name="connsiteY12" fmla="*/ 10169 h 10394"/>
                    <a:gd name="connsiteX13" fmla="*/ 9705 w 48414"/>
                    <a:gd name="connsiteY13" fmla="*/ 8914 h 10394"/>
                    <a:gd name="connsiteX14" fmla="*/ 9705 w 48414"/>
                    <a:gd name="connsiteY14" fmla="*/ 8914 h 10394"/>
                    <a:gd name="connsiteX15" fmla="*/ 11294 w 48414"/>
                    <a:gd name="connsiteY15" fmla="*/ 10378 h 10394"/>
                    <a:gd name="connsiteX16" fmla="*/ 12089 w 48414"/>
                    <a:gd name="connsiteY16" fmla="*/ 9751 h 10394"/>
                    <a:gd name="connsiteX17" fmla="*/ 14431 w 48414"/>
                    <a:gd name="connsiteY17" fmla="*/ 10378 h 10394"/>
                    <a:gd name="connsiteX18" fmla="*/ 15518 w 48414"/>
                    <a:gd name="connsiteY18" fmla="*/ 10002 h 10394"/>
                    <a:gd name="connsiteX19" fmla="*/ 15518 w 48414"/>
                    <a:gd name="connsiteY19" fmla="*/ 10378 h 10394"/>
                    <a:gd name="connsiteX20" fmla="*/ 16270 w 48414"/>
                    <a:gd name="connsiteY20" fmla="*/ 10378 h 10394"/>
                    <a:gd name="connsiteX21" fmla="*/ 16689 w 48414"/>
                    <a:gd name="connsiteY21" fmla="*/ 10044 h 10394"/>
                    <a:gd name="connsiteX22" fmla="*/ 17065 w 48414"/>
                    <a:gd name="connsiteY22" fmla="*/ 10044 h 10394"/>
                    <a:gd name="connsiteX23" fmla="*/ 17316 w 48414"/>
                    <a:gd name="connsiteY23" fmla="*/ 9667 h 10394"/>
                    <a:gd name="connsiteX24" fmla="*/ 17943 w 48414"/>
                    <a:gd name="connsiteY24" fmla="*/ 10044 h 10394"/>
                    <a:gd name="connsiteX25" fmla="*/ 18487 w 48414"/>
                    <a:gd name="connsiteY25" fmla="*/ 10044 h 10394"/>
                    <a:gd name="connsiteX26" fmla="*/ 19281 w 48414"/>
                    <a:gd name="connsiteY26" fmla="*/ 10044 h 10394"/>
                    <a:gd name="connsiteX27" fmla="*/ 19825 w 48414"/>
                    <a:gd name="connsiteY27" fmla="*/ 9625 h 10394"/>
                    <a:gd name="connsiteX28" fmla="*/ 20661 w 48414"/>
                    <a:gd name="connsiteY28" fmla="*/ 10044 h 10394"/>
                    <a:gd name="connsiteX29" fmla="*/ 21247 w 48414"/>
                    <a:gd name="connsiteY29" fmla="*/ 10044 h 10394"/>
                    <a:gd name="connsiteX30" fmla="*/ 22292 w 48414"/>
                    <a:gd name="connsiteY30" fmla="*/ 10044 h 10394"/>
                    <a:gd name="connsiteX31" fmla="*/ 23504 w 48414"/>
                    <a:gd name="connsiteY31" fmla="*/ 10044 h 10394"/>
                    <a:gd name="connsiteX32" fmla="*/ 24215 w 48414"/>
                    <a:gd name="connsiteY32" fmla="*/ 8788 h 10394"/>
                    <a:gd name="connsiteX33" fmla="*/ 24215 w 48414"/>
                    <a:gd name="connsiteY33" fmla="*/ 8788 h 10394"/>
                    <a:gd name="connsiteX34" fmla="*/ 25804 w 48414"/>
                    <a:gd name="connsiteY34" fmla="*/ 10253 h 10394"/>
                    <a:gd name="connsiteX35" fmla="*/ 26599 w 48414"/>
                    <a:gd name="connsiteY35" fmla="*/ 9625 h 10394"/>
                    <a:gd name="connsiteX36" fmla="*/ 28940 w 48414"/>
                    <a:gd name="connsiteY36" fmla="*/ 10253 h 10394"/>
                    <a:gd name="connsiteX37" fmla="*/ 30320 w 48414"/>
                    <a:gd name="connsiteY37" fmla="*/ 9834 h 10394"/>
                    <a:gd name="connsiteX38" fmla="*/ 31450 w 48414"/>
                    <a:gd name="connsiteY38" fmla="*/ 10169 h 10394"/>
                    <a:gd name="connsiteX39" fmla="*/ 31450 w 48414"/>
                    <a:gd name="connsiteY39" fmla="*/ 10169 h 10394"/>
                    <a:gd name="connsiteX40" fmla="*/ 32202 w 48414"/>
                    <a:gd name="connsiteY40" fmla="*/ 10169 h 10394"/>
                    <a:gd name="connsiteX41" fmla="*/ 32704 w 48414"/>
                    <a:gd name="connsiteY41" fmla="*/ 9751 h 10394"/>
                    <a:gd name="connsiteX42" fmla="*/ 33122 w 48414"/>
                    <a:gd name="connsiteY42" fmla="*/ 9751 h 10394"/>
                    <a:gd name="connsiteX43" fmla="*/ 33833 w 48414"/>
                    <a:gd name="connsiteY43" fmla="*/ 10169 h 10394"/>
                    <a:gd name="connsiteX44" fmla="*/ 34418 w 48414"/>
                    <a:gd name="connsiteY44" fmla="*/ 10169 h 10394"/>
                    <a:gd name="connsiteX45" fmla="*/ 35213 w 48414"/>
                    <a:gd name="connsiteY45" fmla="*/ 10169 h 10394"/>
                    <a:gd name="connsiteX46" fmla="*/ 35715 w 48414"/>
                    <a:gd name="connsiteY46" fmla="*/ 9751 h 10394"/>
                    <a:gd name="connsiteX47" fmla="*/ 36551 w 48414"/>
                    <a:gd name="connsiteY47" fmla="*/ 10169 h 10394"/>
                    <a:gd name="connsiteX48" fmla="*/ 37178 w 48414"/>
                    <a:gd name="connsiteY48" fmla="*/ 10169 h 10394"/>
                    <a:gd name="connsiteX49" fmla="*/ 38182 w 48414"/>
                    <a:gd name="connsiteY49" fmla="*/ 10169 h 10394"/>
                    <a:gd name="connsiteX50" fmla="*/ 39436 w 48414"/>
                    <a:gd name="connsiteY50" fmla="*/ 10169 h 10394"/>
                    <a:gd name="connsiteX51" fmla="*/ 40147 w 48414"/>
                    <a:gd name="connsiteY51" fmla="*/ 8914 h 10394"/>
                    <a:gd name="connsiteX52" fmla="*/ 40147 w 48414"/>
                    <a:gd name="connsiteY52" fmla="*/ 8914 h 10394"/>
                    <a:gd name="connsiteX53" fmla="*/ 41736 w 48414"/>
                    <a:gd name="connsiteY53" fmla="*/ 10378 h 10394"/>
                    <a:gd name="connsiteX54" fmla="*/ 42531 w 48414"/>
                    <a:gd name="connsiteY54" fmla="*/ 9751 h 10394"/>
                    <a:gd name="connsiteX55" fmla="*/ 44914 w 48414"/>
                    <a:gd name="connsiteY55" fmla="*/ 10378 h 10394"/>
                    <a:gd name="connsiteX56" fmla="*/ 46294 w 48414"/>
                    <a:gd name="connsiteY56" fmla="*/ 9960 h 10394"/>
                    <a:gd name="connsiteX57" fmla="*/ 47716 w 48414"/>
                    <a:gd name="connsiteY57" fmla="*/ 10378 h 10394"/>
                    <a:gd name="connsiteX58" fmla="*/ 48385 w 48414"/>
                    <a:gd name="connsiteY58" fmla="*/ 5524 h 10394"/>
                    <a:gd name="connsiteX59" fmla="*/ 48176 w 48414"/>
                    <a:gd name="connsiteY59" fmla="*/ 1088 h 10394"/>
                    <a:gd name="connsiteX60" fmla="*/ 47298 w 48414"/>
                    <a:gd name="connsiteY60" fmla="*/ 419 h 10394"/>
                    <a:gd name="connsiteX61" fmla="*/ 44329 w 48414"/>
                    <a:gd name="connsiteY61" fmla="*/ 1088 h 10394"/>
                    <a:gd name="connsiteX62" fmla="*/ 42321 w 48414"/>
                    <a:gd name="connsiteY62" fmla="*/ 837 h 10394"/>
                    <a:gd name="connsiteX63" fmla="*/ 40732 w 48414"/>
                    <a:gd name="connsiteY63" fmla="*/ 1088 h 10394"/>
                    <a:gd name="connsiteX64" fmla="*/ 39143 w 48414"/>
                    <a:gd name="connsiteY64" fmla="*/ 1088 h 10394"/>
                    <a:gd name="connsiteX65" fmla="*/ 38433 w 48414"/>
                    <a:gd name="connsiteY65" fmla="*/ 419 h 10394"/>
                    <a:gd name="connsiteX66" fmla="*/ 37680 w 48414"/>
                    <a:gd name="connsiteY66" fmla="*/ 879 h 10394"/>
                    <a:gd name="connsiteX67" fmla="*/ 37011 w 48414"/>
                    <a:gd name="connsiteY67" fmla="*/ 879 h 10394"/>
                    <a:gd name="connsiteX68" fmla="*/ 35631 w 48414"/>
                    <a:gd name="connsiteY68" fmla="*/ 879 h 10394"/>
                    <a:gd name="connsiteX69" fmla="*/ 34293 w 48414"/>
                    <a:gd name="connsiteY69" fmla="*/ 419 h 10394"/>
                    <a:gd name="connsiteX70" fmla="*/ 33122 w 48414"/>
                    <a:gd name="connsiteY70" fmla="*/ 879 h 10394"/>
                    <a:gd name="connsiteX71" fmla="*/ 31826 w 48414"/>
                    <a:gd name="connsiteY71" fmla="*/ 460 h 10394"/>
                    <a:gd name="connsiteX72" fmla="*/ 31199 w 48414"/>
                    <a:gd name="connsiteY72" fmla="*/ 209 h 10394"/>
                    <a:gd name="connsiteX73" fmla="*/ 28188 w 48414"/>
                    <a:gd name="connsiteY73" fmla="*/ 879 h 10394"/>
                    <a:gd name="connsiteX74" fmla="*/ 26223 w 48414"/>
                    <a:gd name="connsiteY74" fmla="*/ 628 h 10394"/>
                    <a:gd name="connsiteX75" fmla="*/ 24592 w 48414"/>
                    <a:gd name="connsiteY75" fmla="*/ 879 h 10394"/>
                    <a:gd name="connsiteX76" fmla="*/ 23003 w 48414"/>
                    <a:gd name="connsiteY76" fmla="*/ 879 h 10394"/>
                    <a:gd name="connsiteX77" fmla="*/ 22334 w 48414"/>
                    <a:gd name="connsiteY77" fmla="*/ 209 h 10394"/>
                    <a:gd name="connsiteX78" fmla="*/ 21581 w 48414"/>
                    <a:gd name="connsiteY78" fmla="*/ 670 h 10394"/>
                    <a:gd name="connsiteX79" fmla="*/ 20870 w 48414"/>
                    <a:gd name="connsiteY79" fmla="*/ 670 h 10394"/>
                    <a:gd name="connsiteX80" fmla="*/ 19490 w 48414"/>
                    <a:gd name="connsiteY80" fmla="*/ 670 h 10394"/>
                    <a:gd name="connsiteX81" fmla="*/ 18152 w 48414"/>
                    <a:gd name="connsiteY81" fmla="*/ 209 h 10394"/>
                    <a:gd name="connsiteX82" fmla="*/ 17232 w 48414"/>
                    <a:gd name="connsiteY82" fmla="*/ 586 h 10394"/>
                    <a:gd name="connsiteX83" fmla="*/ 16396 w 48414"/>
                    <a:gd name="connsiteY83" fmla="*/ 0 h 10394"/>
                    <a:gd name="connsiteX84" fmla="*/ 13385 w 48414"/>
                    <a:gd name="connsiteY84" fmla="*/ 670 h 10394"/>
                    <a:gd name="connsiteX85" fmla="*/ 11420 w 48414"/>
                    <a:gd name="connsiteY85" fmla="*/ 419 h 10394"/>
                    <a:gd name="connsiteX86" fmla="*/ 9789 w 48414"/>
                    <a:gd name="connsiteY86" fmla="*/ 670 h 10394"/>
                    <a:gd name="connsiteX87" fmla="*/ 8200 w 48414"/>
                    <a:gd name="connsiteY87" fmla="*/ 670 h 10394"/>
                    <a:gd name="connsiteX88" fmla="*/ 7531 w 48414"/>
                    <a:gd name="connsiteY88" fmla="*/ 0 h 10394"/>
                    <a:gd name="connsiteX89" fmla="*/ 6778 w 48414"/>
                    <a:gd name="connsiteY89" fmla="*/ 460 h 10394"/>
                    <a:gd name="connsiteX90" fmla="*/ 6067 w 48414"/>
                    <a:gd name="connsiteY90" fmla="*/ 460 h 10394"/>
                    <a:gd name="connsiteX91" fmla="*/ 4687 w 48414"/>
                    <a:gd name="connsiteY91" fmla="*/ 460 h 10394"/>
                    <a:gd name="connsiteX92" fmla="*/ 3391 w 48414"/>
                    <a:gd name="connsiteY92" fmla="*/ 0 h 10394"/>
                    <a:gd name="connsiteX93" fmla="*/ 2179 w 48414"/>
                    <a:gd name="connsiteY93" fmla="*/ 460 h 10394"/>
                    <a:gd name="connsiteX94" fmla="*/ 715 w 48414"/>
                    <a:gd name="connsiteY94" fmla="*/ 0 h 10394"/>
                    <a:gd name="connsiteX95" fmla="*/ 88 w 48414"/>
                    <a:gd name="connsiteY95" fmla="*/ 1925 h 10394"/>
                    <a:gd name="connsiteX96" fmla="*/ 88 w 48414"/>
                    <a:gd name="connsiteY96" fmla="*/ 4269 h 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414" h="10394">
                      <a:moveTo>
                        <a:pt x="506" y="7407"/>
                      </a:moveTo>
                      <a:cubicBezTo>
                        <a:pt x="502" y="8353"/>
                        <a:pt x="673" y="9286"/>
                        <a:pt x="1008" y="10169"/>
                      </a:cubicBezTo>
                      <a:cubicBezTo>
                        <a:pt x="1259" y="10190"/>
                        <a:pt x="1509" y="10190"/>
                        <a:pt x="1760" y="10169"/>
                      </a:cubicBezTo>
                      <a:cubicBezTo>
                        <a:pt x="1760" y="10169"/>
                        <a:pt x="2095" y="10169"/>
                        <a:pt x="2262" y="9751"/>
                      </a:cubicBezTo>
                      <a:cubicBezTo>
                        <a:pt x="2404" y="9667"/>
                        <a:pt x="2580" y="9667"/>
                        <a:pt x="2722" y="9751"/>
                      </a:cubicBezTo>
                      <a:cubicBezTo>
                        <a:pt x="2973" y="9751"/>
                        <a:pt x="3182" y="9751"/>
                        <a:pt x="3433" y="10169"/>
                      </a:cubicBezTo>
                      <a:cubicBezTo>
                        <a:pt x="3609" y="10240"/>
                        <a:pt x="3801" y="10240"/>
                        <a:pt x="3977" y="10169"/>
                      </a:cubicBezTo>
                      <a:cubicBezTo>
                        <a:pt x="4228" y="10169"/>
                        <a:pt x="4437" y="10169"/>
                        <a:pt x="4771" y="10169"/>
                      </a:cubicBezTo>
                      <a:cubicBezTo>
                        <a:pt x="5106" y="10169"/>
                        <a:pt x="5189" y="9751"/>
                        <a:pt x="5315" y="9751"/>
                      </a:cubicBezTo>
                      <a:cubicBezTo>
                        <a:pt x="5440" y="9751"/>
                        <a:pt x="5817" y="9751"/>
                        <a:pt x="6151" y="10169"/>
                      </a:cubicBezTo>
                      <a:cubicBezTo>
                        <a:pt x="6352" y="10261"/>
                        <a:pt x="6578" y="10261"/>
                        <a:pt x="6778" y="10169"/>
                      </a:cubicBezTo>
                      <a:cubicBezTo>
                        <a:pt x="7113" y="10169"/>
                        <a:pt x="7406" y="10169"/>
                        <a:pt x="7782" y="10169"/>
                      </a:cubicBezTo>
                      <a:lnTo>
                        <a:pt x="8995" y="10169"/>
                      </a:lnTo>
                      <a:cubicBezTo>
                        <a:pt x="9496" y="9960"/>
                        <a:pt x="9413" y="9960"/>
                        <a:pt x="9705" y="8914"/>
                      </a:cubicBezTo>
                      <a:cubicBezTo>
                        <a:pt x="9705" y="8914"/>
                        <a:pt x="9705" y="8914"/>
                        <a:pt x="9705" y="8914"/>
                      </a:cubicBezTo>
                      <a:cubicBezTo>
                        <a:pt x="9705" y="8914"/>
                        <a:pt x="10542" y="10378"/>
                        <a:pt x="11294" y="10378"/>
                      </a:cubicBezTo>
                      <a:cubicBezTo>
                        <a:pt x="12047" y="10378"/>
                        <a:pt x="11880" y="9751"/>
                        <a:pt x="12089" y="9751"/>
                      </a:cubicBezTo>
                      <a:cubicBezTo>
                        <a:pt x="13176" y="9751"/>
                        <a:pt x="13510" y="10378"/>
                        <a:pt x="14431" y="10378"/>
                      </a:cubicBezTo>
                      <a:cubicBezTo>
                        <a:pt x="14807" y="10303"/>
                        <a:pt x="15175" y="10178"/>
                        <a:pt x="15518" y="10002"/>
                      </a:cubicBezTo>
                      <a:cubicBezTo>
                        <a:pt x="15518" y="10253"/>
                        <a:pt x="15518" y="10378"/>
                        <a:pt x="15518" y="10378"/>
                      </a:cubicBezTo>
                      <a:cubicBezTo>
                        <a:pt x="15769" y="10399"/>
                        <a:pt x="16020" y="10399"/>
                        <a:pt x="16270" y="10378"/>
                      </a:cubicBezTo>
                      <a:cubicBezTo>
                        <a:pt x="16270" y="10378"/>
                        <a:pt x="16563" y="10378"/>
                        <a:pt x="16689" y="10044"/>
                      </a:cubicBezTo>
                      <a:lnTo>
                        <a:pt x="17065" y="10044"/>
                      </a:lnTo>
                      <a:cubicBezTo>
                        <a:pt x="17065" y="10044"/>
                        <a:pt x="17065" y="10044"/>
                        <a:pt x="17316" y="9667"/>
                      </a:cubicBezTo>
                      <a:cubicBezTo>
                        <a:pt x="17550" y="9747"/>
                        <a:pt x="17763" y="9872"/>
                        <a:pt x="17943" y="10044"/>
                      </a:cubicBezTo>
                      <a:cubicBezTo>
                        <a:pt x="18119" y="10115"/>
                        <a:pt x="18311" y="10115"/>
                        <a:pt x="18487" y="10044"/>
                      </a:cubicBezTo>
                      <a:cubicBezTo>
                        <a:pt x="18737" y="10044"/>
                        <a:pt x="18946" y="10044"/>
                        <a:pt x="19281" y="10044"/>
                      </a:cubicBezTo>
                      <a:cubicBezTo>
                        <a:pt x="19616" y="10044"/>
                        <a:pt x="19699" y="9625"/>
                        <a:pt x="19825" y="9625"/>
                      </a:cubicBezTo>
                      <a:cubicBezTo>
                        <a:pt x="19950" y="9625"/>
                        <a:pt x="20326" y="9625"/>
                        <a:pt x="20661" y="10044"/>
                      </a:cubicBezTo>
                      <a:cubicBezTo>
                        <a:pt x="20849" y="10127"/>
                        <a:pt x="21063" y="10127"/>
                        <a:pt x="21247" y="10044"/>
                      </a:cubicBezTo>
                      <a:cubicBezTo>
                        <a:pt x="21623" y="10044"/>
                        <a:pt x="21915" y="10044"/>
                        <a:pt x="22292" y="10044"/>
                      </a:cubicBezTo>
                      <a:lnTo>
                        <a:pt x="23504" y="10044"/>
                      </a:lnTo>
                      <a:cubicBezTo>
                        <a:pt x="24006" y="9834"/>
                        <a:pt x="23923" y="9834"/>
                        <a:pt x="24215" y="8788"/>
                      </a:cubicBezTo>
                      <a:cubicBezTo>
                        <a:pt x="24215" y="8788"/>
                        <a:pt x="24215" y="8788"/>
                        <a:pt x="24215" y="8788"/>
                      </a:cubicBezTo>
                      <a:cubicBezTo>
                        <a:pt x="24215" y="8788"/>
                        <a:pt x="25052" y="10253"/>
                        <a:pt x="25804" y="10253"/>
                      </a:cubicBezTo>
                      <a:cubicBezTo>
                        <a:pt x="26557" y="10253"/>
                        <a:pt x="26390" y="9625"/>
                        <a:pt x="26599" y="9625"/>
                      </a:cubicBezTo>
                      <a:cubicBezTo>
                        <a:pt x="27686" y="9625"/>
                        <a:pt x="27979" y="10253"/>
                        <a:pt x="28940" y="10253"/>
                      </a:cubicBezTo>
                      <a:cubicBezTo>
                        <a:pt x="29902" y="10253"/>
                        <a:pt x="29861" y="9834"/>
                        <a:pt x="30320" y="9834"/>
                      </a:cubicBezTo>
                      <a:cubicBezTo>
                        <a:pt x="30713" y="9876"/>
                        <a:pt x="31098" y="9989"/>
                        <a:pt x="31450" y="10169"/>
                      </a:cubicBezTo>
                      <a:lnTo>
                        <a:pt x="31450" y="10169"/>
                      </a:lnTo>
                      <a:cubicBezTo>
                        <a:pt x="31700" y="10190"/>
                        <a:pt x="31951" y="10190"/>
                        <a:pt x="32202" y="10169"/>
                      </a:cubicBezTo>
                      <a:cubicBezTo>
                        <a:pt x="32202" y="10169"/>
                        <a:pt x="32495" y="10169"/>
                        <a:pt x="32704" y="9751"/>
                      </a:cubicBezTo>
                      <a:cubicBezTo>
                        <a:pt x="32829" y="9667"/>
                        <a:pt x="32997" y="9667"/>
                        <a:pt x="33122" y="9751"/>
                      </a:cubicBezTo>
                      <a:cubicBezTo>
                        <a:pt x="33402" y="9801"/>
                        <a:pt x="33653" y="9947"/>
                        <a:pt x="33833" y="10169"/>
                      </a:cubicBezTo>
                      <a:cubicBezTo>
                        <a:pt x="33833" y="10169"/>
                        <a:pt x="33833" y="10169"/>
                        <a:pt x="34418" y="10169"/>
                      </a:cubicBezTo>
                      <a:cubicBezTo>
                        <a:pt x="35004" y="10169"/>
                        <a:pt x="34878" y="10169"/>
                        <a:pt x="35213" y="10169"/>
                      </a:cubicBezTo>
                      <a:cubicBezTo>
                        <a:pt x="35547" y="10169"/>
                        <a:pt x="35589" y="9751"/>
                        <a:pt x="35715" y="9751"/>
                      </a:cubicBezTo>
                      <a:cubicBezTo>
                        <a:pt x="36028" y="9805"/>
                        <a:pt x="36321" y="9947"/>
                        <a:pt x="36551" y="10169"/>
                      </a:cubicBezTo>
                      <a:cubicBezTo>
                        <a:pt x="36752" y="10257"/>
                        <a:pt x="36977" y="10257"/>
                        <a:pt x="37178" y="10169"/>
                      </a:cubicBezTo>
                      <a:cubicBezTo>
                        <a:pt x="37554" y="10169"/>
                        <a:pt x="37847" y="10169"/>
                        <a:pt x="38182" y="10169"/>
                      </a:cubicBezTo>
                      <a:lnTo>
                        <a:pt x="39436" y="10169"/>
                      </a:lnTo>
                      <a:cubicBezTo>
                        <a:pt x="39896" y="9960"/>
                        <a:pt x="39854" y="9960"/>
                        <a:pt x="40147" y="8914"/>
                      </a:cubicBezTo>
                      <a:cubicBezTo>
                        <a:pt x="40147" y="8914"/>
                        <a:pt x="40147" y="8914"/>
                        <a:pt x="40147" y="8914"/>
                      </a:cubicBezTo>
                      <a:cubicBezTo>
                        <a:pt x="40147" y="8914"/>
                        <a:pt x="40983" y="10378"/>
                        <a:pt x="41736" y="10378"/>
                      </a:cubicBezTo>
                      <a:cubicBezTo>
                        <a:pt x="42489" y="10378"/>
                        <a:pt x="42321" y="9751"/>
                        <a:pt x="42531" y="9751"/>
                      </a:cubicBezTo>
                      <a:cubicBezTo>
                        <a:pt x="43660" y="9751"/>
                        <a:pt x="43952" y="10378"/>
                        <a:pt x="44914" y="10378"/>
                      </a:cubicBezTo>
                      <a:cubicBezTo>
                        <a:pt x="45876" y="10378"/>
                        <a:pt x="45834" y="9960"/>
                        <a:pt x="46294" y="9960"/>
                      </a:cubicBezTo>
                      <a:cubicBezTo>
                        <a:pt x="46754" y="9960"/>
                        <a:pt x="47465" y="10378"/>
                        <a:pt x="47716" y="10378"/>
                      </a:cubicBezTo>
                      <a:cubicBezTo>
                        <a:pt x="48276" y="8826"/>
                        <a:pt x="48502" y="7173"/>
                        <a:pt x="48385" y="5524"/>
                      </a:cubicBezTo>
                      <a:cubicBezTo>
                        <a:pt x="48393" y="4043"/>
                        <a:pt x="48326" y="2561"/>
                        <a:pt x="48176" y="1088"/>
                      </a:cubicBezTo>
                      <a:cubicBezTo>
                        <a:pt x="48092" y="674"/>
                        <a:pt x="47716" y="389"/>
                        <a:pt x="47298" y="419"/>
                      </a:cubicBezTo>
                      <a:cubicBezTo>
                        <a:pt x="46294" y="419"/>
                        <a:pt x="45290" y="1088"/>
                        <a:pt x="44329" y="1088"/>
                      </a:cubicBezTo>
                      <a:cubicBezTo>
                        <a:pt x="43668" y="946"/>
                        <a:pt x="42995" y="862"/>
                        <a:pt x="42321" y="837"/>
                      </a:cubicBezTo>
                      <a:cubicBezTo>
                        <a:pt x="41862" y="837"/>
                        <a:pt x="41276" y="1088"/>
                        <a:pt x="40732" y="1088"/>
                      </a:cubicBezTo>
                      <a:cubicBezTo>
                        <a:pt x="40206" y="1038"/>
                        <a:pt x="39670" y="1038"/>
                        <a:pt x="39143" y="1088"/>
                      </a:cubicBezTo>
                      <a:cubicBezTo>
                        <a:pt x="39143" y="1088"/>
                        <a:pt x="38725" y="419"/>
                        <a:pt x="38433" y="419"/>
                      </a:cubicBezTo>
                      <a:cubicBezTo>
                        <a:pt x="38140" y="419"/>
                        <a:pt x="38098" y="879"/>
                        <a:pt x="37680" y="879"/>
                      </a:cubicBezTo>
                      <a:cubicBezTo>
                        <a:pt x="37262" y="879"/>
                        <a:pt x="37178" y="879"/>
                        <a:pt x="37011" y="879"/>
                      </a:cubicBezTo>
                      <a:cubicBezTo>
                        <a:pt x="36844" y="879"/>
                        <a:pt x="36133" y="879"/>
                        <a:pt x="35631" y="879"/>
                      </a:cubicBezTo>
                      <a:cubicBezTo>
                        <a:pt x="35129" y="879"/>
                        <a:pt x="34502" y="419"/>
                        <a:pt x="34293" y="419"/>
                      </a:cubicBezTo>
                      <a:cubicBezTo>
                        <a:pt x="34084" y="419"/>
                        <a:pt x="33498" y="879"/>
                        <a:pt x="33122" y="879"/>
                      </a:cubicBezTo>
                      <a:cubicBezTo>
                        <a:pt x="32746" y="879"/>
                        <a:pt x="32244" y="502"/>
                        <a:pt x="31826" y="460"/>
                      </a:cubicBezTo>
                      <a:cubicBezTo>
                        <a:pt x="31650" y="306"/>
                        <a:pt x="31429" y="218"/>
                        <a:pt x="31199" y="209"/>
                      </a:cubicBezTo>
                      <a:cubicBezTo>
                        <a:pt x="30153" y="209"/>
                        <a:pt x="29149" y="879"/>
                        <a:pt x="28188" y="879"/>
                      </a:cubicBezTo>
                      <a:cubicBezTo>
                        <a:pt x="27544" y="732"/>
                        <a:pt x="26883" y="649"/>
                        <a:pt x="26223" y="628"/>
                      </a:cubicBezTo>
                      <a:cubicBezTo>
                        <a:pt x="25721" y="628"/>
                        <a:pt x="25177" y="879"/>
                        <a:pt x="24592" y="879"/>
                      </a:cubicBezTo>
                      <a:cubicBezTo>
                        <a:pt x="24065" y="829"/>
                        <a:pt x="23529" y="829"/>
                        <a:pt x="23003" y="879"/>
                      </a:cubicBezTo>
                      <a:cubicBezTo>
                        <a:pt x="23003" y="879"/>
                        <a:pt x="22585" y="209"/>
                        <a:pt x="22334" y="209"/>
                      </a:cubicBezTo>
                      <a:cubicBezTo>
                        <a:pt x="22083" y="209"/>
                        <a:pt x="21957" y="670"/>
                        <a:pt x="21581" y="670"/>
                      </a:cubicBezTo>
                      <a:cubicBezTo>
                        <a:pt x="21205" y="670"/>
                        <a:pt x="21079" y="670"/>
                        <a:pt x="20870" y="670"/>
                      </a:cubicBezTo>
                      <a:cubicBezTo>
                        <a:pt x="20661" y="670"/>
                        <a:pt x="20034" y="670"/>
                        <a:pt x="19490" y="670"/>
                      </a:cubicBezTo>
                      <a:cubicBezTo>
                        <a:pt x="18946" y="670"/>
                        <a:pt x="18361" y="209"/>
                        <a:pt x="18152" y="209"/>
                      </a:cubicBezTo>
                      <a:cubicBezTo>
                        <a:pt x="17943" y="209"/>
                        <a:pt x="17525" y="502"/>
                        <a:pt x="17232" y="586"/>
                      </a:cubicBezTo>
                      <a:cubicBezTo>
                        <a:pt x="17107" y="230"/>
                        <a:pt x="16772" y="-4"/>
                        <a:pt x="16396" y="0"/>
                      </a:cubicBezTo>
                      <a:cubicBezTo>
                        <a:pt x="15350" y="0"/>
                        <a:pt x="14347" y="670"/>
                        <a:pt x="13385" y="670"/>
                      </a:cubicBezTo>
                      <a:cubicBezTo>
                        <a:pt x="12741" y="519"/>
                        <a:pt x="12080" y="435"/>
                        <a:pt x="11420" y="419"/>
                      </a:cubicBezTo>
                      <a:cubicBezTo>
                        <a:pt x="10918" y="419"/>
                        <a:pt x="10374" y="670"/>
                        <a:pt x="9789" y="670"/>
                      </a:cubicBezTo>
                      <a:cubicBezTo>
                        <a:pt x="9262" y="619"/>
                        <a:pt x="8727" y="619"/>
                        <a:pt x="8200" y="670"/>
                      </a:cubicBezTo>
                      <a:cubicBezTo>
                        <a:pt x="8200" y="670"/>
                        <a:pt x="7782" y="0"/>
                        <a:pt x="7531" y="0"/>
                      </a:cubicBezTo>
                      <a:cubicBezTo>
                        <a:pt x="7280" y="0"/>
                        <a:pt x="7155" y="460"/>
                        <a:pt x="6778" y="460"/>
                      </a:cubicBezTo>
                      <a:cubicBezTo>
                        <a:pt x="6402" y="460"/>
                        <a:pt x="6276" y="460"/>
                        <a:pt x="6067" y="460"/>
                      </a:cubicBezTo>
                      <a:cubicBezTo>
                        <a:pt x="5858" y="460"/>
                        <a:pt x="5231" y="460"/>
                        <a:pt x="4687" y="460"/>
                      </a:cubicBezTo>
                      <a:cubicBezTo>
                        <a:pt x="4144" y="460"/>
                        <a:pt x="3558" y="0"/>
                        <a:pt x="3391" y="0"/>
                      </a:cubicBezTo>
                      <a:cubicBezTo>
                        <a:pt x="3224" y="0"/>
                        <a:pt x="2597" y="460"/>
                        <a:pt x="2179" y="460"/>
                      </a:cubicBezTo>
                      <a:cubicBezTo>
                        <a:pt x="1760" y="460"/>
                        <a:pt x="1175" y="0"/>
                        <a:pt x="715" y="0"/>
                      </a:cubicBezTo>
                      <a:cubicBezTo>
                        <a:pt x="255" y="0"/>
                        <a:pt x="297" y="209"/>
                        <a:pt x="88" y="1925"/>
                      </a:cubicBezTo>
                      <a:cubicBezTo>
                        <a:pt x="-29" y="2703"/>
                        <a:pt x="-29" y="3490"/>
                        <a:pt x="88" y="4269"/>
                      </a:cubicBezTo>
                      <a:close/>
                    </a:path>
                  </a:pathLst>
                </a:custGeom>
                <a:solidFill>
                  <a:schemeClr val="bg1"/>
                </a:solidFill>
                <a:ln w="3805" cap="flat">
                  <a:noFill/>
                  <a:prstDash val="solid"/>
                  <a:miter/>
                </a:ln>
              </p:spPr>
              <p:txBody>
                <a:bodyPr wrap="none" rtlCol="0" anchor="ctr"/>
                <a:lstStyle/>
                <a:p>
                  <a:endParaRPr lang="en-CA"/>
                </a:p>
              </p:txBody>
            </p:sp>
          </p:grpSp>
          <p:grpSp>
            <p:nvGrpSpPr>
              <p:cNvPr id="301" name="Graphic 207">
                <a:extLst>
                  <a:ext uri="{FF2B5EF4-FFF2-40B4-BE49-F238E27FC236}">
                    <a16:creationId xmlns:a16="http://schemas.microsoft.com/office/drawing/2014/main" id="{94502E70-333D-FA45-888E-44FF02C143A5}"/>
                  </a:ext>
                </a:extLst>
              </p:cNvPr>
              <p:cNvGrpSpPr/>
              <p:nvPr/>
            </p:nvGrpSpPr>
            <p:grpSpPr>
              <a:xfrm>
                <a:off x="7448826" y="3237924"/>
                <a:ext cx="63749" cy="58127"/>
                <a:chOff x="7448826" y="3237924"/>
                <a:chExt cx="63749" cy="58127"/>
              </a:xfrm>
              <a:solidFill>
                <a:srgbClr val="FFFFFF"/>
              </a:solidFill>
            </p:grpSpPr>
            <p:sp>
              <p:nvSpPr>
                <p:cNvPr id="302" name="Freeform 301">
                  <a:extLst>
                    <a:ext uri="{FF2B5EF4-FFF2-40B4-BE49-F238E27FC236}">
                      <a16:creationId xmlns:a16="http://schemas.microsoft.com/office/drawing/2014/main" id="{D1EC766E-A5AB-8346-BDFB-6D312AA33B0E}"/>
                    </a:ext>
                  </a:extLst>
                </p:cNvPr>
                <p:cNvSpPr/>
                <p:nvPr/>
              </p:nvSpPr>
              <p:spPr>
                <a:xfrm>
                  <a:off x="7448826" y="3237924"/>
                  <a:ext cx="58092" cy="58127"/>
                </a:xfrm>
                <a:custGeom>
                  <a:avLst/>
                  <a:gdLst>
                    <a:gd name="connsiteX0" fmla="*/ 2979 w 58092"/>
                    <a:gd name="connsiteY0" fmla="*/ 4645 h 58127"/>
                    <a:gd name="connsiteX1" fmla="*/ 261 w 58092"/>
                    <a:gd name="connsiteY1" fmla="*/ 8035 h 58127"/>
                    <a:gd name="connsiteX2" fmla="*/ 10 w 58092"/>
                    <a:gd name="connsiteY2" fmla="*/ 12889 h 58127"/>
                    <a:gd name="connsiteX3" fmla="*/ 471 w 58092"/>
                    <a:gd name="connsiteY3" fmla="*/ 16070 h 58127"/>
                    <a:gd name="connsiteX4" fmla="*/ 680 w 58092"/>
                    <a:gd name="connsiteY4" fmla="*/ 18832 h 58127"/>
                    <a:gd name="connsiteX5" fmla="*/ 261 w 58092"/>
                    <a:gd name="connsiteY5" fmla="*/ 23477 h 58127"/>
                    <a:gd name="connsiteX6" fmla="*/ 10 w 58092"/>
                    <a:gd name="connsiteY6" fmla="*/ 27076 h 58127"/>
                    <a:gd name="connsiteX7" fmla="*/ 261 w 58092"/>
                    <a:gd name="connsiteY7" fmla="*/ 32181 h 58127"/>
                    <a:gd name="connsiteX8" fmla="*/ 680 w 58092"/>
                    <a:gd name="connsiteY8" fmla="*/ 35571 h 58127"/>
                    <a:gd name="connsiteX9" fmla="*/ 261 w 58092"/>
                    <a:gd name="connsiteY9" fmla="*/ 40844 h 58127"/>
                    <a:gd name="connsiteX10" fmla="*/ 10 w 58092"/>
                    <a:gd name="connsiteY10" fmla="*/ 45029 h 58127"/>
                    <a:gd name="connsiteX11" fmla="*/ 10 w 58092"/>
                    <a:gd name="connsiteY11" fmla="*/ 48586 h 58127"/>
                    <a:gd name="connsiteX12" fmla="*/ 10 w 58092"/>
                    <a:gd name="connsiteY12" fmla="*/ 55031 h 58127"/>
                    <a:gd name="connsiteX13" fmla="*/ 10 w 58092"/>
                    <a:gd name="connsiteY13" fmla="*/ 57918 h 58127"/>
                    <a:gd name="connsiteX14" fmla="*/ 1098 w 58092"/>
                    <a:gd name="connsiteY14" fmla="*/ 57918 h 58127"/>
                    <a:gd name="connsiteX15" fmla="*/ 5279 w 58092"/>
                    <a:gd name="connsiteY15" fmla="*/ 57918 h 58127"/>
                    <a:gd name="connsiteX16" fmla="*/ 9085 w 58092"/>
                    <a:gd name="connsiteY16" fmla="*/ 56663 h 58127"/>
                    <a:gd name="connsiteX17" fmla="*/ 9503 w 58092"/>
                    <a:gd name="connsiteY17" fmla="*/ 56412 h 58127"/>
                    <a:gd name="connsiteX18" fmla="*/ 13684 w 58092"/>
                    <a:gd name="connsiteY18" fmla="*/ 57918 h 58127"/>
                    <a:gd name="connsiteX19" fmla="*/ 15733 w 58092"/>
                    <a:gd name="connsiteY19" fmla="*/ 57291 h 58127"/>
                    <a:gd name="connsiteX20" fmla="*/ 21838 w 58092"/>
                    <a:gd name="connsiteY20" fmla="*/ 57918 h 58127"/>
                    <a:gd name="connsiteX21" fmla="*/ 24598 w 58092"/>
                    <a:gd name="connsiteY21" fmla="*/ 57542 h 58127"/>
                    <a:gd name="connsiteX22" fmla="*/ 25058 w 58092"/>
                    <a:gd name="connsiteY22" fmla="*/ 57918 h 58127"/>
                    <a:gd name="connsiteX23" fmla="*/ 26981 w 58092"/>
                    <a:gd name="connsiteY23" fmla="*/ 58128 h 58127"/>
                    <a:gd name="connsiteX24" fmla="*/ 28069 w 58092"/>
                    <a:gd name="connsiteY24" fmla="*/ 57793 h 58127"/>
                    <a:gd name="connsiteX25" fmla="*/ 29030 w 58092"/>
                    <a:gd name="connsiteY25" fmla="*/ 57793 h 58127"/>
                    <a:gd name="connsiteX26" fmla="*/ 29574 w 58092"/>
                    <a:gd name="connsiteY26" fmla="*/ 57416 h 58127"/>
                    <a:gd name="connsiteX27" fmla="*/ 31247 w 58092"/>
                    <a:gd name="connsiteY27" fmla="*/ 57793 h 58127"/>
                    <a:gd name="connsiteX28" fmla="*/ 32668 w 58092"/>
                    <a:gd name="connsiteY28" fmla="*/ 58002 h 58127"/>
                    <a:gd name="connsiteX29" fmla="*/ 34718 w 58092"/>
                    <a:gd name="connsiteY29" fmla="*/ 57793 h 58127"/>
                    <a:gd name="connsiteX30" fmla="*/ 36055 w 58092"/>
                    <a:gd name="connsiteY30" fmla="*/ 57374 h 58127"/>
                    <a:gd name="connsiteX31" fmla="*/ 38188 w 58092"/>
                    <a:gd name="connsiteY31" fmla="*/ 57793 h 58127"/>
                    <a:gd name="connsiteX32" fmla="*/ 39777 w 58092"/>
                    <a:gd name="connsiteY32" fmla="*/ 58002 h 58127"/>
                    <a:gd name="connsiteX33" fmla="*/ 42411 w 58092"/>
                    <a:gd name="connsiteY33" fmla="*/ 57793 h 58127"/>
                    <a:gd name="connsiteX34" fmla="*/ 45548 w 58092"/>
                    <a:gd name="connsiteY34" fmla="*/ 57793 h 58127"/>
                    <a:gd name="connsiteX35" fmla="*/ 47429 w 58092"/>
                    <a:gd name="connsiteY35" fmla="*/ 56537 h 58127"/>
                    <a:gd name="connsiteX36" fmla="*/ 47680 w 58092"/>
                    <a:gd name="connsiteY36" fmla="*/ 56286 h 58127"/>
                    <a:gd name="connsiteX37" fmla="*/ 48308 w 58092"/>
                    <a:gd name="connsiteY37" fmla="*/ 56537 h 58127"/>
                    <a:gd name="connsiteX38" fmla="*/ 49938 w 58092"/>
                    <a:gd name="connsiteY38" fmla="*/ 57039 h 58127"/>
                    <a:gd name="connsiteX39" fmla="*/ 54998 w 58092"/>
                    <a:gd name="connsiteY39" fmla="*/ 57793 h 58127"/>
                    <a:gd name="connsiteX40" fmla="*/ 56712 w 58092"/>
                    <a:gd name="connsiteY40" fmla="*/ 57458 h 58127"/>
                    <a:gd name="connsiteX41" fmla="*/ 57549 w 58092"/>
                    <a:gd name="connsiteY41" fmla="*/ 57249 h 58127"/>
                    <a:gd name="connsiteX42" fmla="*/ 57549 w 58092"/>
                    <a:gd name="connsiteY42" fmla="*/ 56454 h 58127"/>
                    <a:gd name="connsiteX43" fmla="*/ 57841 w 58092"/>
                    <a:gd name="connsiteY43" fmla="*/ 50678 h 58127"/>
                    <a:gd name="connsiteX44" fmla="*/ 58092 w 58092"/>
                    <a:gd name="connsiteY44" fmla="*/ 48209 h 58127"/>
                    <a:gd name="connsiteX45" fmla="*/ 58092 w 58092"/>
                    <a:gd name="connsiteY45" fmla="*/ 46452 h 58127"/>
                    <a:gd name="connsiteX46" fmla="*/ 57674 w 58092"/>
                    <a:gd name="connsiteY46" fmla="*/ 42895 h 58127"/>
                    <a:gd name="connsiteX47" fmla="*/ 58009 w 58092"/>
                    <a:gd name="connsiteY47" fmla="*/ 40007 h 58127"/>
                    <a:gd name="connsiteX48" fmla="*/ 58009 w 58092"/>
                    <a:gd name="connsiteY48" fmla="*/ 38040 h 58127"/>
                    <a:gd name="connsiteX49" fmla="*/ 57590 w 58092"/>
                    <a:gd name="connsiteY49" fmla="*/ 36785 h 58127"/>
                    <a:gd name="connsiteX50" fmla="*/ 57381 w 58092"/>
                    <a:gd name="connsiteY50" fmla="*/ 35655 h 58127"/>
                    <a:gd name="connsiteX51" fmla="*/ 57800 w 58092"/>
                    <a:gd name="connsiteY51" fmla="*/ 33814 h 58127"/>
                    <a:gd name="connsiteX52" fmla="*/ 57800 w 58092"/>
                    <a:gd name="connsiteY52" fmla="*/ 32349 h 58127"/>
                    <a:gd name="connsiteX53" fmla="*/ 57800 w 58092"/>
                    <a:gd name="connsiteY53" fmla="*/ 30340 h 58127"/>
                    <a:gd name="connsiteX54" fmla="*/ 57381 w 58092"/>
                    <a:gd name="connsiteY54" fmla="*/ 28959 h 58127"/>
                    <a:gd name="connsiteX55" fmla="*/ 57800 w 58092"/>
                    <a:gd name="connsiteY55" fmla="*/ 26867 h 58127"/>
                    <a:gd name="connsiteX56" fmla="*/ 57800 w 58092"/>
                    <a:gd name="connsiteY56" fmla="*/ 25235 h 58127"/>
                    <a:gd name="connsiteX57" fmla="*/ 57800 w 58092"/>
                    <a:gd name="connsiteY57" fmla="*/ 23937 h 58127"/>
                    <a:gd name="connsiteX58" fmla="*/ 57800 w 58092"/>
                    <a:gd name="connsiteY58" fmla="*/ 21887 h 58127"/>
                    <a:gd name="connsiteX59" fmla="*/ 57800 w 58092"/>
                    <a:gd name="connsiteY59" fmla="*/ 14061 h 58127"/>
                    <a:gd name="connsiteX60" fmla="*/ 57340 w 58092"/>
                    <a:gd name="connsiteY60" fmla="*/ 9123 h 58127"/>
                    <a:gd name="connsiteX61" fmla="*/ 57131 w 58092"/>
                    <a:gd name="connsiteY61" fmla="*/ 8077 h 58127"/>
                    <a:gd name="connsiteX62" fmla="*/ 57841 w 58092"/>
                    <a:gd name="connsiteY62" fmla="*/ 879 h 58127"/>
                    <a:gd name="connsiteX63" fmla="*/ 57841 w 58092"/>
                    <a:gd name="connsiteY63" fmla="*/ 251 h 58127"/>
                    <a:gd name="connsiteX64" fmla="*/ 57340 w 58092"/>
                    <a:gd name="connsiteY64" fmla="*/ 251 h 58127"/>
                    <a:gd name="connsiteX65" fmla="*/ 56169 w 58092"/>
                    <a:gd name="connsiteY65" fmla="*/ 251 h 58127"/>
                    <a:gd name="connsiteX66" fmla="*/ 53451 w 58092"/>
                    <a:gd name="connsiteY66" fmla="*/ 0 h 58127"/>
                    <a:gd name="connsiteX67" fmla="*/ 50356 w 58092"/>
                    <a:gd name="connsiteY67" fmla="*/ 0 h 58127"/>
                    <a:gd name="connsiteX68" fmla="*/ 47764 w 58092"/>
                    <a:gd name="connsiteY68" fmla="*/ 0 h 58127"/>
                    <a:gd name="connsiteX69" fmla="*/ 42704 w 58092"/>
                    <a:gd name="connsiteY69" fmla="*/ 670 h 58127"/>
                    <a:gd name="connsiteX70" fmla="*/ 27441 w 58092"/>
                    <a:gd name="connsiteY70" fmla="*/ 0 h 58127"/>
                    <a:gd name="connsiteX71" fmla="*/ 18576 w 58092"/>
                    <a:gd name="connsiteY71" fmla="*/ 460 h 58127"/>
                    <a:gd name="connsiteX72" fmla="*/ 9461 w 58092"/>
                    <a:gd name="connsiteY72" fmla="*/ 0 h 58127"/>
                    <a:gd name="connsiteX73" fmla="*/ 5279 w 58092"/>
                    <a:gd name="connsiteY73" fmla="*/ 4896 h 58127"/>
                    <a:gd name="connsiteX74" fmla="*/ 6534 w 58092"/>
                    <a:gd name="connsiteY74" fmla="*/ 9332 h 58127"/>
                    <a:gd name="connsiteX75" fmla="*/ 12053 w 58092"/>
                    <a:gd name="connsiteY75" fmla="*/ 9960 h 58127"/>
                    <a:gd name="connsiteX76" fmla="*/ 31289 w 58092"/>
                    <a:gd name="connsiteY76" fmla="*/ 9332 h 58127"/>
                    <a:gd name="connsiteX77" fmla="*/ 43833 w 58092"/>
                    <a:gd name="connsiteY77" fmla="*/ 9541 h 58127"/>
                    <a:gd name="connsiteX78" fmla="*/ 48558 w 58092"/>
                    <a:gd name="connsiteY78" fmla="*/ 9541 h 58127"/>
                    <a:gd name="connsiteX79" fmla="*/ 49144 w 58092"/>
                    <a:gd name="connsiteY79" fmla="*/ 9541 h 58127"/>
                    <a:gd name="connsiteX80" fmla="*/ 49144 w 58092"/>
                    <a:gd name="connsiteY80" fmla="*/ 10002 h 58127"/>
                    <a:gd name="connsiteX81" fmla="*/ 49144 w 58092"/>
                    <a:gd name="connsiteY81" fmla="*/ 12429 h 58127"/>
                    <a:gd name="connsiteX82" fmla="*/ 49144 w 58092"/>
                    <a:gd name="connsiteY82" fmla="*/ 15777 h 58127"/>
                    <a:gd name="connsiteX83" fmla="*/ 48517 w 58092"/>
                    <a:gd name="connsiteY83" fmla="*/ 20213 h 58127"/>
                    <a:gd name="connsiteX84" fmla="*/ 48726 w 58092"/>
                    <a:gd name="connsiteY84" fmla="*/ 22012 h 58127"/>
                    <a:gd name="connsiteX85" fmla="*/ 48726 w 58092"/>
                    <a:gd name="connsiteY85" fmla="*/ 23393 h 58127"/>
                    <a:gd name="connsiteX86" fmla="*/ 48726 w 58092"/>
                    <a:gd name="connsiteY86" fmla="*/ 24188 h 58127"/>
                    <a:gd name="connsiteX87" fmla="*/ 48935 w 58092"/>
                    <a:gd name="connsiteY87" fmla="*/ 25946 h 58127"/>
                    <a:gd name="connsiteX88" fmla="*/ 48726 w 58092"/>
                    <a:gd name="connsiteY88" fmla="*/ 29503 h 58127"/>
                    <a:gd name="connsiteX89" fmla="*/ 48308 w 58092"/>
                    <a:gd name="connsiteY89" fmla="*/ 32893 h 58127"/>
                    <a:gd name="connsiteX90" fmla="*/ 48726 w 58092"/>
                    <a:gd name="connsiteY90" fmla="*/ 35948 h 58127"/>
                    <a:gd name="connsiteX91" fmla="*/ 48349 w 58092"/>
                    <a:gd name="connsiteY91" fmla="*/ 39296 h 58127"/>
                    <a:gd name="connsiteX92" fmla="*/ 48098 w 58092"/>
                    <a:gd name="connsiteY92" fmla="*/ 40886 h 58127"/>
                    <a:gd name="connsiteX93" fmla="*/ 48726 w 58092"/>
                    <a:gd name="connsiteY93" fmla="*/ 48502 h 58127"/>
                    <a:gd name="connsiteX94" fmla="*/ 48726 w 58092"/>
                    <a:gd name="connsiteY94" fmla="*/ 48879 h 58127"/>
                    <a:gd name="connsiteX95" fmla="*/ 48433 w 58092"/>
                    <a:gd name="connsiteY95" fmla="*/ 48879 h 58127"/>
                    <a:gd name="connsiteX96" fmla="*/ 46384 w 58092"/>
                    <a:gd name="connsiteY96" fmla="*/ 48879 h 58127"/>
                    <a:gd name="connsiteX97" fmla="*/ 45046 w 58092"/>
                    <a:gd name="connsiteY97" fmla="*/ 48879 h 58127"/>
                    <a:gd name="connsiteX98" fmla="*/ 43248 w 58092"/>
                    <a:gd name="connsiteY98" fmla="*/ 48251 h 58127"/>
                    <a:gd name="connsiteX99" fmla="*/ 41324 w 58092"/>
                    <a:gd name="connsiteY99" fmla="*/ 48670 h 58127"/>
                    <a:gd name="connsiteX100" fmla="*/ 39526 w 58092"/>
                    <a:gd name="connsiteY100" fmla="*/ 48879 h 58127"/>
                    <a:gd name="connsiteX101" fmla="*/ 35972 w 58092"/>
                    <a:gd name="connsiteY101" fmla="*/ 48670 h 58127"/>
                    <a:gd name="connsiteX102" fmla="*/ 32585 w 58092"/>
                    <a:gd name="connsiteY102" fmla="*/ 48251 h 58127"/>
                    <a:gd name="connsiteX103" fmla="*/ 30159 w 58092"/>
                    <a:gd name="connsiteY103" fmla="*/ 48628 h 58127"/>
                    <a:gd name="connsiteX104" fmla="*/ 28027 w 58092"/>
                    <a:gd name="connsiteY104" fmla="*/ 48042 h 58127"/>
                    <a:gd name="connsiteX105" fmla="*/ 20291 w 58092"/>
                    <a:gd name="connsiteY105" fmla="*/ 48670 h 58127"/>
                    <a:gd name="connsiteX106" fmla="*/ 15231 w 58092"/>
                    <a:gd name="connsiteY106" fmla="*/ 48670 h 58127"/>
                    <a:gd name="connsiteX107" fmla="*/ 11050 w 58092"/>
                    <a:gd name="connsiteY107" fmla="*/ 48670 h 58127"/>
                    <a:gd name="connsiteX108" fmla="*/ 9753 w 58092"/>
                    <a:gd name="connsiteY108" fmla="*/ 48670 h 58127"/>
                    <a:gd name="connsiteX109" fmla="*/ 9461 w 58092"/>
                    <a:gd name="connsiteY109" fmla="*/ 48670 h 58127"/>
                    <a:gd name="connsiteX110" fmla="*/ 9795 w 58092"/>
                    <a:gd name="connsiteY110" fmla="*/ 48042 h 58127"/>
                    <a:gd name="connsiteX111" fmla="*/ 9335 w 58092"/>
                    <a:gd name="connsiteY111" fmla="*/ 48042 h 58127"/>
                    <a:gd name="connsiteX112" fmla="*/ 9335 w 58092"/>
                    <a:gd name="connsiteY112" fmla="*/ 46326 h 58127"/>
                    <a:gd name="connsiteX113" fmla="*/ 9335 w 58092"/>
                    <a:gd name="connsiteY113" fmla="*/ 44276 h 58127"/>
                    <a:gd name="connsiteX114" fmla="*/ 9335 w 58092"/>
                    <a:gd name="connsiteY114" fmla="*/ 35404 h 58127"/>
                    <a:gd name="connsiteX115" fmla="*/ 9753 w 58092"/>
                    <a:gd name="connsiteY115" fmla="*/ 27034 h 58127"/>
                    <a:gd name="connsiteX116" fmla="*/ 9335 w 58092"/>
                    <a:gd name="connsiteY116" fmla="*/ 19418 h 58127"/>
                    <a:gd name="connsiteX117" fmla="*/ 9753 w 58092"/>
                    <a:gd name="connsiteY117" fmla="*/ 10085 h 58127"/>
                    <a:gd name="connsiteX118" fmla="*/ 7872 w 58092"/>
                    <a:gd name="connsiteY118" fmla="*/ 5901 h 58127"/>
                    <a:gd name="connsiteX119" fmla="*/ 5530 w 58092"/>
                    <a:gd name="connsiteY119" fmla="*/ 4645 h 58127"/>
                    <a:gd name="connsiteX120" fmla="*/ 2979 w 58092"/>
                    <a:gd name="connsiteY120" fmla="*/ 4645 h 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8092" h="58127">
                      <a:moveTo>
                        <a:pt x="2979" y="4645"/>
                      </a:moveTo>
                      <a:cubicBezTo>
                        <a:pt x="1599" y="5294"/>
                        <a:pt x="596" y="6545"/>
                        <a:pt x="261" y="8035"/>
                      </a:cubicBezTo>
                      <a:cubicBezTo>
                        <a:pt x="261" y="8872"/>
                        <a:pt x="10" y="11006"/>
                        <a:pt x="10" y="12889"/>
                      </a:cubicBezTo>
                      <a:cubicBezTo>
                        <a:pt x="73" y="13961"/>
                        <a:pt x="228" y="15024"/>
                        <a:pt x="471" y="16070"/>
                      </a:cubicBezTo>
                      <a:cubicBezTo>
                        <a:pt x="650" y="16978"/>
                        <a:pt x="721" y="17907"/>
                        <a:pt x="680" y="18832"/>
                      </a:cubicBezTo>
                      <a:cubicBezTo>
                        <a:pt x="654" y="20389"/>
                        <a:pt x="512" y="21941"/>
                        <a:pt x="261" y="23477"/>
                      </a:cubicBezTo>
                      <a:cubicBezTo>
                        <a:pt x="73" y="24665"/>
                        <a:pt x="-15" y="25871"/>
                        <a:pt x="10" y="27076"/>
                      </a:cubicBezTo>
                      <a:cubicBezTo>
                        <a:pt x="10" y="28582"/>
                        <a:pt x="261" y="30047"/>
                        <a:pt x="261" y="32181"/>
                      </a:cubicBezTo>
                      <a:cubicBezTo>
                        <a:pt x="261" y="33228"/>
                        <a:pt x="680" y="34692"/>
                        <a:pt x="680" y="35571"/>
                      </a:cubicBezTo>
                      <a:cubicBezTo>
                        <a:pt x="646" y="37337"/>
                        <a:pt x="504" y="39095"/>
                        <a:pt x="261" y="40844"/>
                      </a:cubicBezTo>
                      <a:cubicBezTo>
                        <a:pt x="52" y="42229"/>
                        <a:pt x="-31" y="43631"/>
                        <a:pt x="10" y="45029"/>
                      </a:cubicBezTo>
                      <a:lnTo>
                        <a:pt x="10" y="48586"/>
                      </a:lnTo>
                      <a:lnTo>
                        <a:pt x="10" y="55031"/>
                      </a:lnTo>
                      <a:lnTo>
                        <a:pt x="10" y="57918"/>
                      </a:lnTo>
                      <a:cubicBezTo>
                        <a:pt x="370" y="57973"/>
                        <a:pt x="738" y="57973"/>
                        <a:pt x="1098" y="57918"/>
                      </a:cubicBezTo>
                      <a:lnTo>
                        <a:pt x="5279" y="57918"/>
                      </a:lnTo>
                      <a:cubicBezTo>
                        <a:pt x="7788" y="57918"/>
                        <a:pt x="7579" y="57918"/>
                        <a:pt x="9085" y="56663"/>
                      </a:cubicBezTo>
                      <a:cubicBezTo>
                        <a:pt x="9085" y="56663"/>
                        <a:pt x="9377" y="56412"/>
                        <a:pt x="9503" y="56412"/>
                      </a:cubicBezTo>
                      <a:cubicBezTo>
                        <a:pt x="10674" y="56412"/>
                        <a:pt x="11761" y="57918"/>
                        <a:pt x="13684" y="57918"/>
                      </a:cubicBezTo>
                      <a:cubicBezTo>
                        <a:pt x="14186" y="57918"/>
                        <a:pt x="15231" y="57291"/>
                        <a:pt x="15733" y="57291"/>
                      </a:cubicBezTo>
                      <a:cubicBezTo>
                        <a:pt x="18618" y="57291"/>
                        <a:pt x="19371" y="57918"/>
                        <a:pt x="21838" y="57918"/>
                      </a:cubicBezTo>
                      <a:cubicBezTo>
                        <a:pt x="22766" y="57847"/>
                        <a:pt x="23687" y="57722"/>
                        <a:pt x="24598" y="57542"/>
                      </a:cubicBezTo>
                      <a:cubicBezTo>
                        <a:pt x="24598" y="57542"/>
                        <a:pt x="24933" y="57918"/>
                        <a:pt x="25058" y="57918"/>
                      </a:cubicBezTo>
                      <a:cubicBezTo>
                        <a:pt x="25183" y="57918"/>
                        <a:pt x="26229" y="58128"/>
                        <a:pt x="26981" y="58128"/>
                      </a:cubicBezTo>
                      <a:cubicBezTo>
                        <a:pt x="27362" y="58090"/>
                        <a:pt x="27730" y="57973"/>
                        <a:pt x="28069" y="57793"/>
                      </a:cubicBezTo>
                      <a:lnTo>
                        <a:pt x="29030" y="57793"/>
                      </a:lnTo>
                      <a:cubicBezTo>
                        <a:pt x="29252" y="57742"/>
                        <a:pt x="29449" y="57609"/>
                        <a:pt x="29574" y="57416"/>
                      </a:cubicBezTo>
                      <a:cubicBezTo>
                        <a:pt x="30151" y="57437"/>
                        <a:pt x="30716" y="57563"/>
                        <a:pt x="31247" y="57793"/>
                      </a:cubicBezTo>
                      <a:cubicBezTo>
                        <a:pt x="31707" y="57943"/>
                        <a:pt x="32187" y="58015"/>
                        <a:pt x="32668" y="58002"/>
                      </a:cubicBezTo>
                      <a:cubicBezTo>
                        <a:pt x="33254" y="58002"/>
                        <a:pt x="33839" y="57793"/>
                        <a:pt x="34718" y="57793"/>
                      </a:cubicBezTo>
                      <a:cubicBezTo>
                        <a:pt x="35595" y="57793"/>
                        <a:pt x="35721" y="57374"/>
                        <a:pt x="36055" y="57374"/>
                      </a:cubicBezTo>
                      <a:cubicBezTo>
                        <a:pt x="36783" y="57416"/>
                        <a:pt x="37498" y="57558"/>
                        <a:pt x="38188" y="57793"/>
                      </a:cubicBezTo>
                      <a:cubicBezTo>
                        <a:pt x="38698" y="57964"/>
                        <a:pt x="39238" y="58035"/>
                        <a:pt x="39777" y="58002"/>
                      </a:cubicBezTo>
                      <a:cubicBezTo>
                        <a:pt x="40697" y="58002"/>
                        <a:pt x="41492" y="57793"/>
                        <a:pt x="42411" y="57793"/>
                      </a:cubicBezTo>
                      <a:lnTo>
                        <a:pt x="45548" y="57793"/>
                      </a:lnTo>
                      <a:cubicBezTo>
                        <a:pt x="46802" y="57793"/>
                        <a:pt x="46635" y="57793"/>
                        <a:pt x="47429" y="56537"/>
                      </a:cubicBezTo>
                      <a:cubicBezTo>
                        <a:pt x="47429" y="56537"/>
                        <a:pt x="47429" y="56286"/>
                        <a:pt x="47680" y="56286"/>
                      </a:cubicBezTo>
                      <a:cubicBezTo>
                        <a:pt x="47902" y="56328"/>
                        <a:pt x="48115" y="56412"/>
                        <a:pt x="48308" y="56537"/>
                      </a:cubicBezTo>
                      <a:lnTo>
                        <a:pt x="49938" y="57039"/>
                      </a:lnTo>
                      <a:cubicBezTo>
                        <a:pt x="51582" y="57521"/>
                        <a:pt x="53284" y="57776"/>
                        <a:pt x="54998" y="57793"/>
                      </a:cubicBezTo>
                      <a:cubicBezTo>
                        <a:pt x="55583" y="57755"/>
                        <a:pt x="56156" y="57642"/>
                        <a:pt x="56712" y="57458"/>
                      </a:cubicBezTo>
                      <a:lnTo>
                        <a:pt x="57549" y="57249"/>
                      </a:lnTo>
                      <a:cubicBezTo>
                        <a:pt x="57841" y="57249"/>
                        <a:pt x="57549" y="56621"/>
                        <a:pt x="57549" y="56454"/>
                      </a:cubicBezTo>
                      <a:cubicBezTo>
                        <a:pt x="57549" y="53859"/>
                        <a:pt x="57549" y="52269"/>
                        <a:pt x="57841" y="50678"/>
                      </a:cubicBezTo>
                      <a:lnTo>
                        <a:pt x="58092" y="48209"/>
                      </a:lnTo>
                      <a:cubicBezTo>
                        <a:pt x="58092" y="47372"/>
                        <a:pt x="58092" y="47121"/>
                        <a:pt x="58092" y="46452"/>
                      </a:cubicBezTo>
                      <a:cubicBezTo>
                        <a:pt x="58092" y="45782"/>
                        <a:pt x="57674" y="44066"/>
                        <a:pt x="57674" y="42895"/>
                      </a:cubicBezTo>
                      <a:cubicBezTo>
                        <a:pt x="57720" y="41924"/>
                        <a:pt x="57829" y="40961"/>
                        <a:pt x="58009" y="40007"/>
                      </a:cubicBezTo>
                      <a:cubicBezTo>
                        <a:pt x="58009" y="39672"/>
                        <a:pt x="58009" y="38793"/>
                        <a:pt x="58009" y="38040"/>
                      </a:cubicBezTo>
                      <a:cubicBezTo>
                        <a:pt x="57954" y="37597"/>
                        <a:pt x="57812" y="37170"/>
                        <a:pt x="57590" y="36785"/>
                      </a:cubicBezTo>
                      <a:cubicBezTo>
                        <a:pt x="57411" y="36437"/>
                        <a:pt x="57336" y="36044"/>
                        <a:pt x="57381" y="35655"/>
                      </a:cubicBezTo>
                      <a:cubicBezTo>
                        <a:pt x="57411" y="35023"/>
                        <a:pt x="57553" y="34399"/>
                        <a:pt x="57800" y="33814"/>
                      </a:cubicBezTo>
                      <a:cubicBezTo>
                        <a:pt x="57887" y="33328"/>
                        <a:pt x="57887" y="32834"/>
                        <a:pt x="57800" y="32349"/>
                      </a:cubicBezTo>
                      <a:cubicBezTo>
                        <a:pt x="57800" y="31763"/>
                        <a:pt x="57800" y="31177"/>
                        <a:pt x="57800" y="30340"/>
                      </a:cubicBezTo>
                      <a:cubicBezTo>
                        <a:pt x="57800" y="29503"/>
                        <a:pt x="57381" y="29294"/>
                        <a:pt x="57381" y="28959"/>
                      </a:cubicBezTo>
                      <a:cubicBezTo>
                        <a:pt x="57419" y="28244"/>
                        <a:pt x="57561" y="27540"/>
                        <a:pt x="57800" y="26867"/>
                      </a:cubicBezTo>
                      <a:cubicBezTo>
                        <a:pt x="57896" y="26327"/>
                        <a:pt x="57896" y="25774"/>
                        <a:pt x="57800" y="25235"/>
                      </a:cubicBezTo>
                      <a:cubicBezTo>
                        <a:pt x="57820" y="24804"/>
                        <a:pt x="57820" y="24368"/>
                        <a:pt x="57800" y="23937"/>
                      </a:cubicBezTo>
                      <a:cubicBezTo>
                        <a:pt x="57720" y="23255"/>
                        <a:pt x="57720" y="22569"/>
                        <a:pt x="57800" y="21887"/>
                      </a:cubicBezTo>
                      <a:lnTo>
                        <a:pt x="57800" y="14061"/>
                      </a:lnTo>
                      <a:cubicBezTo>
                        <a:pt x="58172" y="12408"/>
                        <a:pt x="58013" y="10680"/>
                        <a:pt x="57340" y="9123"/>
                      </a:cubicBezTo>
                      <a:cubicBezTo>
                        <a:pt x="57340" y="8746"/>
                        <a:pt x="57131" y="8412"/>
                        <a:pt x="57131" y="8077"/>
                      </a:cubicBezTo>
                      <a:cubicBezTo>
                        <a:pt x="57131" y="6654"/>
                        <a:pt x="57465" y="4352"/>
                        <a:pt x="57841" y="879"/>
                      </a:cubicBezTo>
                      <a:cubicBezTo>
                        <a:pt x="57862" y="670"/>
                        <a:pt x="57862" y="460"/>
                        <a:pt x="57841" y="251"/>
                      </a:cubicBezTo>
                      <a:lnTo>
                        <a:pt x="57340" y="251"/>
                      </a:lnTo>
                      <a:lnTo>
                        <a:pt x="56169" y="251"/>
                      </a:lnTo>
                      <a:lnTo>
                        <a:pt x="53451" y="0"/>
                      </a:lnTo>
                      <a:lnTo>
                        <a:pt x="50356" y="0"/>
                      </a:lnTo>
                      <a:lnTo>
                        <a:pt x="47764" y="0"/>
                      </a:lnTo>
                      <a:cubicBezTo>
                        <a:pt x="46509" y="0"/>
                        <a:pt x="43959" y="670"/>
                        <a:pt x="42704" y="670"/>
                      </a:cubicBezTo>
                      <a:cubicBezTo>
                        <a:pt x="35470" y="670"/>
                        <a:pt x="33588" y="0"/>
                        <a:pt x="27441" y="0"/>
                      </a:cubicBezTo>
                      <a:cubicBezTo>
                        <a:pt x="24682" y="0"/>
                        <a:pt x="21545" y="460"/>
                        <a:pt x="18576" y="460"/>
                      </a:cubicBezTo>
                      <a:cubicBezTo>
                        <a:pt x="15608" y="460"/>
                        <a:pt x="10966" y="0"/>
                        <a:pt x="9461" y="0"/>
                      </a:cubicBezTo>
                      <a:cubicBezTo>
                        <a:pt x="7119" y="490"/>
                        <a:pt x="5400" y="2503"/>
                        <a:pt x="5279" y="4896"/>
                      </a:cubicBezTo>
                      <a:cubicBezTo>
                        <a:pt x="5216" y="6470"/>
                        <a:pt x="5656" y="8027"/>
                        <a:pt x="6534" y="9332"/>
                      </a:cubicBezTo>
                      <a:cubicBezTo>
                        <a:pt x="8323" y="9859"/>
                        <a:pt x="10192" y="10069"/>
                        <a:pt x="12053" y="9960"/>
                      </a:cubicBezTo>
                      <a:cubicBezTo>
                        <a:pt x="18618" y="9960"/>
                        <a:pt x="25183" y="9332"/>
                        <a:pt x="31289" y="9332"/>
                      </a:cubicBezTo>
                      <a:cubicBezTo>
                        <a:pt x="33630" y="9332"/>
                        <a:pt x="35972" y="9541"/>
                        <a:pt x="43833" y="9541"/>
                      </a:cubicBezTo>
                      <a:lnTo>
                        <a:pt x="48558" y="9541"/>
                      </a:lnTo>
                      <a:cubicBezTo>
                        <a:pt x="48558" y="9541"/>
                        <a:pt x="49060" y="9332"/>
                        <a:pt x="49144" y="9541"/>
                      </a:cubicBezTo>
                      <a:cubicBezTo>
                        <a:pt x="49227" y="9751"/>
                        <a:pt x="49144" y="9876"/>
                        <a:pt x="49144" y="10002"/>
                      </a:cubicBezTo>
                      <a:lnTo>
                        <a:pt x="49144" y="12429"/>
                      </a:lnTo>
                      <a:lnTo>
                        <a:pt x="49144" y="15777"/>
                      </a:lnTo>
                      <a:cubicBezTo>
                        <a:pt x="49144" y="17032"/>
                        <a:pt x="48517" y="18539"/>
                        <a:pt x="48517" y="20213"/>
                      </a:cubicBezTo>
                      <a:cubicBezTo>
                        <a:pt x="48517" y="20631"/>
                        <a:pt x="48517" y="21217"/>
                        <a:pt x="48726" y="22012"/>
                      </a:cubicBezTo>
                      <a:lnTo>
                        <a:pt x="48726" y="23393"/>
                      </a:lnTo>
                      <a:cubicBezTo>
                        <a:pt x="48747" y="23657"/>
                        <a:pt x="48747" y="23925"/>
                        <a:pt x="48726" y="24188"/>
                      </a:cubicBezTo>
                      <a:cubicBezTo>
                        <a:pt x="48726" y="24858"/>
                        <a:pt x="48935" y="25444"/>
                        <a:pt x="48935" y="25946"/>
                      </a:cubicBezTo>
                      <a:cubicBezTo>
                        <a:pt x="48935" y="27160"/>
                        <a:pt x="48726" y="28164"/>
                        <a:pt x="48726" y="29503"/>
                      </a:cubicBezTo>
                      <a:cubicBezTo>
                        <a:pt x="48726" y="30842"/>
                        <a:pt x="48308" y="32391"/>
                        <a:pt x="48308" y="32893"/>
                      </a:cubicBezTo>
                      <a:cubicBezTo>
                        <a:pt x="48308" y="33395"/>
                        <a:pt x="48726" y="34943"/>
                        <a:pt x="48726" y="35948"/>
                      </a:cubicBezTo>
                      <a:cubicBezTo>
                        <a:pt x="48726" y="36952"/>
                        <a:pt x="48391" y="38124"/>
                        <a:pt x="48349" y="39296"/>
                      </a:cubicBezTo>
                      <a:cubicBezTo>
                        <a:pt x="48178" y="39806"/>
                        <a:pt x="48094" y="40346"/>
                        <a:pt x="48098" y="40886"/>
                      </a:cubicBezTo>
                      <a:cubicBezTo>
                        <a:pt x="48098" y="43439"/>
                        <a:pt x="48726" y="46243"/>
                        <a:pt x="48726" y="48502"/>
                      </a:cubicBezTo>
                      <a:cubicBezTo>
                        <a:pt x="48726" y="48502"/>
                        <a:pt x="48726" y="48502"/>
                        <a:pt x="48726" y="48879"/>
                      </a:cubicBezTo>
                      <a:cubicBezTo>
                        <a:pt x="48726" y="49256"/>
                        <a:pt x="48726" y="48879"/>
                        <a:pt x="48433" y="48879"/>
                      </a:cubicBezTo>
                      <a:lnTo>
                        <a:pt x="46384" y="48879"/>
                      </a:lnTo>
                      <a:lnTo>
                        <a:pt x="45046" y="48879"/>
                      </a:lnTo>
                      <a:cubicBezTo>
                        <a:pt x="44544" y="48879"/>
                        <a:pt x="43917" y="48251"/>
                        <a:pt x="43248" y="48251"/>
                      </a:cubicBezTo>
                      <a:cubicBezTo>
                        <a:pt x="42625" y="48465"/>
                        <a:pt x="41981" y="48607"/>
                        <a:pt x="41324" y="48670"/>
                      </a:cubicBezTo>
                      <a:cubicBezTo>
                        <a:pt x="40613" y="48670"/>
                        <a:pt x="40028" y="48879"/>
                        <a:pt x="39526" y="48879"/>
                      </a:cubicBezTo>
                      <a:cubicBezTo>
                        <a:pt x="38355" y="48879"/>
                        <a:pt x="37310" y="48670"/>
                        <a:pt x="35972" y="48670"/>
                      </a:cubicBezTo>
                      <a:cubicBezTo>
                        <a:pt x="34634" y="48670"/>
                        <a:pt x="33087" y="48251"/>
                        <a:pt x="32585" y="48251"/>
                      </a:cubicBezTo>
                      <a:cubicBezTo>
                        <a:pt x="31769" y="48314"/>
                        <a:pt x="30958" y="48440"/>
                        <a:pt x="30159" y="48628"/>
                      </a:cubicBezTo>
                      <a:cubicBezTo>
                        <a:pt x="29541" y="48184"/>
                        <a:pt x="28784" y="47975"/>
                        <a:pt x="28027" y="48042"/>
                      </a:cubicBezTo>
                      <a:cubicBezTo>
                        <a:pt x="25392" y="48042"/>
                        <a:pt x="22758" y="48670"/>
                        <a:pt x="20291" y="48670"/>
                      </a:cubicBezTo>
                      <a:cubicBezTo>
                        <a:pt x="19371" y="48670"/>
                        <a:pt x="18451" y="48670"/>
                        <a:pt x="15231" y="48670"/>
                      </a:cubicBezTo>
                      <a:cubicBezTo>
                        <a:pt x="13935" y="48670"/>
                        <a:pt x="12513" y="48670"/>
                        <a:pt x="11050" y="48670"/>
                      </a:cubicBezTo>
                      <a:cubicBezTo>
                        <a:pt x="9586" y="48670"/>
                        <a:pt x="9963" y="48670"/>
                        <a:pt x="9753" y="48670"/>
                      </a:cubicBezTo>
                      <a:lnTo>
                        <a:pt x="9461" y="48670"/>
                      </a:lnTo>
                      <a:cubicBezTo>
                        <a:pt x="9461" y="48670"/>
                        <a:pt x="9795" y="48042"/>
                        <a:pt x="9795" y="48042"/>
                      </a:cubicBezTo>
                      <a:cubicBezTo>
                        <a:pt x="9795" y="48042"/>
                        <a:pt x="9335" y="48335"/>
                        <a:pt x="9335" y="48042"/>
                      </a:cubicBezTo>
                      <a:lnTo>
                        <a:pt x="9335" y="46326"/>
                      </a:lnTo>
                      <a:cubicBezTo>
                        <a:pt x="9298" y="45644"/>
                        <a:pt x="9298" y="44958"/>
                        <a:pt x="9335" y="44276"/>
                      </a:cubicBezTo>
                      <a:cubicBezTo>
                        <a:pt x="9335" y="41346"/>
                        <a:pt x="9335" y="38752"/>
                        <a:pt x="9335" y="35404"/>
                      </a:cubicBezTo>
                      <a:cubicBezTo>
                        <a:pt x="9335" y="32056"/>
                        <a:pt x="9753" y="28206"/>
                        <a:pt x="9753" y="27034"/>
                      </a:cubicBezTo>
                      <a:cubicBezTo>
                        <a:pt x="9753" y="24481"/>
                        <a:pt x="9335" y="21970"/>
                        <a:pt x="9335" y="19418"/>
                      </a:cubicBezTo>
                      <a:cubicBezTo>
                        <a:pt x="9335" y="17744"/>
                        <a:pt x="9753" y="13057"/>
                        <a:pt x="9753" y="10085"/>
                      </a:cubicBezTo>
                      <a:cubicBezTo>
                        <a:pt x="10013" y="8441"/>
                        <a:pt x="9277" y="6796"/>
                        <a:pt x="7872" y="5901"/>
                      </a:cubicBezTo>
                      <a:cubicBezTo>
                        <a:pt x="7395" y="5068"/>
                        <a:pt x="6488" y="4582"/>
                        <a:pt x="5530" y="4645"/>
                      </a:cubicBezTo>
                      <a:cubicBezTo>
                        <a:pt x="4681" y="4570"/>
                        <a:pt x="3828" y="4570"/>
                        <a:pt x="2979" y="4645"/>
                      </a:cubicBezTo>
                      <a:close/>
                    </a:path>
                  </a:pathLst>
                </a:custGeom>
                <a:solidFill>
                  <a:schemeClr val="bg1"/>
                </a:solidFill>
                <a:ln w="3805" cap="flat">
                  <a:noFill/>
                  <a:prstDash val="solid"/>
                  <a:miter/>
                </a:ln>
              </p:spPr>
              <p:txBody>
                <a:bodyPr wrap="none" rtlCol="0" anchor="ctr"/>
                <a:lstStyle/>
                <a:p>
                  <a:endParaRPr lang="en-CA"/>
                </a:p>
              </p:txBody>
            </p:sp>
            <p:sp>
              <p:nvSpPr>
                <p:cNvPr id="303" name="Freeform 302">
                  <a:extLst>
                    <a:ext uri="{FF2B5EF4-FFF2-40B4-BE49-F238E27FC236}">
                      <a16:creationId xmlns:a16="http://schemas.microsoft.com/office/drawing/2014/main" id="{04C144DF-C509-FD4B-B427-A60CB8B285EE}"/>
                    </a:ext>
                  </a:extLst>
                </p:cNvPr>
                <p:cNvSpPr/>
                <p:nvPr/>
              </p:nvSpPr>
              <p:spPr>
                <a:xfrm>
                  <a:off x="7472839" y="3242277"/>
                  <a:ext cx="10386" cy="48585"/>
                </a:xfrm>
                <a:custGeom>
                  <a:avLst/>
                  <a:gdLst>
                    <a:gd name="connsiteX0" fmla="*/ 7401 w 10386"/>
                    <a:gd name="connsiteY0" fmla="*/ 48585 h 48585"/>
                    <a:gd name="connsiteX1" fmla="*/ 10161 w 10386"/>
                    <a:gd name="connsiteY1" fmla="*/ 48041 h 48585"/>
                    <a:gd name="connsiteX2" fmla="*/ 10161 w 10386"/>
                    <a:gd name="connsiteY2" fmla="*/ 47288 h 48585"/>
                    <a:gd name="connsiteX3" fmla="*/ 9743 w 10386"/>
                    <a:gd name="connsiteY3" fmla="*/ 46786 h 48585"/>
                    <a:gd name="connsiteX4" fmla="*/ 9743 w 10386"/>
                    <a:gd name="connsiteY4" fmla="*/ 46367 h 48585"/>
                    <a:gd name="connsiteX5" fmla="*/ 10161 w 10386"/>
                    <a:gd name="connsiteY5" fmla="*/ 45656 h 48585"/>
                    <a:gd name="connsiteX6" fmla="*/ 10161 w 10386"/>
                    <a:gd name="connsiteY6" fmla="*/ 45070 h 48585"/>
                    <a:gd name="connsiteX7" fmla="*/ 10161 w 10386"/>
                    <a:gd name="connsiteY7" fmla="*/ 44275 h 48585"/>
                    <a:gd name="connsiteX8" fmla="*/ 9743 w 10386"/>
                    <a:gd name="connsiteY8" fmla="*/ 43773 h 48585"/>
                    <a:gd name="connsiteX9" fmla="*/ 10161 w 10386"/>
                    <a:gd name="connsiteY9" fmla="*/ 42936 h 48585"/>
                    <a:gd name="connsiteX10" fmla="*/ 10161 w 10386"/>
                    <a:gd name="connsiteY10" fmla="*/ 42308 h 48585"/>
                    <a:gd name="connsiteX11" fmla="*/ 10161 w 10386"/>
                    <a:gd name="connsiteY11" fmla="*/ 41304 h 48585"/>
                    <a:gd name="connsiteX12" fmla="*/ 10161 w 10386"/>
                    <a:gd name="connsiteY12" fmla="*/ 40048 h 48585"/>
                    <a:gd name="connsiteX13" fmla="*/ 8907 w 10386"/>
                    <a:gd name="connsiteY13" fmla="*/ 39337 h 48585"/>
                    <a:gd name="connsiteX14" fmla="*/ 8907 w 10386"/>
                    <a:gd name="connsiteY14" fmla="*/ 39337 h 48585"/>
                    <a:gd name="connsiteX15" fmla="*/ 10370 w 10386"/>
                    <a:gd name="connsiteY15" fmla="*/ 37746 h 48585"/>
                    <a:gd name="connsiteX16" fmla="*/ 9743 w 10386"/>
                    <a:gd name="connsiteY16" fmla="*/ 36951 h 48585"/>
                    <a:gd name="connsiteX17" fmla="*/ 10370 w 10386"/>
                    <a:gd name="connsiteY17" fmla="*/ 34566 h 48585"/>
                    <a:gd name="connsiteX18" fmla="*/ 9994 w 10386"/>
                    <a:gd name="connsiteY18" fmla="*/ 33478 h 48585"/>
                    <a:gd name="connsiteX19" fmla="*/ 10370 w 10386"/>
                    <a:gd name="connsiteY19" fmla="*/ 33478 h 48585"/>
                    <a:gd name="connsiteX20" fmla="*/ 10370 w 10386"/>
                    <a:gd name="connsiteY20" fmla="*/ 32725 h 48585"/>
                    <a:gd name="connsiteX21" fmla="*/ 10036 w 10386"/>
                    <a:gd name="connsiteY21" fmla="*/ 32306 h 48585"/>
                    <a:gd name="connsiteX22" fmla="*/ 10036 w 10386"/>
                    <a:gd name="connsiteY22" fmla="*/ 31929 h 48585"/>
                    <a:gd name="connsiteX23" fmla="*/ 9660 w 10386"/>
                    <a:gd name="connsiteY23" fmla="*/ 31720 h 48585"/>
                    <a:gd name="connsiteX24" fmla="*/ 10036 w 10386"/>
                    <a:gd name="connsiteY24" fmla="*/ 31092 h 48585"/>
                    <a:gd name="connsiteX25" fmla="*/ 10036 w 10386"/>
                    <a:gd name="connsiteY25" fmla="*/ 30507 h 48585"/>
                    <a:gd name="connsiteX26" fmla="*/ 10036 w 10386"/>
                    <a:gd name="connsiteY26" fmla="*/ 29712 h 48585"/>
                    <a:gd name="connsiteX27" fmla="*/ 9618 w 10386"/>
                    <a:gd name="connsiteY27" fmla="*/ 29209 h 48585"/>
                    <a:gd name="connsiteX28" fmla="*/ 10036 w 10386"/>
                    <a:gd name="connsiteY28" fmla="*/ 28372 h 48585"/>
                    <a:gd name="connsiteX29" fmla="*/ 10036 w 10386"/>
                    <a:gd name="connsiteY29" fmla="*/ 27745 h 48585"/>
                    <a:gd name="connsiteX30" fmla="*/ 10036 w 10386"/>
                    <a:gd name="connsiteY30" fmla="*/ 26740 h 48585"/>
                    <a:gd name="connsiteX31" fmla="*/ 10036 w 10386"/>
                    <a:gd name="connsiteY31" fmla="*/ 25485 h 48585"/>
                    <a:gd name="connsiteX32" fmla="*/ 8781 w 10386"/>
                    <a:gd name="connsiteY32" fmla="*/ 24773 h 48585"/>
                    <a:gd name="connsiteX33" fmla="*/ 8781 w 10386"/>
                    <a:gd name="connsiteY33" fmla="*/ 24773 h 48585"/>
                    <a:gd name="connsiteX34" fmla="*/ 10245 w 10386"/>
                    <a:gd name="connsiteY34" fmla="*/ 23183 h 48585"/>
                    <a:gd name="connsiteX35" fmla="*/ 9618 w 10386"/>
                    <a:gd name="connsiteY35" fmla="*/ 22388 h 48585"/>
                    <a:gd name="connsiteX36" fmla="*/ 10245 w 10386"/>
                    <a:gd name="connsiteY36" fmla="*/ 20003 h 48585"/>
                    <a:gd name="connsiteX37" fmla="*/ 9827 w 10386"/>
                    <a:gd name="connsiteY37" fmla="*/ 18622 h 48585"/>
                    <a:gd name="connsiteX38" fmla="*/ 10161 w 10386"/>
                    <a:gd name="connsiteY38" fmla="*/ 17492 h 48585"/>
                    <a:gd name="connsiteX39" fmla="*/ 10161 w 10386"/>
                    <a:gd name="connsiteY39" fmla="*/ 17492 h 48585"/>
                    <a:gd name="connsiteX40" fmla="*/ 10161 w 10386"/>
                    <a:gd name="connsiteY40" fmla="*/ 16738 h 48585"/>
                    <a:gd name="connsiteX41" fmla="*/ 9743 w 10386"/>
                    <a:gd name="connsiteY41" fmla="*/ 16236 h 48585"/>
                    <a:gd name="connsiteX42" fmla="*/ 9743 w 10386"/>
                    <a:gd name="connsiteY42" fmla="*/ 15776 h 48585"/>
                    <a:gd name="connsiteX43" fmla="*/ 10161 w 10386"/>
                    <a:gd name="connsiteY43" fmla="*/ 15065 h 48585"/>
                    <a:gd name="connsiteX44" fmla="*/ 10161 w 10386"/>
                    <a:gd name="connsiteY44" fmla="*/ 14521 h 48585"/>
                    <a:gd name="connsiteX45" fmla="*/ 10161 w 10386"/>
                    <a:gd name="connsiteY45" fmla="*/ 13725 h 48585"/>
                    <a:gd name="connsiteX46" fmla="*/ 9743 w 10386"/>
                    <a:gd name="connsiteY46" fmla="*/ 13181 h 48585"/>
                    <a:gd name="connsiteX47" fmla="*/ 10161 w 10386"/>
                    <a:gd name="connsiteY47" fmla="*/ 12344 h 48585"/>
                    <a:gd name="connsiteX48" fmla="*/ 10161 w 10386"/>
                    <a:gd name="connsiteY48" fmla="*/ 11717 h 48585"/>
                    <a:gd name="connsiteX49" fmla="*/ 10161 w 10386"/>
                    <a:gd name="connsiteY49" fmla="*/ 10712 h 48585"/>
                    <a:gd name="connsiteX50" fmla="*/ 10161 w 10386"/>
                    <a:gd name="connsiteY50" fmla="*/ 8955 h 48585"/>
                    <a:gd name="connsiteX51" fmla="*/ 8907 w 10386"/>
                    <a:gd name="connsiteY51" fmla="*/ 8243 h 48585"/>
                    <a:gd name="connsiteX52" fmla="*/ 8907 w 10386"/>
                    <a:gd name="connsiteY52" fmla="*/ 8243 h 48585"/>
                    <a:gd name="connsiteX53" fmla="*/ 10370 w 10386"/>
                    <a:gd name="connsiteY53" fmla="*/ 6653 h 48585"/>
                    <a:gd name="connsiteX54" fmla="*/ 9743 w 10386"/>
                    <a:gd name="connsiteY54" fmla="*/ 5858 h 48585"/>
                    <a:gd name="connsiteX55" fmla="*/ 10370 w 10386"/>
                    <a:gd name="connsiteY55" fmla="*/ 3514 h 48585"/>
                    <a:gd name="connsiteX56" fmla="*/ 9952 w 10386"/>
                    <a:gd name="connsiteY56" fmla="*/ 2092 h 48585"/>
                    <a:gd name="connsiteX57" fmla="*/ 10370 w 10386"/>
                    <a:gd name="connsiteY57" fmla="*/ 710 h 48585"/>
                    <a:gd name="connsiteX58" fmla="*/ 5520 w 10386"/>
                    <a:gd name="connsiteY58" fmla="*/ 41 h 48585"/>
                    <a:gd name="connsiteX59" fmla="*/ 1087 w 10386"/>
                    <a:gd name="connsiteY59" fmla="*/ 250 h 48585"/>
                    <a:gd name="connsiteX60" fmla="*/ 418 w 10386"/>
                    <a:gd name="connsiteY60" fmla="*/ 1087 h 48585"/>
                    <a:gd name="connsiteX61" fmla="*/ 1087 w 10386"/>
                    <a:gd name="connsiteY61" fmla="*/ 4100 h 48585"/>
                    <a:gd name="connsiteX62" fmla="*/ 836 w 10386"/>
                    <a:gd name="connsiteY62" fmla="*/ 6067 h 48585"/>
                    <a:gd name="connsiteX63" fmla="*/ 1087 w 10386"/>
                    <a:gd name="connsiteY63" fmla="*/ 7699 h 48585"/>
                    <a:gd name="connsiteX64" fmla="*/ 1087 w 10386"/>
                    <a:gd name="connsiteY64" fmla="*/ 9289 h 48585"/>
                    <a:gd name="connsiteX65" fmla="*/ 418 w 10386"/>
                    <a:gd name="connsiteY65" fmla="*/ 9959 h 48585"/>
                    <a:gd name="connsiteX66" fmla="*/ 878 w 10386"/>
                    <a:gd name="connsiteY66" fmla="*/ 10712 h 48585"/>
                    <a:gd name="connsiteX67" fmla="*/ 878 w 10386"/>
                    <a:gd name="connsiteY67" fmla="*/ 11424 h 48585"/>
                    <a:gd name="connsiteX68" fmla="*/ 878 w 10386"/>
                    <a:gd name="connsiteY68" fmla="*/ 12805 h 48585"/>
                    <a:gd name="connsiteX69" fmla="*/ 418 w 10386"/>
                    <a:gd name="connsiteY69" fmla="*/ 14102 h 48585"/>
                    <a:gd name="connsiteX70" fmla="*/ 878 w 10386"/>
                    <a:gd name="connsiteY70" fmla="*/ 15316 h 48585"/>
                    <a:gd name="connsiteX71" fmla="*/ 460 w 10386"/>
                    <a:gd name="connsiteY71" fmla="*/ 16613 h 48585"/>
                    <a:gd name="connsiteX72" fmla="*/ 209 w 10386"/>
                    <a:gd name="connsiteY72" fmla="*/ 17241 h 48585"/>
                    <a:gd name="connsiteX73" fmla="*/ 878 w 10386"/>
                    <a:gd name="connsiteY73" fmla="*/ 20212 h 48585"/>
                    <a:gd name="connsiteX74" fmla="*/ 627 w 10386"/>
                    <a:gd name="connsiteY74" fmla="*/ 22221 h 48585"/>
                    <a:gd name="connsiteX75" fmla="*/ 878 w 10386"/>
                    <a:gd name="connsiteY75" fmla="*/ 23811 h 48585"/>
                    <a:gd name="connsiteX76" fmla="*/ 878 w 10386"/>
                    <a:gd name="connsiteY76" fmla="*/ 25401 h 48585"/>
                    <a:gd name="connsiteX77" fmla="*/ 209 w 10386"/>
                    <a:gd name="connsiteY77" fmla="*/ 26113 h 48585"/>
                    <a:gd name="connsiteX78" fmla="*/ 669 w 10386"/>
                    <a:gd name="connsiteY78" fmla="*/ 26866 h 48585"/>
                    <a:gd name="connsiteX79" fmla="*/ 669 w 10386"/>
                    <a:gd name="connsiteY79" fmla="*/ 27535 h 48585"/>
                    <a:gd name="connsiteX80" fmla="*/ 669 w 10386"/>
                    <a:gd name="connsiteY80" fmla="*/ 28916 h 48585"/>
                    <a:gd name="connsiteX81" fmla="*/ 209 w 10386"/>
                    <a:gd name="connsiteY81" fmla="*/ 30256 h 48585"/>
                    <a:gd name="connsiteX82" fmla="*/ 585 w 10386"/>
                    <a:gd name="connsiteY82" fmla="*/ 31176 h 48585"/>
                    <a:gd name="connsiteX83" fmla="*/ 0 w 10386"/>
                    <a:gd name="connsiteY83" fmla="*/ 32055 h 48585"/>
                    <a:gd name="connsiteX84" fmla="*/ 669 w 10386"/>
                    <a:gd name="connsiteY84" fmla="*/ 35026 h 48585"/>
                    <a:gd name="connsiteX85" fmla="*/ 418 w 10386"/>
                    <a:gd name="connsiteY85" fmla="*/ 37035 h 48585"/>
                    <a:gd name="connsiteX86" fmla="*/ 669 w 10386"/>
                    <a:gd name="connsiteY86" fmla="*/ 38625 h 48585"/>
                    <a:gd name="connsiteX87" fmla="*/ 669 w 10386"/>
                    <a:gd name="connsiteY87" fmla="*/ 40215 h 48585"/>
                    <a:gd name="connsiteX88" fmla="*/ 0 w 10386"/>
                    <a:gd name="connsiteY88" fmla="*/ 40927 h 48585"/>
                    <a:gd name="connsiteX89" fmla="*/ 460 w 10386"/>
                    <a:gd name="connsiteY89" fmla="*/ 41680 h 48585"/>
                    <a:gd name="connsiteX90" fmla="*/ 460 w 10386"/>
                    <a:gd name="connsiteY90" fmla="*/ 42350 h 48585"/>
                    <a:gd name="connsiteX91" fmla="*/ 460 w 10386"/>
                    <a:gd name="connsiteY91" fmla="*/ 43731 h 48585"/>
                    <a:gd name="connsiteX92" fmla="*/ 0 w 10386"/>
                    <a:gd name="connsiteY92" fmla="*/ 45070 h 48585"/>
                    <a:gd name="connsiteX93" fmla="*/ 460 w 10386"/>
                    <a:gd name="connsiteY93" fmla="*/ 46242 h 48585"/>
                    <a:gd name="connsiteX94" fmla="*/ 0 w 10386"/>
                    <a:gd name="connsiteY94" fmla="*/ 47706 h 48585"/>
                    <a:gd name="connsiteX95" fmla="*/ 1924 w 10386"/>
                    <a:gd name="connsiteY95" fmla="*/ 48376 h 48585"/>
                    <a:gd name="connsiteX96" fmla="*/ 4265 w 10386"/>
                    <a:gd name="connsiteY96" fmla="*/ 48376 h 4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6" h="48585">
                      <a:moveTo>
                        <a:pt x="7401" y="48585"/>
                      </a:moveTo>
                      <a:cubicBezTo>
                        <a:pt x="8346" y="48581"/>
                        <a:pt x="9283" y="48397"/>
                        <a:pt x="10161" y="48041"/>
                      </a:cubicBezTo>
                      <a:cubicBezTo>
                        <a:pt x="10182" y="47790"/>
                        <a:pt x="10182" y="47539"/>
                        <a:pt x="10161" y="47288"/>
                      </a:cubicBezTo>
                      <a:cubicBezTo>
                        <a:pt x="10161" y="47288"/>
                        <a:pt x="10161" y="46995"/>
                        <a:pt x="9743" y="46786"/>
                      </a:cubicBezTo>
                      <a:cubicBezTo>
                        <a:pt x="9660" y="46660"/>
                        <a:pt x="9660" y="46493"/>
                        <a:pt x="9743" y="46367"/>
                      </a:cubicBezTo>
                      <a:cubicBezTo>
                        <a:pt x="9793" y="46087"/>
                        <a:pt x="9940" y="45836"/>
                        <a:pt x="10161" y="45656"/>
                      </a:cubicBezTo>
                      <a:cubicBezTo>
                        <a:pt x="10161" y="45656"/>
                        <a:pt x="10161" y="45656"/>
                        <a:pt x="10161" y="45070"/>
                      </a:cubicBezTo>
                      <a:cubicBezTo>
                        <a:pt x="10161" y="44484"/>
                        <a:pt x="10161" y="44610"/>
                        <a:pt x="10161" y="44275"/>
                      </a:cubicBezTo>
                      <a:cubicBezTo>
                        <a:pt x="10161" y="43940"/>
                        <a:pt x="9743" y="43898"/>
                        <a:pt x="9743" y="43773"/>
                      </a:cubicBezTo>
                      <a:cubicBezTo>
                        <a:pt x="9793" y="43459"/>
                        <a:pt x="9940" y="43166"/>
                        <a:pt x="10161" y="42936"/>
                      </a:cubicBezTo>
                      <a:cubicBezTo>
                        <a:pt x="10249" y="42735"/>
                        <a:pt x="10249" y="42509"/>
                        <a:pt x="10161" y="42308"/>
                      </a:cubicBezTo>
                      <a:cubicBezTo>
                        <a:pt x="10161" y="41931"/>
                        <a:pt x="10161" y="41638"/>
                        <a:pt x="10161" y="41304"/>
                      </a:cubicBezTo>
                      <a:lnTo>
                        <a:pt x="10161" y="40048"/>
                      </a:lnTo>
                      <a:cubicBezTo>
                        <a:pt x="9952" y="39588"/>
                        <a:pt x="9952" y="39630"/>
                        <a:pt x="8907" y="39337"/>
                      </a:cubicBezTo>
                      <a:lnTo>
                        <a:pt x="8907" y="39337"/>
                      </a:lnTo>
                      <a:cubicBezTo>
                        <a:pt x="8907" y="39044"/>
                        <a:pt x="10370" y="38500"/>
                        <a:pt x="10370" y="37746"/>
                      </a:cubicBezTo>
                      <a:cubicBezTo>
                        <a:pt x="10370" y="36993"/>
                        <a:pt x="9743" y="37161"/>
                        <a:pt x="9743" y="36951"/>
                      </a:cubicBezTo>
                      <a:cubicBezTo>
                        <a:pt x="9743" y="35821"/>
                        <a:pt x="10370" y="35528"/>
                        <a:pt x="10370" y="34566"/>
                      </a:cubicBezTo>
                      <a:cubicBezTo>
                        <a:pt x="10295" y="34189"/>
                        <a:pt x="10170" y="33821"/>
                        <a:pt x="9994" y="33478"/>
                      </a:cubicBezTo>
                      <a:cubicBezTo>
                        <a:pt x="10245" y="33478"/>
                        <a:pt x="10370" y="33478"/>
                        <a:pt x="10370" y="33478"/>
                      </a:cubicBezTo>
                      <a:cubicBezTo>
                        <a:pt x="10391" y="33227"/>
                        <a:pt x="10391" y="32976"/>
                        <a:pt x="10370" y="32725"/>
                      </a:cubicBezTo>
                      <a:cubicBezTo>
                        <a:pt x="10370" y="32725"/>
                        <a:pt x="10370" y="32473"/>
                        <a:pt x="10036" y="32306"/>
                      </a:cubicBezTo>
                      <a:cubicBezTo>
                        <a:pt x="10061" y="32181"/>
                        <a:pt x="10061" y="32055"/>
                        <a:pt x="10036" y="31929"/>
                      </a:cubicBezTo>
                      <a:cubicBezTo>
                        <a:pt x="10036" y="31929"/>
                        <a:pt x="10036" y="31929"/>
                        <a:pt x="9660" y="31720"/>
                      </a:cubicBezTo>
                      <a:cubicBezTo>
                        <a:pt x="9739" y="31486"/>
                        <a:pt x="9864" y="31272"/>
                        <a:pt x="10036" y="31092"/>
                      </a:cubicBezTo>
                      <a:cubicBezTo>
                        <a:pt x="10036" y="31092"/>
                        <a:pt x="10036" y="31092"/>
                        <a:pt x="10036" y="30507"/>
                      </a:cubicBezTo>
                      <a:cubicBezTo>
                        <a:pt x="10036" y="29921"/>
                        <a:pt x="10036" y="30046"/>
                        <a:pt x="10036" y="29712"/>
                      </a:cubicBezTo>
                      <a:cubicBezTo>
                        <a:pt x="10036" y="29377"/>
                        <a:pt x="9618" y="29335"/>
                        <a:pt x="9618" y="29209"/>
                      </a:cubicBezTo>
                      <a:cubicBezTo>
                        <a:pt x="9672" y="28895"/>
                        <a:pt x="9814" y="28603"/>
                        <a:pt x="10036" y="28372"/>
                      </a:cubicBezTo>
                      <a:cubicBezTo>
                        <a:pt x="10124" y="28171"/>
                        <a:pt x="10124" y="27945"/>
                        <a:pt x="10036" y="27745"/>
                      </a:cubicBezTo>
                      <a:cubicBezTo>
                        <a:pt x="10036" y="27368"/>
                        <a:pt x="10036" y="27075"/>
                        <a:pt x="10036" y="26740"/>
                      </a:cubicBezTo>
                      <a:lnTo>
                        <a:pt x="10036" y="25485"/>
                      </a:lnTo>
                      <a:cubicBezTo>
                        <a:pt x="9827" y="25024"/>
                        <a:pt x="9827" y="25066"/>
                        <a:pt x="8781" y="24773"/>
                      </a:cubicBezTo>
                      <a:lnTo>
                        <a:pt x="8781" y="24773"/>
                      </a:lnTo>
                      <a:cubicBezTo>
                        <a:pt x="8781" y="24480"/>
                        <a:pt x="10245" y="23936"/>
                        <a:pt x="10245" y="23183"/>
                      </a:cubicBezTo>
                      <a:cubicBezTo>
                        <a:pt x="10245" y="22430"/>
                        <a:pt x="9618" y="22597"/>
                        <a:pt x="9618" y="22388"/>
                      </a:cubicBezTo>
                      <a:cubicBezTo>
                        <a:pt x="9618" y="21258"/>
                        <a:pt x="10245" y="20965"/>
                        <a:pt x="10245" y="20003"/>
                      </a:cubicBezTo>
                      <a:cubicBezTo>
                        <a:pt x="10245" y="19040"/>
                        <a:pt x="9827" y="19082"/>
                        <a:pt x="9827" y="18622"/>
                      </a:cubicBezTo>
                      <a:cubicBezTo>
                        <a:pt x="9881" y="18228"/>
                        <a:pt x="9994" y="17847"/>
                        <a:pt x="10161" y="17492"/>
                      </a:cubicBezTo>
                      <a:lnTo>
                        <a:pt x="10161" y="17492"/>
                      </a:lnTo>
                      <a:cubicBezTo>
                        <a:pt x="10161" y="17492"/>
                        <a:pt x="10161" y="17031"/>
                        <a:pt x="10161" y="16738"/>
                      </a:cubicBezTo>
                      <a:cubicBezTo>
                        <a:pt x="10161" y="16446"/>
                        <a:pt x="10161" y="16404"/>
                        <a:pt x="9743" y="16236"/>
                      </a:cubicBezTo>
                      <a:cubicBezTo>
                        <a:pt x="9660" y="16094"/>
                        <a:pt x="9660" y="15918"/>
                        <a:pt x="9743" y="15776"/>
                      </a:cubicBezTo>
                      <a:cubicBezTo>
                        <a:pt x="9743" y="15525"/>
                        <a:pt x="9743" y="15316"/>
                        <a:pt x="10161" y="15065"/>
                      </a:cubicBezTo>
                      <a:cubicBezTo>
                        <a:pt x="10232" y="14889"/>
                        <a:pt x="10232" y="14696"/>
                        <a:pt x="10161" y="14521"/>
                      </a:cubicBezTo>
                      <a:cubicBezTo>
                        <a:pt x="10161" y="14269"/>
                        <a:pt x="10161" y="14060"/>
                        <a:pt x="10161" y="13725"/>
                      </a:cubicBezTo>
                      <a:cubicBezTo>
                        <a:pt x="10161" y="13391"/>
                        <a:pt x="9743" y="13307"/>
                        <a:pt x="9743" y="13181"/>
                      </a:cubicBezTo>
                      <a:cubicBezTo>
                        <a:pt x="9743" y="13056"/>
                        <a:pt x="9743" y="12679"/>
                        <a:pt x="10161" y="12344"/>
                      </a:cubicBezTo>
                      <a:cubicBezTo>
                        <a:pt x="10253" y="12143"/>
                        <a:pt x="10253" y="11917"/>
                        <a:pt x="10161" y="11717"/>
                      </a:cubicBezTo>
                      <a:cubicBezTo>
                        <a:pt x="10161" y="11382"/>
                        <a:pt x="10161" y="11089"/>
                        <a:pt x="10161" y="10712"/>
                      </a:cubicBezTo>
                      <a:lnTo>
                        <a:pt x="10161" y="8955"/>
                      </a:lnTo>
                      <a:cubicBezTo>
                        <a:pt x="9952" y="8452"/>
                        <a:pt x="9952" y="8536"/>
                        <a:pt x="8907" y="8243"/>
                      </a:cubicBezTo>
                      <a:lnTo>
                        <a:pt x="8907" y="8243"/>
                      </a:lnTo>
                      <a:cubicBezTo>
                        <a:pt x="8907" y="7992"/>
                        <a:pt x="10370" y="7406"/>
                        <a:pt x="10370" y="6653"/>
                      </a:cubicBezTo>
                      <a:cubicBezTo>
                        <a:pt x="10370" y="5900"/>
                        <a:pt x="9743" y="6067"/>
                        <a:pt x="9743" y="5858"/>
                      </a:cubicBezTo>
                      <a:cubicBezTo>
                        <a:pt x="9743" y="4770"/>
                        <a:pt x="10370" y="4435"/>
                        <a:pt x="10370" y="3514"/>
                      </a:cubicBezTo>
                      <a:cubicBezTo>
                        <a:pt x="10370" y="2594"/>
                        <a:pt x="9952" y="2594"/>
                        <a:pt x="9952" y="2092"/>
                      </a:cubicBezTo>
                      <a:cubicBezTo>
                        <a:pt x="10057" y="1623"/>
                        <a:pt x="10195" y="1158"/>
                        <a:pt x="10370" y="710"/>
                      </a:cubicBezTo>
                      <a:cubicBezTo>
                        <a:pt x="8823" y="129"/>
                        <a:pt x="7167" y="-101"/>
                        <a:pt x="5520" y="41"/>
                      </a:cubicBezTo>
                      <a:cubicBezTo>
                        <a:pt x="4039" y="12"/>
                        <a:pt x="2559" y="79"/>
                        <a:pt x="1087" y="250"/>
                      </a:cubicBezTo>
                      <a:cubicBezTo>
                        <a:pt x="682" y="313"/>
                        <a:pt x="393" y="677"/>
                        <a:pt x="418" y="1087"/>
                      </a:cubicBezTo>
                      <a:cubicBezTo>
                        <a:pt x="418" y="2092"/>
                        <a:pt x="1087" y="3138"/>
                        <a:pt x="1087" y="4100"/>
                      </a:cubicBezTo>
                      <a:cubicBezTo>
                        <a:pt x="937" y="4745"/>
                        <a:pt x="853" y="5406"/>
                        <a:pt x="836" y="6067"/>
                      </a:cubicBezTo>
                      <a:cubicBezTo>
                        <a:pt x="836" y="6569"/>
                        <a:pt x="1087" y="7113"/>
                        <a:pt x="1087" y="7699"/>
                      </a:cubicBezTo>
                      <a:cubicBezTo>
                        <a:pt x="1037" y="8227"/>
                        <a:pt x="1037" y="8762"/>
                        <a:pt x="1087" y="9289"/>
                      </a:cubicBezTo>
                      <a:cubicBezTo>
                        <a:pt x="1087" y="9289"/>
                        <a:pt x="418" y="9708"/>
                        <a:pt x="418" y="9959"/>
                      </a:cubicBezTo>
                      <a:cubicBezTo>
                        <a:pt x="418" y="10210"/>
                        <a:pt x="878" y="10336"/>
                        <a:pt x="878" y="10712"/>
                      </a:cubicBezTo>
                      <a:cubicBezTo>
                        <a:pt x="878" y="11089"/>
                        <a:pt x="878" y="11214"/>
                        <a:pt x="878" y="11424"/>
                      </a:cubicBezTo>
                      <a:cubicBezTo>
                        <a:pt x="878" y="11633"/>
                        <a:pt x="878" y="12261"/>
                        <a:pt x="878" y="12805"/>
                      </a:cubicBezTo>
                      <a:cubicBezTo>
                        <a:pt x="878" y="13349"/>
                        <a:pt x="418" y="13935"/>
                        <a:pt x="418" y="14102"/>
                      </a:cubicBezTo>
                      <a:cubicBezTo>
                        <a:pt x="418" y="14269"/>
                        <a:pt x="878" y="14897"/>
                        <a:pt x="878" y="15316"/>
                      </a:cubicBezTo>
                      <a:cubicBezTo>
                        <a:pt x="878" y="15734"/>
                        <a:pt x="502" y="16153"/>
                        <a:pt x="460" y="16613"/>
                      </a:cubicBezTo>
                      <a:cubicBezTo>
                        <a:pt x="293" y="16776"/>
                        <a:pt x="201" y="17006"/>
                        <a:pt x="209" y="17241"/>
                      </a:cubicBezTo>
                      <a:cubicBezTo>
                        <a:pt x="209" y="18245"/>
                        <a:pt x="878" y="19249"/>
                        <a:pt x="878" y="20212"/>
                      </a:cubicBezTo>
                      <a:cubicBezTo>
                        <a:pt x="736" y="20873"/>
                        <a:pt x="652" y="21547"/>
                        <a:pt x="627" y="22221"/>
                      </a:cubicBezTo>
                      <a:cubicBezTo>
                        <a:pt x="627" y="22681"/>
                        <a:pt x="878" y="23267"/>
                        <a:pt x="878" y="23811"/>
                      </a:cubicBezTo>
                      <a:cubicBezTo>
                        <a:pt x="828" y="24338"/>
                        <a:pt x="828" y="24874"/>
                        <a:pt x="878" y="25401"/>
                      </a:cubicBezTo>
                      <a:cubicBezTo>
                        <a:pt x="878" y="25610"/>
                        <a:pt x="209" y="25820"/>
                        <a:pt x="209" y="26113"/>
                      </a:cubicBezTo>
                      <a:cubicBezTo>
                        <a:pt x="209" y="26405"/>
                        <a:pt x="669" y="26447"/>
                        <a:pt x="669" y="26866"/>
                      </a:cubicBezTo>
                      <a:cubicBezTo>
                        <a:pt x="669" y="27284"/>
                        <a:pt x="669" y="27368"/>
                        <a:pt x="669" y="27535"/>
                      </a:cubicBezTo>
                      <a:cubicBezTo>
                        <a:pt x="669" y="27703"/>
                        <a:pt x="669" y="28414"/>
                        <a:pt x="669" y="28916"/>
                      </a:cubicBezTo>
                      <a:cubicBezTo>
                        <a:pt x="669" y="29419"/>
                        <a:pt x="209" y="30046"/>
                        <a:pt x="209" y="30256"/>
                      </a:cubicBezTo>
                      <a:cubicBezTo>
                        <a:pt x="209" y="30465"/>
                        <a:pt x="502" y="30883"/>
                        <a:pt x="585" y="31176"/>
                      </a:cubicBezTo>
                      <a:cubicBezTo>
                        <a:pt x="226" y="31318"/>
                        <a:pt x="-8" y="31670"/>
                        <a:pt x="0" y="32055"/>
                      </a:cubicBezTo>
                      <a:cubicBezTo>
                        <a:pt x="0" y="33059"/>
                        <a:pt x="669" y="34064"/>
                        <a:pt x="669" y="35026"/>
                      </a:cubicBezTo>
                      <a:cubicBezTo>
                        <a:pt x="527" y="35687"/>
                        <a:pt x="443" y="36361"/>
                        <a:pt x="418" y="37035"/>
                      </a:cubicBezTo>
                      <a:cubicBezTo>
                        <a:pt x="418" y="37495"/>
                        <a:pt x="669" y="38081"/>
                        <a:pt x="669" y="38625"/>
                      </a:cubicBezTo>
                      <a:cubicBezTo>
                        <a:pt x="619" y="39153"/>
                        <a:pt x="619" y="39688"/>
                        <a:pt x="669" y="40215"/>
                      </a:cubicBezTo>
                      <a:cubicBezTo>
                        <a:pt x="669" y="40425"/>
                        <a:pt x="0" y="40634"/>
                        <a:pt x="0" y="40927"/>
                      </a:cubicBezTo>
                      <a:cubicBezTo>
                        <a:pt x="0" y="41220"/>
                        <a:pt x="460" y="41262"/>
                        <a:pt x="460" y="41680"/>
                      </a:cubicBezTo>
                      <a:cubicBezTo>
                        <a:pt x="460" y="42099"/>
                        <a:pt x="460" y="42182"/>
                        <a:pt x="460" y="42350"/>
                      </a:cubicBezTo>
                      <a:cubicBezTo>
                        <a:pt x="460" y="42517"/>
                        <a:pt x="460" y="43229"/>
                        <a:pt x="460" y="43731"/>
                      </a:cubicBezTo>
                      <a:cubicBezTo>
                        <a:pt x="460" y="44233"/>
                        <a:pt x="0" y="44861"/>
                        <a:pt x="0" y="45070"/>
                      </a:cubicBezTo>
                      <a:cubicBezTo>
                        <a:pt x="0" y="45279"/>
                        <a:pt x="460" y="45865"/>
                        <a:pt x="460" y="46242"/>
                      </a:cubicBezTo>
                      <a:cubicBezTo>
                        <a:pt x="460" y="46618"/>
                        <a:pt x="0" y="47246"/>
                        <a:pt x="0" y="47706"/>
                      </a:cubicBezTo>
                      <a:cubicBezTo>
                        <a:pt x="0" y="48167"/>
                        <a:pt x="0" y="48125"/>
                        <a:pt x="1924" y="48376"/>
                      </a:cubicBezTo>
                      <a:cubicBezTo>
                        <a:pt x="2701" y="48468"/>
                        <a:pt x="3488" y="48468"/>
                        <a:pt x="4265" y="48376"/>
                      </a:cubicBezTo>
                      <a:close/>
                    </a:path>
                  </a:pathLst>
                </a:custGeom>
                <a:solidFill>
                  <a:schemeClr val="bg1"/>
                </a:solidFill>
                <a:ln w="3805" cap="flat">
                  <a:noFill/>
                  <a:prstDash val="solid"/>
                  <a:miter/>
                </a:ln>
              </p:spPr>
              <p:txBody>
                <a:bodyPr wrap="none" rtlCol="0" anchor="ctr"/>
                <a:lstStyle/>
                <a:p>
                  <a:endParaRPr lang="en-CA"/>
                </a:p>
              </p:txBody>
            </p:sp>
            <p:sp>
              <p:nvSpPr>
                <p:cNvPr id="304" name="Freeform 303">
                  <a:extLst>
                    <a:ext uri="{FF2B5EF4-FFF2-40B4-BE49-F238E27FC236}">
                      <a16:creationId xmlns:a16="http://schemas.microsoft.com/office/drawing/2014/main" id="{08B01D5D-3B9E-5847-9270-F46FC4C9C9F2}"/>
                    </a:ext>
                  </a:extLst>
                </p:cNvPr>
                <p:cNvSpPr/>
                <p:nvPr/>
              </p:nvSpPr>
              <p:spPr>
                <a:xfrm>
                  <a:off x="7453432" y="3261317"/>
                  <a:ext cx="48414" cy="10394"/>
                </a:xfrm>
                <a:custGeom>
                  <a:avLst/>
                  <a:gdLst>
                    <a:gd name="connsiteX0" fmla="*/ 506 w 48414"/>
                    <a:gd name="connsiteY0" fmla="*/ 7407 h 10394"/>
                    <a:gd name="connsiteX1" fmla="*/ 1008 w 48414"/>
                    <a:gd name="connsiteY1" fmla="*/ 10169 h 10394"/>
                    <a:gd name="connsiteX2" fmla="*/ 1760 w 48414"/>
                    <a:gd name="connsiteY2" fmla="*/ 10169 h 10394"/>
                    <a:gd name="connsiteX3" fmla="*/ 2262 w 48414"/>
                    <a:gd name="connsiteY3" fmla="*/ 9751 h 10394"/>
                    <a:gd name="connsiteX4" fmla="*/ 2722 w 48414"/>
                    <a:gd name="connsiteY4" fmla="*/ 9751 h 10394"/>
                    <a:gd name="connsiteX5" fmla="*/ 3433 w 48414"/>
                    <a:gd name="connsiteY5" fmla="*/ 10169 h 10394"/>
                    <a:gd name="connsiteX6" fmla="*/ 3977 w 48414"/>
                    <a:gd name="connsiteY6" fmla="*/ 10169 h 10394"/>
                    <a:gd name="connsiteX7" fmla="*/ 4771 w 48414"/>
                    <a:gd name="connsiteY7" fmla="*/ 10169 h 10394"/>
                    <a:gd name="connsiteX8" fmla="*/ 5315 w 48414"/>
                    <a:gd name="connsiteY8" fmla="*/ 9751 h 10394"/>
                    <a:gd name="connsiteX9" fmla="*/ 6151 w 48414"/>
                    <a:gd name="connsiteY9" fmla="*/ 10169 h 10394"/>
                    <a:gd name="connsiteX10" fmla="*/ 6736 w 48414"/>
                    <a:gd name="connsiteY10" fmla="*/ 10169 h 10394"/>
                    <a:gd name="connsiteX11" fmla="*/ 7782 w 48414"/>
                    <a:gd name="connsiteY11" fmla="*/ 10169 h 10394"/>
                    <a:gd name="connsiteX12" fmla="*/ 8994 w 48414"/>
                    <a:gd name="connsiteY12" fmla="*/ 10169 h 10394"/>
                    <a:gd name="connsiteX13" fmla="*/ 9705 w 48414"/>
                    <a:gd name="connsiteY13" fmla="*/ 8914 h 10394"/>
                    <a:gd name="connsiteX14" fmla="*/ 9705 w 48414"/>
                    <a:gd name="connsiteY14" fmla="*/ 8914 h 10394"/>
                    <a:gd name="connsiteX15" fmla="*/ 11294 w 48414"/>
                    <a:gd name="connsiteY15" fmla="*/ 10378 h 10394"/>
                    <a:gd name="connsiteX16" fmla="*/ 12089 w 48414"/>
                    <a:gd name="connsiteY16" fmla="*/ 9751 h 10394"/>
                    <a:gd name="connsiteX17" fmla="*/ 14431 w 48414"/>
                    <a:gd name="connsiteY17" fmla="*/ 10378 h 10394"/>
                    <a:gd name="connsiteX18" fmla="*/ 15518 w 48414"/>
                    <a:gd name="connsiteY18" fmla="*/ 10002 h 10394"/>
                    <a:gd name="connsiteX19" fmla="*/ 15518 w 48414"/>
                    <a:gd name="connsiteY19" fmla="*/ 10378 h 10394"/>
                    <a:gd name="connsiteX20" fmla="*/ 16271 w 48414"/>
                    <a:gd name="connsiteY20" fmla="*/ 10378 h 10394"/>
                    <a:gd name="connsiteX21" fmla="*/ 16689 w 48414"/>
                    <a:gd name="connsiteY21" fmla="*/ 10044 h 10394"/>
                    <a:gd name="connsiteX22" fmla="*/ 17065 w 48414"/>
                    <a:gd name="connsiteY22" fmla="*/ 10044 h 10394"/>
                    <a:gd name="connsiteX23" fmla="*/ 17274 w 48414"/>
                    <a:gd name="connsiteY23" fmla="*/ 9667 h 10394"/>
                    <a:gd name="connsiteX24" fmla="*/ 17943 w 48414"/>
                    <a:gd name="connsiteY24" fmla="*/ 10044 h 10394"/>
                    <a:gd name="connsiteX25" fmla="*/ 18487 w 48414"/>
                    <a:gd name="connsiteY25" fmla="*/ 10044 h 10394"/>
                    <a:gd name="connsiteX26" fmla="*/ 19281 w 48414"/>
                    <a:gd name="connsiteY26" fmla="*/ 10044 h 10394"/>
                    <a:gd name="connsiteX27" fmla="*/ 19825 w 48414"/>
                    <a:gd name="connsiteY27" fmla="*/ 9625 h 10394"/>
                    <a:gd name="connsiteX28" fmla="*/ 20619 w 48414"/>
                    <a:gd name="connsiteY28" fmla="*/ 10044 h 10394"/>
                    <a:gd name="connsiteX29" fmla="*/ 21246 w 48414"/>
                    <a:gd name="connsiteY29" fmla="*/ 10044 h 10394"/>
                    <a:gd name="connsiteX30" fmla="*/ 22292 w 48414"/>
                    <a:gd name="connsiteY30" fmla="*/ 10044 h 10394"/>
                    <a:gd name="connsiteX31" fmla="*/ 23505 w 48414"/>
                    <a:gd name="connsiteY31" fmla="*/ 10044 h 10394"/>
                    <a:gd name="connsiteX32" fmla="*/ 24215 w 48414"/>
                    <a:gd name="connsiteY32" fmla="*/ 8788 h 10394"/>
                    <a:gd name="connsiteX33" fmla="*/ 24215 w 48414"/>
                    <a:gd name="connsiteY33" fmla="*/ 8788 h 10394"/>
                    <a:gd name="connsiteX34" fmla="*/ 25804 w 48414"/>
                    <a:gd name="connsiteY34" fmla="*/ 10253 h 10394"/>
                    <a:gd name="connsiteX35" fmla="*/ 26599 w 48414"/>
                    <a:gd name="connsiteY35" fmla="*/ 9625 h 10394"/>
                    <a:gd name="connsiteX36" fmla="*/ 28941 w 48414"/>
                    <a:gd name="connsiteY36" fmla="*/ 10253 h 10394"/>
                    <a:gd name="connsiteX37" fmla="*/ 30320 w 48414"/>
                    <a:gd name="connsiteY37" fmla="*/ 9834 h 10394"/>
                    <a:gd name="connsiteX38" fmla="*/ 31449 w 48414"/>
                    <a:gd name="connsiteY38" fmla="*/ 10169 h 10394"/>
                    <a:gd name="connsiteX39" fmla="*/ 31449 w 48414"/>
                    <a:gd name="connsiteY39" fmla="*/ 10169 h 10394"/>
                    <a:gd name="connsiteX40" fmla="*/ 32202 w 48414"/>
                    <a:gd name="connsiteY40" fmla="*/ 10169 h 10394"/>
                    <a:gd name="connsiteX41" fmla="*/ 32704 w 48414"/>
                    <a:gd name="connsiteY41" fmla="*/ 9751 h 10394"/>
                    <a:gd name="connsiteX42" fmla="*/ 33122 w 48414"/>
                    <a:gd name="connsiteY42" fmla="*/ 9751 h 10394"/>
                    <a:gd name="connsiteX43" fmla="*/ 33833 w 48414"/>
                    <a:gd name="connsiteY43" fmla="*/ 10169 h 10394"/>
                    <a:gd name="connsiteX44" fmla="*/ 34418 w 48414"/>
                    <a:gd name="connsiteY44" fmla="*/ 10169 h 10394"/>
                    <a:gd name="connsiteX45" fmla="*/ 35213 w 48414"/>
                    <a:gd name="connsiteY45" fmla="*/ 10169 h 10394"/>
                    <a:gd name="connsiteX46" fmla="*/ 35715 w 48414"/>
                    <a:gd name="connsiteY46" fmla="*/ 9751 h 10394"/>
                    <a:gd name="connsiteX47" fmla="*/ 36551 w 48414"/>
                    <a:gd name="connsiteY47" fmla="*/ 10169 h 10394"/>
                    <a:gd name="connsiteX48" fmla="*/ 37178 w 48414"/>
                    <a:gd name="connsiteY48" fmla="*/ 10169 h 10394"/>
                    <a:gd name="connsiteX49" fmla="*/ 38182 w 48414"/>
                    <a:gd name="connsiteY49" fmla="*/ 10169 h 10394"/>
                    <a:gd name="connsiteX50" fmla="*/ 39436 w 48414"/>
                    <a:gd name="connsiteY50" fmla="*/ 10169 h 10394"/>
                    <a:gd name="connsiteX51" fmla="*/ 40147 w 48414"/>
                    <a:gd name="connsiteY51" fmla="*/ 8914 h 10394"/>
                    <a:gd name="connsiteX52" fmla="*/ 40147 w 48414"/>
                    <a:gd name="connsiteY52" fmla="*/ 8914 h 10394"/>
                    <a:gd name="connsiteX53" fmla="*/ 41736 w 48414"/>
                    <a:gd name="connsiteY53" fmla="*/ 10378 h 10394"/>
                    <a:gd name="connsiteX54" fmla="*/ 42531 w 48414"/>
                    <a:gd name="connsiteY54" fmla="*/ 9751 h 10394"/>
                    <a:gd name="connsiteX55" fmla="*/ 44914 w 48414"/>
                    <a:gd name="connsiteY55" fmla="*/ 10378 h 10394"/>
                    <a:gd name="connsiteX56" fmla="*/ 46294 w 48414"/>
                    <a:gd name="connsiteY56" fmla="*/ 9960 h 10394"/>
                    <a:gd name="connsiteX57" fmla="*/ 47716 w 48414"/>
                    <a:gd name="connsiteY57" fmla="*/ 10378 h 10394"/>
                    <a:gd name="connsiteX58" fmla="*/ 48385 w 48414"/>
                    <a:gd name="connsiteY58" fmla="*/ 5524 h 10394"/>
                    <a:gd name="connsiteX59" fmla="*/ 48176 w 48414"/>
                    <a:gd name="connsiteY59" fmla="*/ 1046 h 10394"/>
                    <a:gd name="connsiteX60" fmla="*/ 47298 w 48414"/>
                    <a:gd name="connsiteY60" fmla="*/ 419 h 10394"/>
                    <a:gd name="connsiteX61" fmla="*/ 44329 w 48414"/>
                    <a:gd name="connsiteY61" fmla="*/ 1046 h 10394"/>
                    <a:gd name="connsiteX62" fmla="*/ 42322 w 48414"/>
                    <a:gd name="connsiteY62" fmla="*/ 837 h 10394"/>
                    <a:gd name="connsiteX63" fmla="*/ 40733 w 48414"/>
                    <a:gd name="connsiteY63" fmla="*/ 1046 h 10394"/>
                    <a:gd name="connsiteX64" fmla="*/ 39144 w 48414"/>
                    <a:gd name="connsiteY64" fmla="*/ 1046 h 10394"/>
                    <a:gd name="connsiteX65" fmla="*/ 38433 w 48414"/>
                    <a:gd name="connsiteY65" fmla="*/ 419 h 10394"/>
                    <a:gd name="connsiteX66" fmla="*/ 37680 w 48414"/>
                    <a:gd name="connsiteY66" fmla="*/ 837 h 10394"/>
                    <a:gd name="connsiteX67" fmla="*/ 37011 w 48414"/>
                    <a:gd name="connsiteY67" fmla="*/ 837 h 10394"/>
                    <a:gd name="connsiteX68" fmla="*/ 35631 w 48414"/>
                    <a:gd name="connsiteY68" fmla="*/ 837 h 10394"/>
                    <a:gd name="connsiteX69" fmla="*/ 34293 w 48414"/>
                    <a:gd name="connsiteY69" fmla="*/ 419 h 10394"/>
                    <a:gd name="connsiteX70" fmla="*/ 33122 w 48414"/>
                    <a:gd name="connsiteY70" fmla="*/ 837 h 10394"/>
                    <a:gd name="connsiteX71" fmla="*/ 31784 w 48414"/>
                    <a:gd name="connsiteY71" fmla="*/ 460 h 10394"/>
                    <a:gd name="connsiteX72" fmla="*/ 31198 w 48414"/>
                    <a:gd name="connsiteY72" fmla="*/ 209 h 10394"/>
                    <a:gd name="connsiteX73" fmla="*/ 28188 w 48414"/>
                    <a:gd name="connsiteY73" fmla="*/ 837 h 10394"/>
                    <a:gd name="connsiteX74" fmla="*/ 26222 w 48414"/>
                    <a:gd name="connsiteY74" fmla="*/ 628 h 10394"/>
                    <a:gd name="connsiteX75" fmla="*/ 24592 w 48414"/>
                    <a:gd name="connsiteY75" fmla="*/ 837 h 10394"/>
                    <a:gd name="connsiteX76" fmla="*/ 23003 w 48414"/>
                    <a:gd name="connsiteY76" fmla="*/ 837 h 10394"/>
                    <a:gd name="connsiteX77" fmla="*/ 22334 w 48414"/>
                    <a:gd name="connsiteY77" fmla="*/ 209 h 10394"/>
                    <a:gd name="connsiteX78" fmla="*/ 21581 w 48414"/>
                    <a:gd name="connsiteY78" fmla="*/ 628 h 10394"/>
                    <a:gd name="connsiteX79" fmla="*/ 20870 w 48414"/>
                    <a:gd name="connsiteY79" fmla="*/ 628 h 10394"/>
                    <a:gd name="connsiteX80" fmla="*/ 19490 w 48414"/>
                    <a:gd name="connsiteY80" fmla="*/ 628 h 10394"/>
                    <a:gd name="connsiteX81" fmla="*/ 18152 w 48414"/>
                    <a:gd name="connsiteY81" fmla="*/ 209 h 10394"/>
                    <a:gd name="connsiteX82" fmla="*/ 17232 w 48414"/>
                    <a:gd name="connsiteY82" fmla="*/ 586 h 10394"/>
                    <a:gd name="connsiteX83" fmla="*/ 16396 w 48414"/>
                    <a:gd name="connsiteY83" fmla="*/ 0 h 10394"/>
                    <a:gd name="connsiteX84" fmla="*/ 13385 w 48414"/>
                    <a:gd name="connsiteY84" fmla="*/ 628 h 10394"/>
                    <a:gd name="connsiteX85" fmla="*/ 11420 w 48414"/>
                    <a:gd name="connsiteY85" fmla="*/ 419 h 10394"/>
                    <a:gd name="connsiteX86" fmla="*/ 9789 w 48414"/>
                    <a:gd name="connsiteY86" fmla="*/ 628 h 10394"/>
                    <a:gd name="connsiteX87" fmla="*/ 8200 w 48414"/>
                    <a:gd name="connsiteY87" fmla="*/ 628 h 10394"/>
                    <a:gd name="connsiteX88" fmla="*/ 7531 w 48414"/>
                    <a:gd name="connsiteY88" fmla="*/ 0 h 10394"/>
                    <a:gd name="connsiteX89" fmla="*/ 6778 w 48414"/>
                    <a:gd name="connsiteY89" fmla="*/ 419 h 10394"/>
                    <a:gd name="connsiteX90" fmla="*/ 6068 w 48414"/>
                    <a:gd name="connsiteY90" fmla="*/ 419 h 10394"/>
                    <a:gd name="connsiteX91" fmla="*/ 4688 w 48414"/>
                    <a:gd name="connsiteY91" fmla="*/ 419 h 10394"/>
                    <a:gd name="connsiteX92" fmla="*/ 3349 w 48414"/>
                    <a:gd name="connsiteY92" fmla="*/ 0 h 10394"/>
                    <a:gd name="connsiteX93" fmla="*/ 2178 w 48414"/>
                    <a:gd name="connsiteY93" fmla="*/ 419 h 10394"/>
                    <a:gd name="connsiteX94" fmla="*/ 715 w 48414"/>
                    <a:gd name="connsiteY94" fmla="*/ 0 h 10394"/>
                    <a:gd name="connsiteX95" fmla="*/ 88 w 48414"/>
                    <a:gd name="connsiteY95" fmla="*/ 1925 h 10394"/>
                    <a:gd name="connsiteX96" fmla="*/ 88 w 48414"/>
                    <a:gd name="connsiteY96" fmla="*/ 4269 h 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414" h="10394">
                      <a:moveTo>
                        <a:pt x="506" y="7407"/>
                      </a:moveTo>
                      <a:cubicBezTo>
                        <a:pt x="481" y="8353"/>
                        <a:pt x="652" y="9295"/>
                        <a:pt x="1008" y="10169"/>
                      </a:cubicBezTo>
                      <a:cubicBezTo>
                        <a:pt x="1259" y="10190"/>
                        <a:pt x="1510" y="10190"/>
                        <a:pt x="1760" y="10169"/>
                      </a:cubicBezTo>
                      <a:cubicBezTo>
                        <a:pt x="1760" y="10169"/>
                        <a:pt x="2095" y="10169"/>
                        <a:pt x="2262" y="9751"/>
                      </a:cubicBezTo>
                      <a:cubicBezTo>
                        <a:pt x="2404" y="9667"/>
                        <a:pt x="2580" y="9667"/>
                        <a:pt x="2722" y="9751"/>
                      </a:cubicBezTo>
                      <a:cubicBezTo>
                        <a:pt x="2973" y="9751"/>
                        <a:pt x="3182" y="9751"/>
                        <a:pt x="3433" y="10169"/>
                      </a:cubicBezTo>
                      <a:cubicBezTo>
                        <a:pt x="3609" y="10240"/>
                        <a:pt x="3801" y="10240"/>
                        <a:pt x="3977" y="10169"/>
                      </a:cubicBezTo>
                      <a:cubicBezTo>
                        <a:pt x="4228" y="10169"/>
                        <a:pt x="4437" y="10169"/>
                        <a:pt x="4771" y="10169"/>
                      </a:cubicBezTo>
                      <a:cubicBezTo>
                        <a:pt x="5106" y="10169"/>
                        <a:pt x="5189" y="9751"/>
                        <a:pt x="5315" y="9751"/>
                      </a:cubicBezTo>
                      <a:cubicBezTo>
                        <a:pt x="5440" y="9751"/>
                        <a:pt x="5817" y="9751"/>
                        <a:pt x="6151" y="10169"/>
                      </a:cubicBezTo>
                      <a:cubicBezTo>
                        <a:pt x="6335" y="10253"/>
                        <a:pt x="6552" y="10253"/>
                        <a:pt x="6736" y="10169"/>
                      </a:cubicBezTo>
                      <a:cubicBezTo>
                        <a:pt x="7113" y="10169"/>
                        <a:pt x="7405" y="10169"/>
                        <a:pt x="7782" y="10169"/>
                      </a:cubicBezTo>
                      <a:lnTo>
                        <a:pt x="8994" y="10169"/>
                      </a:lnTo>
                      <a:cubicBezTo>
                        <a:pt x="9496" y="9960"/>
                        <a:pt x="9413" y="9960"/>
                        <a:pt x="9705" y="8914"/>
                      </a:cubicBezTo>
                      <a:cubicBezTo>
                        <a:pt x="9705" y="8914"/>
                        <a:pt x="9705" y="8914"/>
                        <a:pt x="9705" y="8914"/>
                      </a:cubicBezTo>
                      <a:cubicBezTo>
                        <a:pt x="9705" y="8914"/>
                        <a:pt x="10542" y="10378"/>
                        <a:pt x="11294" y="10378"/>
                      </a:cubicBezTo>
                      <a:cubicBezTo>
                        <a:pt x="12047" y="10378"/>
                        <a:pt x="11880" y="9751"/>
                        <a:pt x="12089" y="9751"/>
                      </a:cubicBezTo>
                      <a:cubicBezTo>
                        <a:pt x="13176" y="9751"/>
                        <a:pt x="13469" y="10378"/>
                        <a:pt x="14431" y="10378"/>
                      </a:cubicBezTo>
                      <a:cubicBezTo>
                        <a:pt x="14807" y="10303"/>
                        <a:pt x="15175" y="10178"/>
                        <a:pt x="15518" y="10002"/>
                      </a:cubicBezTo>
                      <a:cubicBezTo>
                        <a:pt x="15518" y="10253"/>
                        <a:pt x="15518" y="10378"/>
                        <a:pt x="15518" y="10378"/>
                      </a:cubicBezTo>
                      <a:cubicBezTo>
                        <a:pt x="15769" y="10399"/>
                        <a:pt x="16019" y="10399"/>
                        <a:pt x="16271" y="10378"/>
                      </a:cubicBezTo>
                      <a:cubicBezTo>
                        <a:pt x="16271" y="10378"/>
                        <a:pt x="16563" y="10378"/>
                        <a:pt x="16689" y="10044"/>
                      </a:cubicBezTo>
                      <a:lnTo>
                        <a:pt x="17065" y="10044"/>
                      </a:lnTo>
                      <a:cubicBezTo>
                        <a:pt x="17065" y="10044"/>
                        <a:pt x="17065" y="10044"/>
                        <a:pt x="17274" y="9667"/>
                      </a:cubicBezTo>
                      <a:cubicBezTo>
                        <a:pt x="17525" y="9734"/>
                        <a:pt x="17755" y="9864"/>
                        <a:pt x="17943" y="10044"/>
                      </a:cubicBezTo>
                      <a:cubicBezTo>
                        <a:pt x="18119" y="10115"/>
                        <a:pt x="18311" y="10115"/>
                        <a:pt x="18487" y="10044"/>
                      </a:cubicBezTo>
                      <a:cubicBezTo>
                        <a:pt x="18738" y="10044"/>
                        <a:pt x="18947" y="10044"/>
                        <a:pt x="19281" y="10044"/>
                      </a:cubicBezTo>
                      <a:cubicBezTo>
                        <a:pt x="19616" y="10044"/>
                        <a:pt x="19699" y="9625"/>
                        <a:pt x="19825" y="9625"/>
                      </a:cubicBezTo>
                      <a:cubicBezTo>
                        <a:pt x="19950" y="9625"/>
                        <a:pt x="20327" y="9625"/>
                        <a:pt x="20619" y="10044"/>
                      </a:cubicBezTo>
                      <a:cubicBezTo>
                        <a:pt x="20820" y="10119"/>
                        <a:pt x="21046" y="10119"/>
                        <a:pt x="21246" y="10044"/>
                      </a:cubicBezTo>
                      <a:cubicBezTo>
                        <a:pt x="21623" y="10044"/>
                        <a:pt x="21916" y="10044"/>
                        <a:pt x="22292" y="10044"/>
                      </a:cubicBezTo>
                      <a:lnTo>
                        <a:pt x="23505" y="10044"/>
                      </a:lnTo>
                      <a:cubicBezTo>
                        <a:pt x="24006" y="9834"/>
                        <a:pt x="23923" y="9834"/>
                        <a:pt x="24215" y="8788"/>
                      </a:cubicBezTo>
                      <a:cubicBezTo>
                        <a:pt x="24215" y="8788"/>
                        <a:pt x="24215" y="8788"/>
                        <a:pt x="24215" y="8788"/>
                      </a:cubicBezTo>
                      <a:cubicBezTo>
                        <a:pt x="24215" y="8788"/>
                        <a:pt x="25010" y="10253"/>
                        <a:pt x="25804" y="10253"/>
                      </a:cubicBezTo>
                      <a:cubicBezTo>
                        <a:pt x="26599" y="10253"/>
                        <a:pt x="26390" y="9625"/>
                        <a:pt x="26599" y="9625"/>
                      </a:cubicBezTo>
                      <a:cubicBezTo>
                        <a:pt x="27686" y="9625"/>
                        <a:pt x="27979" y="10253"/>
                        <a:pt x="28941" y="10253"/>
                      </a:cubicBezTo>
                      <a:cubicBezTo>
                        <a:pt x="29902" y="10253"/>
                        <a:pt x="29861" y="9834"/>
                        <a:pt x="30320" y="9834"/>
                      </a:cubicBezTo>
                      <a:cubicBezTo>
                        <a:pt x="30714" y="9876"/>
                        <a:pt x="31098" y="9989"/>
                        <a:pt x="31449" y="10169"/>
                      </a:cubicBezTo>
                      <a:cubicBezTo>
                        <a:pt x="31449" y="10169"/>
                        <a:pt x="31449" y="10169"/>
                        <a:pt x="31449" y="10169"/>
                      </a:cubicBezTo>
                      <a:cubicBezTo>
                        <a:pt x="31700" y="10190"/>
                        <a:pt x="31951" y="10190"/>
                        <a:pt x="32202" y="10169"/>
                      </a:cubicBezTo>
                      <a:cubicBezTo>
                        <a:pt x="32202" y="10169"/>
                        <a:pt x="32495" y="10169"/>
                        <a:pt x="32704" y="9751"/>
                      </a:cubicBezTo>
                      <a:cubicBezTo>
                        <a:pt x="32829" y="9667"/>
                        <a:pt x="32997" y="9667"/>
                        <a:pt x="33122" y="9751"/>
                      </a:cubicBezTo>
                      <a:cubicBezTo>
                        <a:pt x="33402" y="9801"/>
                        <a:pt x="33653" y="9947"/>
                        <a:pt x="33833" y="10169"/>
                      </a:cubicBezTo>
                      <a:cubicBezTo>
                        <a:pt x="33833" y="10169"/>
                        <a:pt x="33833" y="10169"/>
                        <a:pt x="34418" y="10169"/>
                      </a:cubicBezTo>
                      <a:cubicBezTo>
                        <a:pt x="35004" y="10169"/>
                        <a:pt x="34878" y="10169"/>
                        <a:pt x="35213" y="10169"/>
                      </a:cubicBezTo>
                      <a:cubicBezTo>
                        <a:pt x="35547" y="10169"/>
                        <a:pt x="35589" y="9751"/>
                        <a:pt x="35715" y="9751"/>
                      </a:cubicBezTo>
                      <a:cubicBezTo>
                        <a:pt x="36028" y="9805"/>
                        <a:pt x="36321" y="9947"/>
                        <a:pt x="36551" y="10169"/>
                      </a:cubicBezTo>
                      <a:cubicBezTo>
                        <a:pt x="36752" y="10257"/>
                        <a:pt x="36977" y="10257"/>
                        <a:pt x="37178" y="10169"/>
                      </a:cubicBezTo>
                      <a:cubicBezTo>
                        <a:pt x="37555" y="10169"/>
                        <a:pt x="37847" y="10169"/>
                        <a:pt x="38182" y="10169"/>
                      </a:cubicBezTo>
                      <a:lnTo>
                        <a:pt x="39436" y="10169"/>
                      </a:lnTo>
                      <a:cubicBezTo>
                        <a:pt x="39896" y="9960"/>
                        <a:pt x="39854" y="9960"/>
                        <a:pt x="40147" y="8914"/>
                      </a:cubicBezTo>
                      <a:cubicBezTo>
                        <a:pt x="40147" y="8914"/>
                        <a:pt x="40147" y="8914"/>
                        <a:pt x="40147" y="8914"/>
                      </a:cubicBezTo>
                      <a:cubicBezTo>
                        <a:pt x="40147" y="8914"/>
                        <a:pt x="40983" y="10378"/>
                        <a:pt x="41736" y="10378"/>
                      </a:cubicBezTo>
                      <a:cubicBezTo>
                        <a:pt x="42489" y="10378"/>
                        <a:pt x="42322" y="9751"/>
                        <a:pt x="42531" y="9751"/>
                      </a:cubicBezTo>
                      <a:cubicBezTo>
                        <a:pt x="43660" y="9751"/>
                        <a:pt x="43952" y="10378"/>
                        <a:pt x="44914" y="10378"/>
                      </a:cubicBezTo>
                      <a:cubicBezTo>
                        <a:pt x="45876" y="10378"/>
                        <a:pt x="45834" y="9960"/>
                        <a:pt x="46294" y="9960"/>
                      </a:cubicBezTo>
                      <a:cubicBezTo>
                        <a:pt x="46754" y="9960"/>
                        <a:pt x="47465" y="10378"/>
                        <a:pt x="47716" y="10378"/>
                      </a:cubicBezTo>
                      <a:cubicBezTo>
                        <a:pt x="48276" y="8826"/>
                        <a:pt x="48502" y="7173"/>
                        <a:pt x="48385" y="5524"/>
                      </a:cubicBezTo>
                      <a:cubicBezTo>
                        <a:pt x="48393" y="4030"/>
                        <a:pt x="48322" y="2536"/>
                        <a:pt x="48176" y="1046"/>
                      </a:cubicBezTo>
                      <a:cubicBezTo>
                        <a:pt x="48075" y="649"/>
                        <a:pt x="47703" y="385"/>
                        <a:pt x="47298" y="419"/>
                      </a:cubicBezTo>
                      <a:cubicBezTo>
                        <a:pt x="46294" y="419"/>
                        <a:pt x="45290" y="1046"/>
                        <a:pt x="44329" y="1046"/>
                      </a:cubicBezTo>
                      <a:cubicBezTo>
                        <a:pt x="43664" y="925"/>
                        <a:pt x="42995" y="858"/>
                        <a:pt x="42322" y="837"/>
                      </a:cubicBezTo>
                      <a:cubicBezTo>
                        <a:pt x="41862" y="837"/>
                        <a:pt x="41276" y="1046"/>
                        <a:pt x="40733" y="1046"/>
                      </a:cubicBezTo>
                      <a:cubicBezTo>
                        <a:pt x="40206" y="996"/>
                        <a:pt x="39670" y="996"/>
                        <a:pt x="39144" y="1046"/>
                      </a:cubicBezTo>
                      <a:cubicBezTo>
                        <a:pt x="39144" y="1046"/>
                        <a:pt x="38725" y="419"/>
                        <a:pt x="38433" y="419"/>
                      </a:cubicBezTo>
                      <a:cubicBezTo>
                        <a:pt x="38140" y="419"/>
                        <a:pt x="38098" y="837"/>
                        <a:pt x="37680" y="837"/>
                      </a:cubicBezTo>
                      <a:cubicBezTo>
                        <a:pt x="37262" y="837"/>
                        <a:pt x="37178" y="837"/>
                        <a:pt x="37011" y="837"/>
                      </a:cubicBezTo>
                      <a:cubicBezTo>
                        <a:pt x="36844" y="837"/>
                        <a:pt x="36133" y="837"/>
                        <a:pt x="35631" y="837"/>
                      </a:cubicBezTo>
                      <a:cubicBezTo>
                        <a:pt x="35129" y="837"/>
                        <a:pt x="34502" y="419"/>
                        <a:pt x="34293" y="419"/>
                      </a:cubicBezTo>
                      <a:cubicBezTo>
                        <a:pt x="34084" y="419"/>
                        <a:pt x="33499" y="837"/>
                        <a:pt x="33122" y="837"/>
                      </a:cubicBezTo>
                      <a:cubicBezTo>
                        <a:pt x="32746" y="837"/>
                        <a:pt x="32244" y="502"/>
                        <a:pt x="31784" y="460"/>
                      </a:cubicBezTo>
                      <a:cubicBezTo>
                        <a:pt x="31629" y="301"/>
                        <a:pt x="31420" y="213"/>
                        <a:pt x="31198" y="209"/>
                      </a:cubicBezTo>
                      <a:cubicBezTo>
                        <a:pt x="30153" y="209"/>
                        <a:pt x="29150" y="837"/>
                        <a:pt x="28188" y="837"/>
                      </a:cubicBezTo>
                      <a:cubicBezTo>
                        <a:pt x="27540" y="716"/>
                        <a:pt x="26883" y="644"/>
                        <a:pt x="26222" y="628"/>
                      </a:cubicBezTo>
                      <a:cubicBezTo>
                        <a:pt x="25721" y="628"/>
                        <a:pt x="25177" y="837"/>
                        <a:pt x="24592" y="837"/>
                      </a:cubicBezTo>
                      <a:cubicBezTo>
                        <a:pt x="24065" y="787"/>
                        <a:pt x="23530" y="787"/>
                        <a:pt x="23003" y="837"/>
                      </a:cubicBezTo>
                      <a:cubicBezTo>
                        <a:pt x="23003" y="837"/>
                        <a:pt x="22584" y="209"/>
                        <a:pt x="22334" y="209"/>
                      </a:cubicBezTo>
                      <a:cubicBezTo>
                        <a:pt x="22083" y="209"/>
                        <a:pt x="21957" y="628"/>
                        <a:pt x="21581" y="628"/>
                      </a:cubicBezTo>
                      <a:cubicBezTo>
                        <a:pt x="21205" y="628"/>
                        <a:pt x="21079" y="628"/>
                        <a:pt x="20870" y="628"/>
                      </a:cubicBezTo>
                      <a:cubicBezTo>
                        <a:pt x="20661" y="628"/>
                        <a:pt x="20034" y="628"/>
                        <a:pt x="19490" y="628"/>
                      </a:cubicBezTo>
                      <a:cubicBezTo>
                        <a:pt x="18947" y="628"/>
                        <a:pt x="18361" y="209"/>
                        <a:pt x="18152" y="209"/>
                      </a:cubicBezTo>
                      <a:cubicBezTo>
                        <a:pt x="17826" y="280"/>
                        <a:pt x="17512" y="406"/>
                        <a:pt x="17232" y="586"/>
                      </a:cubicBezTo>
                      <a:cubicBezTo>
                        <a:pt x="17107" y="230"/>
                        <a:pt x="16772" y="-4"/>
                        <a:pt x="16396" y="0"/>
                      </a:cubicBezTo>
                      <a:cubicBezTo>
                        <a:pt x="15350" y="0"/>
                        <a:pt x="14347" y="628"/>
                        <a:pt x="13385" y="628"/>
                      </a:cubicBezTo>
                      <a:cubicBezTo>
                        <a:pt x="12737" y="506"/>
                        <a:pt x="12081" y="435"/>
                        <a:pt x="11420" y="419"/>
                      </a:cubicBezTo>
                      <a:cubicBezTo>
                        <a:pt x="10918" y="419"/>
                        <a:pt x="10374" y="628"/>
                        <a:pt x="9789" y="628"/>
                      </a:cubicBezTo>
                      <a:cubicBezTo>
                        <a:pt x="9262" y="578"/>
                        <a:pt x="8727" y="578"/>
                        <a:pt x="8200" y="628"/>
                      </a:cubicBezTo>
                      <a:cubicBezTo>
                        <a:pt x="8200" y="628"/>
                        <a:pt x="7782" y="0"/>
                        <a:pt x="7531" y="0"/>
                      </a:cubicBezTo>
                      <a:cubicBezTo>
                        <a:pt x="7280" y="0"/>
                        <a:pt x="7155" y="419"/>
                        <a:pt x="6778" y="419"/>
                      </a:cubicBezTo>
                      <a:cubicBezTo>
                        <a:pt x="6402" y="419"/>
                        <a:pt x="6277" y="419"/>
                        <a:pt x="6068" y="419"/>
                      </a:cubicBezTo>
                      <a:cubicBezTo>
                        <a:pt x="5858" y="419"/>
                        <a:pt x="5231" y="419"/>
                        <a:pt x="4688" y="419"/>
                      </a:cubicBezTo>
                      <a:cubicBezTo>
                        <a:pt x="4144" y="419"/>
                        <a:pt x="3558" y="0"/>
                        <a:pt x="3349" y="0"/>
                      </a:cubicBezTo>
                      <a:cubicBezTo>
                        <a:pt x="3140" y="0"/>
                        <a:pt x="2597" y="419"/>
                        <a:pt x="2178" y="419"/>
                      </a:cubicBezTo>
                      <a:cubicBezTo>
                        <a:pt x="1698" y="251"/>
                        <a:pt x="1208" y="113"/>
                        <a:pt x="715" y="0"/>
                      </a:cubicBezTo>
                      <a:cubicBezTo>
                        <a:pt x="422" y="0"/>
                        <a:pt x="297" y="209"/>
                        <a:pt x="88" y="1925"/>
                      </a:cubicBezTo>
                      <a:cubicBezTo>
                        <a:pt x="-29" y="2703"/>
                        <a:pt x="-29" y="3490"/>
                        <a:pt x="88" y="4269"/>
                      </a:cubicBezTo>
                      <a:close/>
                    </a:path>
                  </a:pathLst>
                </a:custGeom>
                <a:solidFill>
                  <a:schemeClr val="bg1"/>
                </a:solidFill>
                <a:ln w="3805" cap="flat">
                  <a:noFill/>
                  <a:prstDash val="solid"/>
                  <a:miter/>
                </a:ln>
              </p:spPr>
              <p:txBody>
                <a:bodyPr wrap="none" rtlCol="0" anchor="ctr"/>
                <a:lstStyle/>
                <a:p>
                  <a:endParaRPr lang="en-CA"/>
                </a:p>
              </p:txBody>
            </p:sp>
          </p:grpSp>
          <p:grpSp>
            <p:nvGrpSpPr>
              <p:cNvPr id="305" name="Graphic 207">
                <a:extLst>
                  <a:ext uri="{FF2B5EF4-FFF2-40B4-BE49-F238E27FC236}">
                    <a16:creationId xmlns:a16="http://schemas.microsoft.com/office/drawing/2014/main" id="{94502E70-333D-FA45-888E-44FF02C143A5}"/>
                  </a:ext>
                </a:extLst>
              </p:cNvPr>
              <p:cNvGrpSpPr/>
              <p:nvPr/>
            </p:nvGrpSpPr>
            <p:grpSpPr>
              <a:xfrm>
                <a:off x="7556251" y="3238008"/>
                <a:ext cx="64345" cy="58043"/>
                <a:chOff x="7556251" y="3238008"/>
                <a:chExt cx="64345" cy="58043"/>
              </a:xfrm>
              <a:solidFill>
                <a:srgbClr val="FFFFFF"/>
              </a:solidFill>
            </p:grpSpPr>
            <p:sp>
              <p:nvSpPr>
                <p:cNvPr id="306" name="Freeform 305">
                  <a:extLst>
                    <a:ext uri="{FF2B5EF4-FFF2-40B4-BE49-F238E27FC236}">
                      <a16:creationId xmlns:a16="http://schemas.microsoft.com/office/drawing/2014/main" id="{F980FCC8-5517-A34A-945B-72BCBCE73CF3}"/>
                    </a:ext>
                  </a:extLst>
                </p:cNvPr>
                <p:cNvSpPr/>
                <p:nvPr/>
              </p:nvSpPr>
              <p:spPr>
                <a:xfrm>
                  <a:off x="7556251" y="3238008"/>
                  <a:ext cx="58635" cy="58043"/>
                </a:xfrm>
                <a:custGeom>
                  <a:avLst/>
                  <a:gdLst>
                    <a:gd name="connsiteX0" fmla="*/ 3146 w 58635"/>
                    <a:gd name="connsiteY0" fmla="*/ 4561 h 58043"/>
                    <a:gd name="connsiteX1" fmla="*/ 428 w 58635"/>
                    <a:gd name="connsiteY1" fmla="*/ 7951 h 58043"/>
                    <a:gd name="connsiteX2" fmla="*/ 219 w 58635"/>
                    <a:gd name="connsiteY2" fmla="*/ 12806 h 58043"/>
                    <a:gd name="connsiteX3" fmla="*/ 637 w 58635"/>
                    <a:gd name="connsiteY3" fmla="*/ 15986 h 58043"/>
                    <a:gd name="connsiteX4" fmla="*/ 637 w 58635"/>
                    <a:gd name="connsiteY4" fmla="*/ 18748 h 58043"/>
                    <a:gd name="connsiteX5" fmla="*/ 219 w 58635"/>
                    <a:gd name="connsiteY5" fmla="*/ 23393 h 58043"/>
                    <a:gd name="connsiteX6" fmla="*/ 10 w 58635"/>
                    <a:gd name="connsiteY6" fmla="*/ 26992 h 58043"/>
                    <a:gd name="connsiteX7" fmla="*/ 219 w 58635"/>
                    <a:gd name="connsiteY7" fmla="*/ 32098 h 58043"/>
                    <a:gd name="connsiteX8" fmla="*/ 637 w 58635"/>
                    <a:gd name="connsiteY8" fmla="*/ 35488 h 58043"/>
                    <a:gd name="connsiteX9" fmla="*/ 219 w 58635"/>
                    <a:gd name="connsiteY9" fmla="*/ 40760 h 58043"/>
                    <a:gd name="connsiteX10" fmla="*/ 10 w 58635"/>
                    <a:gd name="connsiteY10" fmla="*/ 44945 h 58043"/>
                    <a:gd name="connsiteX11" fmla="*/ 10 w 58635"/>
                    <a:gd name="connsiteY11" fmla="*/ 48502 h 58043"/>
                    <a:gd name="connsiteX12" fmla="*/ 10 w 58635"/>
                    <a:gd name="connsiteY12" fmla="*/ 54947 h 58043"/>
                    <a:gd name="connsiteX13" fmla="*/ 10 w 58635"/>
                    <a:gd name="connsiteY13" fmla="*/ 57835 h 58043"/>
                    <a:gd name="connsiteX14" fmla="*/ 1097 w 58635"/>
                    <a:gd name="connsiteY14" fmla="*/ 57835 h 58043"/>
                    <a:gd name="connsiteX15" fmla="*/ 5279 w 58635"/>
                    <a:gd name="connsiteY15" fmla="*/ 57835 h 58043"/>
                    <a:gd name="connsiteX16" fmla="*/ 9084 w 58635"/>
                    <a:gd name="connsiteY16" fmla="*/ 56579 h 58043"/>
                    <a:gd name="connsiteX17" fmla="*/ 9502 w 58635"/>
                    <a:gd name="connsiteY17" fmla="*/ 56328 h 58043"/>
                    <a:gd name="connsiteX18" fmla="*/ 13684 w 58635"/>
                    <a:gd name="connsiteY18" fmla="*/ 57835 h 58043"/>
                    <a:gd name="connsiteX19" fmla="*/ 15732 w 58635"/>
                    <a:gd name="connsiteY19" fmla="*/ 57207 h 58043"/>
                    <a:gd name="connsiteX20" fmla="*/ 21838 w 58635"/>
                    <a:gd name="connsiteY20" fmla="*/ 57835 h 58043"/>
                    <a:gd name="connsiteX21" fmla="*/ 24597 w 58635"/>
                    <a:gd name="connsiteY21" fmla="*/ 57458 h 58043"/>
                    <a:gd name="connsiteX22" fmla="*/ 25057 w 58635"/>
                    <a:gd name="connsiteY22" fmla="*/ 57835 h 58043"/>
                    <a:gd name="connsiteX23" fmla="*/ 26981 w 58635"/>
                    <a:gd name="connsiteY23" fmla="*/ 58044 h 58043"/>
                    <a:gd name="connsiteX24" fmla="*/ 28068 w 58635"/>
                    <a:gd name="connsiteY24" fmla="*/ 57709 h 58043"/>
                    <a:gd name="connsiteX25" fmla="*/ 29030 w 58635"/>
                    <a:gd name="connsiteY25" fmla="*/ 57709 h 58043"/>
                    <a:gd name="connsiteX26" fmla="*/ 29573 w 58635"/>
                    <a:gd name="connsiteY26" fmla="*/ 57332 h 58043"/>
                    <a:gd name="connsiteX27" fmla="*/ 31246 w 58635"/>
                    <a:gd name="connsiteY27" fmla="*/ 57709 h 58043"/>
                    <a:gd name="connsiteX28" fmla="*/ 32668 w 58635"/>
                    <a:gd name="connsiteY28" fmla="*/ 57918 h 58043"/>
                    <a:gd name="connsiteX29" fmla="*/ 34717 w 58635"/>
                    <a:gd name="connsiteY29" fmla="*/ 57709 h 58043"/>
                    <a:gd name="connsiteX30" fmla="*/ 36055 w 58635"/>
                    <a:gd name="connsiteY30" fmla="*/ 57291 h 58043"/>
                    <a:gd name="connsiteX31" fmla="*/ 38187 w 58635"/>
                    <a:gd name="connsiteY31" fmla="*/ 57709 h 58043"/>
                    <a:gd name="connsiteX32" fmla="*/ 39776 w 58635"/>
                    <a:gd name="connsiteY32" fmla="*/ 57918 h 58043"/>
                    <a:gd name="connsiteX33" fmla="*/ 42411 w 58635"/>
                    <a:gd name="connsiteY33" fmla="*/ 57709 h 58043"/>
                    <a:gd name="connsiteX34" fmla="*/ 46091 w 58635"/>
                    <a:gd name="connsiteY34" fmla="*/ 57709 h 58043"/>
                    <a:gd name="connsiteX35" fmla="*/ 47972 w 58635"/>
                    <a:gd name="connsiteY35" fmla="*/ 56454 h 58043"/>
                    <a:gd name="connsiteX36" fmla="*/ 48223 w 58635"/>
                    <a:gd name="connsiteY36" fmla="*/ 56203 h 58043"/>
                    <a:gd name="connsiteX37" fmla="*/ 48850 w 58635"/>
                    <a:gd name="connsiteY37" fmla="*/ 56454 h 58043"/>
                    <a:gd name="connsiteX38" fmla="*/ 50481 w 58635"/>
                    <a:gd name="connsiteY38" fmla="*/ 56956 h 58043"/>
                    <a:gd name="connsiteX39" fmla="*/ 55541 w 58635"/>
                    <a:gd name="connsiteY39" fmla="*/ 57709 h 58043"/>
                    <a:gd name="connsiteX40" fmla="*/ 57255 w 58635"/>
                    <a:gd name="connsiteY40" fmla="*/ 57374 h 58043"/>
                    <a:gd name="connsiteX41" fmla="*/ 58092 w 58635"/>
                    <a:gd name="connsiteY41" fmla="*/ 57165 h 58043"/>
                    <a:gd name="connsiteX42" fmla="*/ 58092 w 58635"/>
                    <a:gd name="connsiteY42" fmla="*/ 56370 h 58043"/>
                    <a:gd name="connsiteX43" fmla="*/ 58384 w 58635"/>
                    <a:gd name="connsiteY43" fmla="*/ 50595 h 58043"/>
                    <a:gd name="connsiteX44" fmla="*/ 58635 w 58635"/>
                    <a:gd name="connsiteY44" fmla="*/ 48126 h 58043"/>
                    <a:gd name="connsiteX45" fmla="*/ 58635 w 58635"/>
                    <a:gd name="connsiteY45" fmla="*/ 46368 h 58043"/>
                    <a:gd name="connsiteX46" fmla="*/ 58217 w 58635"/>
                    <a:gd name="connsiteY46" fmla="*/ 42811 h 58043"/>
                    <a:gd name="connsiteX47" fmla="*/ 58552 w 58635"/>
                    <a:gd name="connsiteY47" fmla="*/ 39923 h 58043"/>
                    <a:gd name="connsiteX48" fmla="*/ 58552 w 58635"/>
                    <a:gd name="connsiteY48" fmla="*/ 37957 h 58043"/>
                    <a:gd name="connsiteX49" fmla="*/ 58133 w 58635"/>
                    <a:gd name="connsiteY49" fmla="*/ 36701 h 58043"/>
                    <a:gd name="connsiteX50" fmla="*/ 57924 w 58635"/>
                    <a:gd name="connsiteY50" fmla="*/ 35571 h 58043"/>
                    <a:gd name="connsiteX51" fmla="*/ 58343 w 58635"/>
                    <a:gd name="connsiteY51" fmla="*/ 33730 h 58043"/>
                    <a:gd name="connsiteX52" fmla="*/ 58343 w 58635"/>
                    <a:gd name="connsiteY52" fmla="*/ 32265 h 58043"/>
                    <a:gd name="connsiteX53" fmla="*/ 58343 w 58635"/>
                    <a:gd name="connsiteY53" fmla="*/ 30256 h 58043"/>
                    <a:gd name="connsiteX54" fmla="*/ 57924 w 58635"/>
                    <a:gd name="connsiteY54" fmla="*/ 28875 h 58043"/>
                    <a:gd name="connsiteX55" fmla="*/ 58343 w 58635"/>
                    <a:gd name="connsiteY55" fmla="*/ 26783 h 58043"/>
                    <a:gd name="connsiteX56" fmla="*/ 58343 w 58635"/>
                    <a:gd name="connsiteY56" fmla="*/ 25151 h 58043"/>
                    <a:gd name="connsiteX57" fmla="*/ 58343 w 58635"/>
                    <a:gd name="connsiteY57" fmla="*/ 23854 h 58043"/>
                    <a:gd name="connsiteX58" fmla="*/ 58343 w 58635"/>
                    <a:gd name="connsiteY58" fmla="*/ 21803 h 58043"/>
                    <a:gd name="connsiteX59" fmla="*/ 58343 w 58635"/>
                    <a:gd name="connsiteY59" fmla="*/ 13977 h 58043"/>
                    <a:gd name="connsiteX60" fmla="*/ 57088 w 58635"/>
                    <a:gd name="connsiteY60" fmla="*/ 9123 h 58043"/>
                    <a:gd name="connsiteX61" fmla="*/ 56879 w 58635"/>
                    <a:gd name="connsiteY61" fmla="*/ 8077 h 58043"/>
                    <a:gd name="connsiteX62" fmla="*/ 57590 w 58635"/>
                    <a:gd name="connsiteY62" fmla="*/ 879 h 58043"/>
                    <a:gd name="connsiteX63" fmla="*/ 57590 w 58635"/>
                    <a:gd name="connsiteY63" fmla="*/ 251 h 58043"/>
                    <a:gd name="connsiteX64" fmla="*/ 57046 w 58635"/>
                    <a:gd name="connsiteY64" fmla="*/ 251 h 58043"/>
                    <a:gd name="connsiteX65" fmla="*/ 55876 w 58635"/>
                    <a:gd name="connsiteY65" fmla="*/ 251 h 58043"/>
                    <a:gd name="connsiteX66" fmla="*/ 53157 w 58635"/>
                    <a:gd name="connsiteY66" fmla="*/ 0 h 58043"/>
                    <a:gd name="connsiteX67" fmla="*/ 50063 w 58635"/>
                    <a:gd name="connsiteY67" fmla="*/ 0 h 58043"/>
                    <a:gd name="connsiteX68" fmla="*/ 47471 w 58635"/>
                    <a:gd name="connsiteY68" fmla="*/ 0 h 58043"/>
                    <a:gd name="connsiteX69" fmla="*/ 42411 w 58635"/>
                    <a:gd name="connsiteY69" fmla="*/ 670 h 58043"/>
                    <a:gd name="connsiteX70" fmla="*/ 27148 w 58635"/>
                    <a:gd name="connsiteY70" fmla="*/ 0 h 58043"/>
                    <a:gd name="connsiteX71" fmla="*/ 18283 w 58635"/>
                    <a:gd name="connsiteY71" fmla="*/ 460 h 58043"/>
                    <a:gd name="connsiteX72" fmla="*/ 9167 w 58635"/>
                    <a:gd name="connsiteY72" fmla="*/ 0 h 58043"/>
                    <a:gd name="connsiteX73" fmla="*/ 4986 w 58635"/>
                    <a:gd name="connsiteY73" fmla="*/ 4896 h 58043"/>
                    <a:gd name="connsiteX74" fmla="*/ 6240 w 58635"/>
                    <a:gd name="connsiteY74" fmla="*/ 9332 h 58043"/>
                    <a:gd name="connsiteX75" fmla="*/ 11760 w 58635"/>
                    <a:gd name="connsiteY75" fmla="*/ 9960 h 58043"/>
                    <a:gd name="connsiteX76" fmla="*/ 30995 w 58635"/>
                    <a:gd name="connsiteY76" fmla="*/ 9332 h 58043"/>
                    <a:gd name="connsiteX77" fmla="*/ 43540 w 58635"/>
                    <a:gd name="connsiteY77" fmla="*/ 9541 h 58043"/>
                    <a:gd name="connsiteX78" fmla="*/ 48265 w 58635"/>
                    <a:gd name="connsiteY78" fmla="*/ 9541 h 58043"/>
                    <a:gd name="connsiteX79" fmla="*/ 48850 w 58635"/>
                    <a:gd name="connsiteY79" fmla="*/ 9541 h 58043"/>
                    <a:gd name="connsiteX80" fmla="*/ 48850 w 58635"/>
                    <a:gd name="connsiteY80" fmla="*/ 10002 h 58043"/>
                    <a:gd name="connsiteX81" fmla="*/ 48850 w 58635"/>
                    <a:gd name="connsiteY81" fmla="*/ 12429 h 58043"/>
                    <a:gd name="connsiteX82" fmla="*/ 48850 w 58635"/>
                    <a:gd name="connsiteY82" fmla="*/ 15777 h 58043"/>
                    <a:gd name="connsiteX83" fmla="*/ 48223 w 58635"/>
                    <a:gd name="connsiteY83" fmla="*/ 20213 h 58043"/>
                    <a:gd name="connsiteX84" fmla="*/ 48432 w 58635"/>
                    <a:gd name="connsiteY84" fmla="*/ 22012 h 58043"/>
                    <a:gd name="connsiteX85" fmla="*/ 48432 w 58635"/>
                    <a:gd name="connsiteY85" fmla="*/ 23393 h 58043"/>
                    <a:gd name="connsiteX86" fmla="*/ 48432 w 58635"/>
                    <a:gd name="connsiteY86" fmla="*/ 24188 h 58043"/>
                    <a:gd name="connsiteX87" fmla="*/ 48641 w 58635"/>
                    <a:gd name="connsiteY87" fmla="*/ 25946 h 58043"/>
                    <a:gd name="connsiteX88" fmla="*/ 48432 w 58635"/>
                    <a:gd name="connsiteY88" fmla="*/ 29503 h 58043"/>
                    <a:gd name="connsiteX89" fmla="*/ 48014 w 58635"/>
                    <a:gd name="connsiteY89" fmla="*/ 32893 h 58043"/>
                    <a:gd name="connsiteX90" fmla="*/ 48432 w 58635"/>
                    <a:gd name="connsiteY90" fmla="*/ 35948 h 58043"/>
                    <a:gd name="connsiteX91" fmla="*/ 48056 w 58635"/>
                    <a:gd name="connsiteY91" fmla="*/ 39296 h 58043"/>
                    <a:gd name="connsiteX92" fmla="*/ 47805 w 58635"/>
                    <a:gd name="connsiteY92" fmla="*/ 40886 h 58043"/>
                    <a:gd name="connsiteX93" fmla="*/ 48432 w 58635"/>
                    <a:gd name="connsiteY93" fmla="*/ 48502 h 58043"/>
                    <a:gd name="connsiteX94" fmla="*/ 48432 w 58635"/>
                    <a:gd name="connsiteY94" fmla="*/ 48879 h 58043"/>
                    <a:gd name="connsiteX95" fmla="*/ 48140 w 58635"/>
                    <a:gd name="connsiteY95" fmla="*/ 48879 h 58043"/>
                    <a:gd name="connsiteX96" fmla="*/ 46091 w 58635"/>
                    <a:gd name="connsiteY96" fmla="*/ 48879 h 58043"/>
                    <a:gd name="connsiteX97" fmla="*/ 44752 w 58635"/>
                    <a:gd name="connsiteY97" fmla="*/ 48879 h 58043"/>
                    <a:gd name="connsiteX98" fmla="*/ 42954 w 58635"/>
                    <a:gd name="connsiteY98" fmla="*/ 48251 h 58043"/>
                    <a:gd name="connsiteX99" fmla="*/ 41031 w 58635"/>
                    <a:gd name="connsiteY99" fmla="*/ 48670 h 58043"/>
                    <a:gd name="connsiteX100" fmla="*/ 39233 w 58635"/>
                    <a:gd name="connsiteY100" fmla="*/ 48879 h 58043"/>
                    <a:gd name="connsiteX101" fmla="*/ 35679 w 58635"/>
                    <a:gd name="connsiteY101" fmla="*/ 48670 h 58043"/>
                    <a:gd name="connsiteX102" fmla="*/ 32292 w 58635"/>
                    <a:gd name="connsiteY102" fmla="*/ 48251 h 58043"/>
                    <a:gd name="connsiteX103" fmla="*/ 29866 w 58635"/>
                    <a:gd name="connsiteY103" fmla="*/ 48628 h 58043"/>
                    <a:gd name="connsiteX104" fmla="*/ 27733 w 58635"/>
                    <a:gd name="connsiteY104" fmla="*/ 48042 h 58043"/>
                    <a:gd name="connsiteX105" fmla="*/ 19998 w 58635"/>
                    <a:gd name="connsiteY105" fmla="*/ 48670 h 58043"/>
                    <a:gd name="connsiteX106" fmla="*/ 14938 w 58635"/>
                    <a:gd name="connsiteY106" fmla="*/ 48670 h 58043"/>
                    <a:gd name="connsiteX107" fmla="*/ 10756 w 58635"/>
                    <a:gd name="connsiteY107" fmla="*/ 48670 h 58043"/>
                    <a:gd name="connsiteX108" fmla="*/ 9460 w 58635"/>
                    <a:gd name="connsiteY108" fmla="*/ 48670 h 58043"/>
                    <a:gd name="connsiteX109" fmla="*/ 9167 w 58635"/>
                    <a:gd name="connsiteY109" fmla="*/ 48670 h 58043"/>
                    <a:gd name="connsiteX110" fmla="*/ 9502 w 58635"/>
                    <a:gd name="connsiteY110" fmla="*/ 48042 h 58043"/>
                    <a:gd name="connsiteX111" fmla="*/ 9042 w 58635"/>
                    <a:gd name="connsiteY111" fmla="*/ 48042 h 58043"/>
                    <a:gd name="connsiteX112" fmla="*/ 9042 w 58635"/>
                    <a:gd name="connsiteY112" fmla="*/ 46326 h 58043"/>
                    <a:gd name="connsiteX113" fmla="*/ 9042 w 58635"/>
                    <a:gd name="connsiteY113" fmla="*/ 44276 h 58043"/>
                    <a:gd name="connsiteX114" fmla="*/ 9042 w 58635"/>
                    <a:gd name="connsiteY114" fmla="*/ 35404 h 58043"/>
                    <a:gd name="connsiteX115" fmla="*/ 9460 w 58635"/>
                    <a:gd name="connsiteY115" fmla="*/ 27034 h 58043"/>
                    <a:gd name="connsiteX116" fmla="*/ 9042 w 58635"/>
                    <a:gd name="connsiteY116" fmla="*/ 19418 h 58043"/>
                    <a:gd name="connsiteX117" fmla="*/ 9460 w 58635"/>
                    <a:gd name="connsiteY117" fmla="*/ 10085 h 58043"/>
                    <a:gd name="connsiteX118" fmla="*/ 7578 w 58635"/>
                    <a:gd name="connsiteY118" fmla="*/ 5901 h 58043"/>
                    <a:gd name="connsiteX119" fmla="*/ 5237 w 58635"/>
                    <a:gd name="connsiteY119" fmla="*/ 4645 h 58043"/>
                    <a:gd name="connsiteX120" fmla="*/ 3146 w 58635"/>
                    <a:gd name="connsiteY120" fmla="*/ 4561 h 5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8635" h="58043">
                      <a:moveTo>
                        <a:pt x="3146" y="4561"/>
                      </a:moveTo>
                      <a:cubicBezTo>
                        <a:pt x="1766" y="5210"/>
                        <a:pt x="762" y="6461"/>
                        <a:pt x="428" y="7951"/>
                      </a:cubicBezTo>
                      <a:cubicBezTo>
                        <a:pt x="428" y="8788"/>
                        <a:pt x="219" y="10922"/>
                        <a:pt x="219" y="12806"/>
                      </a:cubicBezTo>
                      <a:cubicBezTo>
                        <a:pt x="265" y="13877"/>
                        <a:pt x="407" y="14940"/>
                        <a:pt x="637" y="15986"/>
                      </a:cubicBezTo>
                      <a:cubicBezTo>
                        <a:pt x="750" y="16903"/>
                        <a:pt x="750" y="17832"/>
                        <a:pt x="637" y="18748"/>
                      </a:cubicBezTo>
                      <a:cubicBezTo>
                        <a:pt x="612" y="20305"/>
                        <a:pt x="470" y="21857"/>
                        <a:pt x="219" y="23393"/>
                      </a:cubicBezTo>
                      <a:cubicBezTo>
                        <a:pt x="60" y="24586"/>
                        <a:pt x="-11" y="25787"/>
                        <a:pt x="10" y="26992"/>
                      </a:cubicBezTo>
                      <a:cubicBezTo>
                        <a:pt x="10" y="28499"/>
                        <a:pt x="219" y="29964"/>
                        <a:pt x="219" y="32098"/>
                      </a:cubicBezTo>
                      <a:cubicBezTo>
                        <a:pt x="219" y="33144"/>
                        <a:pt x="637" y="34609"/>
                        <a:pt x="637" y="35488"/>
                      </a:cubicBezTo>
                      <a:cubicBezTo>
                        <a:pt x="604" y="37254"/>
                        <a:pt x="461" y="39011"/>
                        <a:pt x="219" y="40760"/>
                      </a:cubicBezTo>
                      <a:cubicBezTo>
                        <a:pt x="43" y="42150"/>
                        <a:pt x="-28" y="43548"/>
                        <a:pt x="10" y="44945"/>
                      </a:cubicBezTo>
                      <a:lnTo>
                        <a:pt x="10" y="48502"/>
                      </a:lnTo>
                      <a:lnTo>
                        <a:pt x="10" y="54947"/>
                      </a:lnTo>
                      <a:lnTo>
                        <a:pt x="10" y="57835"/>
                      </a:lnTo>
                      <a:cubicBezTo>
                        <a:pt x="369" y="57889"/>
                        <a:pt x="737" y="57889"/>
                        <a:pt x="1097" y="57835"/>
                      </a:cubicBezTo>
                      <a:lnTo>
                        <a:pt x="5279" y="57835"/>
                      </a:lnTo>
                      <a:cubicBezTo>
                        <a:pt x="7788" y="57835"/>
                        <a:pt x="7578" y="57835"/>
                        <a:pt x="9084" y="56579"/>
                      </a:cubicBezTo>
                      <a:cubicBezTo>
                        <a:pt x="9084" y="56579"/>
                        <a:pt x="9376" y="56328"/>
                        <a:pt x="9502" y="56328"/>
                      </a:cubicBezTo>
                      <a:cubicBezTo>
                        <a:pt x="10673" y="56328"/>
                        <a:pt x="11760" y="57835"/>
                        <a:pt x="13684" y="57835"/>
                      </a:cubicBezTo>
                      <a:cubicBezTo>
                        <a:pt x="14185" y="57835"/>
                        <a:pt x="15231" y="57207"/>
                        <a:pt x="15732" y="57207"/>
                      </a:cubicBezTo>
                      <a:cubicBezTo>
                        <a:pt x="18618" y="57207"/>
                        <a:pt x="19370" y="57835"/>
                        <a:pt x="21838" y="57835"/>
                      </a:cubicBezTo>
                      <a:cubicBezTo>
                        <a:pt x="22766" y="57763"/>
                        <a:pt x="23686" y="57638"/>
                        <a:pt x="24597" y="57458"/>
                      </a:cubicBezTo>
                      <a:cubicBezTo>
                        <a:pt x="24597" y="57458"/>
                        <a:pt x="24932" y="57835"/>
                        <a:pt x="25057" y="57835"/>
                      </a:cubicBezTo>
                      <a:cubicBezTo>
                        <a:pt x="25183" y="57835"/>
                        <a:pt x="26228" y="58044"/>
                        <a:pt x="26981" y="58044"/>
                      </a:cubicBezTo>
                      <a:cubicBezTo>
                        <a:pt x="27361" y="58006"/>
                        <a:pt x="27729" y="57889"/>
                        <a:pt x="28068" y="57709"/>
                      </a:cubicBezTo>
                      <a:lnTo>
                        <a:pt x="29030" y="57709"/>
                      </a:lnTo>
                      <a:cubicBezTo>
                        <a:pt x="29252" y="57659"/>
                        <a:pt x="29448" y="57525"/>
                        <a:pt x="29573" y="57332"/>
                      </a:cubicBezTo>
                      <a:cubicBezTo>
                        <a:pt x="30150" y="57353"/>
                        <a:pt x="30715" y="57479"/>
                        <a:pt x="31246" y="57709"/>
                      </a:cubicBezTo>
                      <a:cubicBezTo>
                        <a:pt x="31706" y="57860"/>
                        <a:pt x="32187" y="57931"/>
                        <a:pt x="32668" y="57918"/>
                      </a:cubicBezTo>
                      <a:cubicBezTo>
                        <a:pt x="33253" y="57918"/>
                        <a:pt x="33839" y="57709"/>
                        <a:pt x="34717" y="57709"/>
                      </a:cubicBezTo>
                      <a:cubicBezTo>
                        <a:pt x="35595" y="57709"/>
                        <a:pt x="35720" y="57291"/>
                        <a:pt x="36055" y="57291"/>
                      </a:cubicBezTo>
                      <a:cubicBezTo>
                        <a:pt x="36782" y="57332"/>
                        <a:pt x="37498" y="57475"/>
                        <a:pt x="38187" y="57709"/>
                      </a:cubicBezTo>
                      <a:cubicBezTo>
                        <a:pt x="38698" y="57881"/>
                        <a:pt x="39237" y="57952"/>
                        <a:pt x="39776" y="57918"/>
                      </a:cubicBezTo>
                      <a:cubicBezTo>
                        <a:pt x="40738" y="57918"/>
                        <a:pt x="41491" y="57709"/>
                        <a:pt x="42411" y="57709"/>
                      </a:cubicBezTo>
                      <a:lnTo>
                        <a:pt x="46091" y="57709"/>
                      </a:lnTo>
                      <a:cubicBezTo>
                        <a:pt x="47345" y="57709"/>
                        <a:pt x="47178" y="57709"/>
                        <a:pt x="47972" y="56454"/>
                      </a:cubicBezTo>
                      <a:cubicBezTo>
                        <a:pt x="47972" y="56454"/>
                        <a:pt x="47972" y="56203"/>
                        <a:pt x="48223" y="56203"/>
                      </a:cubicBezTo>
                      <a:cubicBezTo>
                        <a:pt x="48445" y="56244"/>
                        <a:pt x="48658" y="56328"/>
                        <a:pt x="48850" y="56454"/>
                      </a:cubicBezTo>
                      <a:lnTo>
                        <a:pt x="50481" y="56956"/>
                      </a:lnTo>
                      <a:cubicBezTo>
                        <a:pt x="52125" y="57433"/>
                        <a:pt x="53826" y="57688"/>
                        <a:pt x="55541" y="57709"/>
                      </a:cubicBezTo>
                      <a:cubicBezTo>
                        <a:pt x="56126" y="57671"/>
                        <a:pt x="56699" y="57558"/>
                        <a:pt x="57255" y="57374"/>
                      </a:cubicBezTo>
                      <a:lnTo>
                        <a:pt x="58092" y="57165"/>
                      </a:lnTo>
                      <a:cubicBezTo>
                        <a:pt x="58384" y="57165"/>
                        <a:pt x="58092" y="56537"/>
                        <a:pt x="58092" y="56370"/>
                      </a:cubicBezTo>
                      <a:cubicBezTo>
                        <a:pt x="58092" y="53775"/>
                        <a:pt x="58092" y="52185"/>
                        <a:pt x="58384" y="50595"/>
                      </a:cubicBezTo>
                      <a:lnTo>
                        <a:pt x="58635" y="48126"/>
                      </a:lnTo>
                      <a:cubicBezTo>
                        <a:pt x="58635" y="47289"/>
                        <a:pt x="58635" y="47038"/>
                        <a:pt x="58635" y="46368"/>
                      </a:cubicBezTo>
                      <a:cubicBezTo>
                        <a:pt x="58635" y="45699"/>
                        <a:pt x="58217" y="43983"/>
                        <a:pt x="58217" y="42811"/>
                      </a:cubicBezTo>
                      <a:cubicBezTo>
                        <a:pt x="58263" y="41840"/>
                        <a:pt x="58372" y="40878"/>
                        <a:pt x="58552" y="39923"/>
                      </a:cubicBezTo>
                      <a:cubicBezTo>
                        <a:pt x="58552" y="39589"/>
                        <a:pt x="58552" y="38710"/>
                        <a:pt x="58552" y="37957"/>
                      </a:cubicBezTo>
                      <a:cubicBezTo>
                        <a:pt x="58497" y="37513"/>
                        <a:pt x="58355" y="37086"/>
                        <a:pt x="58133" y="36701"/>
                      </a:cubicBezTo>
                      <a:cubicBezTo>
                        <a:pt x="57954" y="36354"/>
                        <a:pt x="57878" y="35960"/>
                        <a:pt x="57924" y="35571"/>
                      </a:cubicBezTo>
                      <a:cubicBezTo>
                        <a:pt x="57954" y="34939"/>
                        <a:pt x="58096" y="34316"/>
                        <a:pt x="58343" y="33730"/>
                      </a:cubicBezTo>
                      <a:cubicBezTo>
                        <a:pt x="58430" y="33244"/>
                        <a:pt x="58430" y="32751"/>
                        <a:pt x="58343" y="32265"/>
                      </a:cubicBezTo>
                      <a:cubicBezTo>
                        <a:pt x="58343" y="31679"/>
                        <a:pt x="58343" y="31093"/>
                        <a:pt x="58343" y="30256"/>
                      </a:cubicBezTo>
                      <a:cubicBezTo>
                        <a:pt x="58343" y="29419"/>
                        <a:pt x="57924" y="29210"/>
                        <a:pt x="57924" y="28875"/>
                      </a:cubicBezTo>
                      <a:cubicBezTo>
                        <a:pt x="57962" y="28160"/>
                        <a:pt x="58104" y="27457"/>
                        <a:pt x="58343" y="26783"/>
                      </a:cubicBezTo>
                      <a:cubicBezTo>
                        <a:pt x="58439" y="26243"/>
                        <a:pt x="58439" y="25691"/>
                        <a:pt x="58343" y="25151"/>
                      </a:cubicBezTo>
                      <a:cubicBezTo>
                        <a:pt x="58363" y="24720"/>
                        <a:pt x="58363" y="24285"/>
                        <a:pt x="58343" y="23854"/>
                      </a:cubicBezTo>
                      <a:cubicBezTo>
                        <a:pt x="58263" y="23172"/>
                        <a:pt x="58263" y="22485"/>
                        <a:pt x="58343" y="21803"/>
                      </a:cubicBezTo>
                      <a:lnTo>
                        <a:pt x="58343" y="13977"/>
                      </a:lnTo>
                      <a:cubicBezTo>
                        <a:pt x="58455" y="12266"/>
                        <a:pt x="58016" y="10563"/>
                        <a:pt x="57088" y="9123"/>
                      </a:cubicBezTo>
                      <a:cubicBezTo>
                        <a:pt x="57088" y="8746"/>
                        <a:pt x="56879" y="8412"/>
                        <a:pt x="56879" y="8077"/>
                      </a:cubicBezTo>
                      <a:cubicBezTo>
                        <a:pt x="56879" y="6654"/>
                        <a:pt x="57213" y="4352"/>
                        <a:pt x="57590" y="879"/>
                      </a:cubicBezTo>
                      <a:cubicBezTo>
                        <a:pt x="57611" y="670"/>
                        <a:pt x="57611" y="460"/>
                        <a:pt x="57590" y="251"/>
                      </a:cubicBezTo>
                      <a:lnTo>
                        <a:pt x="57046" y="251"/>
                      </a:lnTo>
                      <a:lnTo>
                        <a:pt x="55876" y="251"/>
                      </a:lnTo>
                      <a:lnTo>
                        <a:pt x="53157" y="0"/>
                      </a:lnTo>
                      <a:lnTo>
                        <a:pt x="50063" y="0"/>
                      </a:lnTo>
                      <a:lnTo>
                        <a:pt x="47471" y="0"/>
                      </a:lnTo>
                      <a:cubicBezTo>
                        <a:pt x="46216" y="0"/>
                        <a:pt x="43665" y="670"/>
                        <a:pt x="42411" y="670"/>
                      </a:cubicBezTo>
                      <a:cubicBezTo>
                        <a:pt x="35219" y="670"/>
                        <a:pt x="33295" y="0"/>
                        <a:pt x="27148" y="0"/>
                      </a:cubicBezTo>
                      <a:cubicBezTo>
                        <a:pt x="24388" y="0"/>
                        <a:pt x="21252" y="460"/>
                        <a:pt x="18283" y="460"/>
                      </a:cubicBezTo>
                      <a:cubicBezTo>
                        <a:pt x="15314" y="460"/>
                        <a:pt x="10673" y="0"/>
                        <a:pt x="9167" y="0"/>
                      </a:cubicBezTo>
                      <a:cubicBezTo>
                        <a:pt x="6822" y="490"/>
                        <a:pt x="5107" y="2503"/>
                        <a:pt x="4986" y="4896"/>
                      </a:cubicBezTo>
                      <a:cubicBezTo>
                        <a:pt x="4923" y="6470"/>
                        <a:pt x="5362" y="8027"/>
                        <a:pt x="6240" y="9332"/>
                      </a:cubicBezTo>
                      <a:cubicBezTo>
                        <a:pt x="8030" y="9860"/>
                        <a:pt x="9899" y="10069"/>
                        <a:pt x="11760" y="9960"/>
                      </a:cubicBezTo>
                      <a:cubicBezTo>
                        <a:pt x="18325" y="9960"/>
                        <a:pt x="24890" y="9332"/>
                        <a:pt x="30995" y="9332"/>
                      </a:cubicBezTo>
                      <a:cubicBezTo>
                        <a:pt x="33337" y="9332"/>
                        <a:pt x="35679" y="9541"/>
                        <a:pt x="43540" y="9541"/>
                      </a:cubicBezTo>
                      <a:lnTo>
                        <a:pt x="48265" y="9541"/>
                      </a:lnTo>
                      <a:cubicBezTo>
                        <a:pt x="48265" y="9541"/>
                        <a:pt x="48767" y="9332"/>
                        <a:pt x="48850" y="9541"/>
                      </a:cubicBezTo>
                      <a:cubicBezTo>
                        <a:pt x="48934" y="9751"/>
                        <a:pt x="48850" y="9876"/>
                        <a:pt x="48850" y="10002"/>
                      </a:cubicBezTo>
                      <a:lnTo>
                        <a:pt x="48850" y="12429"/>
                      </a:lnTo>
                      <a:lnTo>
                        <a:pt x="48850" y="15777"/>
                      </a:lnTo>
                      <a:cubicBezTo>
                        <a:pt x="48850" y="17032"/>
                        <a:pt x="48223" y="18539"/>
                        <a:pt x="48223" y="20213"/>
                      </a:cubicBezTo>
                      <a:cubicBezTo>
                        <a:pt x="48223" y="20631"/>
                        <a:pt x="48223" y="21217"/>
                        <a:pt x="48432" y="22012"/>
                      </a:cubicBezTo>
                      <a:lnTo>
                        <a:pt x="48432" y="23393"/>
                      </a:lnTo>
                      <a:cubicBezTo>
                        <a:pt x="48453" y="23657"/>
                        <a:pt x="48453" y="23925"/>
                        <a:pt x="48432" y="24188"/>
                      </a:cubicBezTo>
                      <a:cubicBezTo>
                        <a:pt x="48432" y="24858"/>
                        <a:pt x="48641" y="25444"/>
                        <a:pt x="48641" y="25946"/>
                      </a:cubicBezTo>
                      <a:cubicBezTo>
                        <a:pt x="48641" y="27160"/>
                        <a:pt x="48432" y="28164"/>
                        <a:pt x="48432" y="29503"/>
                      </a:cubicBezTo>
                      <a:cubicBezTo>
                        <a:pt x="48432" y="30842"/>
                        <a:pt x="48014" y="32391"/>
                        <a:pt x="48014" y="32893"/>
                      </a:cubicBezTo>
                      <a:cubicBezTo>
                        <a:pt x="48014" y="33395"/>
                        <a:pt x="48432" y="34944"/>
                        <a:pt x="48432" y="35948"/>
                      </a:cubicBezTo>
                      <a:cubicBezTo>
                        <a:pt x="48432" y="36952"/>
                        <a:pt x="48098" y="38124"/>
                        <a:pt x="48056" y="39296"/>
                      </a:cubicBezTo>
                      <a:cubicBezTo>
                        <a:pt x="47885" y="39806"/>
                        <a:pt x="47801" y="40346"/>
                        <a:pt x="47805" y="40886"/>
                      </a:cubicBezTo>
                      <a:cubicBezTo>
                        <a:pt x="47805" y="43439"/>
                        <a:pt x="48432" y="46243"/>
                        <a:pt x="48432" y="48502"/>
                      </a:cubicBezTo>
                      <a:cubicBezTo>
                        <a:pt x="48432" y="48502"/>
                        <a:pt x="48432" y="48502"/>
                        <a:pt x="48432" y="48879"/>
                      </a:cubicBezTo>
                      <a:cubicBezTo>
                        <a:pt x="48432" y="49256"/>
                        <a:pt x="48432" y="48879"/>
                        <a:pt x="48140" y="48879"/>
                      </a:cubicBezTo>
                      <a:lnTo>
                        <a:pt x="46091" y="48879"/>
                      </a:lnTo>
                      <a:lnTo>
                        <a:pt x="44752" y="48879"/>
                      </a:lnTo>
                      <a:cubicBezTo>
                        <a:pt x="44251" y="48879"/>
                        <a:pt x="43665" y="48251"/>
                        <a:pt x="42954" y="48251"/>
                      </a:cubicBezTo>
                      <a:cubicBezTo>
                        <a:pt x="42331" y="48465"/>
                        <a:pt x="41688" y="48607"/>
                        <a:pt x="41031" y="48670"/>
                      </a:cubicBezTo>
                      <a:cubicBezTo>
                        <a:pt x="40320" y="48670"/>
                        <a:pt x="39735" y="48879"/>
                        <a:pt x="39233" y="48879"/>
                      </a:cubicBezTo>
                      <a:cubicBezTo>
                        <a:pt x="38062" y="48879"/>
                        <a:pt x="37017" y="48670"/>
                        <a:pt x="35679" y="48670"/>
                      </a:cubicBezTo>
                      <a:cubicBezTo>
                        <a:pt x="34340" y="48670"/>
                        <a:pt x="32793" y="48251"/>
                        <a:pt x="32292" y="48251"/>
                      </a:cubicBezTo>
                      <a:cubicBezTo>
                        <a:pt x="31476" y="48314"/>
                        <a:pt x="30665" y="48440"/>
                        <a:pt x="29866" y="48628"/>
                      </a:cubicBezTo>
                      <a:cubicBezTo>
                        <a:pt x="29247" y="48184"/>
                        <a:pt x="28490" y="47975"/>
                        <a:pt x="27733" y="48042"/>
                      </a:cubicBezTo>
                      <a:cubicBezTo>
                        <a:pt x="25099" y="48042"/>
                        <a:pt x="22465" y="48670"/>
                        <a:pt x="19998" y="48670"/>
                      </a:cubicBezTo>
                      <a:cubicBezTo>
                        <a:pt x="19078" y="48670"/>
                        <a:pt x="18158" y="48670"/>
                        <a:pt x="14938" y="48670"/>
                      </a:cubicBezTo>
                      <a:cubicBezTo>
                        <a:pt x="13642" y="48670"/>
                        <a:pt x="12220" y="48670"/>
                        <a:pt x="10756" y="48670"/>
                      </a:cubicBezTo>
                      <a:cubicBezTo>
                        <a:pt x="9293" y="48670"/>
                        <a:pt x="9669" y="48670"/>
                        <a:pt x="9460" y="48670"/>
                      </a:cubicBezTo>
                      <a:lnTo>
                        <a:pt x="9167" y="48670"/>
                      </a:lnTo>
                      <a:cubicBezTo>
                        <a:pt x="9167" y="48670"/>
                        <a:pt x="9502" y="48042"/>
                        <a:pt x="9502" y="48042"/>
                      </a:cubicBezTo>
                      <a:cubicBezTo>
                        <a:pt x="9502" y="48042"/>
                        <a:pt x="9042" y="48335"/>
                        <a:pt x="9042" y="48042"/>
                      </a:cubicBezTo>
                      <a:lnTo>
                        <a:pt x="9042" y="46326"/>
                      </a:lnTo>
                      <a:cubicBezTo>
                        <a:pt x="9004" y="45644"/>
                        <a:pt x="9004" y="44958"/>
                        <a:pt x="9042" y="44276"/>
                      </a:cubicBezTo>
                      <a:cubicBezTo>
                        <a:pt x="9042" y="41346"/>
                        <a:pt x="9042" y="38752"/>
                        <a:pt x="9042" y="35404"/>
                      </a:cubicBezTo>
                      <a:cubicBezTo>
                        <a:pt x="9042" y="32056"/>
                        <a:pt x="9460" y="28206"/>
                        <a:pt x="9460" y="27034"/>
                      </a:cubicBezTo>
                      <a:cubicBezTo>
                        <a:pt x="9460" y="24481"/>
                        <a:pt x="9042" y="21970"/>
                        <a:pt x="9042" y="19418"/>
                      </a:cubicBezTo>
                      <a:cubicBezTo>
                        <a:pt x="9042" y="17744"/>
                        <a:pt x="9460" y="13057"/>
                        <a:pt x="9460" y="10085"/>
                      </a:cubicBezTo>
                      <a:cubicBezTo>
                        <a:pt x="9719" y="8441"/>
                        <a:pt x="8983" y="6796"/>
                        <a:pt x="7578" y="5901"/>
                      </a:cubicBezTo>
                      <a:cubicBezTo>
                        <a:pt x="7118" y="5055"/>
                        <a:pt x="6199" y="4561"/>
                        <a:pt x="5237" y="4645"/>
                      </a:cubicBezTo>
                      <a:cubicBezTo>
                        <a:pt x="4543" y="4566"/>
                        <a:pt x="3844" y="4541"/>
                        <a:pt x="3146" y="4561"/>
                      </a:cubicBezTo>
                      <a:close/>
                    </a:path>
                  </a:pathLst>
                </a:custGeom>
                <a:solidFill>
                  <a:schemeClr val="bg1"/>
                </a:solidFill>
                <a:ln w="3805" cap="flat">
                  <a:noFill/>
                  <a:prstDash val="solid"/>
                  <a:miter/>
                </a:ln>
              </p:spPr>
              <p:txBody>
                <a:bodyPr wrap="none" rtlCol="0" anchor="ctr"/>
                <a:lstStyle/>
                <a:p>
                  <a:endParaRPr lang="en-CA"/>
                </a:p>
              </p:txBody>
            </p:sp>
            <p:sp>
              <p:nvSpPr>
                <p:cNvPr id="307" name="Freeform 306">
                  <a:extLst>
                    <a:ext uri="{FF2B5EF4-FFF2-40B4-BE49-F238E27FC236}">
                      <a16:creationId xmlns:a16="http://schemas.microsoft.com/office/drawing/2014/main" id="{4F9A3D7D-E26B-DE4F-9BEA-F71F5561D49E}"/>
                    </a:ext>
                  </a:extLst>
                </p:cNvPr>
                <p:cNvSpPr/>
                <p:nvPr/>
              </p:nvSpPr>
              <p:spPr>
                <a:xfrm>
                  <a:off x="7580472" y="3242277"/>
                  <a:ext cx="10386" cy="48585"/>
                </a:xfrm>
                <a:custGeom>
                  <a:avLst/>
                  <a:gdLst>
                    <a:gd name="connsiteX0" fmla="*/ 7401 w 10386"/>
                    <a:gd name="connsiteY0" fmla="*/ 48585 h 48585"/>
                    <a:gd name="connsiteX1" fmla="*/ 10161 w 10386"/>
                    <a:gd name="connsiteY1" fmla="*/ 48041 h 48585"/>
                    <a:gd name="connsiteX2" fmla="*/ 10161 w 10386"/>
                    <a:gd name="connsiteY2" fmla="*/ 47288 h 48585"/>
                    <a:gd name="connsiteX3" fmla="*/ 9743 w 10386"/>
                    <a:gd name="connsiteY3" fmla="*/ 46786 h 48585"/>
                    <a:gd name="connsiteX4" fmla="*/ 9743 w 10386"/>
                    <a:gd name="connsiteY4" fmla="*/ 46367 h 48585"/>
                    <a:gd name="connsiteX5" fmla="*/ 10161 w 10386"/>
                    <a:gd name="connsiteY5" fmla="*/ 45656 h 48585"/>
                    <a:gd name="connsiteX6" fmla="*/ 10161 w 10386"/>
                    <a:gd name="connsiteY6" fmla="*/ 45070 h 48585"/>
                    <a:gd name="connsiteX7" fmla="*/ 10161 w 10386"/>
                    <a:gd name="connsiteY7" fmla="*/ 44275 h 48585"/>
                    <a:gd name="connsiteX8" fmla="*/ 9743 w 10386"/>
                    <a:gd name="connsiteY8" fmla="*/ 43773 h 48585"/>
                    <a:gd name="connsiteX9" fmla="*/ 10161 w 10386"/>
                    <a:gd name="connsiteY9" fmla="*/ 42936 h 48585"/>
                    <a:gd name="connsiteX10" fmla="*/ 10161 w 10386"/>
                    <a:gd name="connsiteY10" fmla="*/ 42308 h 48585"/>
                    <a:gd name="connsiteX11" fmla="*/ 10161 w 10386"/>
                    <a:gd name="connsiteY11" fmla="*/ 41304 h 48585"/>
                    <a:gd name="connsiteX12" fmla="*/ 10161 w 10386"/>
                    <a:gd name="connsiteY12" fmla="*/ 40048 h 48585"/>
                    <a:gd name="connsiteX13" fmla="*/ 8907 w 10386"/>
                    <a:gd name="connsiteY13" fmla="*/ 39337 h 48585"/>
                    <a:gd name="connsiteX14" fmla="*/ 8907 w 10386"/>
                    <a:gd name="connsiteY14" fmla="*/ 39337 h 48585"/>
                    <a:gd name="connsiteX15" fmla="*/ 10370 w 10386"/>
                    <a:gd name="connsiteY15" fmla="*/ 37746 h 48585"/>
                    <a:gd name="connsiteX16" fmla="*/ 9743 w 10386"/>
                    <a:gd name="connsiteY16" fmla="*/ 36951 h 48585"/>
                    <a:gd name="connsiteX17" fmla="*/ 10370 w 10386"/>
                    <a:gd name="connsiteY17" fmla="*/ 34566 h 48585"/>
                    <a:gd name="connsiteX18" fmla="*/ 9994 w 10386"/>
                    <a:gd name="connsiteY18" fmla="*/ 33478 h 48585"/>
                    <a:gd name="connsiteX19" fmla="*/ 10370 w 10386"/>
                    <a:gd name="connsiteY19" fmla="*/ 33478 h 48585"/>
                    <a:gd name="connsiteX20" fmla="*/ 10370 w 10386"/>
                    <a:gd name="connsiteY20" fmla="*/ 32725 h 48585"/>
                    <a:gd name="connsiteX21" fmla="*/ 10036 w 10386"/>
                    <a:gd name="connsiteY21" fmla="*/ 32306 h 48585"/>
                    <a:gd name="connsiteX22" fmla="*/ 10036 w 10386"/>
                    <a:gd name="connsiteY22" fmla="*/ 31929 h 48585"/>
                    <a:gd name="connsiteX23" fmla="*/ 9660 w 10386"/>
                    <a:gd name="connsiteY23" fmla="*/ 31720 h 48585"/>
                    <a:gd name="connsiteX24" fmla="*/ 10036 w 10386"/>
                    <a:gd name="connsiteY24" fmla="*/ 31092 h 48585"/>
                    <a:gd name="connsiteX25" fmla="*/ 10036 w 10386"/>
                    <a:gd name="connsiteY25" fmla="*/ 30507 h 48585"/>
                    <a:gd name="connsiteX26" fmla="*/ 10036 w 10386"/>
                    <a:gd name="connsiteY26" fmla="*/ 29712 h 48585"/>
                    <a:gd name="connsiteX27" fmla="*/ 9618 w 10386"/>
                    <a:gd name="connsiteY27" fmla="*/ 29209 h 48585"/>
                    <a:gd name="connsiteX28" fmla="*/ 10036 w 10386"/>
                    <a:gd name="connsiteY28" fmla="*/ 28372 h 48585"/>
                    <a:gd name="connsiteX29" fmla="*/ 10036 w 10386"/>
                    <a:gd name="connsiteY29" fmla="*/ 27745 h 48585"/>
                    <a:gd name="connsiteX30" fmla="*/ 10036 w 10386"/>
                    <a:gd name="connsiteY30" fmla="*/ 26740 h 48585"/>
                    <a:gd name="connsiteX31" fmla="*/ 10036 w 10386"/>
                    <a:gd name="connsiteY31" fmla="*/ 25485 h 48585"/>
                    <a:gd name="connsiteX32" fmla="*/ 8781 w 10386"/>
                    <a:gd name="connsiteY32" fmla="*/ 24773 h 48585"/>
                    <a:gd name="connsiteX33" fmla="*/ 8781 w 10386"/>
                    <a:gd name="connsiteY33" fmla="*/ 24773 h 48585"/>
                    <a:gd name="connsiteX34" fmla="*/ 10245 w 10386"/>
                    <a:gd name="connsiteY34" fmla="*/ 23183 h 48585"/>
                    <a:gd name="connsiteX35" fmla="*/ 9618 w 10386"/>
                    <a:gd name="connsiteY35" fmla="*/ 22388 h 48585"/>
                    <a:gd name="connsiteX36" fmla="*/ 10245 w 10386"/>
                    <a:gd name="connsiteY36" fmla="*/ 20003 h 48585"/>
                    <a:gd name="connsiteX37" fmla="*/ 9827 w 10386"/>
                    <a:gd name="connsiteY37" fmla="*/ 18622 h 48585"/>
                    <a:gd name="connsiteX38" fmla="*/ 10161 w 10386"/>
                    <a:gd name="connsiteY38" fmla="*/ 17492 h 48585"/>
                    <a:gd name="connsiteX39" fmla="*/ 10161 w 10386"/>
                    <a:gd name="connsiteY39" fmla="*/ 17492 h 48585"/>
                    <a:gd name="connsiteX40" fmla="*/ 10161 w 10386"/>
                    <a:gd name="connsiteY40" fmla="*/ 16738 h 48585"/>
                    <a:gd name="connsiteX41" fmla="*/ 9743 w 10386"/>
                    <a:gd name="connsiteY41" fmla="*/ 16236 h 48585"/>
                    <a:gd name="connsiteX42" fmla="*/ 9743 w 10386"/>
                    <a:gd name="connsiteY42" fmla="*/ 15776 h 48585"/>
                    <a:gd name="connsiteX43" fmla="*/ 10161 w 10386"/>
                    <a:gd name="connsiteY43" fmla="*/ 15065 h 48585"/>
                    <a:gd name="connsiteX44" fmla="*/ 10161 w 10386"/>
                    <a:gd name="connsiteY44" fmla="*/ 14521 h 48585"/>
                    <a:gd name="connsiteX45" fmla="*/ 10161 w 10386"/>
                    <a:gd name="connsiteY45" fmla="*/ 13725 h 48585"/>
                    <a:gd name="connsiteX46" fmla="*/ 9743 w 10386"/>
                    <a:gd name="connsiteY46" fmla="*/ 13181 h 48585"/>
                    <a:gd name="connsiteX47" fmla="*/ 10161 w 10386"/>
                    <a:gd name="connsiteY47" fmla="*/ 12344 h 48585"/>
                    <a:gd name="connsiteX48" fmla="*/ 10161 w 10386"/>
                    <a:gd name="connsiteY48" fmla="*/ 11717 h 48585"/>
                    <a:gd name="connsiteX49" fmla="*/ 10161 w 10386"/>
                    <a:gd name="connsiteY49" fmla="*/ 10712 h 48585"/>
                    <a:gd name="connsiteX50" fmla="*/ 10161 w 10386"/>
                    <a:gd name="connsiteY50" fmla="*/ 8955 h 48585"/>
                    <a:gd name="connsiteX51" fmla="*/ 8907 w 10386"/>
                    <a:gd name="connsiteY51" fmla="*/ 8243 h 48585"/>
                    <a:gd name="connsiteX52" fmla="*/ 8907 w 10386"/>
                    <a:gd name="connsiteY52" fmla="*/ 8243 h 48585"/>
                    <a:gd name="connsiteX53" fmla="*/ 10370 w 10386"/>
                    <a:gd name="connsiteY53" fmla="*/ 6653 h 48585"/>
                    <a:gd name="connsiteX54" fmla="*/ 9743 w 10386"/>
                    <a:gd name="connsiteY54" fmla="*/ 5858 h 48585"/>
                    <a:gd name="connsiteX55" fmla="*/ 10370 w 10386"/>
                    <a:gd name="connsiteY55" fmla="*/ 3514 h 48585"/>
                    <a:gd name="connsiteX56" fmla="*/ 9952 w 10386"/>
                    <a:gd name="connsiteY56" fmla="*/ 2092 h 48585"/>
                    <a:gd name="connsiteX57" fmla="*/ 10370 w 10386"/>
                    <a:gd name="connsiteY57" fmla="*/ 710 h 48585"/>
                    <a:gd name="connsiteX58" fmla="*/ 5520 w 10386"/>
                    <a:gd name="connsiteY58" fmla="*/ 41 h 48585"/>
                    <a:gd name="connsiteX59" fmla="*/ 1087 w 10386"/>
                    <a:gd name="connsiteY59" fmla="*/ 250 h 48585"/>
                    <a:gd name="connsiteX60" fmla="*/ 418 w 10386"/>
                    <a:gd name="connsiteY60" fmla="*/ 1087 h 48585"/>
                    <a:gd name="connsiteX61" fmla="*/ 1087 w 10386"/>
                    <a:gd name="connsiteY61" fmla="*/ 4100 h 48585"/>
                    <a:gd name="connsiteX62" fmla="*/ 836 w 10386"/>
                    <a:gd name="connsiteY62" fmla="*/ 6067 h 48585"/>
                    <a:gd name="connsiteX63" fmla="*/ 1087 w 10386"/>
                    <a:gd name="connsiteY63" fmla="*/ 7699 h 48585"/>
                    <a:gd name="connsiteX64" fmla="*/ 1087 w 10386"/>
                    <a:gd name="connsiteY64" fmla="*/ 9289 h 48585"/>
                    <a:gd name="connsiteX65" fmla="*/ 418 w 10386"/>
                    <a:gd name="connsiteY65" fmla="*/ 9959 h 48585"/>
                    <a:gd name="connsiteX66" fmla="*/ 878 w 10386"/>
                    <a:gd name="connsiteY66" fmla="*/ 10712 h 48585"/>
                    <a:gd name="connsiteX67" fmla="*/ 878 w 10386"/>
                    <a:gd name="connsiteY67" fmla="*/ 11424 h 48585"/>
                    <a:gd name="connsiteX68" fmla="*/ 878 w 10386"/>
                    <a:gd name="connsiteY68" fmla="*/ 12805 h 48585"/>
                    <a:gd name="connsiteX69" fmla="*/ 418 w 10386"/>
                    <a:gd name="connsiteY69" fmla="*/ 14102 h 48585"/>
                    <a:gd name="connsiteX70" fmla="*/ 878 w 10386"/>
                    <a:gd name="connsiteY70" fmla="*/ 15316 h 48585"/>
                    <a:gd name="connsiteX71" fmla="*/ 460 w 10386"/>
                    <a:gd name="connsiteY71" fmla="*/ 16613 h 48585"/>
                    <a:gd name="connsiteX72" fmla="*/ 209 w 10386"/>
                    <a:gd name="connsiteY72" fmla="*/ 17241 h 48585"/>
                    <a:gd name="connsiteX73" fmla="*/ 878 w 10386"/>
                    <a:gd name="connsiteY73" fmla="*/ 20212 h 48585"/>
                    <a:gd name="connsiteX74" fmla="*/ 627 w 10386"/>
                    <a:gd name="connsiteY74" fmla="*/ 22221 h 48585"/>
                    <a:gd name="connsiteX75" fmla="*/ 878 w 10386"/>
                    <a:gd name="connsiteY75" fmla="*/ 23811 h 48585"/>
                    <a:gd name="connsiteX76" fmla="*/ 878 w 10386"/>
                    <a:gd name="connsiteY76" fmla="*/ 25401 h 48585"/>
                    <a:gd name="connsiteX77" fmla="*/ 209 w 10386"/>
                    <a:gd name="connsiteY77" fmla="*/ 26113 h 48585"/>
                    <a:gd name="connsiteX78" fmla="*/ 669 w 10386"/>
                    <a:gd name="connsiteY78" fmla="*/ 26866 h 48585"/>
                    <a:gd name="connsiteX79" fmla="*/ 669 w 10386"/>
                    <a:gd name="connsiteY79" fmla="*/ 27535 h 48585"/>
                    <a:gd name="connsiteX80" fmla="*/ 669 w 10386"/>
                    <a:gd name="connsiteY80" fmla="*/ 28916 h 48585"/>
                    <a:gd name="connsiteX81" fmla="*/ 209 w 10386"/>
                    <a:gd name="connsiteY81" fmla="*/ 30256 h 48585"/>
                    <a:gd name="connsiteX82" fmla="*/ 585 w 10386"/>
                    <a:gd name="connsiteY82" fmla="*/ 31176 h 48585"/>
                    <a:gd name="connsiteX83" fmla="*/ 0 w 10386"/>
                    <a:gd name="connsiteY83" fmla="*/ 32055 h 48585"/>
                    <a:gd name="connsiteX84" fmla="*/ 669 w 10386"/>
                    <a:gd name="connsiteY84" fmla="*/ 35026 h 48585"/>
                    <a:gd name="connsiteX85" fmla="*/ 418 w 10386"/>
                    <a:gd name="connsiteY85" fmla="*/ 37035 h 48585"/>
                    <a:gd name="connsiteX86" fmla="*/ 669 w 10386"/>
                    <a:gd name="connsiteY86" fmla="*/ 38625 h 48585"/>
                    <a:gd name="connsiteX87" fmla="*/ 669 w 10386"/>
                    <a:gd name="connsiteY87" fmla="*/ 40215 h 48585"/>
                    <a:gd name="connsiteX88" fmla="*/ 0 w 10386"/>
                    <a:gd name="connsiteY88" fmla="*/ 40927 h 48585"/>
                    <a:gd name="connsiteX89" fmla="*/ 460 w 10386"/>
                    <a:gd name="connsiteY89" fmla="*/ 41680 h 48585"/>
                    <a:gd name="connsiteX90" fmla="*/ 460 w 10386"/>
                    <a:gd name="connsiteY90" fmla="*/ 42350 h 48585"/>
                    <a:gd name="connsiteX91" fmla="*/ 460 w 10386"/>
                    <a:gd name="connsiteY91" fmla="*/ 43731 h 48585"/>
                    <a:gd name="connsiteX92" fmla="*/ 0 w 10386"/>
                    <a:gd name="connsiteY92" fmla="*/ 45070 h 48585"/>
                    <a:gd name="connsiteX93" fmla="*/ 460 w 10386"/>
                    <a:gd name="connsiteY93" fmla="*/ 46242 h 48585"/>
                    <a:gd name="connsiteX94" fmla="*/ 0 w 10386"/>
                    <a:gd name="connsiteY94" fmla="*/ 47706 h 48585"/>
                    <a:gd name="connsiteX95" fmla="*/ 1924 w 10386"/>
                    <a:gd name="connsiteY95" fmla="*/ 48376 h 48585"/>
                    <a:gd name="connsiteX96" fmla="*/ 4265 w 10386"/>
                    <a:gd name="connsiteY96" fmla="*/ 48376 h 4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6" h="48585">
                      <a:moveTo>
                        <a:pt x="7401" y="48585"/>
                      </a:moveTo>
                      <a:cubicBezTo>
                        <a:pt x="8346" y="48581"/>
                        <a:pt x="9283" y="48397"/>
                        <a:pt x="10161" y="48041"/>
                      </a:cubicBezTo>
                      <a:cubicBezTo>
                        <a:pt x="10182" y="47790"/>
                        <a:pt x="10182" y="47539"/>
                        <a:pt x="10161" y="47288"/>
                      </a:cubicBezTo>
                      <a:cubicBezTo>
                        <a:pt x="10161" y="47288"/>
                        <a:pt x="10161" y="46995"/>
                        <a:pt x="9743" y="46786"/>
                      </a:cubicBezTo>
                      <a:cubicBezTo>
                        <a:pt x="9660" y="46660"/>
                        <a:pt x="9660" y="46493"/>
                        <a:pt x="9743" y="46367"/>
                      </a:cubicBezTo>
                      <a:cubicBezTo>
                        <a:pt x="9793" y="46087"/>
                        <a:pt x="9940" y="45836"/>
                        <a:pt x="10161" y="45656"/>
                      </a:cubicBezTo>
                      <a:cubicBezTo>
                        <a:pt x="10161" y="45656"/>
                        <a:pt x="10161" y="45656"/>
                        <a:pt x="10161" y="45070"/>
                      </a:cubicBezTo>
                      <a:cubicBezTo>
                        <a:pt x="10161" y="44484"/>
                        <a:pt x="10161" y="44610"/>
                        <a:pt x="10161" y="44275"/>
                      </a:cubicBezTo>
                      <a:cubicBezTo>
                        <a:pt x="10161" y="43940"/>
                        <a:pt x="9743" y="43898"/>
                        <a:pt x="9743" y="43773"/>
                      </a:cubicBezTo>
                      <a:cubicBezTo>
                        <a:pt x="9793" y="43459"/>
                        <a:pt x="9940" y="43166"/>
                        <a:pt x="10161" y="42936"/>
                      </a:cubicBezTo>
                      <a:cubicBezTo>
                        <a:pt x="10249" y="42735"/>
                        <a:pt x="10249" y="42509"/>
                        <a:pt x="10161" y="42308"/>
                      </a:cubicBezTo>
                      <a:cubicBezTo>
                        <a:pt x="10161" y="41931"/>
                        <a:pt x="10161" y="41638"/>
                        <a:pt x="10161" y="41304"/>
                      </a:cubicBezTo>
                      <a:lnTo>
                        <a:pt x="10161" y="40048"/>
                      </a:lnTo>
                      <a:cubicBezTo>
                        <a:pt x="9952" y="39588"/>
                        <a:pt x="9952" y="39630"/>
                        <a:pt x="8907" y="39337"/>
                      </a:cubicBezTo>
                      <a:lnTo>
                        <a:pt x="8907" y="39337"/>
                      </a:lnTo>
                      <a:cubicBezTo>
                        <a:pt x="8907" y="39044"/>
                        <a:pt x="10370" y="38500"/>
                        <a:pt x="10370" y="37746"/>
                      </a:cubicBezTo>
                      <a:cubicBezTo>
                        <a:pt x="10370" y="36993"/>
                        <a:pt x="9743" y="37161"/>
                        <a:pt x="9743" y="36951"/>
                      </a:cubicBezTo>
                      <a:cubicBezTo>
                        <a:pt x="9743" y="35821"/>
                        <a:pt x="10370" y="35528"/>
                        <a:pt x="10370" y="34566"/>
                      </a:cubicBezTo>
                      <a:cubicBezTo>
                        <a:pt x="10295" y="34189"/>
                        <a:pt x="10170" y="33821"/>
                        <a:pt x="9994" y="33478"/>
                      </a:cubicBezTo>
                      <a:cubicBezTo>
                        <a:pt x="10245" y="33478"/>
                        <a:pt x="10370" y="33478"/>
                        <a:pt x="10370" y="33478"/>
                      </a:cubicBezTo>
                      <a:cubicBezTo>
                        <a:pt x="10391" y="33227"/>
                        <a:pt x="10391" y="32976"/>
                        <a:pt x="10370" y="32725"/>
                      </a:cubicBezTo>
                      <a:cubicBezTo>
                        <a:pt x="10370" y="32725"/>
                        <a:pt x="10370" y="32473"/>
                        <a:pt x="10036" y="32306"/>
                      </a:cubicBezTo>
                      <a:cubicBezTo>
                        <a:pt x="10061" y="32181"/>
                        <a:pt x="10061" y="32055"/>
                        <a:pt x="10036" y="31929"/>
                      </a:cubicBezTo>
                      <a:cubicBezTo>
                        <a:pt x="10036" y="31929"/>
                        <a:pt x="10036" y="31929"/>
                        <a:pt x="9660" y="31720"/>
                      </a:cubicBezTo>
                      <a:cubicBezTo>
                        <a:pt x="9739" y="31486"/>
                        <a:pt x="9865" y="31272"/>
                        <a:pt x="10036" y="31092"/>
                      </a:cubicBezTo>
                      <a:cubicBezTo>
                        <a:pt x="10036" y="31092"/>
                        <a:pt x="10036" y="31092"/>
                        <a:pt x="10036" y="30507"/>
                      </a:cubicBezTo>
                      <a:cubicBezTo>
                        <a:pt x="10036" y="29921"/>
                        <a:pt x="10036" y="30046"/>
                        <a:pt x="10036" y="29712"/>
                      </a:cubicBezTo>
                      <a:cubicBezTo>
                        <a:pt x="10036" y="29377"/>
                        <a:pt x="9618" y="29335"/>
                        <a:pt x="9618" y="29209"/>
                      </a:cubicBezTo>
                      <a:cubicBezTo>
                        <a:pt x="9672" y="28895"/>
                        <a:pt x="9814" y="28603"/>
                        <a:pt x="10036" y="28372"/>
                      </a:cubicBezTo>
                      <a:cubicBezTo>
                        <a:pt x="10124" y="28171"/>
                        <a:pt x="10124" y="27945"/>
                        <a:pt x="10036" y="27745"/>
                      </a:cubicBezTo>
                      <a:cubicBezTo>
                        <a:pt x="10036" y="27368"/>
                        <a:pt x="10036" y="27075"/>
                        <a:pt x="10036" y="26740"/>
                      </a:cubicBezTo>
                      <a:lnTo>
                        <a:pt x="10036" y="25485"/>
                      </a:lnTo>
                      <a:cubicBezTo>
                        <a:pt x="9827" y="25024"/>
                        <a:pt x="9827" y="25066"/>
                        <a:pt x="8781" y="24773"/>
                      </a:cubicBezTo>
                      <a:lnTo>
                        <a:pt x="8781" y="24773"/>
                      </a:lnTo>
                      <a:cubicBezTo>
                        <a:pt x="8781" y="24480"/>
                        <a:pt x="10245" y="23936"/>
                        <a:pt x="10245" y="23183"/>
                      </a:cubicBezTo>
                      <a:cubicBezTo>
                        <a:pt x="10245" y="22430"/>
                        <a:pt x="9618" y="22597"/>
                        <a:pt x="9618" y="22388"/>
                      </a:cubicBezTo>
                      <a:cubicBezTo>
                        <a:pt x="9618" y="21258"/>
                        <a:pt x="10245" y="20965"/>
                        <a:pt x="10245" y="20003"/>
                      </a:cubicBezTo>
                      <a:cubicBezTo>
                        <a:pt x="10245" y="19040"/>
                        <a:pt x="9827" y="19082"/>
                        <a:pt x="9827" y="18622"/>
                      </a:cubicBezTo>
                      <a:cubicBezTo>
                        <a:pt x="9881" y="18228"/>
                        <a:pt x="9994" y="17847"/>
                        <a:pt x="10161" y="17492"/>
                      </a:cubicBezTo>
                      <a:lnTo>
                        <a:pt x="10161" y="17492"/>
                      </a:lnTo>
                      <a:cubicBezTo>
                        <a:pt x="10161" y="17492"/>
                        <a:pt x="10161" y="17031"/>
                        <a:pt x="10161" y="16738"/>
                      </a:cubicBezTo>
                      <a:cubicBezTo>
                        <a:pt x="10161" y="16446"/>
                        <a:pt x="10161" y="16404"/>
                        <a:pt x="9743" y="16236"/>
                      </a:cubicBezTo>
                      <a:cubicBezTo>
                        <a:pt x="9660" y="16094"/>
                        <a:pt x="9660" y="15918"/>
                        <a:pt x="9743" y="15776"/>
                      </a:cubicBezTo>
                      <a:cubicBezTo>
                        <a:pt x="9743" y="15525"/>
                        <a:pt x="9743" y="15316"/>
                        <a:pt x="10161" y="15065"/>
                      </a:cubicBezTo>
                      <a:cubicBezTo>
                        <a:pt x="10232" y="14889"/>
                        <a:pt x="10232" y="14696"/>
                        <a:pt x="10161" y="14521"/>
                      </a:cubicBezTo>
                      <a:cubicBezTo>
                        <a:pt x="10161" y="14269"/>
                        <a:pt x="10161" y="14060"/>
                        <a:pt x="10161" y="13725"/>
                      </a:cubicBezTo>
                      <a:cubicBezTo>
                        <a:pt x="10161" y="13391"/>
                        <a:pt x="9743" y="13307"/>
                        <a:pt x="9743" y="13181"/>
                      </a:cubicBezTo>
                      <a:cubicBezTo>
                        <a:pt x="9743" y="13056"/>
                        <a:pt x="9743" y="12679"/>
                        <a:pt x="10161" y="12344"/>
                      </a:cubicBezTo>
                      <a:cubicBezTo>
                        <a:pt x="10253" y="12143"/>
                        <a:pt x="10253" y="11917"/>
                        <a:pt x="10161" y="11717"/>
                      </a:cubicBezTo>
                      <a:cubicBezTo>
                        <a:pt x="10161" y="11382"/>
                        <a:pt x="10161" y="11089"/>
                        <a:pt x="10161" y="10712"/>
                      </a:cubicBezTo>
                      <a:lnTo>
                        <a:pt x="10161" y="8955"/>
                      </a:lnTo>
                      <a:cubicBezTo>
                        <a:pt x="9952" y="8452"/>
                        <a:pt x="9952" y="8536"/>
                        <a:pt x="8907" y="8243"/>
                      </a:cubicBezTo>
                      <a:lnTo>
                        <a:pt x="8907" y="8243"/>
                      </a:lnTo>
                      <a:cubicBezTo>
                        <a:pt x="8907" y="7992"/>
                        <a:pt x="10370" y="7406"/>
                        <a:pt x="10370" y="6653"/>
                      </a:cubicBezTo>
                      <a:cubicBezTo>
                        <a:pt x="10370" y="5900"/>
                        <a:pt x="9743" y="6067"/>
                        <a:pt x="9743" y="5858"/>
                      </a:cubicBezTo>
                      <a:cubicBezTo>
                        <a:pt x="9743" y="4770"/>
                        <a:pt x="10370" y="4435"/>
                        <a:pt x="10370" y="3514"/>
                      </a:cubicBezTo>
                      <a:cubicBezTo>
                        <a:pt x="10370" y="2594"/>
                        <a:pt x="9952" y="2594"/>
                        <a:pt x="9952" y="2092"/>
                      </a:cubicBezTo>
                      <a:cubicBezTo>
                        <a:pt x="10057" y="1623"/>
                        <a:pt x="10195" y="1158"/>
                        <a:pt x="10370" y="710"/>
                      </a:cubicBezTo>
                      <a:cubicBezTo>
                        <a:pt x="8823" y="129"/>
                        <a:pt x="7167" y="-101"/>
                        <a:pt x="5520" y="41"/>
                      </a:cubicBezTo>
                      <a:cubicBezTo>
                        <a:pt x="4040" y="12"/>
                        <a:pt x="2559" y="79"/>
                        <a:pt x="1087" y="250"/>
                      </a:cubicBezTo>
                      <a:cubicBezTo>
                        <a:pt x="682" y="313"/>
                        <a:pt x="393" y="677"/>
                        <a:pt x="418" y="1087"/>
                      </a:cubicBezTo>
                      <a:cubicBezTo>
                        <a:pt x="418" y="2092"/>
                        <a:pt x="1087" y="3138"/>
                        <a:pt x="1087" y="4100"/>
                      </a:cubicBezTo>
                      <a:cubicBezTo>
                        <a:pt x="937" y="4745"/>
                        <a:pt x="853" y="5406"/>
                        <a:pt x="836" y="6067"/>
                      </a:cubicBezTo>
                      <a:cubicBezTo>
                        <a:pt x="836" y="6569"/>
                        <a:pt x="1087" y="7113"/>
                        <a:pt x="1087" y="7699"/>
                      </a:cubicBezTo>
                      <a:cubicBezTo>
                        <a:pt x="1037" y="8227"/>
                        <a:pt x="1037" y="8762"/>
                        <a:pt x="1087" y="9289"/>
                      </a:cubicBezTo>
                      <a:cubicBezTo>
                        <a:pt x="1087" y="9289"/>
                        <a:pt x="418" y="9708"/>
                        <a:pt x="418" y="9959"/>
                      </a:cubicBezTo>
                      <a:cubicBezTo>
                        <a:pt x="418" y="10210"/>
                        <a:pt x="878" y="10336"/>
                        <a:pt x="878" y="10712"/>
                      </a:cubicBezTo>
                      <a:cubicBezTo>
                        <a:pt x="878" y="11089"/>
                        <a:pt x="878" y="11214"/>
                        <a:pt x="878" y="11424"/>
                      </a:cubicBezTo>
                      <a:cubicBezTo>
                        <a:pt x="878" y="11633"/>
                        <a:pt x="878" y="12261"/>
                        <a:pt x="878" y="12805"/>
                      </a:cubicBezTo>
                      <a:cubicBezTo>
                        <a:pt x="878" y="13349"/>
                        <a:pt x="418" y="13935"/>
                        <a:pt x="418" y="14102"/>
                      </a:cubicBezTo>
                      <a:cubicBezTo>
                        <a:pt x="418" y="14269"/>
                        <a:pt x="878" y="14897"/>
                        <a:pt x="878" y="15316"/>
                      </a:cubicBezTo>
                      <a:cubicBezTo>
                        <a:pt x="878" y="15734"/>
                        <a:pt x="502" y="16153"/>
                        <a:pt x="460" y="16613"/>
                      </a:cubicBezTo>
                      <a:cubicBezTo>
                        <a:pt x="293" y="16776"/>
                        <a:pt x="201" y="17006"/>
                        <a:pt x="209" y="17241"/>
                      </a:cubicBezTo>
                      <a:cubicBezTo>
                        <a:pt x="209" y="18245"/>
                        <a:pt x="878" y="19249"/>
                        <a:pt x="878" y="20212"/>
                      </a:cubicBezTo>
                      <a:cubicBezTo>
                        <a:pt x="736" y="20873"/>
                        <a:pt x="653" y="21547"/>
                        <a:pt x="627" y="22221"/>
                      </a:cubicBezTo>
                      <a:cubicBezTo>
                        <a:pt x="627" y="22681"/>
                        <a:pt x="878" y="23267"/>
                        <a:pt x="878" y="23811"/>
                      </a:cubicBezTo>
                      <a:cubicBezTo>
                        <a:pt x="828" y="24338"/>
                        <a:pt x="828" y="24874"/>
                        <a:pt x="878" y="25401"/>
                      </a:cubicBezTo>
                      <a:cubicBezTo>
                        <a:pt x="878" y="25610"/>
                        <a:pt x="209" y="25820"/>
                        <a:pt x="209" y="26113"/>
                      </a:cubicBezTo>
                      <a:cubicBezTo>
                        <a:pt x="209" y="26405"/>
                        <a:pt x="669" y="26447"/>
                        <a:pt x="669" y="26866"/>
                      </a:cubicBezTo>
                      <a:cubicBezTo>
                        <a:pt x="669" y="27284"/>
                        <a:pt x="669" y="27368"/>
                        <a:pt x="669" y="27535"/>
                      </a:cubicBezTo>
                      <a:cubicBezTo>
                        <a:pt x="669" y="27703"/>
                        <a:pt x="669" y="28414"/>
                        <a:pt x="669" y="28916"/>
                      </a:cubicBezTo>
                      <a:cubicBezTo>
                        <a:pt x="669" y="29419"/>
                        <a:pt x="209" y="30046"/>
                        <a:pt x="209" y="30256"/>
                      </a:cubicBezTo>
                      <a:cubicBezTo>
                        <a:pt x="209" y="30465"/>
                        <a:pt x="502" y="30883"/>
                        <a:pt x="585" y="31176"/>
                      </a:cubicBezTo>
                      <a:cubicBezTo>
                        <a:pt x="226" y="31318"/>
                        <a:pt x="-8" y="31670"/>
                        <a:pt x="0" y="32055"/>
                      </a:cubicBezTo>
                      <a:cubicBezTo>
                        <a:pt x="0" y="33059"/>
                        <a:pt x="669" y="34064"/>
                        <a:pt x="669" y="35026"/>
                      </a:cubicBezTo>
                      <a:cubicBezTo>
                        <a:pt x="527" y="35687"/>
                        <a:pt x="443" y="36361"/>
                        <a:pt x="418" y="37035"/>
                      </a:cubicBezTo>
                      <a:cubicBezTo>
                        <a:pt x="418" y="37495"/>
                        <a:pt x="669" y="38081"/>
                        <a:pt x="669" y="38625"/>
                      </a:cubicBezTo>
                      <a:cubicBezTo>
                        <a:pt x="619" y="39153"/>
                        <a:pt x="619" y="39688"/>
                        <a:pt x="669" y="40215"/>
                      </a:cubicBezTo>
                      <a:cubicBezTo>
                        <a:pt x="669" y="40425"/>
                        <a:pt x="0" y="40634"/>
                        <a:pt x="0" y="40927"/>
                      </a:cubicBezTo>
                      <a:cubicBezTo>
                        <a:pt x="0" y="41220"/>
                        <a:pt x="460" y="41262"/>
                        <a:pt x="460" y="41680"/>
                      </a:cubicBezTo>
                      <a:cubicBezTo>
                        <a:pt x="460" y="42099"/>
                        <a:pt x="460" y="42182"/>
                        <a:pt x="460" y="42350"/>
                      </a:cubicBezTo>
                      <a:cubicBezTo>
                        <a:pt x="460" y="42517"/>
                        <a:pt x="460" y="43229"/>
                        <a:pt x="460" y="43731"/>
                      </a:cubicBezTo>
                      <a:cubicBezTo>
                        <a:pt x="460" y="44233"/>
                        <a:pt x="0" y="44861"/>
                        <a:pt x="0" y="45070"/>
                      </a:cubicBezTo>
                      <a:cubicBezTo>
                        <a:pt x="0" y="45279"/>
                        <a:pt x="460" y="45865"/>
                        <a:pt x="460" y="46242"/>
                      </a:cubicBezTo>
                      <a:cubicBezTo>
                        <a:pt x="460" y="46618"/>
                        <a:pt x="0" y="47246"/>
                        <a:pt x="0" y="47706"/>
                      </a:cubicBezTo>
                      <a:cubicBezTo>
                        <a:pt x="0" y="48167"/>
                        <a:pt x="0" y="48125"/>
                        <a:pt x="1924" y="48376"/>
                      </a:cubicBezTo>
                      <a:cubicBezTo>
                        <a:pt x="2701" y="48468"/>
                        <a:pt x="3488" y="48468"/>
                        <a:pt x="4265" y="48376"/>
                      </a:cubicBezTo>
                      <a:close/>
                    </a:path>
                  </a:pathLst>
                </a:custGeom>
                <a:solidFill>
                  <a:schemeClr val="bg1"/>
                </a:solidFill>
                <a:ln w="3805" cap="flat">
                  <a:noFill/>
                  <a:prstDash val="solid"/>
                  <a:miter/>
                </a:ln>
              </p:spPr>
              <p:txBody>
                <a:bodyPr wrap="none" rtlCol="0" anchor="ctr"/>
                <a:lstStyle/>
                <a:p>
                  <a:endParaRPr lang="en-CA"/>
                </a:p>
              </p:txBody>
            </p:sp>
            <p:sp>
              <p:nvSpPr>
                <p:cNvPr id="308" name="Freeform 307">
                  <a:extLst>
                    <a:ext uri="{FF2B5EF4-FFF2-40B4-BE49-F238E27FC236}">
                      <a16:creationId xmlns:a16="http://schemas.microsoft.com/office/drawing/2014/main" id="{3133B425-1B54-334E-81D2-4F0C7DAD6C8C}"/>
                    </a:ext>
                  </a:extLst>
                </p:cNvPr>
                <p:cNvSpPr/>
                <p:nvPr/>
              </p:nvSpPr>
              <p:spPr>
                <a:xfrm>
                  <a:off x="7561066" y="3261317"/>
                  <a:ext cx="48414" cy="10394"/>
                </a:xfrm>
                <a:custGeom>
                  <a:avLst/>
                  <a:gdLst>
                    <a:gd name="connsiteX0" fmla="*/ 506 w 48414"/>
                    <a:gd name="connsiteY0" fmla="*/ 7407 h 10394"/>
                    <a:gd name="connsiteX1" fmla="*/ 1008 w 48414"/>
                    <a:gd name="connsiteY1" fmla="*/ 10169 h 10394"/>
                    <a:gd name="connsiteX2" fmla="*/ 1760 w 48414"/>
                    <a:gd name="connsiteY2" fmla="*/ 10169 h 10394"/>
                    <a:gd name="connsiteX3" fmla="*/ 2262 w 48414"/>
                    <a:gd name="connsiteY3" fmla="*/ 9751 h 10394"/>
                    <a:gd name="connsiteX4" fmla="*/ 2722 w 48414"/>
                    <a:gd name="connsiteY4" fmla="*/ 9751 h 10394"/>
                    <a:gd name="connsiteX5" fmla="*/ 3433 w 48414"/>
                    <a:gd name="connsiteY5" fmla="*/ 10169 h 10394"/>
                    <a:gd name="connsiteX6" fmla="*/ 3977 w 48414"/>
                    <a:gd name="connsiteY6" fmla="*/ 10169 h 10394"/>
                    <a:gd name="connsiteX7" fmla="*/ 4771 w 48414"/>
                    <a:gd name="connsiteY7" fmla="*/ 10169 h 10394"/>
                    <a:gd name="connsiteX8" fmla="*/ 5315 w 48414"/>
                    <a:gd name="connsiteY8" fmla="*/ 9751 h 10394"/>
                    <a:gd name="connsiteX9" fmla="*/ 6151 w 48414"/>
                    <a:gd name="connsiteY9" fmla="*/ 10169 h 10394"/>
                    <a:gd name="connsiteX10" fmla="*/ 6778 w 48414"/>
                    <a:gd name="connsiteY10" fmla="*/ 10169 h 10394"/>
                    <a:gd name="connsiteX11" fmla="*/ 7782 w 48414"/>
                    <a:gd name="connsiteY11" fmla="*/ 10169 h 10394"/>
                    <a:gd name="connsiteX12" fmla="*/ 8995 w 48414"/>
                    <a:gd name="connsiteY12" fmla="*/ 10169 h 10394"/>
                    <a:gd name="connsiteX13" fmla="*/ 9705 w 48414"/>
                    <a:gd name="connsiteY13" fmla="*/ 8914 h 10394"/>
                    <a:gd name="connsiteX14" fmla="*/ 9705 w 48414"/>
                    <a:gd name="connsiteY14" fmla="*/ 8914 h 10394"/>
                    <a:gd name="connsiteX15" fmla="*/ 11294 w 48414"/>
                    <a:gd name="connsiteY15" fmla="*/ 10378 h 10394"/>
                    <a:gd name="connsiteX16" fmla="*/ 12089 w 48414"/>
                    <a:gd name="connsiteY16" fmla="*/ 9751 h 10394"/>
                    <a:gd name="connsiteX17" fmla="*/ 14431 w 48414"/>
                    <a:gd name="connsiteY17" fmla="*/ 10378 h 10394"/>
                    <a:gd name="connsiteX18" fmla="*/ 15518 w 48414"/>
                    <a:gd name="connsiteY18" fmla="*/ 10002 h 10394"/>
                    <a:gd name="connsiteX19" fmla="*/ 15518 w 48414"/>
                    <a:gd name="connsiteY19" fmla="*/ 10378 h 10394"/>
                    <a:gd name="connsiteX20" fmla="*/ 16270 w 48414"/>
                    <a:gd name="connsiteY20" fmla="*/ 10378 h 10394"/>
                    <a:gd name="connsiteX21" fmla="*/ 16689 w 48414"/>
                    <a:gd name="connsiteY21" fmla="*/ 10044 h 10394"/>
                    <a:gd name="connsiteX22" fmla="*/ 17065 w 48414"/>
                    <a:gd name="connsiteY22" fmla="*/ 10044 h 10394"/>
                    <a:gd name="connsiteX23" fmla="*/ 17316 w 48414"/>
                    <a:gd name="connsiteY23" fmla="*/ 9667 h 10394"/>
                    <a:gd name="connsiteX24" fmla="*/ 17943 w 48414"/>
                    <a:gd name="connsiteY24" fmla="*/ 10044 h 10394"/>
                    <a:gd name="connsiteX25" fmla="*/ 18487 w 48414"/>
                    <a:gd name="connsiteY25" fmla="*/ 10044 h 10394"/>
                    <a:gd name="connsiteX26" fmla="*/ 19281 w 48414"/>
                    <a:gd name="connsiteY26" fmla="*/ 10044 h 10394"/>
                    <a:gd name="connsiteX27" fmla="*/ 19825 w 48414"/>
                    <a:gd name="connsiteY27" fmla="*/ 9625 h 10394"/>
                    <a:gd name="connsiteX28" fmla="*/ 20661 w 48414"/>
                    <a:gd name="connsiteY28" fmla="*/ 10044 h 10394"/>
                    <a:gd name="connsiteX29" fmla="*/ 21247 w 48414"/>
                    <a:gd name="connsiteY29" fmla="*/ 10044 h 10394"/>
                    <a:gd name="connsiteX30" fmla="*/ 22292 w 48414"/>
                    <a:gd name="connsiteY30" fmla="*/ 10044 h 10394"/>
                    <a:gd name="connsiteX31" fmla="*/ 23504 w 48414"/>
                    <a:gd name="connsiteY31" fmla="*/ 10044 h 10394"/>
                    <a:gd name="connsiteX32" fmla="*/ 24215 w 48414"/>
                    <a:gd name="connsiteY32" fmla="*/ 8788 h 10394"/>
                    <a:gd name="connsiteX33" fmla="*/ 24215 w 48414"/>
                    <a:gd name="connsiteY33" fmla="*/ 8788 h 10394"/>
                    <a:gd name="connsiteX34" fmla="*/ 25804 w 48414"/>
                    <a:gd name="connsiteY34" fmla="*/ 10253 h 10394"/>
                    <a:gd name="connsiteX35" fmla="*/ 26599 w 48414"/>
                    <a:gd name="connsiteY35" fmla="*/ 9625 h 10394"/>
                    <a:gd name="connsiteX36" fmla="*/ 28940 w 48414"/>
                    <a:gd name="connsiteY36" fmla="*/ 10253 h 10394"/>
                    <a:gd name="connsiteX37" fmla="*/ 30320 w 48414"/>
                    <a:gd name="connsiteY37" fmla="*/ 9834 h 10394"/>
                    <a:gd name="connsiteX38" fmla="*/ 31450 w 48414"/>
                    <a:gd name="connsiteY38" fmla="*/ 10169 h 10394"/>
                    <a:gd name="connsiteX39" fmla="*/ 31450 w 48414"/>
                    <a:gd name="connsiteY39" fmla="*/ 10169 h 10394"/>
                    <a:gd name="connsiteX40" fmla="*/ 32202 w 48414"/>
                    <a:gd name="connsiteY40" fmla="*/ 10169 h 10394"/>
                    <a:gd name="connsiteX41" fmla="*/ 32704 w 48414"/>
                    <a:gd name="connsiteY41" fmla="*/ 9751 h 10394"/>
                    <a:gd name="connsiteX42" fmla="*/ 33122 w 48414"/>
                    <a:gd name="connsiteY42" fmla="*/ 9751 h 10394"/>
                    <a:gd name="connsiteX43" fmla="*/ 33833 w 48414"/>
                    <a:gd name="connsiteY43" fmla="*/ 10169 h 10394"/>
                    <a:gd name="connsiteX44" fmla="*/ 34418 w 48414"/>
                    <a:gd name="connsiteY44" fmla="*/ 10169 h 10394"/>
                    <a:gd name="connsiteX45" fmla="*/ 35213 w 48414"/>
                    <a:gd name="connsiteY45" fmla="*/ 10169 h 10394"/>
                    <a:gd name="connsiteX46" fmla="*/ 35715 w 48414"/>
                    <a:gd name="connsiteY46" fmla="*/ 9751 h 10394"/>
                    <a:gd name="connsiteX47" fmla="*/ 36551 w 48414"/>
                    <a:gd name="connsiteY47" fmla="*/ 10169 h 10394"/>
                    <a:gd name="connsiteX48" fmla="*/ 37178 w 48414"/>
                    <a:gd name="connsiteY48" fmla="*/ 10169 h 10394"/>
                    <a:gd name="connsiteX49" fmla="*/ 38182 w 48414"/>
                    <a:gd name="connsiteY49" fmla="*/ 10169 h 10394"/>
                    <a:gd name="connsiteX50" fmla="*/ 39436 w 48414"/>
                    <a:gd name="connsiteY50" fmla="*/ 10169 h 10394"/>
                    <a:gd name="connsiteX51" fmla="*/ 40147 w 48414"/>
                    <a:gd name="connsiteY51" fmla="*/ 8914 h 10394"/>
                    <a:gd name="connsiteX52" fmla="*/ 40147 w 48414"/>
                    <a:gd name="connsiteY52" fmla="*/ 8914 h 10394"/>
                    <a:gd name="connsiteX53" fmla="*/ 41736 w 48414"/>
                    <a:gd name="connsiteY53" fmla="*/ 10378 h 10394"/>
                    <a:gd name="connsiteX54" fmla="*/ 42531 w 48414"/>
                    <a:gd name="connsiteY54" fmla="*/ 9751 h 10394"/>
                    <a:gd name="connsiteX55" fmla="*/ 44914 w 48414"/>
                    <a:gd name="connsiteY55" fmla="*/ 10378 h 10394"/>
                    <a:gd name="connsiteX56" fmla="*/ 46294 w 48414"/>
                    <a:gd name="connsiteY56" fmla="*/ 9960 h 10394"/>
                    <a:gd name="connsiteX57" fmla="*/ 47716 w 48414"/>
                    <a:gd name="connsiteY57" fmla="*/ 10378 h 10394"/>
                    <a:gd name="connsiteX58" fmla="*/ 48385 w 48414"/>
                    <a:gd name="connsiteY58" fmla="*/ 5524 h 10394"/>
                    <a:gd name="connsiteX59" fmla="*/ 48176 w 48414"/>
                    <a:gd name="connsiteY59" fmla="*/ 1046 h 10394"/>
                    <a:gd name="connsiteX60" fmla="*/ 47298 w 48414"/>
                    <a:gd name="connsiteY60" fmla="*/ 419 h 10394"/>
                    <a:gd name="connsiteX61" fmla="*/ 44329 w 48414"/>
                    <a:gd name="connsiteY61" fmla="*/ 1046 h 10394"/>
                    <a:gd name="connsiteX62" fmla="*/ 42321 w 48414"/>
                    <a:gd name="connsiteY62" fmla="*/ 837 h 10394"/>
                    <a:gd name="connsiteX63" fmla="*/ 40732 w 48414"/>
                    <a:gd name="connsiteY63" fmla="*/ 1046 h 10394"/>
                    <a:gd name="connsiteX64" fmla="*/ 39143 w 48414"/>
                    <a:gd name="connsiteY64" fmla="*/ 1046 h 10394"/>
                    <a:gd name="connsiteX65" fmla="*/ 38433 w 48414"/>
                    <a:gd name="connsiteY65" fmla="*/ 419 h 10394"/>
                    <a:gd name="connsiteX66" fmla="*/ 37680 w 48414"/>
                    <a:gd name="connsiteY66" fmla="*/ 837 h 10394"/>
                    <a:gd name="connsiteX67" fmla="*/ 37011 w 48414"/>
                    <a:gd name="connsiteY67" fmla="*/ 837 h 10394"/>
                    <a:gd name="connsiteX68" fmla="*/ 35631 w 48414"/>
                    <a:gd name="connsiteY68" fmla="*/ 837 h 10394"/>
                    <a:gd name="connsiteX69" fmla="*/ 34293 w 48414"/>
                    <a:gd name="connsiteY69" fmla="*/ 419 h 10394"/>
                    <a:gd name="connsiteX70" fmla="*/ 33122 w 48414"/>
                    <a:gd name="connsiteY70" fmla="*/ 837 h 10394"/>
                    <a:gd name="connsiteX71" fmla="*/ 31826 w 48414"/>
                    <a:gd name="connsiteY71" fmla="*/ 460 h 10394"/>
                    <a:gd name="connsiteX72" fmla="*/ 31199 w 48414"/>
                    <a:gd name="connsiteY72" fmla="*/ 209 h 10394"/>
                    <a:gd name="connsiteX73" fmla="*/ 28188 w 48414"/>
                    <a:gd name="connsiteY73" fmla="*/ 837 h 10394"/>
                    <a:gd name="connsiteX74" fmla="*/ 26223 w 48414"/>
                    <a:gd name="connsiteY74" fmla="*/ 628 h 10394"/>
                    <a:gd name="connsiteX75" fmla="*/ 24592 w 48414"/>
                    <a:gd name="connsiteY75" fmla="*/ 837 h 10394"/>
                    <a:gd name="connsiteX76" fmla="*/ 23003 w 48414"/>
                    <a:gd name="connsiteY76" fmla="*/ 837 h 10394"/>
                    <a:gd name="connsiteX77" fmla="*/ 22334 w 48414"/>
                    <a:gd name="connsiteY77" fmla="*/ 209 h 10394"/>
                    <a:gd name="connsiteX78" fmla="*/ 21581 w 48414"/>
                    <a:gd name="connsiteY78" fmla="*/ 628 h 10394"/>
                    <a:gd name="connsiteX79" fmla="*/ 20870 w 48414"/>
                    <a:gd name="connsiteY79" fmla="*/ 628 h 10394"/>
                    <a:gd name="connsiteX80" fmla="*/ 19490 w 48414"/>
                    <a:gd name="connsiteY80" fmla="*/ 628 h 10394"/>
                    <a:gd name="connsiteX81" fmla="*/ 18152 w 48414"/>
                    <a:gd name="connsiteY81" fmla="*/ 209 h 10394"/>
                    <a:gd name="connsiteX82" fmla="*/ 17232 w 48414"/>
                    <a:gd name="connsiteY82" fmla="*/ 586 h 10394"/>
                    <a:gd name="connsiteX83" fmla="*/ 16396 w 48414"/>
                    <a:gd name="connsiteY83" fmla="*/ 0 h 10394"/>
                    <a:gd name="connsiteX84" fmla="*/ 13385 w 48414"/>
                    <a:gd name="connsiteY84" fmla="*/ 628 h 10394"/>
                    <a:gd name="connsiteX85" fmla="*/ 11420 w 48414"/>
                    <a:gd name="connsiteY85" fmla="*/ 419 h 10394"/>
                    <a:gd name="connsiteX86" fmla="*/ 9789 w 48414"/>
                    <a:gd name="connsiteY86" fmla="*/ 628 h 10394"/>
                    <a:gd name="connsiteX87" fmla="*/ 8200 w 48414"/>
                    <a:gd name="connsiteY87" fmla="*/ 628 h 10394"/>
                    <a:gd name="connsiteX88" fmla="*/ 7531 w 48414"/>
                    <a:gd name="connsiteY88" fmla="*/ 0 h 10394"/>
                    <a:gd name="connsiteX89" fmla="*/ 6778 w 48414"/>
                    <a:gd name="connsiteY89" fmla="*/ 419 h 10394"/>
                    <a:gd name="connsiteX90" fmla="*/ 6067 w 48414"/>
                    <a:gd name="connsiteY90" fmla="*/ 419 h 10394"/>
                    <a:gd name="connsiteX91" fmla="*/ 4687 w 48414"/>
                    <a:gd name="connsiteY91" fmla="*/ 419 h 10394"/>
                    <a:gd name="connsiteX92" fmla="*/ 3391 w 48414"/>
                    <a:gd name="connsiteY92" fmla="*/ 0 h 10394"/>
                    <a:gd name="connsiteX93" fmla="*/ 2179 w 48414"/>
                    <a:gd name="connsiteY93" fmla="*/ 419 h 10394"/>
                    <a:gd name="connsiteX94" fmla="*/ 715 w 48414"/>
                    <a:gd name="connsiteY94" fmla="*/ 0 h 10394"/>
                    <a:gd name="connsiteX95" fmla="*/ 88 w 48414"/>
                    <a:gd name="connsiteY95" fmla="*/ 1925 h 10394"/>
                    <a:gd name="connsiteX96" fmla="*/ 88 w 48414"/>
                    <a:gd name="connsiteY96" fmla="*/ 4269 h 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414" h="10394">
                      <a:moveTo>
                        <a:pt x="506" y="7407"/>
                      </a:moveTo>
                      <a:cubicBezTo>
                        <a:pt x="502" y="8353"/>
                        <a:pt x="673" y="9286"/>
                        <a:pt x="1008" y="10169"/>
                      </a:cubicBezTo>
                      <a:cubicBezTo>
                        <a:pt x="1259" y="10190"/>
                        <a:pt x="1509" y="10190"/>
                        <a:pt x="1760" y="10169"/>
                      </a:cubicBezTo>
                      <a:cubicBezTo>
                        <a:pt x="1760" y="10169"/>
                        <a:pt x="2095" y="10169"/>
                        <a:pt x="2262" y="9751"/>
                      </a:cubicBezTo>
                      <a:cubicBezTo>
                        <a:pt x="2404" y="9667"/>
                        <a:pt x="2580" y="9667"/>
                        <a:pt x="2722" y="9751"/>
                      </a:cubicBezTo>
                      <a:cubicBezTo>
                        <a:pt x="2973" y="9751"/>
                        <a:pt x="3182" y="9751"/>
                        <a:pt x="3433" y="10169"/>
                      </a:cubicBezTo>
                      <a:cubicBezTo>
                        <a:pt x="3609" y="10240"/>
                        <a:pt x="3801" y="10240"/>
                        <a:pt x="3977" y="10169"/>
                      </a:cubicBezTo>
                      <a:cubicBezTo>
                        <a:pt x="4228" y="10169"/>
                        <a:pt x="4437" y="10169"/>
                        <a:pt x="4771" y="10169"/>
                      </a:cubicBezTo>
                      <a:cubicBezTo>
                        <a:pt x="5106" y="10169"/>
                        <a:pt x="5189" y="9751"/>
                        <a:pt x="5315" y="9751"/>
                      </a:cubicBezTo>
                      <a:cubicBezTo>
                        <a:pt x="5440" y="9751"/>
                        <a:pt x="5817" y="9751"/>
                        <a:pt x="6151" y="10169"/>
                      </a:cubicBezTo>
                      <a:cubicBezTo>
                        <a:pt x="6352" y="10261"/>
                        <a:pt x="6578" y="10261"/>
                        <a:pt x="6778" y="10169"/>
                      </a:cubicBezTo>
                      <a:cubicBezTo>
                        <a:pt x="7113" y="10169"/>
                        <a:pt x="7406" y="10169"/>
                        <a:pt x="7782" y="10169"/>
                      </a:cubicBezTo>
                      <a:lnTo>
                        <a:pt x="8995" y="10169"/>
                      </a:lnTo>
                      <a:cubicBezTo>
                        <a:pt x="9496" y="9960"/>
                        <a:pt x="9413" y="9960"/>
                        <a:pt x="9705" y="8914"/>
                      </a:cubicBezTo>
                      <a:cubicBezTo>
                        <a:pt x="9705" y="8914"/>
                        <a:pt x="9705" y="8914"/>
                        <a:pt x="9705" y="8914"/>
                      </a:cubicBezTo>
                      <a:cubicBezTo>
                        <a:pt x="9705" y="8914"/>
                        <a:pt x="10542" y="10378"/>
                        <a:pt x="11294" y="10378"/>
                      </a:cubicBezTo>
                      <a:cubicBezTo>
                        <a:pt x="12047" y="10378"/>
                        <a:pt x="11880" y="9751"/>
                        <a:pt x="12089" y="9751"/>
                      </a:cubicBezTo>
                      <a:cubicBezTo>
                        <a:pt x="13176" y="9751"/>
                        <a:pt x="13510" y="10378"/>
                        <a:pt x="14431" y="10378"/>
                      </a:cubicBezTo>
                      <a:cubicBezTo>
                        <a:pt x="14807" y="10303"/>
                        <a:pt x="15175" y="10178"/>
                        <a:pt x="15518" y="10002"/>
                      </a:cubicBezTo>
                      <a:cubicBezTo>
                        <a:pt x="15518" y="10253"/>
                        <a:pt x="15518" y="10378"/>
                        <a:pt x="15518" y="10378"/>
                      </a:cubicBezTo>
                      <a:cubicBezTo>
                        <a:pt x="15769" y="10399"/>
                        <a:pt x="16020" y="10399"/>
                        <a:pt x="16270" y="10378"/>
                      </a:cubicBezTo>
                      <a:cubicBezTo>
                        <a:pt x="16270" y="10378"/>
                        <a:pt x="16563" y="10378"/>
                        <a:pt x="16689" y="10044"/>
                      </a:cubicBezTo>
                      <a:lnTo>
                        <a:pt x="17065" y="10044"/>
                      </a:lnTo>
                      <a:cubicBezTo>
                        <a:pt x="17065" y="10044"/>
                        <a:pt x="17065" y="10044"/>
                        <a:pt x="17316" y="9667"/>
                      </a:cubicBezTo>
                      <a:cubicBezTo>
                        <a:pt x="17550" y="9747"/>
                        <a:pt x="17763" y="9872"/>
                        <a:pt x="17943" y="10044"/>
                      </a:cubicBezTo>
                      <a:cubicBezTo>
                        <a:pt x="18119" y="10115"/>
                        <a:pt x="18311" y="10115"/>
                        <a:pt x="18487" y="10044"/>
                      </a:cubicBezTo>
                      <a:cubicBezTo>
                        <a:pt x="18737" y="10044"/>
                        <a:pt x="18946" y="10044"/>
                        <a:pt x="19281" y="10044"/>
                      </a:cubicBezTo>
                      <a:cubicBezTo>
                        <a:pt x="19616" y="10044"/>
                        <a:pt x="19699" y="9625"/>
                        <a:pt x="19825" y="9625"/>
                      </a:cubicBezTo>
                      <a:cubicBezTo>
                        <a:pt x="19950" y="9625"/>
                        <a:pt x="20326" y="9625"/>
                        <a:pt x="20661" y="10044"/>
                      </a:cubicBezTo>
                      <a:cubicBezTo>
                        <a:pt x="20849" y="10127"/>
                        <a:pt x="21063" y="10127"/>
                        <a:pt x="21247" y="10044"/>
                      </a:cubicBezTo>
                      <a:cubicBezTo>
                        <a:pt x="21623" y="10044"/>
                        <a:pt x="21915" y="10044"/>
                        <a:pt x="22292" y="10044"/>
                      </a:cubicBezTo>
                      <a:lnTo>
                        <a:pt x="23504" y="10044"/>
                      </a:lnTo>
                      <a:cubicBezTo>
                        <a:pt x="24006" y="9834"/>
                        <a:pt x="23923" y="9834"/>
                        <a:pt x="24215" y="8788"/>
                      </a:cubicBezTo>
                      <a:cubicBezTo>
                        <a:pt x="24215" y="8788"/>
                        <a:pt x="24215" y="8788"/>
                        <a:pt x="24215" y="8788"/>
                      </a:cubicBezTo>
                      <a:cubicBezTo>
                        <a:pt x="24215" y="8788"/>
                        <a:pt x="25052" y="10253"/>
                        <a:pt x="25804" y="10253"/>
                      </a:cubicBezTo>
                      <a:cubicBezTo>
                        <a:pt x="26557" y="10253"/>
                        <a:pt x="26390" y="9625"/>
                        <a:pt x="26599" y="9625"/>
                      </a:cubicBezTo>
                      <a:cubicBezTo>
                        <a:pt x="27686" y="9625"/>
                        <a:pt x="27979" y="10253"/>
                        <a:pt x="28940" y="10253"/>
                      </a:cubicBezTo>
                      <a:cubicBezTo>
                        <a:pt x="29902" y="10253"/>
                        <a:pt x="29861" y="9834"/>
                        <a:pt x="30320" y="9834"/>
                      </a:cubicBezTo>
                      <a:cubicBezTo>
                        <a:pt x="30713" y="9876"/>
                        <a:pt x="31098" y="9989"/>
                        <a:pt x="31450" y="10169"/>
                      </a:cubicBezTo>
                      <a:cubicBezTo>
                        <a:pt x="31450" y="10169"/>
                        <a:pt x="31450" y="10169"/>
                        <a:pt x="31450" y="10169"/>
                      </a:cubicBezTo>
                      <a:cubicBezTo>
                        <a:pt x="31700" y="10190"/>
                        <a:pt x="31951" y="10190"/>
                        <a:pt x="32202" y="10169"/>
                      </a:cubicBezTo>
                      <a:cubicBezTo>
                        <a:pt x="32202" y="10169"/>
                        <a:pt x="32495" y="10169"/>
                        <a:pt x="32704" y="9751"/>
                      </a:cubicBezTo>
                      <a:cubicBezTo>
                        <a:pt x="32829" y="9667"/>
                        <a:pt x="32997" y="9667"/>
                        <a:pt x="33122" y="9751"/>
                      </a:cubicBezTo>
                      <a:cubicBezTo>
                        <a:pt x="33402" y="9801"/>
                        <a:pt x="33653" y="9947"/>
                        <a:pt x="33833" y="10169"/>
                      </a:cubicBezTo>
                      <a:cubicBezTo>
                        <a:pt x="33833" y="10169"/>
                        <a:pt x="33833" y="10169"/>
                        <a:pt x="34418" y="10169"/>
                      </a:cubicBezTo>
                      <a:cubicBezTo>
                        <a:pt x="35004" y="10169"/>
                        <a:pt x="34878" y="10169"/>
                        <a:pt x="35213" y="10169"/>
                      </a:cubicBezTo>
                      <a:cubicBezTo>
                        <a:pt x="35547" y="10169"/>
                        <a:pt x="35589" y="9751"/>
                        <a:pt x="35715" y="9751"/>
                      </a:cubicBezTo>
                      <a:cubicBezTo>
                        <a:pt x="36028" y="9805"/>
                        <a:pt x="36321" y="9947"/>
                        <a:pt x="36551" y="10169"/>
                      </a:cubicBezTo>
                      <a:cubicBezTo>
                        <a:pt x="36752" y="10257"/>
                        <a:pt x="36977" y="10257"/>
                        <a:pt x="37178" y="10169"/>
                      </a:cubicBezTo>
                      <a:cubicBezTo>
                        <a:pt x="37554" y="10169"/>
                        <a:pt x="37847" y="10169"/>
                        <a:pt x="38182" y="10169"/>
                      </a:cubicBezTo>
                      <a:lnTo>
                        <a:pt x="39436" y="10169"/>
                      </a:lnTo>
                      <a:cubicBezTo>
                        <a:pt x="39896" y="9960"/>
                        <a:pt x="39854" y="9960"/>
                        <a:pt x="40147" y="8914"/>
                      </a:cubicBezTo>
                      <a:cubicBezTo>
                        <a:pt x="40147" y="8914"/>
                        <a:pt x="40147" y="8914"/>
                        <a:pt x="40147" y="8914"/>
                      </a:cubicBezTo>
                      <a:cubicBezTo>
                        <a:pt x="40147" y="8914"/>
                        <a:pt x="40983" y="10378"/>
                        <a:pt x="41736" y="10378"/>
                      </a:cubicBezTo>
                      <a:cubicBezTo>
                        <a:pt x="42489" y="10378"/>
                        <a:pt x="42321" y="9751"/>
                        <a:pt x="42531" y="9751"/>
                      </a:cubicBezTo>
                      <a:cubicBezTo>
                        <a:pt x="43660" y="9751"/>
                        <a:pt x="43952" y="10378"/>
                        <a:pt x="44914" y="10378"/>
                      </a:cubicBezTo>
                      <a:cubicBezTo>
                        <a:pt x="45876" y="10378"/>
                        <a:pt x="45834" y="9960"/>
                        <a:pt x="46294" y="9960"/>
                      </a:cubicBezTo>
                      <a:cubicBezTo>
                        <a:pt x="46754" y="9960"/>
                        <a:pt x="47465" y="10378"/>
                        <a:pt x="47716" y="10378"/>
                      </a:cubicBezTo>
                      <a:cubicBezTo>
                        <a:pt x="48276" y="8826"/>
                        <a:pt x="48502" y="7173"/>
                        <a:pt x="48385" y="5524"/>
                      </a:cubicBezTo>
                      <a:cubicBezTo>
                        <a:pt x="48393" y="4030"/>
                        <a:pt x="48322" y="2536"/>
                        <a:pt x="48176" y="1046"/>
                      </a:cubicBezTo>
                      <a:cubicBezTo>
                        <a:pt x="48075" y="649"/>
                        <a:pt x="47703" y="385"/>
                        <a:pt x="47298" y="419"/>
                      </a:cubicBezTo>
                      <a:cubicBezTo>
                        <a:pt x="46294" y="419"/>
                        <a:pt x="45290" y="1046"/>
                        <a:pt x="44329" y="1046"/>
                      </a:cubicBezTo>
                      <a:cubicBezTo>
                        <a:pt x="43664" y="925"/>
                        <a:pt x="42995" y="858"/>
                        <a:pt x="42321" y="837"/>
                      </a:cubicBezTo>
                      <a:cubicBezTo>
                        <a:pt x="41862" y="837"/>
                        <a:pt x="41276" y="1046"/>
                        <a:pt x="40732" y="1046"/>
                      </a:cubicBezTo>
                      <a:cubicBezTo>
                        <a:pt x="40206" y="996"/>
                        <a:pt x="39670" y="996"/>
                        <a:pt x="39143" y="1046"/>
                      </a:cubicBezTo>
                      <a:cubicBezTo>
                        <a:pt x="39143" y="1046"/>
                        <a:pt x="38725" y="419"/>
                        <a:pt x="38433" y="419"/>
                      </a:cubicBezTo>
                      <a:cubicBezTo>
                        <a:pt x="38140" y="419"/>
                        <a:pt x="38098" y="837"/>
                        <a:pt x="37680" y="837"/>
                      </a:cubicBezTo>
                      <a:cubicBezTo>
                        <a:pt x="37262" y="837"/>
                        <a:pt x="37178" y="837"/>
                        <a:pt x="37011" y="837"/>
                      </a:cubicBezTo>
                      <a:cubicBezTo>
                        <a:pt x="36844" y="837"/>
                        <a:pt x="36133" y="837"/>
                        <a:pt x="35631" y="837"/>
                      </a:cubicBezTo>
                      <a:cubicBezTo>
                        <a:pt x="35129" y="837"/>
                        <a:pt x="34502" y="419"/>
                        <a:pt x="34293" y="419"/>
                      </a:cubicBezTo>
                      <a:cubicBezTo>
                        <a:pt x="34084" y="419"/>
                        <a:pt x="33498" y="837"/>
                        <a:pt x="33122" y="837"/>
                      </a:cubicBezTo>
                      <a:cubicBezTo>
                        <a:pt x="32746" y="837"/>
                        <a:pt x="32244" y="502"/>
                        <a:pt x="31826" y="460"/>
                      </a:cubicBezTo>
                      <a:cubicBezTo>
                        <a:pt x="31650" y="306"/>
                        <a:pt x="31429" y="218"/>
                        <a:pt x="31199" y="209"/>
                      </a:cubicBezTo>
                      <a:cubicBezTo>
                        <a:pt x="30153" y="209"/>
                        <a:pt x="29149" y="837"/>
                        <a:pt x="28188" y="837"/>
                      </a:cubicBezTo>
                      <a:cubicBezTo>
                        <a:pt x="27540" y="716"/>
                        <a:pt x="26883" y="644"/>
                        <a:pt x="26223" y="628"/>
                      </a:cubicBezTo>
                      <a:cubicBezTo>
                        <a:pt x="25721" y="628"/>
                        <a:pt x="25177" y="837"/>
                        <a:pt x="24592" y="837"/>
                      </a:cubicBezTo>
                      <a:cubicBezTo>
                        <a:pt x="24065" y="787"/>
                        <a:pt x="23529" y="787"/>
                        <a:pt x="23003" y="837"/>
                      </a:cubicBezTo>
                      <a:cubicBezTo>
                        <a:pt x="23003" y="837"/>
                        <a:pt x="22585" y="209"/>
                        <a:pt x="22334" y="209"/>
                      </a:cubicBezTo>
                      <a:cubicBezTo>
                        <a:pt x="22083" y="209"/>
                        <a:pt x="21957" y="628"/>
                        <a:pt x="21581" y="628"/>
                      </a:cubicBezTo>
                      <a:cubicBezTo>
                        <a:pt x="21205" y="628"/>
                        <a:pt x="21079" y="628"/>
                        <a:pt x="20870" y="628"/>
                      </a:cubicBezTo>
                      <a:cubicBezTo>
                        <a:pt x="20661" y="628"/>
                        <a:pt x="20034" y="628"/>
                        <a:pt x="19490" y="628"/>
                      </a:cubicBezTo>
                      <a:cubicBezTo>
                        <a:pt x="18946" y="628"/>
                        <a:pt x="18361" y="209"/>
                        <a:pt x="18152" y="209"/>
                      </a:cubicBezTo>
                      <a:cubicBezTo>
                        <a:pt x="17826" y="280"/>
                        <a:pt x="17512" y="406"/>
                        <a:pt x="17232" y="586"/>
                      </a:cubicBezTo>
                      <a:cubicBezTo>
                        <a:pt x="17107" y="230"/>
                        <a:pt x="16772" y="-4"/>
                        <a:pt x="16396" y="0"/>
                      </a:cubicBezTo>
                      <a:cubicBezTo>
                        <a:pt x="15350" y="0"/>
                        <a:pt x="14347" y="628"/>
                        <a:pt x="13385" y="628"/>
                      </a:cubicBezTo>
                      <a:cubicBezTo>
                        <a:pt x="12737" y="502"/>
                        <a:pt x="12080" y="431"/>
                        <a:pt x="11420" y="419"/>
                      </a:cubicBezTo>
                      <a:cubicBezTo>
                        <a:pt x="10918" y="419"/>
                        <a:pt x="10374" y="628"/>
                        <a:pt x="9789" y="628"/>
                      </a:cubicBezTo>
                      <a:cubicBezTo>
                        <a:pt x="9262" y="578"/>
                        <a:pt x="8727" y="578"/>
                        <a:pt x="8200" y="628"/>
                      </a:cubicBezTo>
                      <a:cubicBezTo>
                        <a:pt x="8200" y="628"/>
                        <a:pt x="7782" y="0"/>
                        <a:pt x="7531" y="0"/>
                      </a:cubicBezTo>
                      <a:cubicBezTo>
                        <a:pt x="7280" y="0"/>
                        <a:pt x="7155" y="419"/>
                        <a:pt x="6778" y="419"/>
                      </a:cubicBezTo>
                      <a:cubicBezTo>
                        <a:pt x="6402" y="419"/>
                        <a:pt x="6276" y="419"/>
                        <a:pt x="6067" y="419"/>
                      </a:cubicBezTo>
                      <a:cubicBezTo>
                        <a:pt x="5858" y="419"/>
                        <a:pt x="5231" y="419"/>
                        <a:pt x="4687" y="419"/>
                      </a:cubicBezTo>
                      <a:cubicBezTo>
                        <a:pt x="4144" y="419"/>
                        <a:pt x="3558" y="0"/>
                        <a:pt x="3391" y="0"/>
                      </a:cubicBezTo>
                      <a:cubicBezTo>
                        <a:pt x="3224" y="0"/>
                        <a:pt x="2597" y="419"/>
                        <a:pt x="2179" y="419"/>
                      </a:cubicBezTo>
                      <a:cubicBezTo>
                        <a:pt x="1698" y="251"/>
                        <a:pt x="1213" y="113"/>
                        <a:pt x="715" y="0"/>
                      </a:cubicBezTo>
                      <a:cubicBezTo>
                        <a:pt x="422" y="0"/>
                        <a:pt x="297" y="209"/>
                        <a:pt x="88" y="1925"/>
                      </a:cubicBezTo>
                      <a:cubicBezTo>
                        <a:pt x="-29" y="2703"/>
                        <a:pt x="-29" y="3490"/>
                        <a:pt x="88" y="4269"/>
                      </a:cubicBezTo>
                      <a:close/>
                    </a:path>
                  </a:pathLst>
                </a:custGeom>
                <a:solidFill>
                  <a:schemeClr val="bg1"/>
                </a:solidFill>
                <a:ln w="3805" cap="flat">
                  <a:noFill/>
                  <a:prstDash val="solid"/>
                  <a:miter/>
                </a:ln>
              </p:spPr>
              <p:txBody>
                <a:bodyPr wrap="none" rtlCol="0" anchor="ctr"/>
                <a:lstStyle/>
                <a:p>
                  <a:endParaRPr lang="en-CA"/>
                </a:p>
              </p:txBody>
            </p:sp>
          </p:grpSp>
          <p:grpSp>
            <p:nvGrpSpPr>
              <p:cNvPr id="309" name="Graphic 207">
                <a:extLst>
                  <a:ext uri="{FF2B5EF4-FFF2-40B4-BE49-F238E27FC236}">
                    <a16:creationId xmlns:a16="http://schemas.microsoft.com/office/drawing/2014/main" id="{94502E70-333D-FA45-888E-44FF02C143A5}"/>
                  </a:ext>
                </a:extLst>
              </p:cNvPr>
              <p:cNvGrpSpPr/>
              <p:nvPr/>
            </p:nvGrpSpPr>
            <p:grpSpPr>
              <a:xfrm>
                <a:off x="7448824" y="3319277"/>
                <a:ext cx="63751" cy="58084"/>
                <a:chOff x="7448824" y="3319277"/>
                <a:chExt cx="63751" cy="58084"/>
              </a:xfrm>
              <a:solidFill>
                <a:srgbClr val="FFFFFF"/>
              </a:solidFill>
            </p:grpSpPr>
            <p:sp>
              <p:nvSpPr>
                <p:cNvPr id="310" name="Freeform 309">
                  <a:extLst>
                    <a:ext uri="{FF2B5EF4-FFF2-40B4-BE49-F238E27FC236}">
                      <a16:creationId xmlns:a16="http://schemas.microsoft.com/office/drawing/2014/main" id="{C6753D52-5095-BE44-843A-BA506FA5BEDD}"/>
                    </a:ext>
                  </a:extLst>
                </p:cNvPr>
                <p:cNvSpPr/>
                <p:nvPr/>
              </p:nvSpPr>
              <p:spPr>
                <a:xfrm>
                  <a:off x="7448824" y="3319277"/>
                  <a:ext cx="58094" cy="58084"/>
                </a:xfrm>
                <a:custGeom>
                  <a:avLst/>
                  <a:gdLst>
                    <a:gd name="connsiteX0" fmla="*/ 2981 w 58094"/>
                    <a:gd name="connsiteY0" fmla="*/ 4771 h 58084"/>
                    <a:gd name="connsiteX1" fmla="*/ 263 w 58094"/>
                    <a:gd name="connsiteY1" fmla="*/ 8161 h 58084"/>
                    <a:gd name="connsiteX2" fmla="*/ 12 w 58094"/>
                    <a:gd name="connsiteY2" fmla="*/ 13015 h 58084"/>
                    <a:gd name="connsiteX3" fmla="*/ 472 w 58094"/>
                    <a:gd name="connsiteY3" fmla="*/ 16195 h 58084"/>
                    <a:gd name="connsiteX4" fmla="*/ 681 w 58094"/>
                    <a:gd name="connsiteY4" fmla="*/ 18957 h 58084"/>
                    <a:gd name="connsiteX5" fmla="*/ 263 w 58094"/>
                    <a:gd name="connsiteY5" fmla="*/ 23603 h 58084"/>
                    <a:gd name="connsiteX6" fmla="*/ 12 w 58094"/>
                    <a:gd name="connsiteY6" fmla="*/ 27202 h 58084"/>
                    <a:gd name="connsiteX7" fmla="*/ 263 w 58094"/>
                    <a:gd name="connsiteY7" fmla="*/ 32307 h 58084"/>
                    <a:gd name="connsiteX8" fmla="*/ 681 w 58094"/>
                    <a:gd name="connsiteY8" fmla="*/ 35697 h 58084"/>
                    <a:gd name="connsiteX9" fmla="*/ 263 w 58094"/>
                    <a:gd name="connsiteY9" fmla="*/ 40970 h 58084"/>
                    <a:gd name="connsiteX10" fmla="*/ 12 w 58094"/>
                    <a:gd name="connsiteY10" fmla="*/ 45155 h 58084"/>
                    <a:gd name="connsiteX11" fmla="*/ 12 w 58094"/>
                    <a:gd name="connsiteY11" fmla="*/ 48712 h 58084"/>
                    <a:gd name="connsiteX12" fmla="*/ 12 w 58094"/>
                    <a:gd name="connsiteY12" fmla="*/ 55156 h 58084"/>
                    <a:gd name="connsiteX13" fmla="*/ 12 w 58094"/>
                    <a:gd name="connsiteY13" fmla="*/ 58044 h 58084"/>
                    <a:gd name="connsiteX14" fmla="*/ 1099 w 58094"/>
                    <a:gd name="connsiteY14" fmla="*/ 58044 h 58084"/>
                    <a:gd name="connsiteX15" fmla="*/ 5281 w 58094"/>
                    <a:gd name="connsiteY15" fmla="*/ 58044 h 58084"/>
                    <a:gd name="connsiteX16" fmla="*/ 9086 w 58094"/>
                    <a:gd name="connsiteY16" fmla="*/ 56747 h 58084"/>
                    <a:gd name="connsiteX17" fmla="*/ 9504 w 58094"/>
                    <a:gd name="connsiteY17" fmla="*/ 56537 h 58084"/>
                    <a:gd name="connsiteX18" fmla="*/ 13686 w 58094"/>
                    <a:gd name="connsiteY18" fmla="*/ 58044 h 58084"/>
                    <a:gd name="connsiteX19" fmla="*/ 15735 w 58094"/>
                    <a:gd name="connsiteY19" fmla="*/ 57416 h 58084"/>
                    <a:gd name="connsiteX20" fmla="*/ 21840 w 58094"/>
                    <a:gd name="connsiteY20" fmla="*/ 58044 h 58084"/>
                    <a:gd name="connsiteX21" fmla="*/ 24600 w 58094"/>
                    <a:gd name="connsiteY21" fmla="*/ 57667 h 58084"/>
                    <a:gd name="connsiteX22" fmla="*/ 25060 w 58094"/>
                    <a:gd name="connsiteY22" fmla="*/ 58044 h 58084"/>
                    <a:gd name="connsiteX23" fmla="*/ 26983 w 58094"/>
                    <a:gd name="connsiteY23" fmla="*/ 58044 h 58084"/>
                    <a:gd name="connsiteX24" fmla="*/ 28071 w 58094"/>
                    <a:gd name="connsiteY24" fmla="*/ 57709 h 58084"/>
                    <a:gd name="connsiteX25" fmla="*/ 29032 w 58094"/>
                    <a:gd name="connsiteY25" fmla="*/ 57709 h 58084"/>
                    <a:gd name="connsiteX26" fmla="*/ 29576 w 58094"/>
                    <a:gd name="connsiteY26" fmla="*/ 57291 h 58084"/>
                    <a:gd name="connsiteX27" fmla="*/ 31249 w 58094"/>
                    <a:gd name="connsiteY27" fmla="*/ 57709 h 58084"/>
                    <a:gd name="connsiteX28" fmla="*/ 32670 w 58094"/>
                    <a:gd name="connsiteY28" fmla="*/ 57709 h 58084"/>
                    <a:gd name="connsiteX29" fmla="*/ 34719 w 58094"/>
                    <a:gd name="connsiteY29" fmla="*/ 57709 h 58084"/>
                    <a:gd name="connsiteX30" fmla="*/ 36057 w 58094"/>
                    <a:gd name="connsiteY30" fmla="*/ 57291 h 58084"/>
                    <a:gd name="connsiteX31" fmla="*/ 38190 w 58094"/>
                    <a:gd name="connsiteY31" fmla="*/ 57709 h 58084"/>
                    <a:gd name="connsiteX32" fmla="*/ 39779 w 58094"/>
                    <a:gd name="connsiteY32" fmla="*/ 57709 h 58084"/>
                    <a:gd name="connsiteX33" fmla="*/ 42413 w 58094"/>
                    <a:gd name="connsiteY33" fmla="*/ 57709 h 58084"/>
                    <a:gd name="connsiteX34" fmla="*/ 45549 w 58094"/>
                    <a:gd name="connsiteY34" fmla="*/ 57709 h 58084"/>
                    <a:gd name="connsiteX35" fmla="*/ 47431 w 58094"/>
                    <a:gd name="connsiteY35" fmla="*/ 56412 h 58084"/>
                    <a:gd name="connsiteX36" fmla="*/ 47682 w 58094"/>
                    <a:gd name="connsiteY36" fmla="*/ 56203 h 58084"/>
                    <a:gd name="connsiteX37" fmla="*/ 48309 w 58094"/>
                    <a:gd name="connsiteY37" fmla="*/ 56454 h 58084"/>
                    <a:gd name="connsiteX38" fmla="*/ 49940 w 58094"/>
                    <a:gd name="connsiteY38" fmla="*/ 56956 h 58084"/>
                    <a:gd name="connsiteX39" fmla="*/ 55000 w 58094"/>
                    <a:gd name="connsiteY39" fmla="*/ 57709 h 58084"/>
                    <a:gd name="connsiteX40" fmla="*/ 56714 w 58094"/>
                    <a:gd name="connsiteY40" fmla="*/ 57374 h 58084"/>
                    <a:gd name="connsiteX41" fmla="*/ 57550 w 58094"/>
                    <a:gd name="connsiteY41" fmla="*/ 57165 h 58084"/>
                    <a:gd name="connsiteX42" fmla="*/ 57550 w 58094"/>
                    <a:gd name="connsiteY42" fmla="*/ 56370 h 58084"/>
                    <a:gd name="connsiteX43" fmla="*/ 57843 w 58094"/>
                    <a:gd name="connsiteY43" fmla="*/ 50595 h 58084"/>
                    <a:gd name="connsiteX44" fmla="*/ 58094 w 58094"/>
                    <a:gd name="connsiteY44" fmla="*/ 48126 h 58084"/>
                    <a:gd name="connsiteX45" fmla="*/ 58094 w 58094"/>
                    <a:gd name="connsiteY45" fmla="*/ 46368 h 58084"/>
                    <a:gd name="connsiteX46" fmla="*/ 57676 w 58094"/>
                    <a:gd name="connsiteY46" fmla="*/ 42811 h 58084"/>
                    <a:gd name="connsiteX47" fmla="*/ 58010 w 58094"/>
                    <a:gd name="connsiteY47" fmla="*/ 39923 h 58084"/>
                    <a:gd name="connsiteX48" fmla="*/ 58010 w 58094"/>
                    <a:gd name="connsiteY48" fmla="*/ 37957 h 58084"/>
                    <a:gd name="connsiteX49" fmla="*/ 57592 w 58094"/>
                    <a:gd name="connsiteY49" fmla="*/ 36701 h 58084"/>
                    <a:gd name="connsiteX50" fmla="*/ 57383 w 58094"/>
                    <a:gd name="connsiteY50" fmla="*/ 35571 h 58084"/>
                    <a:gd name="connsiteX51" fmla="*/ 57801 w 58094"/>
                    <a:gd name="connsiteY51" fmla="*/ 33730 h 58084"/>
                    <a:gd name="connsiteX52" fmla="*/ 57801 w 58094"/>
                    <a:gd name="connsiteY52" fmla="*/ 32265 h 58084"/>
                    <a:gd name="connsiteX53" fmla="*/ 57801 w 58094"/>
                    <a:gd name="connsiteY53" fmla="*/ 30256 h 58084"/>
                    <a:gd name="connsiteX54" fmla="*/ 57383 w 58094"/>
                    <a:gd name="connsiteY54" fmla="*/ 28875 h 58084"/>
                    <a:gd name="connsiteX55" fmla="*/ 57801 w 58094"/>
                    <a:gd name="connsiteY55" fmla="*/ 26783 h 58084"/>
                    <a:gd name="connsiteX56" fmla="*/ 57801 w 58094"/>
                    <a:gd name="connsiteY56" fmla="*/ 25151 h 58084"/>
                    <a:gd name="connsiteX57" fmla="*/ 57801 w 58094"/>
                    <a:gd name="connsiteY57" fmla="*/ 23854 h 58084"/>
                    <a:gd name="connsiteX58" fmla="*/ 57801 w 58094"/>
                    <a:gd name="connsiteY58" fmla="*/ 21803 h 58084"/>
                    <a:gd name="connsiteX59" fmla="*/ 57801 w 58094"/>
                    <a:gd name="connsiteY59" fmla="*/ 13936 h 58084"/>
                    <a:gd name="connsiteX60" fmla="*/ 56547 w 58094"/>
                    <a:gd name="connsiteY60" fmla="*/ 9123 h 58084"/>
                    <a:gd name="connsiteX61" fmla="*/ 56338 w 58094"/>
                    <a:gd name="connsiteY61" fmla="*/ 8077 h 58084"/>
                    <a:gd name="connsiteX62" fmla="*/ 57049 w 58094"/>
                    <a:gd name="connsiteY62" fmla="*/ 879 h 58084"/>
                    <a:gd name="connsiteX63" fmla="*/ 57049 w 58094"/>
                    <a:gd name="connsiteY63" fmla="*/ 251 h 58084"/>
                    <a:gd name="connsiteX64" fmla="*/ 57341 w 58094"/>
                    <a:gd name="connsiteY64" fmla="*/ 251 h 58084"/>
                    <a:gd name="connsiteX65" fmla="*/ 56170 w 58094"/>
                    <a:gd name="connsiteY65" fmla="*/ 251 h 58084"/>
                    <a:gd name="connsiteX66" fmla="*/ 53453 w 58094"/>
                    <a:gd name="connsiteY66" fmla="*/ 0 h 58084"/>
                    <a:gd name="connsiteX67" fmla="*/ 50358 w 58094"/>
                    <a:gd name="connsiteY67" fmla="*/ 0 h 58084"/>
                    <a:gd name="connsiteX68" fmla="*/ 47766 w 58094"/>
                    <a:gd name="connsiteY68" fmla="*/ 0 h 58084"/>
                    <a:gd name="connsiteX69" fmla="*/ 42706 w 58094"/>
                    <a:gd name="connsiteY69" fmla="*/ 670 h 58084"/>
                    <a:gd name="connsiteX70" fmla="*/ 27443 w 58094"/>
                    <a:gd name="connsiteY70" fmla="*/ 0 h 58084"/>
                    <a:gd name="connsiteX71" fmla="*/ 18578 w 58094"/>
                    <a:gd name="connsiteY71" fmla="*/ 419 h 58084"/>
                    <a:gd name="connsiteX72" fmla="*/ 9463 w 58094"/>
                    <a:gd name="connsiteY72" fmla="*/ 0 h 58084"/>
                    <a:gd name="connsiteX73" fmla="*/ 5281 w 58094"/>
                    <a:gd name="connsiteY73" fmla="*/ 4896 h 58084"/>
                    <a:gd name="connsiteX74" fmla="*/ 6535 w 58094"/>
                    <a:gd name="connsiteY74" fmla="*/ 9332 h 58084"/>
                    <a:gd name="connsiteX75" fmla="*/ 12055 w 58094"/>
                    <a:gd name="connsiteY75" fmla="*/ 9960 h 58084"/>
                    <a:gd name="connsiteX76" fmla="*/ 31290 w 58094"/>
                    <a:gd name="connsiteY76" fmla="*/ 9332 h 58084"/>
                    <a:gd name="connsiteX77" fmla="*/ 43835 w 58094"/>
                    <a:gd name="connsiteY77" fmla="*/ 9541 h 58084"/>
                    <a:gd name="connsiteX78" fmla="*/ 48560 w 58094"/>
                    <a:gd name="connsiteY78" fmla="*/ 9541 h 58084"/>
                    <a:gd name="connsiteX79" fmla="*/ 49146 w 58094"/>
                    <a:gd name="connsiteY79" fmla="*/ 9541 h 58084"/>
                    <a:gd name="connsiteX80" fmla="*/ 49146 w 58094"/>
                    <a:gd name="connsiteY80" fmla="*/ 10002 h 58084"/>
                    <a:gd name="connsiteX81" fmla="*/ 49146 w 58094"/>
                    <a:gd name="connsiteY81" fmla="*/ 12429 h 58084"/>
                    <a:gd name="connsiteX82" fmla="*/ 49146 w 58094"/>
                    <a:gd name="connsiteY82" fmla="*/ 15777 h 58084"/>
                    <a:gd name="connsiteX83" fmla="*/ 48518 w 58094"/>
                    <a:gd name="connsiteY83" fmla="*/ 20213 h 58084"/>
                    <a:gd name="connsiteX84" fmla="*/ 48727 w 58094"/>
                    <a:gd name="connsiteY84" fmla="*/ 22012 h 58084"/>
                    <a:gd name="connsiteX85" fmla="*/ 48727 w 58094"/>
                    <a:gd name="connsiteY85" fmla="*/ 23351 h 58084"/>
                    <a:gd name="connsiteX86" fmla="*/ 48727 w 58094"/>
                    <a:gd name="connsiteY86" fmla="*/ 24188 h 58084"/>
                    <a:gd name="connsiteX87" fmla="*/ 48936 w 58094"/>
                    <a:gd name="connsiteY87" fmla="*/ 25946 h 58084"/>
                    <a:gd name="connsiteX88" fmla="*/ 48727 w 58094"/>
                    <a:gd name="connsiteY88" fmla="*/ 29503 h 58084"/>
                    <a:gd name="connsiteX89" fmla="*/ 48309 w 58094"/>
                    <a:gd name="connsiteY89" fmla="*/ 32893 h 58084"/>
                    <a:gd name="connsiteX90" fmla="*/ 48727 w 58094"/>
                    <a:gd name="connsiteY90" fmla="*/ 35948 h 58084"/>
                    <a:gd name="connsiteX91" fmla="*/ 48351 w 58094"/>
                    <a:gd name="connsiteY91" fmla="*/ 39296 h 58084"/>
                    <a:gd name="connsiteX92" fmla="*/ 48100 w 58094"/>
                    <a:gd name="connsiteY92" fmla="*/ 40886 h 58084"/>
                    <a:gd name="connsiteX93" fmla="*/ 48727 w 58094"/>
                    <a:gd name="connsiteY93" fmla="*/ 48461 h 58084"/>
                    <a:gd name="connsiteX94" fmla="*/ 48727 w 58094"/>
                    <a:gd name="connsiteY94" fmla="*/ 48879 h 58084"/>
                    <a:gd name="connsiteX95" fmla="*/ 48435 w 58094"/>
                    <a:gd name="connsiteY95" fmla="*/ 48879 h 58084"/>
                    <a:gd name="connsiteX96" fmla="*/ 46386 w 58094"/>
                    <a:gd name="connsiteY96" fmla="*/ 48879 h 58084"/>
                    <a:gd name="connsiteX97" fmla="*/ 45048 w 58094"/>
                    <a:gd name="connsiteY97" fmla="*/ 48879 h 58084"/>
                    <a:gd name="connsiteX98" fmla="*/ 43250 w 58094"/>
                    <a:gd name="connsiteY98" fmla="*/ 48251 h 58084"/>
                    <a:gd name="connsiteX99" fmla="*/ 41326 w 58094"/>
                    <a:gd name="connsiteY99" fmla="*/ 48670 h 58084"/>
                    <a:gd name="connsiteX100" fmla="*/ 39528 w 58094"/>
                    <a:gd name="connsiteY100" fmla="*/ 48879 h 58084"/>
                    <a:gd name="connsiteX101" fmla="*/ 35974 w 58094"/>
                    <a:gd name="connsiteY101" fmla="*/ 48670 h 58084"/>
                    <a:gd name="connsiteX102" fmla="*/ 32587 w 58094"/>
                    <a:gd name="connsiteY102" fmla="*/ 48251 h 58084"/>
                    <a:gd name="connsiteX103" fmla="*/ 30161 w 58094"/>
                    <a:gd name="connsiteY103" fmla="*/ 48628 h 58084"/>
                    <a:gd name="connsiteX104" fmla="*/ 28029 w 58094"/>
                    <a:gd name="connsiteY104" fmla="*/ 48042 h 58084"/>
                    <a:gd name="connsiteX105" fmla="*/ 20293 w 58094"/>
                    <a:gd name="connsiteY105" fmla="*/ 48670 h 58084"/>
                    <a:gd name="connsiteX106" fmla="*/ 15233 w 58094"/>
                    <a:gd name="connsiteY106" fmla="*/ 48670 h 58084"/>
                    <a:gd name="connsiteX107" fmla="*/ 11052 w 58094"/>
                    <a:gd name="connsiteY107" fmla="*/ 48670 h 58084"/>
                    <a:gd name="connsiteX108" fmla="*/ 9755 w 58094"/>
                    <a:gd name="connsiteY108" fmla="*/ 48670 h 58084"/>
                    <a:gd name="connsiteX109" fmla="*/ 9463 w 58094"/>
                    <a:gd name="connsiteY109" fmla="*/ 48670 h 58084"/>
                    <a:gd name="connsiteX110" fmla="*/ 9797 w 58094"/>
                    <a:gd name="connsiteY110" fmla="*/ 48042 h 58084"/>
                    <a:gd name="connsiteX111" fmla="*/ 9337 w 58094"/>
                    <a:gd name="connsiteY111" fmla="*/ 48042 h 58084"/>
                    <a:gd name="connsiteX112" fmla="*/ 9337 w 58094"/>
                    <a:gd name="connsiteY112" fmla="*/ 46368 h 58084"/>
                    <a:gd name="connsiteX113" fmla="*/ 9337 w 58094"/>
                    <a:gd name="connsiteY113" fmla="*/ 44318 h 58084"/>
                    <a:gd name="connsiteX114" fmla="*/ 9337 w 58094"/>
                    <a:gd name="connsiteY114" fmla="*/ 35404 h 58084"/>
                    <a:gd name="connsiteX115" fmla="*/ 9755 w 58094"/>
                    <a:gd name="connsiteY115" fmla="*/ 27034 h 58084"/>
                    <a:gd name="connsiteX116" fmla="*/ 9337 w 58094"/>
                    <a:gd name="connsiteY116" fmla="*/ 19418 h 58084"/>
                    <a:gd name="connsiteX117" fmla="*/ 9755 w 58094"/>
                    <a:gd name="connsiteY117" fmla="*/ 10085 h 58084"/>
                    <a:gd name="connsiteX118" fmla="*/ 7874 w 58094"/>
                    <a:gd name="connsiteY118" fmla="*/ 5901 h 58084"/>
                    <a:gd name="connsiteX119" fmla="*/ 5532 w 58094"/>
                    <a:gd name="connsiteY119" fmla="*/ 4645 h 58084"/>
                    <a:gd name="connsiteX120" fmla="*/ 2981 w 58094"/>
                    <a:gd name="connsiteY120" fmla="*/ 4771 h 5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8094" h="58084">
                      <a:moveTo>
                        <a:pt x="2981" y="4771"/>
                      </a:moveTo>
                      <a:cubicBezTo>
                        <a:pt x="1593" y="5411"/>
                        <a:pt x="585" y="6666"/>
                        <a:pt x="263" y="8161"/>
                      </a:cubicBezTo>
                      <a:cubicBezTo>
                        <a:pt x="263" y="8997"/>
                        <a:pt x="12" y="11132"/>
                        <a:pt x="12" y="13015"/>
                      </a:cubicBezTo>
                      <a:cubicBezTo>
                        <a:pt x="79" y="14086"/>
                        <a:pt x="230" y="15149"/>
                        <a:pt x="472" y="16195"/>
                      </a:cubicBezTo>
                      <a:cubicBezTo>
                        <a:pt x="652" y="17103"/>
                        <a:pt x="723" y="18033"/>
                        <a:pt x="681" y="18957"/>
                      </a:cubicBezTo>
                      <a:cubicBezTo>
                        <a:pt x="656" y="20514"/>
                        <a:pt x="514" y="22067"/>
                        <a:pt x="263" y="23603"/>
                      </a:cubicBezTo>
                      <a:cubicBezTo>
                        <a:pt x="75" y="24791"/>
                        <a:pt x="-13" y="25996"/>
                        <a:pt x="12" y="27202"/>
                      </a:cubicBezTo>
                      <a:cubicBezTo>
                        <a:pt x="12" y="28708"/>
                        <a:pt x="263" y="30173"/>
                        <a:pt x="263" y="32307"/>
                      </a:cubicBezTo>
                      <a:cubicBezTo>
                        <a:pt x="263" y="33353"/>
                        <a:pt x="681" y="34818"/>
                        <a:pt x="681" y="35697"/>
                      </a:cubicBezTo>
                      <a:cubicBezTo>
                        <a:pt x="648" y="37463"/>
                        <a:pt x="506" y="39220"/>
                        <a:pt x="263" y="40970"/>
                      </a:cubicBezTo>
                      <a:cubicBezTo>
                        <a:pt x="50" y="42355"/>
                        <a:pt x="-34" y="43757"/>
                        <a:pt x="12" y="45155"/>
                      </a:cubicBezTo>
                      <a:lnTo>
                        <a:pt x="12" y="48712"/>
                      </a:lnTo>
                      <a:lnTo>
                        <a:pt x="12" y="55156"/>
                      </a:lnTo>
                      <a:lnTo>
                        <a:pt x="12" y="58044"/>
                      </a:lnTo>
                      <a:cubicBezTo>
                        <a:pt x="372" y="58098"/>
                        <a:pt x="740" y="58098"/>
                        <a:pt x="1099" y="58044"/>
                      </a:cubicBezTo>
                      <a:lnTo>
                        <a:pt x="5281" y="58044"/>
                      </a:lnTo>
                      <a:cubicBezTo>
                        <a:pt x="7790" y="57835"/>
                        <a:pt x="7581" y="57835"/>
                        <a:pt x="9086" y="56747"/>
                      </a:cubicBezTo>
                      <a:cubicBezTo>
                        <a:pt x="9086" y="56747"/>
                        <a:pt x="9379" y="56537"/>
                        <a:pt x="9504" y="56537"/>
                      </a:cubicBezTo>
                      <a:cubicBezTo>
                        <a:pt x="10675" y="56537"/>
                        <a:pt x="11762" y="58044"/>
                        <a:pt x="13686" y="58044"/>
                      </a:cubicBezTo>
                      <a:cubicBezTo>
                        <a:pt x="14188" y="58044"/>
                        <a:pt x="15233" y="57416"/>
                        <a:pt x="15735" y="57416"/>
                      </a:cubicBezTo>
                      <a:cubicBezTo>
                        <a:pt x="18620" y="57416"/>
                        <a:pt x="19373" y="58044"/>
                        <a:pt x="21840" y="58044"/>
                      </a:cubicBezTo>
                      <a:cubicBezTo>
                        <a:pt x="22768" y="57973"/>
                        <a:pt x="23688" y="57847"/>
                        <a:pt x="24600" y="57667"/>
                      </a:cubicBezTo>
                      <a:cubicBezTo>
                        <a:pt x="24600" y="57667"/>
                        <a:pt x="24934" y="58044"/>
                        <a:pt x="25060" y="58044"/>
                      </a:cubicBezTo>
                      <a:cubicBezTo>
                        <a:pt x="25185" y="58044"/>
                        <a:pt x="26231" y="58044"/>
                        <a:pt x="26983" y="58044"/>
                      </a:cubicBezTo>
                      <a:cubicBezTo>
                        <a:pt x="27364" y="58006"/>
                        <a:pt x="27732" y="57889"/>
                        <a:pt x="28071" y="57709"/>
                      </a:cubicBezTo>
                      <a:lnTo>
                        <a:pt x="29032" y="57709"/>
                      </a:lnTo>
                      <a:cubicBezTo>
                        <a:pt x="29267" y="57659"/>
                        <a:pt x="29467" y="57504"/>
                        <a:pt x="29576" y="57291"/>
                      </a:cubicBezTo>
                      <a:cubicBezTo>
                        <a:pt x="30153" y="57345"/>
                        <a:pt x="30713" y="57487"/>
                        <a:pt x="31249" y="57709"/>
                      </a:cubicBezTo>
                      <a:cubicBezTo>
                        <a:pt x="31717" y="57789"/>
                        <a:pt x="32198" y="57789"/>
                        <a:pt x="32670" y="57709"/>
                      </a:cubicBezTo>
                      <a:cubicBezTo>
                        <a:pt x="33256" y="57709"/>
                        <a:pt x="33841" y="57709"/>
                        <a:pt x="34719" y="57709"/>
                      </a:cubicBezTo>
                      <a:cubicBezTo>
                        <a:pt x="35597" y="57709"/>
                        <a:pt x="35723" y="57291"/>
                        <a:pt x="36057" y="57291"/>
                      </a:cubicBezTo>
                      <a:cubicBezTo>
                        <a:pt x="36785" y="57332"/>
                        <a:pt x="37500" y="57475"/>
                        <a:pt x="38190" y="57709"/>
                      </a:cubicBezTo>
                      <a:cubicBezTo>
                        <a:pt x="38713" y="57810"/>
                        <a:pt x="39252" y="57810"/>
                        <a:pt x="39779" y="57709"/>
                      </a:cubicBezTo>
                      <a:cubicBezTo>
                        <a:pt x="40699" y="57709"/>
                        <a:pt x="41493" y="57709"/>
                        <a:pt x="42413" y="57709"/>
                      </a:cubicBezTo>
                      <a:lnTo>
                        <a:pt x="45549" y="57709"/>
                      </a:lnTo>
                      <a:cubicBezTo>
                        <a:pt x="46804" y="57500"/>
                        <a:pt x="46637" y="57500"/>
                        <a:pt x="47431" y="56412"/>
                      </a:cubicBezTo>
                      <a:cubicBezTo>
                        <a:pt x="47431" y="56412"/>
                        <a:pt x="47431" y="56203"/>
                        <a:pt x="47682" y="56203"/>
                      </a:cubicBezTo>
                      <a:cubicBezTo>
                        <a:pt x="47904" y="56244"/>
                        <a:pt x="48117" y="56328"/>
                        <a:pt x="48309" y="56454"/>
                      </a:cubicBezTo>
                      <a:lnTo>
                        <a:pt x="49940" y="56956"/>
                      </a:lnTo>
                      <a:cubicBezTo>
                        <a:pt x="51583" y="57437"/>
                        <a:pt x="53285" y="57692"/>
                        <a:pt x="55000" y="57709"/>
                      </a:cubicBezTo>
                      <a:cubicBezTo>
                        <a:pt x="55585" y="57671"/>
                        <a:pt x="56158" y="57558"/>
                        <a:pt x="56714" y="57374"/>
                      </a:cubicBezTo>
                      <a:lnTo>
                        <a:pt x="57550" y="57165"/>
                      </a:lnTo>
                      <a:cubicBezTo>
                        <a:pt x="57843" y="57165"/>
                        <a:pt x="57550" y="56537"/>
                        <a:pt x="57550" y="56370"/>
                      </a:cubicBezTo>
                      <a:cubicBezTo>
                        <a:pt x="57550" y="53733"/>
                        <a:pt x="57550" y="52185"/>
                        <a:pt x="57843" y="50595"/>
                      </a:cubicBezTo>
                      <a:lnTo>
                        <a:pt x="58094" y="48126"/>
                      </a:lnTo>
                      <a:cubicBezTo>
                        <a:pt x="58094" y="47289"/>
                        <a:pt x="58094" y="47038"/>
                        <a:pt x="58094" y="46368"/>
                      </a:cubicBezTo>
                      <a:cubicBezTo>
                        <a:pt x="58094" y="45699"/>
                        <a:pt x="57676" y="43983"/>
                        <a:pt x="57676" y="42811"/>
                      </a:cubicBezTo>
                      <a:cubicBezTo>
                        <a:pt x="57718" y="41840"/>
                        <a:pt x="57831" y="40878"/>
                        <a:pt x="58010" y="39923"/>
                      </a:cubicBezTo>
                      <a:cubicBezTo>
                        <a:pt x="58010" y="39589"/>
                        <a:pt x="58010" y="38710"/>
                        <a:pt x="58010" y="37957"/>
                      </a:cubicBezTo>
                      <a:cubicBezTo>
                        <a:pt x="57956" y="37513"/>
                        <a:pt x="57814" y="37086"/>
                        <a:pt x="57592" y="36701"/>
                      </a:cubicBezTo>
                      <a:cubicBezTo>
                        <a:pt x="57417" y="36354"/>
                        <a:pt x="57346" y="35960"/>
                        <a:pt x="57383" y="35571"/>
                      </a:cubicBezTo>
                      <a:cubicBezTo>
                        <a:pt x="57413" y="34939"/>
                        <a:pt x="57555" y="34316"/>
                        <a:pt x="57801" y="33730"/>
                      </a:cubicBezTo>
                      <a:cubicBezTo>
                        <a:pt x="57889" y="33244"/>
                        <a:pt x="57889" y="32751"/>
                        <a:pt x="57801" y="32265"/>
                      </a:cubicBezTo>
                      <a:cubicBezTo>
                        <a:pt x="57801" y="31679"/>
                        <a:pt x="57801" y="31093"/>
                        <a:pt x="57801" y="30256"/>
                      </a:cubicBezTo>
                      <a:cubicBezTo>
                        <a:pt x="57801" y="29419"/>
                        <a:pt x="57383" y="29210"/>
                        <a:pt x="57383" y="28875"/>
                      </a:cubicBezTo>
                      <a:cubicBezTo>
                        <a:pt x="57421" y="28160"/>
                        <a:pt x="57563" y="27457"/>
                        <a:pt x="57801" y="26783"/>
                      </a:cubicBezTo>
                      <a:cubicBezTo>
                        <a:pt x="57898" y="26243"/>
                        <a:pt x="57898" y="25691"/>
                        <a:pt x="57801" y="25151"/>
                      </a:cubicBezTo>
                      <a:cubicBezTo>
                        <a:pt x="57822" y="24720"/>
                        <a:pt x="57822" y="24285"/>
                        <a:pt x="57801" y="23854"/>
                      </a:cubicBezTo>
                      <a:cubicBezTo>
                        <a:pt x="57722" y="23172"/>
                        <a:pt x="57722" y="22485"/>
                        <a:pt x="57801" y="21803"/>
                      </a:cubicBezTo>
                      <a:lnTo>
                        <a:pt x="57801" y="13936"/>
                      </a:lnTo>
                      <a:cubicBezTo>
                        <a:pt x="57910" y="12237"/>
                        <a:pt x="57467" y="10550"/>
                        <a:pt x="56547" y="9123"/>
                      </a:cubicBezTo>
                      <a:cubicBezTo>
                        <a:pt x="56547" y="8746"/>
                        <a:pt x="56338" y="8412"/>
                        <a:pt x="56338" y="8077"/>
                      </a:cubicBezTo>
                      <a:cubicBezTo>
                        <a:pt x="56338" y="6654"/>
                        <a:pt x="56673" y="4352"/>
                        <a:pt x="57049" y="879"/>
                      </a:cubicBezTo>
                      <a:cubicBezTo>
                        <a:pt x="57070" y="670"/>
                        <a:pt x="57070" y="460"/>
                        <a:pt x="57049" y="251"/>
                      </a:cubicBezTo>
                      <a:lnTo>
                        <a:pt x="57341" y="251"/>
                      </a:lnTo>
                      <a:lnTo>
                        <a:pt x="56170" y="251"/>
                      </a:lnTo>
                      <a:lnTo>
                        <a:pt x="53453" y="0"/>
                      </a:lnTo>
                      <a:lnTo>
                        <a:pt x="50358" y="0"/>
                      </a:lnTo>
                      <a:lnTo>
                        <a:pt x="47766" y="0"/>
                      </a:lnTo>
                      <a:cubicBezTo>
                        <a:pt x="46511" y="0"/>
                        <a:pt x="43960" y="670"/>
                        <a:pt x="42706" y="670"/>
                      </a:cubicBezTo>
                      <a:cubicBezTo>
                        <a:pt x="35472" y="670"/>
                        <a:pt x="33590" y="0"/>
                        <a:pt x="27443" y="0"/>
                      </a:cubicBezTo>
                      <a:cubicBezTo>
                        <a:pt x="24683" y="0"/>
                        <a:pt x="21547" y="419"/>
                        <a:pt x="18578" y="419"/>
                      </a:cubicBezTo>
                      <a:cubicBezTo>
                        <a:pt x="15610" y="419"/>
                        <a:pt x="10968" y="0"/>
                        <a:pt x="9463" y="0"/>
                      </a:cubicBezTo>
                      <a:cubicBezTo>
                        <a:pt x="7121" y="490"/>
                        <a:pt x="5402" y="2503"/>
                        <a:pt x="5281" y="4896"/>
                      </a:cubicBezTo>
                      <a:cubicBezTo>
                        <a:pt x="5218" y="6470"/>
                        <a:pt x="5657" y="8027"/>
                        <a:pt x="6535" y="9332"/>
                      </a:cubicBezTo>
                      <a:cubicBezTo>
                        <a:pt x="8325" y="9860"/>
                        <a:pt x="10194" y="10069"/>
                        <a:pt x="12055" y="9960"/>
                      </a:cubicBezTo>
                      <a:cubicBezTo>
                        <a:pt x="18620" y="9960"/>
                        <a:pt x="25185" y="9332"/>
                        <a:pt x="31290" y="9332"/>
                      </a:cubicBezTo>
                      <a:cubicBezTo>
                        <a:pt x="33632" y="9332"/>
                        <a:pt x="35974" y="9541"/>
                        <a:pt x="43835" y="9541"/>
                      </a:cubicBezTo>
                      <a:lnTo>
                        <a:pt x="48560" y="9541"/>
                      </a:lnTo>
                      <a:cubicBezTo>
                        <a:pt x="48560" y="9541"/>
                        <a:pt x="49062" y="9541"/>
                        <a:pt x="49146" y="9541"/>
                      </a:cubicBezTo>
                      <a:cubicBezTo>
                        <a:pt x="49229" y="9541"/>
                        <a:pt x="49146" y="9876"/>
                        <a:pt x="49146" y="10002"/>
                      </a:cubicBezTo>
                      <a:lnTo>
                        <a:pt x="49146" y="12429"/>
                      </a:lnTo>
                      <a:lnTo>
                        <a:pt x="49146" y="15777"/>
                      </a:lnTo>
                      <a:cubicBezTo>
                        <a:pt x="49146" y="17032"/>
                        <a:pt x="48518" y="18539"/>
                        <a:pt x="48518" y="20213"/>
                      </a:cubicBezTo>
                      <a:cubicBezTo>
                        <a:pt x="48518" y="20631"/>
                        <a:pt x="48518" y="21217"/>
                        <a:pt x="48727" y="22012"/>
                      </a:cubicBezTo>
                      <a:lnTo>
                        <a:pt x="48727" y="23351"/>
                      </a:lnTo>
                      <a:cubicBezTo>
                        <a:pt x="48744" y="23632"/>
                        <a:pt x="48744" y="23908"/>
                        <a:pt x="48727" y="24188"/>
                      </a:cubicBezTo>
                      <a:cubicBezTo>
                        <a:pt x="48727" y="24858"/>
                        <a:pt x="48936" y="25444"/>
                        <a:pt x="48936" y="25946"/>
                      </a:cubicBezTo>
                      <a:cubicBezTo>
                        <a:pt x="48936" y="27160"/>
                        <a:pt x="48727" y="28164"/>
                        <a:pt x="48727" y="29503"/>
                      </a:cubicBezTo>
                      <a:cubicBezTo>
                        <a:pt x="48727" y="30842"/>
                        <a:pt x="48309" y="32391"/>
                        <a:pt x="48309" y="32893"/>
                      </a:cubicBezTo>
                      <a:cubicBezTo>
                        <a:pt x="48309" y="33395"/>
                        <a:pt x="48727" y="34944"/>
                        <a:pt x="48727" y="35948"/>
                      </a:cubicBezTo>
                      <a:cubicBezTo>
                        <a:pt x="48727" y="36952"/>
                        <a:pt x="48393" y="38124"/>
                        <a:pt x="48351" y="39296"/>
                      </a:cubicBezTo>
                      <a:cubicBezTo>
                        <a:pt x="48180" y="39806"/>
                        <a:pt x="48096" y="40346"/>
                        <a:pt x="48100" y="40886"/>
                      </a:cubicBezTo>
                      <a:cubicBezTo>
                        <a:pt x="48100" y="43439"/>
                        <a:pt x="48727" y="46243"/>
                        <a:pt x="48727" y="48461"/>
                      </a:cubicBezTo>
                      <a:cubicBezTo>
                        <a:pt x="48727" y="48461"/>
                        <a:pt x="48727" y="48670"/>
                        <a:pt x="48727" y="48879"/>
                      </a:cubicBezTo>
                      <a:cubicBezTo>
                        <a:pt x="48727" y="49088"/>
                        <a:pt x="48727" y="48879"/>
                        <a:pt x="48435" y="48879"/>
                      </a:cubicBezTo>
                      <a:lnTo>
                        <a:pt x="46386" y="48879"/>
                      </a:lnTo>
                      <a:lnTo>
                        <a:pt x="45048" y="48879"/>
                      </a:lnTo>
                      <a:cubicBezTo>
                        <a:pt x="44546" y="48879"/>
                        <a:pt x="43919" y="48251"/>
                        <a:pt x="43250" y="48251"/>
                      </a:cubicBezTo>
                      <a:cubicBezTo>
                        <a:pt x="42627" y="48465"/>
                        <a:pt x="41983" y="48607"/>
                        <a:pt x="41326" y="48670"/>
                      </a:cubicBezTo>
                      <a:cubicBezTo>
                        <a:pt x="40615" y="48670"/>
                        <a:pt x="40030" y="48879"/>
                        <a:pt x="39528" y="48879"/>
                      </a:cubicBezTo>
                      <a:cubicBezTo>
                        <a:pt x="38357" y="48879"/>
                        <a:pt x="37312" y="48670"/>
                        <a:pt x="35974" y="48670"/>
                      </a:cubicBezTo>
                      <a:cubicBezTo>
                        <a:pt x="34636" y="48670"/>
                        <a:pt x="33088" y="48251"/>
                        <a:pt x="32587" y="48251"/>
                      </a:cubicBezTo>
                      <a:cubicBezTo>
                        <a:pt x="31771" y="48314"/>
                        <a:pt x="30960" y="48440"/>
                        <a:pt x="30161" y="48628"/>
                      </a:cubicBezTo>
                      <a:cubicBezTo>
                        <a:pt x="29542" y="48184"/>
                        <a:pt x="28786" y="47975"/>
                        <a:pt x="28029" y="48042"/>
                      </a:cubicBezTo>
                      <a:cubicBezTo>
                        <a:pt x="25394" y="48042"/>
                        <a:pt x="22760" y="48670"/>
                        <a:pt x="20293" y="48670"/>
                      </a:cubicBezTo>
                      <a:cubicBezTo>
                        <a:pt x="19373" y="48670"/>
                        <a:pt x="18453" y="48670"/>
                        <a:pt x="15233" y="48670"/>
                      </a:cubicBezTo>
                      <a:cubicBezTo>
                        <a:pt x="13937" y="48670"/>
                        <a:pt x="12515" y="48670"/>
                        <a:pt x="11052" y="48670"/>
                      </a:cubicBezTo>
                      <a:cubicBezTo>
                        <a:pt x="9588" y="48670"/>
                        <a:pt x="9964" y="48670"/>
                        <a:pt x="9755" y="48670"/>
                      </a:cubicBezTo>
                      <a:lnTo>
                        <a:pt x="9463" y="48670"/>
                      </a:lnTo>
                      <a:cubicBezTo>
                        <a:pt x="9463" y="48670"/>
                        <a:pt x="9797" y="48042"/>
                        <a:pt x="9797" y="48042"/>
                      </a:cubicBezTo>
                      <a:cubicBezTo>
                        <a:pt x="9797" y="48042"/>
                        <a:pt x="9337" y="48293"/>
                        <a:pt x="9337" y="48042"/>
                      </a:cubicBezTo>
                      <a:lnTo>
                        <a:pt x="9337" y="46368"/>
                      </a:lnTo>
                      <a:cubicBezTo>
                        <a:pt x="9299" y="45686"/>
                        <a:pt x="9299" y="45000"/>
                        <a:pt x="9337" y="44318"/>
                      </a:cubicBezTo>
                      <a:cubicBezTo>
                        <a:pt x="9337" y="41346"/>
                        <a:pt x="9337" y="38794"/>
                        <a:pt x="9337" y="35404"/>
                      </a:cubicBezTo>
                      <a:cubicBezTo>
                        <a:pt x="9337" y="32014"/>
                        <a:pt x="9755" y="28206"/>
                        <a:pt x="9755" y="27034"/>
                      </a:cubicBezTo>
                      <a:cubicBezTo>
                        <a:pt x="9755" y="24481"/>
                        <a:pt x="9337" y="21970"/>
                        <a:pt x="9337" y="19418"/>
                      </a:cubicBezTo>
                      <a:cubicBezTo>
                        <a:pt x="9337" y="17702"/>
                        <a:pt x="9755" y="13057"/>
                        <a:pt x="9755" y="10085"/>
                      </a:cubicBezTo>
                      <a:cubicBezTo>
                        <a:pt x="10015" y="8441"/>
                        <a:pt x="9279" y="6796"/>
                        <a:pt x="7874" y="5901"/>
                      </a:cubicBezTo>
                      <a:cubicBezTo>
                        <a:pt x="7397" y="5068"/>
                        <a:pt x="6489" y="4582"/>
                        <a:pt x="5532" y="4645"/>
                      </a:cubicBezTo>
                      <a:cubicBezTo>
                        <a:pt x="4679" y="4612"/>
                        <a:pt x="3826" y="4654"/>
                        <a:pt x="2981" y="4771"/>
                      </a:cubicBezTo>
                      <a:close/>
                    </a:path>
                  </a:pathLst>
                </a:custGeom>
                <a:solidFill>
                  <a:schemeClr val="bg1"/>
                </a:solidFill>
                <a:ln w="3805" cap="flat">
                  <a:noFill/>
                  <a:prstDash val="solid"/>
                  <a:miter/>
                </a:ln>
              </p:spPr>
              <p:txBody>
                <a:bodyPr wrap="none" rtlCol="0" anchor="ctr"/>
                <a:lstStyle/>
                <a:p>
                  <a:endParaRPr lang="en-CA"/>
                </a:p>
              </p:txBody>
            </p:sp>
            <p:sp>
              <p:nvSpPr>
                <p:cNvPr id="311" name="Freeform 310">
                  <a:extLst>
                    <a:ext uri="{FF2B5EF4-FFF2-40B4-BE49-F238E27FC236}">
                      <a16:creationId xmlns:a16="http://schemas.microsoft.com/office/drawing/2014/main" id="{FE78C52D-DC3C-1049-AF56-C8A2AF50FA6B}"/>
                    </a:ext>
                  </a:extLst>
                </p:cNvPr>
                <p:cNvSpPr/>
                <p:nvPr/>
              </p:nvSpPr>
              <p:spPr>
                <a:xfrm>
                  <a:off x="7472839" y="3324243"/>
                  <a:ext cx="10385" cy="48283"/>
                </a:xfrm>
                <a:custGeom>
                  <a:avLst/>
                  <a:gdLst>
                    <a:gd name="connsiteX0" fmla="*/ 7401 w 10385"/>
                    <a:gd name="connsiteY0" fmla="*/ 48099 h 48283"/>
                    <a:gd name="connsiteX1" fmla="*/ 10161 w 10385"/>
                    <a:gd name="connsiteY1" fmla="*/ 47555 h 48283"/>
                    <a:gd name="connsiteX2" fmla="*/ 10161 w 10385"/>
                    <a:gd name="connsiteY2" fmla="*/ 46801 h 48283"/>
                    <a:gd name="connsiteX3" fmla="*/ 9743 w 10385"/>
                    <a:gd name="connsiteY3" fmla="*/ 46299 h 48283"/>
                    <a:gd name="connsiteX4" fmla="*/ 9743 w 10385"/>
                    <a:gd name="connsiteY4" fmla="*/ 45881 h 48283"/>
                    <a:gd name="connsiteX5" fmla="*/ 10161 w 10385"/>
                    <a:gd name="connsiteY5" fmla="*/ 45127 h 48283"/>
                    <a:gd name="connsiteX6" fmla="*/ 10161 w 10385"/>
                    <a:gd name="connsiteY6" fmla="*/ 44583 h 48283"/>
                    <a:gd name="connsiteX7" fmla="*/ 10161 w 10385"/>
                    <a:gd name="connsiteY7" fmla="*/ 43788 h 48283"/>
                    <a:gd name="connsiteX8" fmla="*/ 9743 w 10385"/>
                    <a:gd name="connsiteY8" fmla="*/ 43286 h 48283"/>
                    <a:gd name="connsiteX9" fmla="*/ 10161 w 10385"/>
                    <a:gd name="connsiteY9" fmla="*/ 42449 h 48283"/>
                    <a:gd name="connsiteX10" fmla="*/ 10161 w 10385"/>
                    <a:gd name="connsiteY10" fmla="*/ 41821 h 48283"/>
                    <a:gd name="connsiteX11" fmla="*/ 10161 w 10385"/>
                    <a:gd name="connsiteY11" fmla="*/ 40775 h 48283"/>
                    <a:gd name="connsiteX12" fmla="*/ 10161 w 10385"/>
                    <a:gd name="connsiteY12" fmla="*/ 39561 h 48283"/>
                    <a:gd name="connsiteX13" fmla="*/ 8907 w 10385"/>
                    <a:gd name="connsiteY13" fmla="*/ 38850 h 48283"/>
                    <a:gd name="connsiteX14" fmla="*/ 8907 w 10385"/>
                    <a:gd name="connsiteY14" fmla="*/ 38850 h 48283"/>
                    <a:gd name="connsiteX15" fmla="*/ 10370 w 10385"/>
                    <a:gd name="connsiteY15" fmla="*/ 37260 h 48283"/>
                    <a:gd name="connsiteX16" fmla="*/ 9743 w 10385"/>
                    <a:gd name="connsiteY16" fmla="*/ 36465 h 48283"/>
                    <a:gd name="connsiteX17" fmla="*/ 10370 w 10385"/>
                    <a:gd name="connsiteY17" fmla="*/ 34079 h 48283"/>
                    <a:gd name="connsiteX18" fmla="*/ 9994 w 10385"/>
                    <a:gd name="connsiteY18" fmla="*/ 32991 h 48283"/>
                    <a:gd name="connsiteX19" fmla="*/ 10370 w 10385"/>
                    <a:gd name="connsiteY19" fmla="*/ 32991 h 48283"/>
                    <a:gd name="connsiteX20" fmla="*/ 10370 w 10385"/>
                    <a:gd name="connsiteY20" fmla="*/ 32238 h 48283"/>
                    <a:gd name="connsiteX21" fmla="*/ 10036 w 10385"/>
                    <a:gd name="connsiteY21" fmla="*/ 31819 h 48283"/>
                    <a:gd name="connsiteX22" fmla="*/ 10036 w 10385"/>
                    <a:gd name="connsiteY22" fmla="*/ 31443 h 48283"/>
                    <a:gd name="connsiteX23" fmla="*/ 9659 w 10385"/>
                    <a:gd name="connsiteY23" fmla="*/ 31234 h 48283"/>
                    <a:gd name="connsiteX24" fmla="*/ 10036 w 10385"/>
                    <a:gd name="connsiteY24" fmla="*/ 30606 h 48283"/>
                    <a:gd name="connsiteX25" fmla="*/ 10036 w 10385"/>
                    <a:gd name="connsiteY25" fmla="*/ 30020 h 48283"/>
                    <a:gd name="connsiteX26" fmla="*/ 10036 w 10385"/>
                    <a:gd name="connsiteY26" fmla="*/ 29225 h 48283"/>
                    <a:gd name="connsiteX27" fmla="*/ 9618 w 10385"/>
                    <a:gd name="connsiteY27" fmla="*/ 28723 h 48283"/>
                    <a:gd name="connsiteX28" fmla="*/ 10036 w 10385"/>
                    <a:gd name="connsiteY28" fmla="*/ 27886 h 48283"/>
                    <a:gd name="connsiteX29" fmla="*/ 10036 w 10385"/>
                    <a:gd name="connsiteY29" fmla="*/ 27258 h 48283"/>
                    <a:gd name="connsiteX30" fmla="*/ 10036 w 10385"/>
                    <a:gd name="connsiteY30" fmla="*/ 26212 h 48283"/>
                    <a:gd name="connsiteX31" fmla="*/ 10036 w 10385"/>
                    <a:gd name="connsiteY31" fmla="*/ 24998 h 48283"/>
                    <a:gd name="connsiteX32" fmla="*/ 8781 w 10385"/>
                    <a:gd name="connsiteY32" fmla="*/ 24287 h 48283"/>
                    <a:gd name="connsiteX33" fmla="*/ 8781 w 10385"/>
                    <a:gd name="connsiteY33" fmla="*/ 24287 h 48283"/>
                    <a:gd name="connsiteX34" fmla="*/ 10245 w 10385"/>
                    <a:gd name="connsiteY34" fmla="*/ 22696 h 48283"/>
                    <a:gd name="connsiteX35" fmla="*/ 9618 w 10385"/>
                    <a:gd name="connsiteY35" fmla="*/ 21901 h 48283"/>
                    <a:gd name="connsiteX36" fmla="*/ 10245 w 10385"/>
                    <a:gd name="connsiteY36" fmla="*/ 19516 h 48283"/>
                    <a:gd name="connsiteX37" fmla="*/ 9827 w 10385"/>
                    <a:gd name="connsiteY37" fmla="*/ 18135 h 48283"/>
                    <a:gd name="connsiteX38" fmla="*/ 10161 w 10385"/>
                    <a:gd name="connsiteY38" fmla="*/ 17005 h 48283"/>
                    <a:gd name="connsiteX39" fmla="*/ 10161 w 10385"/>
                    <a:gd name="connsiteY39" fmla="*/ 17005 h 48283"/>
                    <a:gd name="connsiteX40" fmla="*/ 10161 w 10385"/>
                    <a:gd name="connsiteY40" fmla="*/ 16210 h 48283"/>
                    <a:gd name="connsiteX41" fmla="*/ 9743 w 10385"/>
                    <a:gd name="connsiteY41" fmla="*/ 15750 h 48283"/>
                    <a:gd name="connsiteX42" fmla="*/ 9743 w 10385"/>
                    <a:gd name="connsiteY42" fmla="*/ 15289 h 48283"/>
                    <a:gd name="connsiteX43" fmla="*/ 10161 w 10385"/>
                    <a:gd name="connsiteY43" fmla="*/ 14578 h 48283"/>
                    <a:gd name="connsiteX44" fmla="*/ 10161 w 10385"/>
                    <a:gd name="connsiteY44" fmla="*/ 14034 h 48283"/>
                    <a:gd name="connsiteX45" fmla="*/ 10161 w 10385"/>
                    <a:gd name="connsiteY45" fmla="*/ 13239 h 48283"/>
                    <a:gd name="connsiteX46" fmla="*/ 9743 w 10385"/>
                    <a:gd name="connsiteY46" fmla="*/ 12695 h 48283"/>
                    <a:gd name="connsiteX47" fmla="*/ 10161 w 10385"/>
                    <a:gd name="connsiteY47" fmla="*/ 11858 h 48283"/>
                    <a:gd name="connsiteX48" fmla="*/ 10161 w 10385"/>
                    <a:gd name="connsiteY48" fmla="*/ 11230 h 48283"/>
                    <a:gd name="connsiteX49" fmla="*/ 10161 w 10385"/>
                    <a:gd name="connsiteY49" fmla="*/ 10226 h 48283"/>
                    <a:gd name="connsiteX50" fmla="*/ 10161 w 10385"/>
                    <a:gd name="connsiteY50" fmla="*/ 9012 h 48283"/>
                    <a:gd name="connsiteX51" fmla="*/ 8907 w 10385"/>
                    <a:gd name="connsiteY51" fmla="*/ 8259 h 48283"/>
                    <a:gd name="connsiteX52" fmla="*/ 8907 w 10385"/>
                    <a:gd name="connsiteY52" fmla="*/ 8259 h 48283"/>
                    <a:gd name="connsiteX53" fmla="*/ 10370 w 10385"/>
                    <a:gd name="connsiteY53" fmla="*/ 6669 h 48283"/>
                    <a:gd name="connsiteX54" fmla="*/ 9743 w 10385"/>
                    <a:gd name="connsiteY54" fmla="*/ 5873 h 48283"/>
                    <a:gd name="connsiteX55" fmla="*/ 10370 w 10385"/>
                    <a:gd name="connsiteY55" fmla="*/ 3488 h 48283"/>
                    <a:gd name="connsiteX56" fmla="*/ 9952 w 10385"/>
                    <a:gd name="connsiteY56" fmla="*/ 2107 h 48283"/>
                    <a:gd name="connsiteX57" fmla="*/ 10370 w 10385"/>
                    <a:gd name="connsiteY57" fmla="*/ 684 h 48283"/>
                    <a:gd name="connsiteX58" fmla="*/ 5519 w 10385"/>
                    <a:gd name="connsiteY58" fmla="*/ 57 h 48283"/>
                    <a:gd name="connsiteX59" fmla="*/ 1087 w 10385"/>
                    <a:gd name="connsiteY59" fmla="*/ 57 h 48283"/>
                    <a:gd name="connsiteX60" fmla="*/ 418 w 10385"/>
                    <a:gd name="connsiteY60" fmla="*/ 935 h 48283"/>
                    <a:gd name="connsiteX61" fmla="*/ 1087 w 10385"/>
                    <a:gd name="connsiteY61" fmla="*/ 3948 h 48283"/>
                    <a:gd name="connsiteX62" fmla="*/ 836 w 10385"/>
                    <a:gd name="connsiteY62" fmla="*/ 5915 h 48283"/>
                    <a:gd name="connsiteX63" fmla="*/ 1087 w 10385"/>
                    <a:gd name="connsiteY63" fmla="*/ 7547 h 48283"/>
                    <a:gd name="connsiteX64" fmla="*/ 1087 w 10385"/>
                    <a:gd name="connsiteY64" fmla="*/ 9096 h 48283"/>
                    <a:gd name="connsiteX65" fmla="*/ 418 w 10385"/>
                    <a:gd name="connsiteY65" fmla="*/ 9807 h 48283"/>
                    <a:gd name="connsiteX66" fmla="*/ 878 w 10385"/>
                    <a:gd name="connsiteY66" fmla="*/ 10560 h 48283"/>
                    <a:gd name="connsiteX67" fmla="*/ 878 w 10385"/>
                    <a:gd name="connsiteY67" fmla="*/ 11272 h 48283"/>
                    <a:gd name="connsiteX68" fmla="*/ 878 w 10385"/>
                    <a:gd name="connsiteY68" fmla="*/ 12653 h 48283"/>
                    <a:gd name="connsiteX69" fmla="*/ 418 w 10385"/>
                    <a:gd name="connsiteY69" fmla="*/ 13950 h 48283"/>
                    <a:gd name="connsiteX70" fmla="*/ 878 w 10385"/>
                    <a:gd name="connsiteY70" fmla="*/ 15164 h 48283"/>
                    <a:gd name="connsiteX71" fmla="*/ 460 w 10385"/>
                    <a:gd name="connsiteY71" fmla="*/ 16461 h 48283"/>
                    <a:gd name="connsiteX72" fmla="*/ 209 w 10385"/>
                    <a:gd name="connsiteY72" fmla="*/ 17047 h 48283"/>
                    <a:gd name="connsiteX73" fmla="*/ 878 w 10385"/>
                    <a:gd name="connsiteY73" fmla="*/ 20060 h 48283"/>
                    <a:gd name="connsiteX74" fmla="*/ 627 w 10385"/>
                    <a:gd name="connsiteY74" fmla="*/ 22069 h 48283"/>
                    <a:gd name="connsiteX75" fmla="*/ 878 w 10385"/>
                    <a:gd name="connsiteY75" fmla="*/ 23659 h 48283"/>
                    <a:gd name="connsiteX76" fmla="*/ 878 w 10385"/>
                    <a:gd name="connsiteY76" fmla="*/ 25249 h 48283"/>
                    <a:gd name="connsiteX77" fmla="*/ 209 w 10385"/>
                    <a:gd name="connsiteY77" fmla="*/ 25961 h 48283"/>
                    <a:gd name="connsiteX78" fmla="*/ 669 w 10385"/>
                    <a:gd name="connsiteY78" fmla="*/ 26714 h 48283"/>
                    <a:gd name="connsiteX79" fmla="*/ 669 w 10385"/>
                    <a:gd name="connsiteY79" fmla="*/ 27384 h 48283"/>
                    <a:gd name="connsiteX80" fmla="*/ 669 w 10385"/>
                    <a:gd name="connsiteY80" fmla="*/ 28765 h 48283"/>
                    <a:gd name="connsiteX81" fmla="*/ 209 w 10385"/>
                    <a:gd name="connsiteY81" fmla="*/ 30104 h 48283"/>
                    <a:gd name="connsiteX82" fmla="*/ 585 w 10385"/>
                    <a:gd name="connsiteY82" fmla="*/ 31024 h 48283"/>
                    <a:gd name="connsiteX83" fmla="*/ 0 w 10385"/>
                    <a:gd name="connsiteY83" fmla="*/ 31861 h 48283"/>
                    <a:gd name="connsiteX84" fmla="*/ 669 w 10385"/>
                    <a:gd name="connsiteY84" fmla="*/ 34874 h 48283"/>
                    <a:gd name="connsiteX85" fmla="*/ 418 w 10385"/>
                    <a:gd name="connsiteY85" fmla="*/ 36841 h 48283"/>
                    <a:gd name="connsiteX86" fmla="*/ 669 w 10385"/>
                    <a:gd name="connsiteY86" fmla="*/ 38473 h 48283"/>
                    <a:gd name="connsiteX87" fmla="*/ 669 w 10385"/>
                    <a:gd name="connsiteY87" fmla="*/ 40064 h 48283"/>
                    <a:gd name="connsiteX88" fmla="*/ 0 w 10385"/>
                    <a:gd name="connsiteY88" fmla="*/ 40775 h 48283"/>
                    <a:gd name="connsiteX89" fmla="*/ 460 w 10385"/>
                    <a:gd name="connsiteY89" fmla="*/ 41528 h 48283"/>
                    <a:gd name="connsiteX90" fmla="*/ 460 w 10385"/>
                    <a:gd name="connsiteY90" fmla="*/ 42198 h 48283"/>
                    <a:gd name="connsiteX91" fmla="*/ 460 w 10385"/>
                    <a:gd name="connsiteY91" fmla="*/ 43579 h 48283"/>
                    <a:gd name="connsiteX92" fmla="*/ 0 w 10385"/>
                    <a:gd name="connsiteY92" fmla="*/ 44918 h 48283"/>
                    <a:gd name="connsiteX93" fmla="*/ 460 w 10385"/>
                    <a:gd name="connsiteY93" fmla="*/ 46090 h 48283"/>
                    <a:gd name="connsiteX94" fmla="*/ 0 w 10385"/>
                    <a:gd name="connsiteY94" fmla="*/ 47555 h 48283"/>
                    <a:gd name="connsiteX95" fmla="*/ 1923 w 10385"/>
                    <a:gd name="connsiteY95" fmla="*/ 48224 h 48283"/>
                    <a:gd name="connsiteX96" fmla="*/ 4265 w 10385"/>
                    <a:gd name="connsiteY96" fmla="*/ 48224 h 4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5" h="48283">
                      <a:moveTo>
                        <a:pt x="7401" y="48099"/>
                      </a:moveTo>
                      <a:cubicBezTo>
                        <a:pt x="8346" y="48094"/>
                        <a:pt x="9283" y="47910"/>
                        <a:pt x="10161" y="47555"/>
                      </a:cubicBezTo>
                      <a:cubicBezTo>
                        <a:pt x="10182" y="47303"/>
                        <a:pt x="10182" y="47052"/>
                        <a:pt x="10161" y="46801"/>
                      </a:cubicBezTo>
                      <a:cubicBezTo>
                        <a:pt x="10161" y="46801"/>
                        <a:pt x="10161" y="46508"/>
                        <a:pt x="9743" y="46299"/>
                      </a:cubicBezTo>
                      <a:cubicBezTo>
                        <a:pt x="9659" y="46173"/>
                        <a:pt x="9659" y="46006"/>
                        <a:pt x="9743" y="45881"/>
                      </a:cubicBezTo>
                      <a:cubicBezTo>
                        <a:pt x="9797" y="45592"/>
                        <a:pt x="9944" y="45328"/>
                        <a:pt x="10161" y="45127"/>
                      </a:cubicBezTo>
                      <a:cubicBezTo>
                        <a:pt x="10232" y="44952"/>
                        <a:pt x="10232" y="44759"/>
                        <a:pt x="10161" y="44583"/>
                      </a:cubicBezTo>
                      <a:cubicBezTo>
                        <a:pt x="10161" y="44583"/>
                        <a:pt x="10161" y="44123"/>
                        <a:pt x="10161" y="43788"/>
                      </a:cubicBezTo>
                      <a:cubicBezTo>
                        <a:pt x="10161" y="43453"/>
                        <a:pt x="9743" y="43412"/>
                        <a:pt x="9743" y="43286"/>
                      </a:cubicBezTo>
                      <a:cubicBezTo>
                        <a:pt x="9743" y="43160"/>
                        <a:pt x="9743" y="42742"/>
                        <a:pt x="10161" y="42449"/>
                      </a:cubicBezTo>
                      <a:cubicBezTo>
                        <a:pt x="10249" y="42248"/>
                        <a:pt x="10249" y="42022"/>
                        <a:pt x="10161" y="41821"/>
                      </a:cubicBezTo>
                      <a:cubicBezTo>
                        <a:pt x="10161" y="41445"/>
                        <a:pt x="10161" y="41152"/>
                        <a:pt x="10161" y="40775"/>
                      </a:cubicBezTo>
                      <a:lnTo>
                        <a:pt x="10161" y="39561"/>
                      </a:lnTo>
                      <a:cubicBezTo>
                        <a:pt x="9952" y="39059"/>
                        <a:pt x="9952" y="39143"/>
                        <a:pt x="8907" y="38850"/>
                      </a:cubicBezTo>
                      <a:lnTo>
                        <a:pt x="8907" y="38850"/>
                      </a:lnTo>
                      <a:cubicBezTo>
                        <a:pt x="8907" y="38557"/>
                        <a:pt x="10370" y="38013"/>
                        <a:pt x="10370" y="37260"/>
                      </a:cubicBezTo>
                      <a:cubicBezTo>
                        <a:pt x="10370" y="36507"/>
                        <a:pt x="9743" y="36632"/>
                        <a:pt x="9743" y="36465"/>
                      </a:cubicBezTo>
                      <a:cubicBezTo>
                        <a:pt x="9743" y="35335"/>
                        <a:pt x="10370" y="35042"/>
                        <a:pt x="10370" y="34079"/>
                      </a:cubicBezTo>
                      <a:cubicBezTo>
                        <a:pt x="10295" y="33703"/>
                        <a:pt x="10169" y="33334"/>
                        <a:pt x="9994" y="32991"/>
                      </a:cubicBezTo>
                      <a:cubicBezTo>
                        <a:pt x="10245" y="32991"/>
                        <a:pt x="10370" y="32991"/>
                        <a:pt x="10370" y="32991"/>
                      </a:cubicBezTo>
                      <a:cubicBezTo>
                        <a:pt x="10391" y="32740"/>
                        <a:pt x="10391" y="32489"/>
                        <a:pt x="10370" y="32238"/>
                      </a:cubicBezTo>
                      <a:cubicBezTo>
                        <a:pt x="10370" y="32238"/>
                        <a:pt x="10370" y="31987"/>
                        <a:pt x="10036" y="31819"/>
                      </a:cubicBezTo>
                      <a:cubicBezTo>
                        <a:pt x="10061" y="31694"/>
                        <a:pt x="10061" y="31568"/>
                        <a:pt x="10036" y="31443"/>
                      </a:cubicBezTo>
                      <a:cubicBezTo>
                        <a:pt x="10036" y="31443"/>
                        <a:pt x="10036" y="31443"/>
                        <a:pt x="9659" y="31234"/>
                      </a:cubicBezTo>
                      <a:cubicBezTo>
                        <a:pt x="9718" y="30991"/>
                        <a:pt x="9848" y="30773"/>
                        <a:pt x="10036" y="30606"/>
                      </a:cubicBezTo>
                      <a:cubicBezTo>
                        <a:pt x="10036" y="30606"/>
                        <a:pt x="10036" y="30606"/>
                        <a:pt x="10036" y="30020"/>
                      </a:cubicBezTo>
                      <a:cubicBezTo>
                        <a:pt x="10036" y="29434"/>
                        <a:pt x="10036" y="29560"/>
                        <a:pt x="10036" y="29225"/>
                      </a:cubicBezTo>
                      <a:cubicBezTo>
                        <a:pt x="10036" y="28890"/>
                        <a:pt x="9618" y="28848"/>
                        <a:pt x="9618" y="28723"/>
                      </a:cubicBezTo>
                      <a:cubicBezTo>
                        <a:pt x="9618" y="28597"/>
                        <a:pt x="9618" y="28179"/>
                        <a:pt x="10036" y="27886"/>
                      </a:cubicBezTo>
                      <a:cubicBezTo>
                        <a:pt x="10123" y="27685"/>
                        <a:pt x="10123" y="27459"/>
                        <a:pt x="10036" y="27258"/>
                      </a:cubicBezTo>
                      <a:cubicBezTo>
                        <a:pt x="10036" y="26881"/>
                        <a:pt x="10036" y="26588"/>
                        <a:pt x="10036" y="26212"/>
                      </a:cubicBezTo>
                      <a:lnTo>
                        <a:pt x="10036" y="24998"/>
                      </a:lnTo>
                      <a:cubicBezTo>
                        <a:pt x="9827" y="24496"/>
                        <a:pt x="9827" y="24580"/>
                        <a:pt x="8781" y="24287"/>
                      </a:cubicBezTo>
                      <a:lnTo>
                        <a:pt x="8781" y="24287"/>
                      </a:lnTo>
                      <a:cubicBezTo>
                        <a:pt x="8781" y="23994"/>
                        <a:pt x="10245" y="23450"/>
                        <a:pt x="10245" y="22696"/>
                      </a:cubicBezTo>
                      <a:cubicBezTo>
                        <a:pt x="10245" y="21943"/>
                        <a:pt x="9618" y="22111"/>
                        <a:pt x="9618" y="21901"/>
                      </a:cubicBezTo>
                      <a:cubicBezTo>
                        <a:pt x="9618" y="20771"/>
                        <a:pt x="10245" y="20479"/>
                        <a:pt x="10245" y="19516"/>
                      </a:cubicBezTo>
                      <a:cubicBezTo>
                        <a:pt x="10245" y="18554"/>
                        <a:pt x="9827" y="18595"/>
                        <a:pt x="9827" y="18135"/>
                      </a:cubicBezTo>
                      <a:cubicBezTo>
                        <a:pt x="9881" y="17742"/>
                        <a:pt x="9994" y="17361"/>
                        <a:pt x="10161" y="17005"/>
                      </a:cubicBezTo>
                      <a:lnTo>
                        <a:pt x="10161" y="17005"/>
                      </a:lnTo>
                      <a:cubicBezTo>
                        <a:pt x="10161" y="17005"/>
                        <a:pt x="10161" y="16503"/>
                        <a:pt x="10161" y="16210"/>
                      </a:cubicBezTo>
                      <a:cubicBezTo>
                        <a:pt x="10161" y="15917"/>
                        <a:pt x="10161" y="15917"/>
                        <a:pt x="9743" y="15750"/>
                      </a:cubicBezTo>
                      <a:cubicBezTo>
                        <a:pt x="9659" y="15607"/>
                        <a:pt x="9659" y="15432"/>
                        <a:pt x="9743" y="15289"/>
                      </a:cubicBezTo>
                      <a:cubicBezTo>
                        <a:pt x="9793" y="15009"/>
                        <a:pt x="9939" y="14758"/>
                        <a:pt x="10161" y="14578"/>
                      </a:cubicBezTo>
                      <a:cubicBezTo>
                        <a:pt x="10161" y="14578"/>
                        <a:pt x="10161" y="14578"/>
                        <a:pt x="10161" y="14034"/>
                      </a:cubicBezTo>
                      <a:cubicBezTo>
                        <a:pt x="10161" y="13490"/>
                        <a:pt x="10161" y="13574"/>
                        <a:pt x="10161" y="13239"/>
                      </a:cubicBezTo>
                      <a:cubicBezTo>
                        <a:pt x="10161" y="12904"/>
                        <a:pt x="9743" y="12820"/>
                        <a:pt x="9743" y="12695"/>
                      </a:cubicBezTo>
                      <a:cubicBezTo>
                        <a:pt x="9793" y="12381"/>
                        <a:pt x="9939" y="12088"/>
                        <a:pt x="10161" y="11858"/>
                      </a:cubicBezTo>
                      <a:cubicBezTo>
                        <a:pt x="10253" y="11657"/>
                        <a:pt x="10253" y="11431"/>
                        <a:pt x="10161" y="11230"/>
                      </a:cubicBezTo>
                      <a:cubicBezTo>
                        <a:pt x="10161" y="10895"/>
                        <a:pt x="10161" y="10602"/>
                        <a:pt x="10161" y="10226"/>
                      </a:cubicBezTo>
                      <a:lnTo>
                        <a:pt x="10161" y="9012"/>
                      </a:lnTo>
                      <a:cubicBezTo>
                        <a:pt x="9952" y="8510"/>
                        <a:pt x="9952" y="8552"/>
                        <a:pt x="8907" y="8259"/>
                      </a:cubicBezTo>
                      <a:lnTo>
                        <a:pt x="8907" y="8259"/>
                      </a:lnTo>
                      <a:cubicBezTo>
                        <a:pt x="8907" y="8008"/>
                        <a:pt x="10370" y="7422"/>
                        <a:pt x="10370" y="6669"/>
                      </a:cubicBezTo>
                      <a:cubicBezTo>
                        <a:pt x="10370" y="5915"/>
                        <a:pt x="9743" y="6083"/>
                        <a:pt x="9743" y="5873"/>
                      </a:cubicBezTo>
                      <a:cubicBezTo>
                        <a:pt x="9743" y="4744"/>
                        <a:pt x="10370" y="4451"/>
                        <a:pt x="10370" y="3488"/>
                      </a:cubicBezTo>
                      <a:cubicBezTo>
                        <a:pt x="10370" y="2526"/>
                        <a:pt x="9952" y="2567"/>
                        <a:pt x="9952" y="2107"/>
                      </a:cubicBezTo>
                      <a:cubicBezTo>
                        <a:pt x="9952" y="1647"/>
                        <a:pt x="10370" y="935"/>
                        <a:pt x="10370" y="684"/>
                      </a:cubicBezTo>
                      <a:cubicBezTo>
                        <a:pt x="8811" y="149"/>
                        <a:pt x="7163" y="-65"/>
                        <a:pt x="5519" y="57"/>
                      </a:cubicBezTo>
                      <a:cubicBezTo>
                        <a:pt x="4044" y="-19"/>
                        <a:pt x="2563" y="-19"/>
                        <a:pt x="1087" y="57"/>
                      </a:cubicBezTo>
                      <a:cubicBezTo>
                        <a:pt x="686" y="157"/>
                        <a:pt x="406" y="521"/>
                        <a:pt x="418" y="935"/>
                      </a:cubicBezTo>
                      <a:cubicBezTo>
                        <a:pt x="418" y="1940"/>
                        <a:pt x="1087" y="2986"/>
                        <a:pt x="1087" y="3948"/>
                      </a:cubicBezTo>
                      <a:cubicBezTo>
                        <a:pt x="937" y="4593"/>
                        <a:pt x="853" y="5254"/>
                        <a:pt x="836" y="5915"/>
                      </a:cubicBezTo>
                      <a:cubicBezTo>
                        <a:pt x="836" y="6417"/>
                        <a:pt x="1087" y="6961"/>
                        <a:pt x="1087" y="7547"/>
                      </a:cubicBezTo>
                      <a:cubicBezTo>
                        <a:pt x="1029" y="8062"/>
                        <a:pt x="1029" y="8581"/>
                        <a:pt x="1087" y="9096"/>
                      </a:cubicBezTo>
                      <a:cubicBezTo>
                        <a:pt x="1087" y="9096"/>
                        <a:pt x="418" y="9556"/>
                        <a:pt x="418" y="9807"/>
                      </a:cubicBezTo>
                      <a:cubicBezTo>
                        <a:pt x="418" y="10058"/>
                        <a:pt x="878" y="10184"/>
                        <a:pt x="878" y="10560"/>
                      </a:cubicBezTo>
                      <a:cubicBezTo>
                        <a:pt x="878" y="10937"/>
                        <a:pt x="878" y="11063"/>
                        <a:pt x="878" y="11272"/>
                      </a:cubicBezTo>
                      <a:cubicBezTo>
                        <a:pt x="878" y="11481"/>
                        <a:pt x="878" y="12109"/>
                        <a:pt x="878" y="12653"/>
                      </a:cubicBezTo>
                      <a:cubicBezTo>
                        <a:pt x="878" y="13197"/>
                        <a:pt x="418" y="13783"/>
                        <a:pt x="418" y="13950"/>
                      </a:cubicBezTo>
                      <a:cubicBezTo>
                        <a:pt x="418" y="14118"/>
                        <a:pt x="878" y="14745"/>
                        <a:pt x="878" y="15164"/>
                      </a:cubicBezTo>
                      <a:cubicBezTo>
                        <a:pt x="878" y="15582"/>
                        <a:pt x="502" y="16001"/>
                        <a:pt x="460" y="16461"/>
                      </a:cubicBezTo>
                      <a:cubicBezTo>
                        <a:pt x="301" y="16616"/>
                        <a:pt x="213" y="16825"/>
                        <a:pt x="209" y="17047"/>
                      </a:cubicBezTo>
                      <a:cubicBezTo>
                        <a:pt x="209" y="18093"/>
                        <a:pt x="878" y="19098"/>
                        <a:pt x="878" y="20060"/>
                      </a:cubicBezTo>
                      <a:cubicBezTo>
                        <a:pt x="736" y="20721"/>
                        <a:pt x="652" y="21395"/>
                        <a:pt x="627" y="22069"/>
                      </a:cubicBezTo>
                      <a:cubicBezTo>
                        <a:pt x="627" y="22529"/>
                        <a:pt x="878" y="23115"/>
                        <a:pt x="878" y="23659"/>
                      </a:cubicBezTo>
                      <a:cubicBezTo>
                        <a:pt x="828" y="24186"/>
                        <a:pt x="828" y="24722"/>
                        <a:pt x="878" y="25249"/>
                      </a:cubicBezTo>
                      <a:cubicBezTo>
                        <a:pt x="878" y="25459"/>
                        <a:pt x="209" y="25668"/>
                        <a:pt x="209" y="25961"/>
                      </a:cubicBezTo>
                      <a:cubicBezTo>
                        <a:pt x="209" y="26254"/>
                        <a:pt x="669" y="26295"/>
                        <a:pt x="669" y="26714"/>
                      </a:cubicBezTo>
                      <a:cubicBezTo>
                        <a:pt x="669" y="27132"/>
                        <a:pt x="669" y="27216"/>
                        <a:pt x="669" y="27384"/>
                      </a:cubicBezTo>
                      <a:cubicBezTo>
                        <a:pt x="669" y="27551"/>
                        <a:pt x="669" y="28262"/>
                        <a:pt x="669" y="28765"/>
                      </a:cubicBezTo>
                      <a:cubicBezTo>
                        <a:pt x="669" y="29267"/>
                        <a:pt x="209" y="29894"/>
                        <a:pt x="209" y="30104"/>
                      </a:cubicBezTo>
                      <a:cubicBezTo>
                        <a:pt x="209" y="30313"/>
                        <a:pt x="502" y="30731"/>
                        <a:pt x="585" y="31024"/>
                      </a:cubicBezTo>
                      <a:cubicBezTo>
                        <a:pt x="230" y="31150"/>
                        <a:pt x="-4" y="31485"/>
                        <a:pt x="0" y="31861"/>
                      </a:cubicBezTo>
                      <a:cubicBezTo>
                        <a:pt x="0" y="32908"/>
                        <a:pt x="669" y="33912"/>
                        <a:pt x="669" y="34874"/>
                      </a:cubicBezTo>
                      <a:cubicBezTo>
                        <a:pt x="527" y="35523"/>
                        <a:pt x="443" y="36180"/>
                        <a:pt x="418" y="36841"/>
                      </a:cubicBezTo>
                      <a:cubicBezTo>
                        <a:pt x="418" y="37343"/>
                        <a:pt x="669" y="37929"/>
                        <a:pt x="669" y="38473"/>
                      </a:cubicBezTo>
                      <a:cubicBezTo>
                        <a:pt x="619" y="39001"/>
                        <a:pt x="619" y="39536"/>
                        <a:pt x="669" y="40064"/>
                      </a:cubicBezTo>
                      <a:cubicBezTo>
                        <a:pt x="669" y="40273"/>
                        <a:pt x="0" y="40482"/>
                        <a:pt x="0" y="40775"/>
                      </a:cubicBezTo>
                      <a:cubicBezTo>
                        <a:pt x="0" y="41068"/>
                        <a:pt x="460" y="41110"/>
                        <a:pt x="460" y="41528"/>
                      </a:cubicBezTo>
                      <a:cubicBezTo>
                        <a:pt x="460" y="41947"/>
                        <a:pt x="460" y="41989"/>
                        <a:pt x="460" y="42198"/>
                      </a:cubicBezTo>
                      <a:cubicBezTo>
                        <a:pt x="460" y="42407"/>
                        <a:pt x="460" y="43077"/>
                        <a:pt x="460" y="43579"/>
                      </a:cubicBezTo>
                      <a:cubicBezTo>
                        <a:pt x="460" y="44081"/>
                        <a:pt x="0" y="44709"/>
                        <a:pt x="0" y="44918"/>
                      </a:cubicBezTo>
                      <a:cubicBezTo>
                        <a:pt x="0" y="45127"/>
                        <a:pt x="460" y="45713"/>
                        <a:pt x="460" y="46090"/>
                      </a:cubicBezTo>
                      <a:cubicBezTo>
                        <a:pt x="460" y="46466"/>
                        <a:pt x="0" y="47094"/>
                        <a:pt x="0" y="47555"/>
                      </a:cubicBezTo>
                      <a:cubicBezTo>
                        <a:pt x="0" y="48015"/>
                        <a:pt x="0" y="47973"/>
                        <a:pt x="1923" y="48224"/>
                      </a:cubicBezTo>
                      <a:cubicBezTo>
                        <a:pt x="2701" y="48304"/>
                        <a:pt x="3487" y="48304"/>
                        <a:pt x="4265" y="48224"/>
                      </a:cubicBezTo>
                      <a:close/>
                    </a:path>
                  </a:pathLst>
                </a:custGeom>
                <a:solidFill>
                  <a:schemeClr val="bg1"/>
                </a:solidFill>
                <a:ln w="3805" cap="flat">
                  <a:noFill/>
                  <a:prstDash val="solid"/>
                  <a:miter/>
                </a:ln>
              </p:spPr>
              <p:txBody>
                <a:bodyPr wrap="none" rtlCol="0" anchor="ctr"/>
                <a:lstStyle/>
                <a:p>
                  <a:endParaRPr lang="en-CA"/>
                </a:p>
              </p:txBody>
            </p:sp>
            <p:sp>
              <p:nvSpPr>
                <p:cNvPr id="312" name="Freeform 311">
                  <a:extLst>
                    <a:ext uri="{FF2B5EF4-FFF2-40B4-BE49-F238E27FC236}">
                      <a16:creationId xmlns:a16="http://schemas.microsoft.com/office/drawing/2014/main" id="{3125B28E-4B6D-8B4B-AAE4-EC0B88B2FE11}"/>
                    </a:ext>
                  </a:extLst>
                </p:cNvPr>
                <p:cNvSpPr/>
                <p:nvPr/>
              </p:nvSpPr>
              <p:spPr>
                <a:xfrm>
                  <a:off x="7453432" y="3343424"/>
                  <a:ext cx="48414" cy="10383"/>
                </a:xfrm>
                <a:custGeom>
                  <a:avLst/>
                  <a:gdLst>
                    <a:gd name="connsiteX0" fmla="*/ 506 w 48414"/>
                    <a:gd name="connsiteY0" fmla="*/ 6779 h 10383"/>
                    <a:gd name="connsiteX1" fmla="*/ 1008 w 48414"/>
                    <a:gd name="connsiteY1" fmla="*/ 9542 h 10383"/>
                    <a:gd name="connsiteX2" fmla="*/ 1760 w 48414"/>
                    <a:gd name="connsiteY2" fmla="*/ 9751 h 10383"/>
                    <a:gd name="connsiteX3" fmla="*/ 2262 w 48414"/>
                    <a:gd name="connsiteY3" fmla="*/ 9332 h 10383"/>
                    <a:gd name="connsiteX4" fmla="*/ 2722 w 48414"/>
                    <a:gd name="connsiteY4" fmla="*/ 9332 h 10383"/>
                    <a:gd name="connsiteX5" fmla="*/ 3433 w 48414"/>
                    <a:gd name="connsiteY5" fmla="*/ 9751 h 10383"/>
                    <a:gd name="connsiteX6" fmla="*/ 3977 w 48414"/>
                    <a:gd name="connsiteY6" fmla="*/ 9960 h 10383"/>
                    <a:gd name="connsiteX7" fmla="*/ 4771 w 48414"/>
                    <a:gd name="connsiteY7" fmla="*/ 9751 h 10383"/>
                    <a:gd name="connsiteX8" fmla="*/ 5315 w 48414"/>
                    <a:gd name="connsiteY8" fmla="*/ 9332 h 10383"/>
                    <a:gd name="connsiteX9" fmla="*/ 6151 w 48414"/>
                    <a:gd name="connsiteY9" fmla="*/ 9751 h 10383"/>
                    <a:gd name="connsiteX10" fmla="*/ 6736 w 48414"/>
                    <a:gd name="connsiteY10" fmla="*/ 9960 h 10383"/>
                    <a:gd name="connsiteX11" fmla="*/ 7782 w 48414"/>
                    <a:gd name="connsiteY11" fmla="*/ 9751 h 10383"/>
                    <a:gd name="connsiteX12" fmla="*/ 8994 w 48414"/>
                    <a:gd name="connsiteY12" fmla="*/ 9751 h 10383"/>
                    <a:gd name="connsiteX13" fmla="*/ 9705 w 48414"/>
                    <a:gd name="connsiteY13" fmla="*/ 8495 h 10383"/>
                    <a:gd name="connsiteX14" fmla="*/ 9705 w 48414"/>
                    <a:gd name="connsiteY14" fmla="*/ 8495 h 10383"/>
                    <a:gd name="connsiteX15" fmla="*/ 11294 w 48414"/>
                    <a:gd name="connsiteY15" fmla="*/ 9960 h 10383"/>
                    <a:gd name="connsiteX16" fmla="*/ 12089 w 48414"/>
                    <a:gd name="connsiteY16" fmla="*/ 9332 h 10383"/>
                    <a:gd name="connsiteX17" fmla="*/ 14431 w 48414"/>
                    <a:gd name="connsiteY17" fmla="*/ 9960 h 10383"/>
                    <a:gd name="connsiteX18" fmla="*/ 15518 w 48414"/>
                    <a:gd name="connsiteY18" fmla="*/ 9583 h 10383"/>
                    <a:gd name="connsiteX19" fmla="*/ 15518 w 48414"/>
                    <a:gd name="connsiteY19" fmla="*/ 9960 h 10383"/>
                    <a:gd name="connsiteX20" fmla="*/ 16271 w 48414"/>
                    <a:gd name="connsiteY20" fmla="*/ 10169 h 10383"/>
                    <a:gd name="connsiteX21" fmla="*/ 16689 w 48414"/>
                    <a:gd name="connsiteY21" fmla="*/ 9834 h 10383"/>
                    <a:gd name="connsiteX22" fmla="*/ 17065 w 48414"/>
                    <a:gd name="connsiteY22" fmla="*/ 9834 h 10383"/>
                    <a:gd name="connsiteX23" fmla="*/ 17274 w 48414"/>
                    <a:gd name="connsiteY23" fmla="*/ 9458 h 10383"/>
                    <a:gd name="connsiteX24" fmla="*/ 17943 w 48414"/>
                    <a:gd name="connsiteY24" fmla="*/ 9834 h 10383"/>
                    <a:gd name="connsiteX25" fmla="*/ 18487 w 48414"/>
                    <a:gd name="connsiteY25" fmla="*/ 10044 h 10383"/>
                    <a:gd name="connsiteX26" fmla="*/ 19281 w 48414"/>
                    <a:gd name="connsiteY26" fmla="*/ 9834 h 10383"/>
                    <a:gd name="connsiteX27" fmla="*/ 19825 w 48414"/>
                    <a:gd name="connsiteY27" fmla="*/ 9416 h 10383"/>
                    <a:gd name="connsiteX28" fmla="*/ 20619 w 48414"/>
                    <a:gd name="connsiteY28" fmla="*/ 9834 h 10383"/>
                    <a:gd name="connsiteX29" fmla="*/ 21246 w 48414"/>
                    <a:gd name="connsiteY29" fmla="*/ 10044 h 10383"/>
                    <a:gd name="connsiteX30" fmla="*/ 22292 w 48414"/>
                    <a:gd name="connsiteY30" fmla="*/ 9834 h 10383"/>
                    <a:gd name="connsiteX31" fmla="*/ 23505 w 48414"/>
                    <a:gd name="connsiteY31" fmla="*/ 9834 h 10383"/>
                    <a:gd name="connsiteX32" fmla="*/ 24215 w 48414"/>
                    <a:gd name="connsiteY32" fmla="*/ 8579 h 10383"/>
                    <a:gd name="connsiteX33" fmla="*/ 24215 w 48414"/>
                    <a:gd name="connsiteY33" fmla="*/ 8579 h 10383"/>
                    <a:gd name="connsiteX34" fmla="*/ 25804 w 48414"/>
                    <a:gd name="connsiteY34" fmla="*/ 10044 h 10383"/>
                    <a:gd name="connsiteX35" fmla="*/ 26599 w 48414"/>
                    <a:gd name="connsiteY35" fmla="*/ 9416 h 10383"/>
                    <a:gd name="connsiteX36" fmla="*/ 28941 w 48414"/>
                    <a:gd name="connsiteY36" fmla="*/ 10044 h 10383"/>
                    <a:gd name="connsiteX37" fmla="*/ 30320 w 48414"/>
                    <a:gd name="connsiteY37" fmla="*/ 9625 h 10383"/>
                    <a:gd name="connsiteX38" fmla="*/ 31449 w 48414"/>
                    <a:gd name="connsiteY38" fmla="*/ 9960 h 10383"/>
                    <a:gd name="connsiteX39" fmla="*/ 31449 w 48414"/>
                    <a:gd name="connsiteY39" fmla="*/ 9960 h 10383"/>
                    <a:gd name="connsiteX40" fmla="*/ 32202 w 48414"/>
                    <a:gd name="connsiteY40" fmla="*/ 10169 h 10383"/>
                    <a:gd name="connsiteX41" fmla="*/ 32704 w 48414"/>
                    <a:gd name="connsiteY41" fmla="*/ 9751 h 10383"/>
                    <a:gd name="connsiteX42" fmla="*/ 33122 w 48414"/>
                    <a:gd name="connsiteY42" fmla="*/ 9751 h 10383"/>
                    <a:gd name="connsiteX43" fmla="*/ 33833 w 48414"/>
                    <a:gd name="connsiteY43" fmla="*/ 10169 h 10383"/>
                    <a:gd name="connsiteX44" fmla="*/ 34418 w 48414"/>
                    <a:gd name="connsiteY44" fmla="*/ 10378 h 10383"/>
                    <a:gd name="connsiteX45" fmla="*/ 35213 w 48414"/>
                    <a:gd name="connsiteY45" fmla="*/ 10169 h 10383"/>
                    <a:gd name="connsiteX46" fmla="*/ 35715 w 48414"/>
                    <a:gd name="connsiteY46" fmla="*/ 9751 h 10383"/>
                    <a:gd name="connsiteX47" fmla="*/ 36551 w 48414"/>
                    <a:gd name="connsiteY47" fmla="*/ 10169 h 10383"/>
                    <a:gd name="connsiteX48" fmla="*/ 37178 w 48414"/>
                    <a:gd name="connsiteY48" fmla="*/ 10378 h 10383"/>
                    <a:gd name="connsiteX49" fmla="*/ 38182 w 48414"/>
                    <a:gd name="connsiteY49" fmla="*/ 10169 h 10383"/>
                    <a:gd name="connsiteX50" fmla="*/ 39436 w 48414"/>
                    <a:gd name="connsiteY50" fmla="*/ 10169 h 10383"/>
                    <a:gd name="connsiteX51" fmla="*/ 40147 w 48414"/>
                    <a:gd name="connsiteY51" fmla="*/ 8914 h 10383"/>
                    <a:gd name="connsiteX52" fmla="*/ 40147 w 48414"/>
                    <a:gd name="connsiteY52" fmla="*/ 8914 h 10383"/>
                    <a:gd name="connsiteX53" fmla="*/ 41736 w 48414"/>
                    <a:gd name="connsiteY53" fmla="*/ 10378 h 10383"/>
                    <a:gd name="connsiteX54" fmla="*/ 42531 w 48414"/>
                    <a:gd name="connsiteY54" fmla="*/ 9751 h 10383"/>
                    <a:gd name="connsiteX55" fmla="*/ 44914 w 48414"/>
                    <a:gd name="connsiteY55" fmla="*/ 10378 h 10383"/>
                    <a:gd name="connsiteX56" fmla="*/ 46294 w 48414"/>
                    <a:gd name="connsiteY56" fmla="*/ 9960 h 10383"/>
                    <a:gd name="connsiteX57" fmla="*/ 47716 w 48414"/>
                    <a:gd name="connsiteY57" fmla="*/ 10378 h 10383"/>
                    <a:gd name="connsiteX58" fmla="*/ 48385 w 48414"/>
                    <a:gd name="connsiteY58" fmla="*/ 5524 h 10383"/>
                    <a:gd name="connsiteX59" fmla="*/ 48176 w 48414"/>
                    <a:gd name="connsiteY59" fmla="*/ 1046 h 10383"/>
                    <a:gd name="connsiteX60" fmla="*/ 47298 w 48414"/>
                    <a:gd name="connsiteY60" fmla="*/ 419 h 10383"/>
                    <a:gd name="connsiteX61" fmla="*/ 44329 w 48414"/>
                    <a:gd name="connsiteY61" fmla="*/ 1046 h 10383"/>
                    <a:gd name="connsiteX62" fmla="*/ 42322 w 48414"/>
                    <a:gd name="connsiteY62" fmla="*/ 837 h 10383"/>
                    <a:gd name="connsiteX63" fmla="*/ 40733 w 48414"/>
                    <a:gd name="connsiteY63" fmla="*/ 1046 h 10383"/>
                    <a:gd name="connsiteX64" fmla="*/ 39144 w 48414"/>
                    <a:gd name="connsiteY64" fmla="*/ 1046 h 10383"/>
                    <a:gd name="connsiteX65" fmla="*/ 38433 w 48414"/>
                    <a:gd name="connsiteY65" fmla="*/ 419 h 10383"/>
                    <a:gd name="connsiteX66" fmla="*/ 37680 w 48414"/>
                    <a:gd name="connsiteY66" fmla="*/ 837 h 10383"/>
                    <a:gd name="connsiteX67" fmla="*/ 37011 w 48414"/>
                    <a:gd name="connsiteY67" fmla="*/ 837 h 10383"/>
                    <a:gd name="connsiteX68" fmla="*/ 35631 w 48414"/>
                    <a:gd name="connsiteY68" fmla="*/ 837 h 10383"/>
                    <a:gd name="connsiteX69" fmla="*/ 34293 w 48414"/>
                    <a:gd name="connsiteY69" fmla="*/ 419 h 10383"/>
                    <a:gd name="connsiteX70" fmla="*/ 33122 w 48414"/>
                    <a:gd name="connsiteY70" fmla="*/ 837 h 10383"/>
                    <a:gd name="connsiteX71" fmla="*/ 31784 w 48414"/>
                    <a:gd name="connsiteY71" fmla="*/ 460 h 10383"/>
                    <a:gd name="connsiteX72" fmla="*/ 31198 w 48414"/>
                    <a:gd name="connsiteY72" fmla="*/ 209 h 10383"/>
                    <a:gd name="connsiteX73" fmla="*/ 28188 w 48414"/>
                    <a:gd name="connsiteY73" fmla="*/ 837 h 10383"/>
                    <a:gd name="connsiteX74" fmla="*/ 26222 w 48414"/>
                    <a:gd name="connsiteY74" fmla="*/ 628 h 10383"/>
                    <a:gd name="connsiteX75" fmla="*/ 24592 w 48414"/>
                    <a:gd name="connsiteY75" fmla="*/ 837 h 10383"/>
                    <a:gd name="connsiteX76" fmla="*/ 23003 w 48414"/>
                    <a:gd name="connsiteY76" fmla="*/ 837 h 10383"/>
                    <a:gd name="connsiteX77" fmla="*/ 22334 w 48414"/>
                    <a:gd name="connsiteY77" fmla="*/ 209 h 10383"/>
                    <a:gd name="connsiteX78" fmla="*/ 21581 w 48414"/>
                    <a:gd name="connsiteY78" fmla="*/ 628 h 10383"/>
                    <a:gd name="connsiteX79" fmla="*/ 20870 w 48414"/>
                    <a:gd name="connsiteY79" fmla="*/ 628 h 10383"/>
                    <a:gd name="connsiteX80" fmla="*/ 19490 w 48414"/>
                    <a:gd name="connsiteY80" fmla="*/ 628 h 10383"/>
                    <a:gd name="connsiteX81" fmla="*/ 18152 w 48414"/>
                    <a:gd name="connsiteY81" fmla="*/ 209 h 10383"/>
                    <a:gd name="connsiteX82" fmla="*/ 17232 w 48414"/>
                    <a:gd name="connsiteY82" fmla="*/ 586 h 10383"/>
                    <a:gd name="connsiteX83" fmla="*/ 16396 w 48414"/>
                    <a:gd name="connsiteY83" fmla="*/ 0 h 10383"/>
                    <a:gd name="connsiteX84" fmla="*/ 13385 w 48414"/>
                    <a:gd name="connsiteY84" fmla="*/ 628 h 10383"/>
                    <a:gd name="connsiteX85" fmla="*/ 11420 w 48414"/>
                    <a:gd name="connsiteY85" fmla="*/ 419 h 10383"/>
                    <a:gd name="connsiteX86" fmla="*/ 9789 w 48414"/>
                    <a:gd name="connsiteY86" fmla="*/ 628 h 10383"/>
                    <a:gd name="connsiteX87" fmla="*/ 8200 w 48414"/>
                    <a:gd name="connsiteY87" fmla="*/ 628 h 10383"/>
                    <a:gd name="connsiteX88" fmla="*/ 7531 w 48414"/>
                    <a:gd name="connsiteY88" fmla="*/ 0 h 10383"/>
                    <a:gd name="connsiteX89" fmla="*/ 6778 w 48414"/>
                    <a:gd name="connsiteY89" fmla="*/ 419 h 10383"/>
                    <a:gd name="connsiteX90" fmla="*/ 6068 w 48414"/>
                    <a:gd name="connsiteY90" fmla="*/ 419 h 10383"/>
                    <a:gd name="connsiteX91" fmla="*/ 4688 w 48414"/>
                    <a:gd name="connsiteY91" fmla="*/ 419 h 10383"/>
                    <a:gd name="connsiteX92" fmla="*/ 3349 w 48414"/>
                    <a:gd name="connsiteY92" fmla="*/ 0 h 10383"/>
                    <a:gd name="connsiteX93" fmla="*/ 2178 w 48414"/>
                    <a:gd name="connsiteY93" fmla="*/ 419 h 10383"/>
                    <a:gd name="connsiteX94" fmla="*/ 715 w 48414"/>
                    <a:gd name="connsiteY94" fmla="*/ 0 h 10383"/>
                    <a:gd name="connsiteX95" fmla="*/ 88 w 48414"/>
                    <a:gd name="connsiteY95" fmla="*/ 1925 h 10383"/>
                    <a:gd name="connsiteX96" fmla="*/ 88 w 48414"/>
                    <a:gd name="connsiteY96" fmla="*/ 4227 h 1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414" h="10383">
                      <a:moveTo>
                        <a:pt x="506" y="6779"/>
                      </a:moveTo>
                      <a:cubicBezTo>
                        <a:pt x="485" y="7725"/>
                        <a:pt x="657" y="8663"/>
                        <a:pt x="1008" y="9542"/>
                      </a:cubicBezTo>
                      <a:cubicBezTo>
                        <a:pt x="1250" y="9634"/>
                        <a:pt x="1505" y="9705"/>
                        <a:pt x="1760" y="9751"/>
                      </a:cubicBezTo>
                      <a:cubicBezTo>
                        <a:pt x="1760" y="9751"/>
                        <a:pt x="2095" y="9542"/>
                        <a:pt x="2262" y="9332"/>
                      </a:cubicBezTo>
                      <a:cubicBezTo>
                        <a:pt x="2404" y="9249"/>
                        <a:pt x="2580" y="9249"/>
                        <a:pt x="2722" y="9332"/>
                      </a:cubicBezTo>
                      <a:cubicBezTo>
                        <a:pt x="2973" y="9332"/>
                        <a:pt x="3182" y="9332"/>
                        <a:pt x="3433" y="9751"/>
                      </a:cubicBezTo>
                      <a:cubicBezTo>
                        <a:pt x="3575" y="9893"/>
                        <a:pt x="3776" y="9973"/>
                        <a:pt x="3977" y="9960"/>
                      </a:cubicBezTo>
                      <a:cubicBezTo>
                        <a:pt x="4228" y="9960"/>
                        <a:pt x="4437" y="9751"/>
                        <a:pt x="4771" y="9751"/>
                      </a:cubicBezTo>
                      <a:cubicBezTo>
                        <a:pt x="5106" y="9751"/>
                        <a:pt x="5189" y="9332"/>
                        <a:pt x="5315" y="9332"/>
                      </a:cubicBezTo>
                      <a:cubicBezTo>
                        <a:pt x="5440" y="9332"/>
                        <a:pt x="5817" y="9332"/>
                        <a:pt x="6151" y="9751"/>
                      </a:cubicBezTo>
                      <a:cubicBezTo>
                        <a:pt x="6302" y="9906"/>
                        <a:pt x="6519" y="9985"/>
                        <a:pt x="6736" y="9960"/>
                      </a:cubicBezTo>
                      <a:cubicBezTo>
                        <a:pt x="7113" y="9960"/>
                        <a:pt x="7405" y="9751"/>
                        <a:pt x="7782" y="9751"/>
                      </a:cubicBezTo>
                      <a:lnTo>
                        <a:pt x="8994" y="9751"/>
                      </a:lnTo>
                      <a:cubicBezTo>
                        <a:pt x="9496" y="9542"/>
                        <a:pt x="9413" y="9542"/>
                        <a:pt x="9705" y="8495"/>
                      </a:cubicBezTo>
                      <a:cubicBezTo>
                        <a:pt x="9705" y="8495"/>
                        <a:pt x="9705" y="8495"/>
                        <a:pt x="9705" y="8495"/>
                      </a:cubicBezTo>
                      <a:cubicBezTo>
                        <a:pt x="9705" y="8495"/>
                        <a:pt x="10542" y="9960"/>
                        <a:pt x="11294" y="9960"/>
                      </a:cubicBezTo>
                      <a:cubicBezTo>
                        <a:pt x="12047" y="9960"/>
                        <a:pt x="11880" y="9332"/>
                        <a:pt x="12089" y="9332"/>
                      </a:cubicBezTo>
                      <a:cubicBezTo>
                        <a:pt x="13176" y="9332"/>
                        <a:pt x="13469" y="9960"/>
                        <a:pt x="14431" y="9960"/>
                      </a:cubicBezTo>
                      <a:cubicBezTo>
                        <a:pt x="14807" y="9885"/>
                        <a:pt x="15175" y="9759"/>
                        <a:pt x="15518" y="9583"/>
                      </a:cubicBezTo>
                      <a:cubicBezTo>
                        <a:pt x="15518" y="9793"/>
                        <a:pt x="15518" y="9960"/>
                        <a:pt x="15518" y="9960"/>
                      </a:cubicBezTo>
                      <a:cubicBezTo>
                        <a:pt x="15760" y="10052"/>
                        <a:pt x="16015" y="10123"/>
                        <a:pt x="16271" y="10169"/>
                      </a:cubicBezTo>
                      <a:cubicBezTo>
                        <a:pt x="16271" y="10169"/>
                        <a:pt x="16563" y="10169"/>
                        <a:pt x="16689" y="9834"/>
                      </a:cubicBezTo>
                      <a:lnTo>
                        <a:pt x="17065" y="9834"/>
                      </a:lnTo>
                      <a:cubicBezTo>
                        <a:pt x="17065" y="9834"/>
                        <a:pt x="17065" y="9834"/>
                        <a:pt x="17274" y="9458"/>
                      </a:cubicBezTo>
                      <a:cubicBezTo>
                        <a:pt x="17537" y="9491"/>
                        <a:pt x="17780" y="9625"/>
                        <a:pt x="17943" y="9834"/>
                      </a:cubicBezTo>
                      <a:cubicBezTo>
                        <a:pt x="18085" y="9977"/>
                        <a:pt x="18286" y="10056"/>
                        <a:pt x="18487" y="10044"/>
                      </a:cubicBezTo>
                      <a:cubicBezTo>
                        <a:pt x="18738" y="10044"/>
                        <a:pt x="18947" y="9834"/>
                        <a:pt x="19281" y="9834"/>
                      </a:cubicBezTo>
                      <a:cubicBezTo>
                        <a:pt x="19616" y="9834"/>
                        <a:pt x="19699" y="9416"/>
                        <a:pt x="19825" y="9416"/>
                      </a:cubicBezTo>
                      <a:cubicBezTo>
                        <a:pt x="19950" y="9416"/>
                        <a:pt x="20327" y="9416"/>
                        <a:pt x="20619" y="9834"/>
                      </a:cubicBezTo>
                      <a:cubicBezTo>
                        <a:pt x="20795" y="9985"/>
                        <a:pt x="21016" y="10060"/>
                        <a:pt x="21246" y="10044"/>
                      </a:cubicBezTo>
                      <a:cubicBezTo>
                        <a:pt x="21623" y="10044"/>
                        <a:pt x="21916" y="9834"/>
                        <a:pt x="22292" y="9834"/>
                      </a:cubicBezTo>
                      <a:lnTo>
                        <a:pt x="23505" y="9834"/>
                      </a:lnTo>
                      <a:cubicBezTo>
                        <a:pt x="24006" y="9625"/>
                        <a:pt x="23923" y="9625"/>
                        <a:pt x="24215" y="8579"/>
                      </a:cubicBezTo>
                      <a:cubicBezTo>
                        <a:pt x="24215" y="8579"/>
                        <a:pt x="24215" y="8579"/>
                        <a:pt x="24215" y="8579"/>
                      </a:cubicBezTo>
                      <a:cubicBezTo>
                        <a:pt x="24215" y="8579"/>
                        <a:pt x="25010" y="10044"/>
                        <a:pt x="25804" y="10044"/>
                      </a:cubicBezTo>
                      <a:cubicBezTo>
                        <a:pt x="26599" y="10044"/>
                        <a:pt x="26390" y="9416"/>
                        <a:pt x="26599" y="9416"/>
                      </a:cubicBezTo>
                      <a:cubicBezTo>
                        <a:pt x="27686" y="9416"/>
                        <a:pt x="27979" y="10044"/>
                        <a:pt x="28941" y="10044"/>
                      </a:cubicBezTo>
                      <a:cubicBezTo>
                        <a:pt x="29902" y="10044"/>
                        <a:pt x="29861" y="9625"/>
                        <a:pt x="30320" y="9625"/>
                      </a:cubicBezTo>
                      <a:cubicBezTo>
                        <a:pt x="30714" y="9667"/>
                        <a:pt x="31098" y="9780"/>
                        <a:pt x="31449" y="9960"/>
                      </a:cubicBezTo>
                      <a:lnTo>
                        <a:pt x="31449" y="9960"/>
                      </a:lnTo>
                      <a:cubicBezTo>
                        <a:pt x="31692" y="10052"/>
                        <a:pt x="31947" y="10123"/>
                        <a:pt x="32202" y="10169"/>
                      </a:cubicBezTo>
                      <a:cubicBezTo>
                        <a:pt x="32202" y="10169"/>
                        <a:pt x="32495" y="9960"/>
                        <a:pt x="32704" y="9751"/>
                      </a:cubicBezTo>
                      <a:cubicBezTo>
                        <a:pt x="32829" y="9667"/>
                        <a:pt x="32997" y="9667"/>
                        <a:pt x="33122" y="9751"/>
                      </a:cubicBezTo>
                      <a:cubicBezTo>
                        <a:pt x="33402" y="9801"/>
                        <a:pt x="33653" y="9947"/>
                        <a:pt x="33833" y="10169"/>
                      </a:cubicBezTo>
                      <a:cubicBezTo>
                        <a:pt x="33833" y="10169"/>
                        <a:pt x="33833" y="10378"/>
                        <a:pt x="34418" y="10378"/>
                      </a:cubicBezTo>
                      <a:cubicBezTo>
                        <a:pt x="35004" y="10378"/>
                        <a:pt x="34878" y="10169"/>
                        <a:pt x="35213" y="10169"/>
                      </a:cubicBezTo>
                      <a:cubicBezTo>
                        <a:pt x="35547" y="10169"/>
                        <a:pt x="35589" y="9751"/>
                        <a:pt x="35715" y="9751"/>
                      </a:cubicBezTo>
                      <a:cubicBezTo>
                        <a:pt x="36028" y="9805"/>
                        <a:pt x="36321" y="9947"/>
                        <a:pt x="36551" y="10169"/>
                      </a:cubicBezTo>
                      <a:cubicBezTo>
                        <a:pt x="36718" y="10328"/>
                        <a:pt x="36948" y="10404"/>
                        <a:pt x="37178" y="10378"/>
                      </a:cubicBezTo>
                      <a:cubicBezTo>
                        <a:pt x="37555" y="10378"/>
                        <a:pt x="37847" y="10169"/>
                        <a:pt x="38182" y="10169"/>
                      </a:cubicBezTo>
                      <a:lnTo>
                        <a:pt x="39436" y="10169"/>
                      </a:lnTo>
                      <a:cubicBezTo>
                        <a:pt x="39896" y="9960"/>
                        <a:pt x="39854" y="9960"/>
                        <a:pt x="40147" y="8914"/>
                      </a:cubicBezTo>
                      <a:cubicBezTo>
                        <a:pt x="40147" y="8914"/>
                        <a:pt x="40147" y="8914"/>
                        <a:pt x="40147" y="8914"/>
                      </a:cubicBezTo>
                      <a:cubicBezTo>
                        <a:pt x="40147" y="8914"/>
                        <a:pt x="40983" y="10378"/>
                        <a:pt x="41736" y="10378"/>
                      </a:cubicBezTo>
                      <a:cubicBezTo>
                        <a:pt x="42489" y="10378"/>
                        <a:pt x="42322" y="9751"/>
                        <a:pt x="42531" y="9751"/>
                      </a:cubicBezTo>
                      <a:cubicBezTo>
                        <a:pt x="43660" y="9751"/>
                        <a:pt x="43952" y="10378"/>
                        <a:pt x="44914" y="10378"/>
                      </a:cubicBezTo>
                      <a:cubicBezTo>
                        <a:pt x="45876" y="10378"/>
                        <a:pt x="45834" y="9960"/>
                        <a:pt x="46294" y="9960"/>
                      </a:cubicBezTo>
                      <a:cubicBezTo>
                        <a:pt x="46754" y="9960"/>
                        <a:pt x="47465" y="10378"/>
                        <a:pt x="47716" y="10378"/>
                      </a:cubicBezTo>
                      <a:cubicBezTo>
                        <a:pt x="48276" y="8826"/>
                        <a:pt x="48502" y="7173"/>
                        <a:pt x="48385" y="5524"/>
                      </a:cubicBezTo>
                      <a:cubicBezTo>
                        <a:pt x="48393" y="4030"/>
                        <a:pt x="48322" y="2536"/>
                        <a:pt x="48176" y="1046"/>
                      </a:cubicBezTo>
                      <a:cubicBezTo>
                        <a:pt x="48075" y="649"/>
                        <a:pt x="47703" y="385"/>
                        <a:pt x="47298" y="419"/>
                      </a:cubicBezTo>
                      <a:cubicBezTo>
                        <a:pt x="46294" y="419"/>
                        <a:pt x="45290" y="1046"/>
                        <a:pt x="44329" y="1046"/>
                      </a:cubicBezTo>
                      <a:cubicBezTo>
                        <a:pt x="43664" y="925"/>
                        <a:pt x="42995" y="858"/>
                        <a:pt x="42322" y="837"/>
                      </a:cubicBezTo>
                      <a:cubicBezTo>
                        <a:pt x="41862" y="837"/>
                        <a:pt x="41276" y="1046"/>
                        <a:pt x="40733" y="1046"/>
                      </a:cubicBezTo>
                      <a:cubicBezTo>
                        <a:pt x="40206" y="996"/>
                        <a:pt x="39670" y="996"/>
                        <a:pt x="39144" y="1046"/>
                      </a:cubicBezTo>
                      <a:cubicBezTo>
                        <a:pt x="39144" y="1046"/>
                        <a:pt x="38725" y="419"/>
                        <a:pt x="38433" y="419"/>
                      </a:cubicBezTo>
                      <a:cubicBezTo>
                        <a:pt x="38140" y="419"/>
                        <a:pt x="38098" y="837"/>
                        <a:pt x="37680" y="837"/>
                      </a:cubicBezTo>
                      <a:cubicBezTo>
                        <a:pt x="37262" y="837"/>
                        <a:pt x="37178" y="837"/>
                        <a:pt x="37011" y="837"/>
                      </a:cubicBezTo>
                      <a:cubicBezTo>
                        <a:pt x="36844" y="837"/>
                        <a:pt x="36133" y="837"/>
                        <a:pt x="35631" y="837"/>
                      </a:cubicBezTo>
                      <a:cubicBezTo>
                        <a:pt x="35129" y="837"/>
                        <a:pt x="34502" y="419"/>
                        <a:pt x="34293" y="419"/>
                      </a:cubicBezTo>
                      <a:cubicBezTo>
                        <a:pt x="34084" y="419"/>
                        <a:pt x="33499" y="837"/>
                        <a:pt x="33122" y="837"/>
                      </a:cubicBezTo>
                      <a:cubicBezTo>
                        <a:pt x="32746" y="837"/>
                        <a:pt x="32244" y="502"/>
                        <a:pt x="31784" y="460"/>
                      </a:cubicBezTo>
                      <a:cubicBezTo>
                        <a:pt x="31629" y="301"/>
                        <a:pt x="31420" y="213"/>
                        <a:pt x="31198" y="209"/>
                      </a:cubicBezTo>
                      <a:cubicBezTo>
                        <a:pt x="30153" y="209"/>
                        <a:pt x="29150" y="837"/>
                        <a:pt x="28188" y="837"/>
                      </a:cubicBezTo>
                      <a:cubicBezTo>
                        <a:pt x="27540" y="716"/>
                        <a:pt x="26883" y="645"/>
                        <a:pt x="26222" y="628"/>
                      </a:cubicBezTo>
                      <a:cubicBezTo>
                        <a:pt x="25721" y="628"/>
                        <a:pt x="25177" y="837"/>
                        <a:pt x="24592" y="837"/>
                      </a:cubicBezTo>
                      <a:cubicBezTo>
                        <a:pt x="24065" y="787"/>
                        <a:pt x="23530" y="787"/>
                        <a:pt x="23003" y="837"/>
                      </a:cubicBezTo>
                      <a:cubicBezTo>
                        <a:pt x="23003" y="837"/>
                        <a:pt x="22584" y="209"/>
                        <a:pt x="22334" y="209"/>
                      </a:cubicBezTo>
                      <a:cubicBezTo>
                        <a:pt x="22083" y="209"/>
                        <a:pt x="21957" y="628"/>
                        <a:pt x="21581" y="628"/>
                      </a:cubicBezTo>
                      <a:cubicBezTo>
                        <a:pt x="21205" y="628"/>
                        <a:pt x="21079" y="628"/>
                        <a:pt x="20870" y="628"/>
                      </a:cubicBezTo>
                      <a:cubicBezTo>
                        <a:pt x="20661" y="628"/>
                        <a:pt x="20034" y="628"/>
                        <a:pt x="19490" y="628"/>
                      </a:cubicBezTo>
                      <a:cubicBezTo>
                        <a:pt x="18947" y="628"/>
                        <a:pt x="18361" y="209"/>
                        <a:pt x="18152" y="209"/>
                      </a:cubicBezTo>
                      <a:cubicBezTo>
                        <a:pt x="17826" y="280"/>
                        <a:pt x="17512" y="406"/>
                        <a:pt x="17232" y="586"/>
                      </a:cubicBezTo>
                      <a:cubicBezTo>
                        <a:pt x="17107" y="230"/>
                        <a:pt x="16772" y="-4"/>
                        <a:pt x="16396" y="0"/>
                      </a:cubicBezTo>
                      <a:cubicBezTo>
                        <a:pt x="15350" y="0"/>
                        <a:pt x="14347" y="628"/>
                        <a:pt x="13385" y="628"/>
                      </a:cubicBezTo>
                      <a:cubicBezTo>
                        <a:pt x="12737" y="506"/>
                        <a:pt x="12081" y="435"/>
                        <a:pt x="11420" y="419"/>
                      </a:cubicBezTo>
                      <a:cubicBezTo>
                        <a:pt x="10918" y="419"/>
                        <a:pt x="10374" y="628"/>
                        <a:pt x="9789" y="628"/>
                      </a:cubicBezTo>
                      <a:cubicBezTo>
                        <a:pt x="9262" y="578"/>
                        <a:pt x="8727" y="578"/>
                        <a:pt x="8200" y="628"/>
                      </a:cubicBezTo>
                      <a:cubicBezTo>
                        <a:pt x="8200" y="628"/>
                        <a:pt x="7782" y="0"/>
                        <a:pt x="7531" y="0"/>
                      </a:cubicBezTo>
                      <a:cubicBezTo>
                        <a:pt x="7280" y="0"/>
                        <a:pt x="7155" y="419"/>
                        <a:pt x="6778" y="419"/>
                      </a:cubicBezTo>
                      <a:cubicBezTo>
                        <a:pt x="6402" y="419"/>
                        <a:pt x="6277" y="419"/>
                        <a:pt x="6068" y="419"/>
                      </a:cubicBezTo>
                      <a:cubicBezTo>
                        <a:pt x="5858" y="419"/>
                        <a:pt x="5231" y="419"/>
                        <a:pt x="4688" y="419"/>
                      </a:cubicBezTo>
                      <a:cubicBezTo>
                        <a:pt x="4144" y="419"/>
                        <a:pt x="3558" y="0"/>
                        <a:pt x="3349" y="0"/>
                      </a:cubicBezTo>
                      <a:cubicBezTo>
                        <a:pt x="3140" y="0"/>
                        <a:pt x="2597" y="419"/>
                        <a:pt x="2178" y="419"/>
                      </a:cubicBezTo>
                      <a:cubicBezTo>
                        <a:pt x="1698" y="251"/>
                        <a:pt x="1208" y="113"/>
                        <a:pt x="715" y="0"/>
                      </a:cubicBezTo>
                      <a:cubicBezTo>
                        <a:pt x="422" y="0"/>
                        <a:pt x="297" y="209"/>
                        <a:pt x="88" y="1925"/>
                      </a:cubicBezTo>
                      <a:cubicBezTo>
                        <a:pt x="-29" y="2687"/>
                        <a:pt x="-29" y="3465"/>
                        <a:pt x="88" y="4227"/>
                      </a:cubicBezTo>
                      <a:close/>
                    </a:path>
                  </a:pathLst>
                </a:custGeom>
                <a:solidFill>
                  <a:schemeClr val="bg1"/>
                </a:solidFill>
                <a:ln w="3805" cap="flat">
                  <a:noFill/>
                  <a:prstDash val="solid"/>
                  <a:miter/>
                </a:ln>
              </p:spPr>
              <p:txBody>
                <a:bodyPr wrap="none" rtlCol="0" anchor="ctr"/>
                <a:lstStyle/>
                <a:p>
                  <a:endParaRPr lang="en-CA"/>
                </a:p>
              </p:txBody>
            </p:sp>
          </p:grpSp>
          <p:grpSp>
            <p:nvGrpSpPr>
              <p:cNvPr id="313" name="Graphic 207">
                <a:extLst>
                  <a:ext uri="{FF2B5EF4-FFF2-40B4-BE49-F238E27FC236}">
                    <a16:creationId xmlns:a16="http://schemas.microsoft.com/office/drawing/2014/main" id="{94502E70-333D-FA45-888E-44FF02C143A5}"/>
                  </a:ext>
                </a:extLst>
              </p:cNvPr>
              <p:cNvGrpSpPr/>
              <p:nvPr/>
            </p:nvGrpSpPr>
            <p:grpSpPr>
              <a:xfrm>
                <a:off x="7556251" y="3319110"/>
                <a:ext cx="64345" cy="58252"/>
                <a:chOff x="7556251" y="3319110"/>
                <a:chExt cx="64345" cy="58252"/>
              </a:xfrm>
              <a:solidFill>
                <a:srgbClr val="FFFFFF"/>
              </a:solidFill>
            </p:grpSpPr>
            <p:sp>
              <p:nvSpPr>
                <p:cNvPr id="314" name="Freeform 313">
                  <a:extLst>
                    <a:ext uri="{FF2B5EF4-FFF2-40B4-BE49-F238E27FC236}">
                      <a16:creationId xmlns:a16="http://schemas.microsoft.com/office/drawing/2014/main" id="{6EE79219-511B-174C-B93A-A03854E0075C}"/>
                    </a:ext>
                  </a:extLst>
                </p:cNvPr>
                <p:cNvSpPr/>
                <p:nvPr/>
              </p:nvSpPr>
              <p:spPr>
                <a:xfrm>
                  <a:off x="7556251" y="3319110"/>
                  <a:ext cx="58635" cy="58252"/>
                </a:xfrm>
                <a:custGeom>
                  <a:avLst/>
                  <a:gdLst>
                    <a:gd name="connsiteX0" fmla="*/ 3146 w 58635"/>
                    <a:gd name="connsiteY0" fmla="*/ 4938 h 58252"/>
                    <a:gd name="connsiteX1" fmla="*/ 428 w 58635"/>
                    <a:gd name="connsiteY1" fmla="*/ 8328 h 58252"/>
                    <a:gd name="connsiteX2" fmla="*/ 219 w 58635"/>
                    <a:gd name="connsiteY2" fmla="*/ 13182 h 58252"/>
                    <a:gd name="connsiteX3" fmla="*/ 637 w 58635"/>
                    <a:gd name="connsiteY3" fmla="*/ 16363 h 58252"/>
                    <a:gd name="connsiteX4" fmla="*/ 637 w 58635"/>
                    <a:gd name="connsiteY4" fmla="*/ 19125 h 58252"/>
                    <a:gd name="connsiteX5" fmla="*/ 219 w 58635"/>
                    <a:gd name="connsiteY5" fmla="*/ 23770 h 58252"/>
                    <a:gd name="connsiteX6" fmla="*/ 10 w 58635"/>
                    <a:gd name="connsiteY6" fmla="*/ 27369 h 58252"/>
                    <a:gd name="connsiteX7" fmla="*/ 219 w 58635"/>
                    <a:gd name="connsiteY7" fmla="*/ 32474 h 58252"/>
                    <a:gd name="connsiteX8" fmla="*/ 637 w 58635"/>
                    <a:gd name="connsiteY8" fmla="*/ 35864 h 58252"/>
                    <a:gd name="connsiteX9" fmla="*/ 219 w 58635"/>
                    <a:gd name="connsiteY9" fmla="*/ 41137 h 58252"/>
                    <a:gd name="connsiteX10" fmla="*/ 10 w 58635"/>
                    <a:gd name="connsiteY10" fmla="*/ 45322 h 58252"/>
                    <a:gd name="connsiteX11" fmla="*/ 10 w 58635"/>
                    <a:gd name="connsiteY11" fmla="*/ 48879 h 58252"/>
                    <a:gd name="connsiteX12" fmla="*/ 10 w 58635"/>
                    <a:gd name="connsiteY12" fmla="*/ 55324 h 58252"/>
                    <a:gd name="connsiteX13" fmla="*/ 10 w 58635"/>
                    <a:gd name="connsiteY13" fmla="*/ 58211 h 58252"/>
                    <a:gd name="connsiteX14" fmla="*/ 1097 w 58635"/>
                    <a:gd name="connsiteY14" fmla="*/ 58211 h 58252"/>
                    <a:gd name="connsiteX15" fmla="*/ 5279 w 58635"/>
                    <a:gd name="connsiteY15" fmla="*/ 58211 h 58252"/>
                    <a:gd name="connsiteX16" fmla="*/ 9084 w 58635"/>
                    <a:gd name="connsiteY16" fmla="*/ 56914 h 58252"/>
                    <a:gd name="connsiteX17" fmla="*/ 9502 w 58635"/>
                    <a:gd name="connsiteY17" fmla="*/ 56705 h 58252"/>
                    <a:gd name="connsiteX18" fmla="*/ 13684 w 58635"/>
                    <a:gd name="connsiteY18" fmla="*/ 58211 h 58252"/>
                    <a:gd name="connsiteX19" fmla="*/ 15732 w 58635"/>
                    <a:gd name="connsiteY19" fmla="*/ 57583 h 58252"/>
                    <a:gd name="connsiteX20" fmla="*/ 21838 w 58635"/>
                    <a:gd name="connsiteY20" fmla="*/ 58211 h 58252"/>
                    <a:gd name="connsiteX21" fmla="*/ 25183 w 58635"/>
                    <a:gd name="connsiteY21" fmla="*/ 57667 h 58252"/>
                    <a:gd name="connsiteX22" fmla="*/ 25643 w 58635"/>
                    <a:gd name="connsiteY22" fmla="*/ 58044 h 58252"/>
                    <a:gd name="connsiteX23" fmla="*/ 27566 w 58635"/>
                    <a:gd name="connsiteY23" fmla="*/ 58044 h 58252"/>
                    <a:gd name="connsiteX24" fmla="*/ 28654 w 58635"/>
                    <a:gd name="connsiteY24" fmla="*/ 57709 h 58252"/>
                    <a:gd name="connsiteX25" fmla="*/ 29615 w 58635"/>
                    <a:gd name="connsiteY25" fmla="*/ 57709 h 58252"/>
                    <a:gd name="connsiteX26" fmla="*/ 30159 w 58635"/>
                    <a:gd name="connsiteY26" fmla="*/ 57291 h 58252"/>
                    <a:gd name="connsiteX27" fmla="*/ 31832 w 58635"/>
                    <a:gd name="connsiteY27" fmla="*/ 57709 h 58252"/>
                    <a:gd name="connsiteX28" fmla="*/ 33253 w 58635"/>
                    <a:gd name="connsiteY28" fmla="*/ 57709 h 58252"/>
                    <a:gd name="connsiteX29" fmla="*/ 35302 w 58635"/>
                    <a:gd name="connsiteY29" fmla="*/ 57709 h 58252"/>
                    <a:gd name="connsiteX30" fmla="*/ 36640 w 58635"/>
                    <a:gd name="connsiteY30" fmla="*/ 57291 h 58252"/>
                    <a:gd name="connsiteX31" fmla="*/ 38773 w 58635"/>
                    <a:gd name="connsiteY31" fmla="*/ 57709 h 58252"/>
                    <a:gd name="connsiteX32" fmla="*/ 40362 w 58635"/>
                    <a:gd name="connsiteY32" fmla="*/ 57709 h 58252"/>
                    <a:gd name="connsiteX33" fmla="*/ 42996 w 58635"/>
                    <a:gd name="connsiteY33" fmla="*/ 57709 h 58252"/>
                    <a:gd name="connsiteX34" fmla="*/ 46091 w 58635"/>
                    <a:gd name="connsiteY34" fmla="*/ 57709 h 58252"/>
                    <a:gd name="connsiteX35" fmla="*/ 47972 w 58635"/>
                    <a:gd name="connsiteY35" fmla="*/ 56412 h 58252"/>
                    <a:gd name="connsiteX36" fmla="*/ 48223 w 58635"/>
                    <a:gd name="connsiteY36" fmla="*/ 56202 h 58252"/>
                    <a:gd name="connsiteX37" fmla="*/ 48850 w 58635"/>
                    <a:gd name="connsiteY37" fmla="*/ 56454 h 58252"/>
                    <a:gd name="connsiteX38" fmla="*/ 50481 w 58635"/>
                    <a:gd name="connsiteY38" fmla="*/ 56956 h 58252"/>
                    <a:gd name="connsiteX39" fmla="*/ 55541 w 58635"/>
                    <a:gd name="connsiteY39" fmla="*/ 57709 h 58252"/>
                    <a:gd name="connsiteX40" fmla="*/ 57255 w 58635"/>
                    <a:gd name="connsiteY40" fmla="*/ 57374 h 58252"/>
                    <a:gd name="connsiteX41" fmla="*/ 58092 w 58635"/>
                    <a:gd name="connsiteY41" fmla="*/ 57165 h 58252"/>
                    <a:gd name="connsiteX42" fmla="*/ 58092 w 58635"/>
                    <a:gd name="connsiteY42" fmla="*/ 56370 h 58252"/>
                    <a:gd name="connsiteX43" fmla="*/ 58384 w 58635"/>
                    <a:gd name="connsiteY43" fmla="*/ 50595 h 58252"/>
                    <a:gd name="connsiteX44" fmla="*/ 58635 w 58635"/>
                    <a:gd name="connsiteY44" fmla="*/ 48126 h 58252"/>
                    <a:gd name="connsiteX45" fmla="*/ 58635 w 58635"/>
                    <a:gd name="connsiteY45" fmla="*/ 46368 h 58252"/>
                    <a:gd name="connsiteX46" fmla="*/ 58217 w 58635"/>
                    <a:gd name="connsiteY46" fmla="*/ 42811 h 58252"/>
                    <a:gd name="connsiteX47" fmla="*/ 58552 w 58635"/>
                    <a:gd name="connsiteY47" fmla="*/ 39923 h 58252"/>
                    <a:gd name="connsiteX48" fmla="*/ 58552 w 58635"/>
                    <a:gd name="connsiteY48" fmla="*/ 37957 h 58252"/>
                    <a:gd name="connsiteX49" fmla="*/ 58133 w 58635"/>
                    <a:gd name="connsiteY49" fmla="*/ 36701 h 58252"/>
                    <a:gd name="connsiteX50" fmla="*/ 57924 w 58635"/>
                    <a:gd name="connsiteY50" fmla="*/ 35571 h 58252"/>
                    <a:gd name="connsiteX51" fmla="*/ 58343 w 58635"/>
                    <a:gd name="connsiteY51" fmla="*/ 33730 h 58252"/>
                    <a:gd name="connsiteX52" fmla="*/ 58343 w 58635"/>
                    <a:gd name="connsiteY52" fmla="*/ 32265 h 58252"/>
                    <a:gd name="connsiteX53" fmla="*/ 58343 w 58635"/>
                    <a:gd name="connsiteY53" fmla="*/ 30256 h 58252"/>
                    <a:gd name="connsiteX54" fmla="*/ 57924 w 58635"/>
                    <a:gd name="connsiteY54" fmla="*/ 28875 h 58252"/>
                    <a:gd name="connsiteX55" fmla="*/ 58343 w 58635"/>
                    <a:gd name="connsiteY55" fmla="*/ 26783 h 58252"/>
                    <a:gd name="connsiteX56" fmla="*/ 58343 w 58635"/>
                    <a:gd name="connsiteY56" fmla="*/ 25151 h 58252"/>
                    <a:gd name="connsiteX57" fmla="*/ 58343 w 58635"/>
                    <a:gd name="connsiteY57" fmla="*/ 23854 h 58252"/>
                    <a:gd name="connsiteX58" fmla="*/ 58343 w 58635"/>
                    <a:gd name="connsiteY58" fmla="*/ 21803 h 58252"/>
                    <a:gd name="connsiteX59" fmla="*/ 58343 w 58635"/>
                    <a:gd name="connsiteY59" fmla="*/ 13936 h 58252"/>
                    <a:gd name="connsiteX60" fmla="*/ 57088 w 58635"/>
                    <a:gd name="connsiteY60" fmla="*/ 9123 h 58252"/>
                    <a:gd name="connsiteX61" fmla="*/ 56879 w 58635"/>
                    <a:gd name="connsiteY61" fmla="*/ 8077 h 58252"/>
                    <a:gd name="connsiteX62" fmla="*/ 57590 w 58635"/>
                    <a:gd name="connsiteY62" fmla="*/ 879 h 58252"/>
                    <a:gd name="connsiteX63" fmla="*/ 57590 w 58635"/>
                    <a:gd name="connsiteY63" fmla="*/ 251 h 58252"/>
                    <a:gd name="connsiteX64" fmla="*/ 57046 w 58635"/>
                    <a:gd name="connsiteY64" fmla="*/ 251 h 58252"/>
                    <a:gd name="connsiteX65" fmla="*/ 55876 w 58635"/>
                    <a:gd name="connsiteY65" fmla="*/ 251 h 58252"/>
                    <a:gd name="connsiteX66" fmla="*/ 53157 w 58635"/>
                    <a:gd name="connsiteY66" fmla="*/ 0 h 58252"/>
                    <a:gd name="connsiteX67" fmla="*/ 50063 w 58635"/>
                    <a:gd name="connsiteY67" fmla="*/ 0 h 58252"/>
                    <a:gd name="connsiteX68" fmla="*/ 47471 w 58635"/>
                    <a:gd name="connsiteY68" fmla="*/ 0 h 58252"/>
                    <a:gd name="connsiteX69" fmla="*/ 42411 w 58635"/>
                    <a:gd name="connsiteY69" fmla="*/ 670 h 58252"/>
                    <a:gd name="connsiteX70" fmla="*/ 27148 w 58635"/>
                    <a:gd name="connsiteY70" fmla="*/ 0 h 58252"/>
                    <a:gd name="connsiteX71" fmla="*/ 18283 w 58635"/>
                    <a:gd name="connsiteY71" fmla="*/ 419 h 58252"/>
                    <a:gd name="connsiteX72" fmla="*/ 9167 w 58635"/>
                    <a:gd name="connsiteY72" fmla="*/ 0 h 58252"/>
                    <a:gd name="connsiteX73" fmla="*/ 4986 w 58635"/>
                    <a:gd name="connsiteY73" fmla="*/ 4896 h 58252"/>
                    <a:gd name="connsiteX74" fmla="*/ 6240 w 58635"/>
                    <a:gd name="connsiteY74" fmla="*/ 9332 h 58252"/>
                    <a:gd name="connsiteX75" fmla="*/ 11760 w 58635"/>
                    <a:gd name="connsiteY75" fmla="*/ 9960 h 58252"/>
                    <a:gd name="connsiteX76" fmla="*/ 30995 w 58635"/>
                    <a:gd name="connsiteY76" fmla="*/ 9332 h 58252"/>
                    <a:gd name="connsiteX77" fmla="*/ 43540 w 58635"/>
                    <a:gd name="connsiteY77" fmla="*/ 9541 h 58252"/>
                    <a:gd name="connsiteX78" fmla="*/ 48265 w 58635"/>
                    <a:gd name="connsiteY78" fmla="*/ 9541 h 58252"/>
                    <a:gd name="connsiteX79" fmla="*/ 48850 w 58635"/>
                    <a:gd name="connsiteY79" fmla="*/ 9541 h 58252"/>
                    <a:gd name="connsiteX80" fmla="*/ 48850 w 58635"/>
                    <a:gd name="connsiteY80" fmla="*/ 10002 h 58252"/>
                    <a:gd name="connsiteX81" fmla="*/ 48850 w 58635"/>
                    <a:gd name="connsiteY81" fmla="*/ 12429 h 58252"/>
                    <a:gd name="connsiteX82" fmla="*/ 48850 w 58635"/>
                    <a:gd name="connsiteY82" fmla="*/ 15777 h 58252"/>
                    <a:gd name="connsiteX83" fmla="*/ 48223 w 58635"/>
                    <a:gd name="connsiteY83" fmla="*/ 20213 h 58252"/>
                    <a:gd name="connsiteX84" fmla="*/ 48432 w 58635"/>
                    <a:gd name="connsiteY84" fmla="*/ 22012 h 58252"/>
                    <a:gd name="connsiteX85" fmla="*/ 48432 w 58635"/>
                    <a:gd name="connsiteY85" fmla="*/ 23351 h 58252"/>
                    <a:gd name="connsiteX86" fmla="*/ 48432 w 58635"/>
                    <a:gd name="connsiteY86" fmla="*/ 24188 h 58252"/>
                    <a:gd name="connsiteX87" fmla="*/ 48641 w 58635"/>
                    <a:gd name="connsiteY87" fmla="*/ 25946 h 58252"/>
                    <a:gd name="connsiteX88" fmla="*/ 48432 w 58635"/>
                    <a:gd name="connsiteY88" fmla="*/ 29503 h 58252"/>
                    <a:gd name="connsiteX89" fmla="*/ 48014 w 58635"/>
                    <a:gd name="connsiteY89" fmla="*/ 32893 h 58252"/>
                    <a:gd name="connsiteX90" fmla="*/ 48432 w 58635"/>
                    <a:gd name="connsiteY90" fmla="*/ 35948 h 58252"/>
                    <a:gd name="connsiteX91" fmla="*/ 48056 w 58635"/>
                    <a:gd name="connsiteY91" fmla="*/ 39296 h 58252"/>
                    <a:gd name="connsiteX92" fmla="*/ 47805 w 58635"/>
                    <a:gd name="connsiteY92" fmla="*/ 40886 h 58252"/>
                    <a:gd name="connsiteX93" fmla="*/ 48432 w 58635"/>
                    <a:gd name="connsiteY93" fmla="*/ 48461 h 58252"/>
                    <a:gd name="connsiteX94" fmla="*/ 48432 w 58635"/>
                    <a:gd name="connsiteY94" fmla="*/ 48879 h 58252"/>
                    <a:gd name="connsiteX95" fmla="*/ 48140 w 58635"/>
                    <a:gd name="connsiteY95" fmla="*/ 48879 h 58252"/>
                    <a:gd name="connsiteX96" fmla="*/ 46091 w 58635"/>
                    <a:gd name="connsiteY96" fmla="*/ 48879 h 58252"/>
                    <a:gd name="connsiteX97" fmla="*/ 44752 w 58635"/>
                    <a:gd name="connsiteY97" fmla="*/ 48879 h 58252"/>
                    <a:gd name="connsiteX98" fmla="*/ 42954 w 58635"/>
                    <a:gd name="connsiteY98" fmla="*/ 48251 h 58252"/>
                    <a:gd name="connsiteX99" fmla="*/ 41031 w 58635"/>
                    <a:gd name="connsiteY99" fmla="*/ 48670 h 58252"/>
                    <a:gd name="connsiteX100" fmla="*/ 39233 w 58635"/>
                    <a:gd name="connsiteY100" fmla="*/ 48879 h 58252"/>
                    <a:gd name="connsiteX101" fmla="*/ 35679 w 58635"/>
                    <a:gd name="connsiteY101" fmla="*/ 48670 h 58252"/>
                    <a:gd name="connsiteX102" fmla="*/ 32292 w 58635"/>
                    <a:gd name="connsiteY102" fmla="*/ 48251 h 58252"/>
                    <a:gd name="connsiteX103" fmla="*/ 29866 w 58635"/>
                    <a:gd name="connsiteY103" fmla="*/ 48628 h 58252"/>
                    <a:gd name="connsiteX104" fmla="*/ 27733 w 58635"/>
                    <a:gd name="connsiteY104" fmla="*/ 48042 h 58252"/>
                    <a:gd name="connsiteX105" fmla="*/ 19998 w 58635"/>
                    <a:gd name="connsiteY105" fmla="*/ 48670 h 58252"/>
                    <a:gd name="connsiteX106" fmla="*/ 14938 w 58635"/>
                    <a:gd name="connsiteY106" fmla="*/ 48670 h 58252"/>
                    <a:gd name="connsiteX107" fmla="*/ 10756 w 58635"/>
                    <a:gd name="connsiteY107" fmla="*/ 48670 h 58252"/>
                    <a:gd name="connsiteX108" fmla="*/ 9460 w 58635"/>
                    <a:gd name="connsiteY108" fmla="*/ 48670 h 58252"/>
                    <a:gd name="connsiteX109" fmla="*/ 9167 w 58635"/>
                    <a:gd name="connsiteY109" fmla="*/ 48670 h 58252"/>
                    <a:gd name="connsiteX110" fmla="*/ 9502 w 58635"/>
                    <a:gd name="connsiteY110" fmla="*/ 48042 h 58252"/>
                    <a:gd name="connsiteX111" fmla="*/ 9042 w 58635"/>
                    <a:gd name="connsiteY111" fmla="*/ 48042 h 58252"/>
                    <a:gd name="connsiteX112" fmla="*/ 9042 w 58635"/>
                    <a:gd name="connsiteY112" fmla="*/ 46368 h 58252"/>
                    <a:gd name="connsiteX113" fmla="*/ 9042 w 58635"/>
                    <a:gd name="connsiteY113" fmla="*/ 44318 h 58252"/>
                    <a:gd name="connsiteX114" fmla="*/ 9042 w 58635"/>
                    <a:gd name="connsiteY114" fmla="*/ 35404 h 58252"/>
                    <a:gd name="connsiteX115" fmla="*/ 9460 w 58635"/>
                    <a:gd name="connsiteY115" fmla="*/ 27034 h 58252"/>
                    <a:gd name="connsiteX116" fmla="*/ 9042 w 58635"/>
                    <a:gd name="connsiteY116" fmla="*/ 19418 h 58252"/>
                    <a:gd name="connsiteX117" fmla="*/ 9460 w 58635"/>
                    <a:gd name="connsiteY117" fmla="*/ 10085 h 58252"/>
                    <a:gd name="connsiteX118" fmla="*/ 7578 w 58635"/>
                    <a:gd name="connsiteY118" fmla="*/ 5901 h 58252"/>
                    <a:gd name="connsiteX119" fmla="*/ 5237 w 58635"/>
                    <a:gd name="connsiteY119" fmla="*/ 4645 h 58252"/>
                    <a:gd name="connsiteX120" fmla="*/ 3146 w 58635"/>
                    <a:gd name="connsiteY120" fmla="*/ 4938 h 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8635" h="58252">
                      <a:moveTo>
                        <a:pt x="3146" y="4938"/>
                      </a:moveTo>
                      <a:cubicBezTo>
                        <a:pt x="1758" y="5578"/>
                        <a:pt x="750" y="6834"/>
                        <a:pt x="428" y="8328"/>
                      </a:cubicBezTo>
                      <a:cubicBezTo>
                        <a:pt x="428" y="9165"/>
                        <a:pt x="219" y="11299"/>
                        <a:pt x="219" y="13182"/>
                      </a:cubicBezTo>
                      <a:cubicBezTo>
                        <a:pt x="269" y="14254"/>
                        <a:pt x="407" y="15317"/>
                        <a:pt x="637" y="16363"/>
                      </a:cubicBezTo>
                      <a:cubicBezTo>
                        <a:pt x="750" y="17279"/>
                        <a:pt x="750" y="18208"/>
                        <a:pt x="637" y="19125"/>
                      </a:cubicBezTo>
                      <a:cubicBezTo>
                        <a:pt x="612" y="20682"/>
                        <a:pt x="470" y="22234"/>
                        <a:pt x="219" y="23770"/>
                      </a:cubicBezTo>
                      <a:cubicBezTo>
                        <a:pt x="60" y="24963"/>
                        <a:pt x="-11" y="26164"/>
                        <a:pt x="10" y="27369"/>
                      </a:cubicBezTo>
                      <a:cubicBezTo>
                        <a:pt x="10" y="28875"/>
                        <a:pt x="219" y="30340"/>
                        <a:pt x="219" y="32474"/>
                      </a:cubicBezTo>
                      <a:cubicBezTo>
                        <a:pt x="219" y="33521"/>
                        <a:pt x="637" y="34985"/>
                        <a:pt x="637" y="35864"/>
                      </a:cubicBezTo>
                      <a:cubicBezTo>
                        <a:pt x="604" y="37630"/>
                        <a:pt x="461" y="39388"/>
                        <a:pt x="219" y="41137"/>
                      </a:cubicBezTo>
                      <a:cubicBezTo>
                        <a:pt x="43" y="42526"/>
                        <a:pt x="-28" y="43924"/>
                        <a:pt x="10" y="45322"/>
                      </a:cubicBezTo>
                      <a:lnTo>
                        <a:pt x="10" y="48879"/>
                      </a:lnTo>
                      <a:lnTo>
                        <a:pt x="10" y="55324"/>
                      </a:lnTo>
                      <a:lnTo>
                        <a:pt x="10" y="58211"/>
                      </a:lnTo>
                      <a:cubicBezTo>
                        <a:pt x="369" y="58266"/>
                        <a:pt x="737" y="58266"/>
                        <a:pt x="1097" y="58211"/>
                      </a:cubicBezTo>
                      <a:lnTo>
                        <a:pt x="5279" y="58211"/>
                      </a:lnTo>
                      <a:cubicBezTo>
                        <a:pt x="7788" y="58002"/>
                        <a:pt x="7578" y="58002"/>
                        <a:pt x="9084" y="56914"/>
                      </a:cubicBezTo>
                      <a:cubicBezTo>
                        <a:pt x="9084" y="56914"/>
                        <a:pt x="9376" y="56705"/>
                        <a:pt x="9502" y="56705"/>
                      </a:cubicBezTo>
                      <a:cubicBezTo>
                        <a:pt x="10673" y="56705"/>
                        <a:pt x="11760" y="58211"/>
                        <a:pt x="13684" y="58211"/>
                      </a:cubicBezTo>
                      <a:cubicBezTo>
                        <a:pt x="14185" y="58211"/>
                        <a:pt x="15231" y="57583"/>
                        <a:pt x="15732" y="57583"/>
                      </a:cubicBezTo>
                      <a:cubicBezTo>
                        <a:pt x="18618" y="57583"/>
                        <a:pt x="19370" y="58211"/>
                        <a:pt x="21838" y="58211"/>
                      </a:cubicBezTo>
                      <a:cubicBezTo>
                        <a:pt x="22966" y="58115"/>
                        <a:pt x="24083" y="57931"/>
                        <a:pt x="25183" y="57667"/>
                      </a:cubicBezTo>
                      <a:cubicBezTo>
                        <a:pt x="25183" y="57667"/>
                        <a:pt x="25517" y="58044"/>
                        <a:pt x="25643" y="58044"/>
                      </a:cubicBezTo>
                      <a:cubicBezTo>
                        <a:pt x="25768" y="58044"/>
                        <a:pt x="26814" y="58044"/>
                        <a:pt x="27566" y="58044"/>
                      </a:cubicBezTo>
                      <a:cubicBezTo>
                        <a:pt x="27947" y="58006"/>
                        <a:pt x="28315" y="57889"/>
                        <a:pt x="28654" y="57709"/>
                      </a:cubicBezTo>
                      <a:lnTo>
                        <a:pt x="29615" y="57709"/>
                      </a:lnTo>
                      <a:cubicBezTo>
                        <a:pt x="29850" y="57659"/>
                        <a:pt x="30050" y="57504"/>
                        <a:pt x="30159" y="57291"/>
                      </a:cubicBezTo>
                      <a:cubicBezTo>
                        <a:pt x="30736" y="57345"/>
                        <a:pt x="31296" y="57487"/>
                        <a:pt x="31832" y="57709"/>
                      </a:cubicBezTo>
                      <a:cubicBezTo>
                        <a:pt x="32304" y="57789"/>
                        <a:pt x="32785" y="57789"/>
                        <a:pt x="33253" y="57709"/>
                      </a:cubicBezTo>
                      <a:cubicBezTo>
                        <a:pt x="33839" y="57709"/>
                        <a:pt x="34424" y="57709"/>
                        <a:pt x="35302" y="57709"/>
                      </a:cubicBezTo>
                      <a:cubicBezTo>
                        <a:pt x="36180" y="57709"/>
                        <a:pt x="36306" y="57291"/>
                        <a:pt x="36640" y="57291"/>
                      </a:cubicBezTo>
                      <a:cubicBezTo>
                        <a:pt x="37368" y="57332"/>
                        <a:pt x="38083" y="57475"/>
                        <a:pt x="38773" y="57709"/>
                      </a:cubicBezTo>
                      <a:cubicBezTo>
                        <a:pt x="39296" y="57809"/>
                        <a:pt x="39839" y="57809"/>
                        <a:pt x="40362" y="57709"/>
                      </a:cubicBezTo>
                      <a:cubicBezTo>
                        <a:pt x="41324" y="57709"/>
                        <a:pt x="42076" y="57709"/>
                        <a:pt x="42996" y="57709"/>
                      </a:cubicBezTo>
                      <a:lnTo>
                        <a:pt x="46091" y="57709"/>
                      </a:lnTo>
                      <a:cubicBezTo>
                        <a:pt x="47345" y="57500"/>
                        <a:pt x="47178" y="57500"/>
                        <a:pt x="47972" y="56412"/>
                      </a:cubicBezTo>
                      <a:cubicBezTo>
                        <a:pt x="47972" y="56412"/>
                        <a:pt x="47972" y="56202"/>
                        <a:pt x="48223" y="56202"/>
                      </a:cubicBezTo>
                      <a:cubicBezTo>
                        <a:pt x="48445" y="56244"/>
                        <a:pt x="48658" y="56328"/>
                        <a:pt x="48850" y="56454"/>
                      </a:cubicBezTo>
                      <a:lnTo>
                        <a:pt x="50481" y="56956"/>
                      </a:lnTo>
                      <a:cubicBezTo>
                        <a:pt x="52125" y="57433"/>
                        <a:pt x="53826" y="57688"/>
                        <a:pt x="55541" y="57709"/>
                      </a:cubicBezTo>
                      <a:cubicBezTo>
                        <a:pt x="56126" y="57671"/>
                        <a:pt x="56699" y="57558"/>
                        <a:pt x="57255" y="57374"/>
                      </a:cubicBezTo>
                      <a:lnTo>
                        <a:pt x="58092" y="57165"/>
                      </a:lnTo>
                      <a:cubicBezTo>
                        <a:pt x="58384" y="57165"/>
                        <a:pt x="58092" y="56537"/>
                        <a:pt x="58092" y="56370"/>
                      </a:cubicBezTo>
                      <a:cubicBezTo>
                        <a:pt x="58092" y="53733"/>
                        <a:pt x="58092" y="52185"/>
                        <a:pt x="58384" y="50595"/>
                      </a:cubicBezTo>
                      <a:lnTo>
                        <a:pt x="58635" y="48126"/>
                      </a:lnTo>
                      <a:cubicBezTo>
                        <a:pt x="58635" y="47289"/>
                        <a:pt x="58635" y="47038"/>
                        <a:pt x="58635" y="46368"/>
                      </a:cubicBezTo>
                      <a:cubicBezTo>
                        <a:pt x="58635" y="45699"/>
                        <a:pt x="58217" y="43983"/>
                        <a:pt x="58217" y="42811"/>
                      </a:cubicBezTo>
                      <a:cubicBezTo>
                        <a:pt x="58259" y="41840"/>
                        <a:pt x="58372" y="40878"/>
                        <a:pt x="58552" y="39923"/>
                      </a:cubicBezTo>
                      <a:cubicBezTo>
                        <a:pt x="58552" y="39589"/>
                        <a:pt x="58552" y="38710"/>
                        <a:pt x="58552" y="37957"/>
                      </a:cubicBezTo>
                      <a:cubicBezTo>
                        <a:pt x="58497" y="37513"/>
                        <a:pt x="58355" y="37086"/>
                        <a:pt x="58133" y="36701"/>
                      </a:cubicBezTo>
                      <a:cubicBezTo>
                        <a:pt x="57958" y="36354"/>
                        <a:pt x="57887" y="35960"/>
                        <a:pt x="57924" y="35571"/>
                      </a:cubicBezTo>
                      <a:cubicBezTo>
                        <a:pt x="57954" y="34939"/>
                        <a:pt x="58096" y="34316"/>
                        <a:pt x="58343" y="33730"/>
                      </a:cubicBezTo>
                      <a:cubicBezTo>
                        <a:pt x="58430" y="33244"/>
                        <a:pt x="58430" y="32751"/>
                        <a:pt x="58343" y="32265"/>
                      </a:cubicBezTo>
                      <a:cubicBezTo>
                        <a:pt x="58343" y="31679"/>
                        <a:pt x="58343" y="31093"/>
                        <a:pt x="58343" y="30256"/>
                      </a:cubicBezTo>
                      <a:cubicBezTo>
                        <a:pt x="58343" y="29419"/>
                        <a:pt x="57924" y="29210"/>
                        <a:pt x="57924" y="28875"/>
                      </a:cubicBezTo>
                      <a:cubicBezTo>
                        <a:pt x="57962" y="28160"/>
                        <a:pt x="58104" y="27457"/>
                        <a:pt x="58343" y="26783"/>
                      </a:cubicBezTo>
                      <a:cubicBezTo>
                        <a:pt x="58439" y="26243"/>
                        <a:pt x="58439" y="25691"/>
                        <a:pt x="58343" y="25151"/>
                      </a:cubicBezTo>
                      <a:cubicBezTo>
                        <a:pt x="58363" y="24720"/>
                        <a:pt x="58363" y="24285"/>
                        <a:pt x="58343" y="23854"/>
                      </a:cubicBezTo>
                      <a:cubicBezTo>
                        <a:pt x="58263" y="23172"/>
                        <a:pt x="58263" y="22485"/>
                        <a:pt x="58343" y="21803"/>
                      </a:cubicBezTo>
                      <a:lnTo>
                        <a:pt x="58343" y="13936"/>
                      </a:lnTo>
                      <a:cubicBezTo>
                        <a:pt x="58451" y="12236"/>
                        <a:pt x="58008" y="10550"/>
                        <a:pt x="57088" y="9123"/>
                      </a:cubicBezTo>
                      <a:cubicBezTo>
                        <a:pt x="57088" y="8746"/>
                        <a:pt x="56879" y="8412"/>
                        <a:pt x="56879" y="8077"/>
                      </a:cubicBezTo>
                      <a:cubicBezTo>
                        <a:pt x="56879" y="6654"/>
                        <a:pt x="57213" y="4352"/>
                        <a:pt x="57590" y="879"/>
                      </a:cubicBezTo>
                      <a:cubicBezTo>
                        <a:pt x="57611" y="670"/>
                        <a:pt x="57611" y="460"/>
                        <a:pt x="57590" y="251"/>
                      </a:cubicBezTo>
                      <a:lnTo>
                        <a:pt x="57046" y="251"/>
                      </a:lnTo>
                      <a:lnTo>
                        <a:pt x="55876" y="251"/>
                      </a:lnTo>
                      <a:lnTo>
                        <a:pt x="53157" y="0"/>
                      </a:lnTo>
                      <a:lnTo>
                        <a:pt x="50063" y="0"/>
                      </a:lnTo>
                      <a:lnTo>
                        <a:pt x="47471" y="0"/>
                      </a:lnTo>
                      <a:cubicBezTo>
                        <a:pt x="46216" y="0"/>
                        <a:pt x="43665" y="670"/>
                        <a:pt x="42411" y="670"/>
                      </a:cubicBezTo>
                      <a:cubicBezTo>
                        <a:pt x="35219" y="670"/>
                        <a:pt x="33295" y="0"/>
                        <a:pt x="27148" y="0"/>
                      </a:cubicBezTo>
                      <a:cubicBezTo>
                        <a:pt x="24388" y="0"/>
                        <a:pt x="21252" y="419"/>
                        <a:pt x="18283" y="419"/>
                      </a:cubicBezTo>
                      <a:cubicBezTo>
                        <a:pt x="15314" y="419"/>
                        <a:pt x="10673" y="0"/>
                        <a:pt x="9167" y="0"/>
                      </a:cubicBezTo>
                      <a:cubicBezTo>
                        <a:pt x="6822" y="490"/>
                        <a:pt x="5107" y="2503"/>
                        <a:pt x="4986" y="4896"/>
                      </a:cubicBezTo>
                      <a:cubicBezTo>
                        <a:pt x="4923" y="6470"/>
                        <a:pt x="5362" y="8027"/>
                        <a:pt x="6240" y="9332"/>
                      </a:cubicBezTo>
                      <a:cubicBezTo>
                        <a:pt x="8030" y="9860"/>
                        <a:pt x="9899" y="10069"/>
                        <a:pt x="11760" y="9960"/>
                      </a:cubicBezTo>
                      <a:cubicBezTo>
                        <a:pt x="18325" y="9960"/>
                        <a:pt x="24890" y="9332"/>
                        <a:pt x="30995" y="9332"/>
                      </a:cubicBezTo>
                      <a:cubicBezTo>
                        <a:pt x="33337" y="9332"/>
                        <a:pt x="35679" y="9541"/>
                        <a:pt x="43540" y="9541"/>
                      </a:cubicBezTo>
                      <a:lnTo>
                        <a:pt x="48265" y="9541"/>
                      </a:lnTo>
                      <a:cubicBezTo>
                        <a:pt x="48265" y="9541"/>
                        <a:pt x="48767" y="9541"/>
                        <a:pt x="48850" y="9541"/>
                      </a:cubicBezTo>
                      <a:cubicBezTo>
                        <a:pt x="48934" y="9541"/>
                        <a:pt x="48850" y="9876"/>
                        <a:pt x="48850" y="10002"/>
                      </a:cubicBezTo>
                      <a:lnTo>
                        <a:pt x="48850" y="12429"/>
                      </a:lnTo>
                      <a:lnTo>
                        <a:pt x="48850" y="15777"/>
                      </a:lnTo>
                      <a:cubicBezTo>
                        <a:pt x="48850" y="17032"/>
                        <a:pt x="48223" y="18539"/>
                        <a:pt x="48223" y="20213"/>
                      </a:cubicBezTo>
                      <a:cubicBezTo>
                        <a:pt x="48223" y="20631"/>
                        <a:pt x="48223" y="21217"/>
                        <a:pt x="48432" y="22012"/>
                      </a:cubicBezTo>
                      <a:lnTo>
                        <a:pt x="48432" y="23351"/>
                      </a:lnTo>
                      <a:cubicBezTo>
                        <a:pt x="48449" y="23632"/>
                        <a:pt x="48449" y="23908"/>
                        <a:pt x="48432" y="24188"/>
                      </a:cubicBezTo>
                      <a:cubicBezTo>
                        <a:pt x="48432" y="24858"/>
                        <a:pt x="48641" y="25444"/>
                        <a:pt x="48641" y="25946"/>
                      </a:cubicBezTo>
                      <a:cubicBezTo>
                        <a:pt x="48641" y="27160"/>
                        <a:pt x="48432" y="28164"/>
                        <a:pt x="48432" y="29503"/>
                      </a:cubicBezTo>
                      <a:cubicBezTo>
                        <a:pt x="48432" y="30842"/>
                        <a:pt x="48014" y="32391"/>
                        <a:pt x="48014" y="32893"/>
                      </a:cubicBezTo>
                      <a:cubicBezTo>
                        <a:pt x="48014" y="33395"/>
                        <a:pt x="48432" y="34944"/>
                        <a:pt x="48432" y="35948"/>
                      </a:cubicBezTo>
                      <a:cubicBezTo>
                        <a:pt x="48432" y="36952"/>
                        <a:pt x="48098" y="38124"/>
                        <a:pt x="48056" y="39296"/>
                      </a:cubicBezTo>
                      <a:cubicBezTo>
                        <a:pt x="47885" y="39806"/>
                        <a:pt x="47801" y="40346"/>
                        <a:pt x="47805" y="40886"/>
                      </a:cubicBezTo>
                      <a:cubicBezTo>
                        <a:pt x="47805" y="43439"/>
                        <a:pt x="48432" y="46243"/>
                        <a:pt x="48432" y="48461"/>
                      </a:cubicBezTo>
                      <a:cubicBezTo>
                        <a:pt x="48432" y="48461"/>
                        <a:pt x="48432" y="48670"/>
                        <a:pt x="48432" y="48879"/>
                      </a:cubicBezTo>
                      <a:cubicBezTo>
                        <a:pt x="48432" y="49088"/>
                        <a:pt x="48432" y="48879"/>
                        <a:pt x="48140" y="48879"/>
                      </a:cubicBezTo>
                      <a:lnTo>
                        <a:pt x="46091" y="48879"/>
                      </a:lnTo>
                      <a:lnTo>
                        <a:pt x="44752" y="48879"/>
                      </a:lnTo>
                      <a:cubicBezTo>
                        <a:pt x="44251" y="48879"/>
                        <a:pt x="43665" y="48251"/>
                        <a:pt x="42954" y="48251"/>
                      </a:cubicBezTo>
                      <a:cubicBezTo>
                        <a:pt x="42331" y="48465"/>
                        <a:pt x="41688" y="48607"/>
                        <a:pt x="41031" y="48670"/>
                      </a:cubicBezTo>
                      <a:cubicBezTo>
                        <a:pt x="40320" y="48670"/>
                        <a:pt x="39735" y="48879"/>
                        <a:pt x="39233" y="48879"/>
                      </a:cubicBezTo>
                      <a:cubicBezTo>
                        <a:pt x="38062" y="48879"/>
                        <a:pt x="37017" y="48670"/>
                        <a:pt x="35679" y="48670"/>
                      </a:cubicBezTo>
                      <a:cubicBezTo>
                        <a:pt x="34340" y="48670"/>
                        <a:pt x="32793" y="48251"/>
                        <a:pt x="32292" y="48251"/>
                      </a:cubicBezTo>
                      <a:cubicBezTo>
                        <a:pt x="31476" y="48314"/>
                        <a:pt x="30665" y="48440"/>
                        <a:pt x="29866" y="48628"/>
                      </a:cubicBezTo>
                      <a:cubicBezTo>
                        <a:pt x="29247" y="48184"/>
                        <a:pt x="28490" y="47975"/>
                        <a:pt x="27733" y="48042"/>
                      </a:cubicBezTo>
                      <a:cubicBezTo>
                        <a:pt x="25099" y="48042"/>
                        <a:pt x="22465" y="48670"/>
                        <a:pt x="19998" y="48670"/>
                      </a:cubicBezTo>
                      <a:cubicBezTo>
                        <a:pt x="19078" y="48670"/>
                        <a:pt x="18158" y="48670"/>
                        <a:pt x="14938" y="48670"/>
                      </a:cubicBezTo>
                      <a:cubicBezTo>
                        <a:pt x="13642" y="48670"/>
                        <a:pt x="12220" y="48670"/>
                        <a:pt x="10756" y="48670"/>
                      </a:cubicBezTo>
                      <a:cubicBezTo>
                        <a:pt x="9293" y="48670"/>
                        <a:pt x="9669" y="48670"/>
                        <a:pt x="9460" y="48670"/>
                      </a:cubicBezTo>
                      <a:lnTo>
                        <a:pt x="9167" y="48670"/>
                      </a:lnTo>
                      <a:cubicBezTo>
                        <a:pt x="9167" y="48670"/>
                        <a:pt x="9502" y="48042"/>
                        <a:pt x="9502" y="48042"/>
                      </a:cubicBezTo>
                      <a:cubicBezTo>
                        <a:pt x="9502" y="48042"/>
                        <a:pt x="9042" y="48293"/>
                        <a:pt x="9042" y="48042"/>
                      </a:cubicBezTo>
                      <a:lnTo>
                        <a:pt x="9042" y="46368"/>
                      </a:lnTo>
                      <a:cubicBezTo>
                        <a:pt x="9004" y="45686"/>
                        <a:pt x="9004" y="45000"/>
                        <a:pt x="9042" y="44318"/>
                      </a:cubicBezTo>
                      <a:cubicBezTo>
                        <a:pt x="9042" y="41346"/>
                        <a:pt x="9042" y="38794"/>
                        <a:pt x="9042" y="35404"/>
                      </a:cubicBezTo>
                      <a:cubicBezTo>
                        <a:pt x="9042" y="32014"/>
                        <a:pt x="9460" y="28206"/>
                        <a:pt x="9460" y="27034"/>
                      </a:cubicBezTo>
                      <a:cubicBezTo>
                        <a:pt x="9460" y="24481"/>
                        <a:pt x="9042" y="21970"/>
                        <a:pt x="9042" y="19418"/>
                      </a:cubicBezTo>
                      <a:cubicBezTo>
                        <a:pt x="9042" y="17702"/>
                        <a:pt x="9460" y="13057"/>
                        <a:pt x="9460" y="10085"/>
                      </a:cubicBezTo>
                      <a:cubicBezTo>
                        <a:pt x="9719" y="8441"/>
                        <a:pt x="8983" y="6796"/>
                        <a:pt x="7578" y="5901"/>
                      </a:cubicBezTo>
                      <a:cubicBezTo>
                        <a:pt x="7118" y="5055"/>
                        <a:pt x="6199" y="4561"/>
                        <a:pt x="5237" y="4645"/>
                      </a:cubicBezTo>
                      <a:cubicBezTo>
                        <a:pt x="4534" y="4691"/>
                        <a:pt x="3836" y="4792"/>
                        <a:pt x="3146" y="4938"/>
                      </a:cubicBezTo>
                      <a:close/>
                    </a:path>
                  </a:pathLst>
                </a:custGeom>
                <a:solidFill>
                  <a:schemeClr val="bg1"/>
                </a:solidFill>
                <a:ln w="3805" cap="flat">
                  <a:noFill/>
                  <a:prstDash val="solid"/>
                  <a:miter/>
                </a:ln>
              </p:spPr>
              <p:txBody>
                <a:bodyPr wrap="none" rtlCol="0" anchor="ctr"/>
                <a:lstStyle/>
                <a:p>
                  <a:endParaRPr lang="en-CA"/>
                </a:p>
              </p:txBody>
            </p:sp>
            <p:sp>
              <p:nvSpPr>
                <p:cNvPr id="315" name="Freeform 314">
                  <a:extLst>
                    <a:ext uri="{FF2B5EF4-FFF2-40B4-BE49-F238E27FC236}">
                      <a16:creationId xmlns:a16="http://schemas.microsoft.com/office/drawing/2014/main" id="{7E695CBB-CAFD-6440-AC1A-1022D0ABB162}"/>
                    </a:ext>
                  </a:extLst>
                </p:cNvPr>
                <p:cNvSpPr/>
                <p:nvPr/>
              </p:nvSpPr>
              <p:spPr>
                <a:xfrm>
                  <a:off x="7580472" y="3324243"/>
                  <a:ext cx="10385" cy="48283"/>
                </a:xfrm>
                <a:custGeom>
                  <a:avLst/>
                  <a:gdLst>
                    <a:gd name="connsiteX0" fmla="*/ 7401 w 10385"/>
                    <a:gd name="connsiteY0" fmla="*/ 48099 h 48283"/>
                    <a:gd name="connsiteX1" fmla="*/ 10161 w 10385"/>
                    <a:gd name="connsiteY1" fmla="*/ 47555 h 48283"/>
                    <a:gd name="connsiteX2" fmla="*/ 10161 w 10385"/>
                    <a:gd name="connsiteY2" fmla="*/ 46801 h 48283"/>
                    <a:gd name="connsiteX3" fmla="*/ 9743 w 10385"/>
                    <a:gd name="connsiteY3" fmla="*/ 46299 h 48283"/>
                    <a:gd name="connsiteX4" fmla="*/ 9743 w 10385"/>
                    <a:gd name="connsiteY4" fmla="*/ 45881 h 48283"/>
                    <a:gd name="connsiteX5" fmla="*/ 10161 w 10385"/>
                    <a:gd name="connsiteY5" fmla="*/ 45127 h 48283"/>
                    <a:gd name="connsiteX6" fmla="*/ 10161 w 10385"/>
                    <a:gd name="connsiteY6" fmla="*/ 44583 h 48283"/>
                    <a:gd name="connsiteX7" fmla="*/ 10161 w 10385"/>
                    <a:gd name="connsiteY7" fmla="*/ 43788 h 48283"/>
                    <a:gd name="connsiteX8" fmla="*/ 9743 w 10385"/>
                    <a:gd name="connsiteY8" fmla="*/ 43286 h 48283"/>
                    <a:gd name="connsiteX9" fmla="*/ 10161 w 10385"/>
                    <a:gd name="connsiteY9" fmla="*/ 42449 h 48283"/>
                    <a:gd name="connsiteX10" fmla="*/ 10161 w 10385"/>
                    <a:gd name="connsiteY10" fmla="*/ 41821 h 48283"/>
                    <a:gd name="connsiteX11" fmla="*/ 10161 w 10385"/>
                    <a:gd name="connsiteY11" fmla="*/ 40775 h 48283"/>
                    <a:gd name="connsiteX12" fmla="*/ 10161 w 10385"/>
                    <a:gd name="connsiteY12" fmla="*/ 39561 h 48283"/>
                    <a:gd name="connsiteX13" fmla="*/ 8907 w 10385"/>
                    <a:gd name="connsiteY13" fmla="*/ 38850 h 48283"/>
                    <a:gd name="connsiteX14" fmla="*/ 8907 w 10385"/>
                    <a:gd name="connsiteY14" fmla="*/ 38850 h 48283"/>
                    <a:gd name="connsiteX15" fmla="*/ 10370 w 10385"/>
                    <a:gd name="connsiteY15" fmla="*/ 37260 h 48283"/>
                    <a:gd name="connsiteX16" fmla="*/ 9743 w 10385"/>
                    <a:gd name="connsiteY16" fmla="*/ 36465 h 48283"/>
                    <a:gd name="connsiteX17" fmla="*/ 10370 w 10385"/>
                    <a:gd name="connsiteY17" fmla="*/ 34079 h 48283"/>
                    <a:gd name="connsiteX18" fmla="*/ 9994 w 10385"/>
                    <a:gd name="connsiteY18" fmla="*/ 32991 h 48283"/>
                    <a:gd name="connsiteX19" fmla="*/ 10370 w 10385"/>
                    <a:gd name="connsiteY19" fmla="*/ 32991 h 48283"/>
                    <a:gd name="connsiteX20" fmla="*/ 10370 w 10385"/>
                    <a:gd name="connsiteY20" fmla="*/ 32238 h 48283"/>
                    <a:gd name="connsiteX21" fmla="*/ 10036 w 10385"/>
                    <a:gd name="connsiteY21" fmla="*/ 31819 h 48283"/>
                    <a:gd name="connsiteX22" fmla="*/ 10036 w 10385"/>
                    <a:gd name="connsiteY22" fmla="*/ 31443 h 48283"/>
                    <a:gd name="connsiteX23" fmla="*/ 9659 w 10385"/>
                    <a:gd name="connsiteY23" fmla="*/ 31234 h 48283"/>
                    <a:gd name="connsiteX24" fmla="*/ 10036 w 10385"/>
                    <a:gd name="connsiteY24" fmla="*/ 30606 h 48283"/>
                    <a:gd name="connsiteX25" fmla="*/ 10036 w 10385"/>
                    <a:gd name="connsiteY25" fmla="*/ 30020 h 48283"/>
                    <a:gd name="connsiteX26" fmla="*/ 10036 w 10385"/>
                    <a:gd name="connsiteY26" fmla="*/ 29225 h 48283"/>
                    <a:gd name="connsiteX27" fmla="*/ 9618 w 10385"/>
                    <a:gd name="connsiteY27" fmla="*/ 28723 h 48283"/>
                    <a:gd name="connsiteX28" fmla="*/ 10036 w 10385"/>
                    <a:gd name="connsiteY28" fmla="*/ 27886 h 48283"/>
                    <a:gd name="connsiteX29" fmla="*/ 10036 w 10385"/>
                    <a:gd name="connsiteY29" fmla="*/ 27258 h 48283"/>
                    <a:gd name="connsiteX30" fmla="*/ 10036 w 10385"/>
                    <a:gd name="connsiteY30" fmla="*/ 26212 h 48283"/>
                    <a:gd name="connsiteX31" fmla="*/ 10036 w 10385"/>
                    <a:gd name="connsiteY31" fmla="*/ 24998 h 48283"/>
                    <a:gd name="connsiteX32" fmla="*/ 8781 w 10385"/>
                    <a:gd name="connsiteY32" fmla="*/ 24287 h 48283"/>
                    <a:gd name="connsiteX33" fmla="*/ 8781 w 10385"/>
                    <a:gd name="connsiteY33" fmla="*/ 24287 h 48283"/>
                    <a:gd name="connsiteX34" fmla="*/ 10245 w 10385"/>
                    <a:gd name="connsiteY34" fmla="*/ 22696 h 48283"/>
                    <a:gd name="connsiteX35" fmla="*/ 9618 w 10385"/>
                    <a:gd name="connsiteY35" fmla="*/ 21901 h 48283"/>
                    <a:gd name="connsiteX36" fmla="*/ 10245 w 10385"/>
                    <a:gd name="connsiteY36" fmla="*/ 19516 h 48283"/>
                    <a:gd name="connsiteX37" fmla="*/ 9827 w 10385"/>
                    <a:gd name="connsiteY37" fmla="*/ 18135 h 48283"/>
                    <a:gd name="connsiteX38" fmla="*/ 10161 w 10385"/>
                    <a:gd name="connsiteY38" fmla="*/ 17005 h 48283"/>
                    <a:gd name="connsiteX39" fmla="*/ 10161 w 10385"/>
                    <a:gd name="connsiteY39" fmla="*/ 17005 h 48283"/>
                    <a:gd name="connsiteX40" fmla="*/ 10161 w 10385"/>
                    <a:gd name="connsiteY40" fmla="*/ 16210 h 48283"/>
                    <a:gd name="connsiteX41" fmla="*/ 9743 w 10385"/>
                    <a:gd name="connsiteY41" fmla="*/ 15750 h 48283"/>
                    <a:gd name="connsiteX42" fmla="*/ 9743 w 10385"/>
                    <a:gd name="connsiteY42" fmla="*/ 15289 h 48283"/>
                    <a:gd name="connsiteX43" fmla="*/ 10161 w 10385"/>
                    <a:gd name="connsiteY43" fmla="*/ 14578 h 48283"/>
                    <a:gd name="connsiteX44" fmla="*/ 10161 w 10385"/>
                    <a:gd name="connsiteY44" fmla="*/ 14034 h 48283"/>
                    <a:gd name="connsiteX45" fmla="*/ 10161 w 10385"/>
                    <a:gd name="connsiteY45" fmla="*/ 13239 h 48283"/>
                    <a:gd name="connsiteX46" fmla="*/ 9743 w 10385"/>
                    <a:gd name="connsiteY46" fmla="*/ 12695 h 48283"/>
                    <a:gd name="connsiteX47" fmla="*/ 10161 w 10385"/>
                    <a:gd name="connsiteY47" fmla="*/ 11858 h 48283"/>
                    <a:gd name="connsiteX48" fmla="*/ 10161 w 10385"/>
                    <a:gd name="connsiteY48" fmla="*/ 11230 h 48283"/>
                    <a:gd name="connsiteX49" fmla="*/ 10161 w 10385"/>
                    <a:gd name="connsiteY49" fmla="*/ 10226 h 48283"/>
                    <a:gd name="connsiteX50" fmla="*/ 10161 w 10385"/>
                    <a:gd name="connsiteY50" fmla="*/ 9012 h 48283"/>
                    <a:gd name="connsiteX51" fmla="*/ 8907 w 10385"/>
                    <a:gd name="connsiteY51" fmla="*/ 8259 h 48283"/>
                    <a:gd name="connsiteX52" fmla="*/ 8907 w 10385"/>
                    <a:gd name="connsiteY52" fmla="*/ 8259 h 48283"/>
                    <a:gd name="connsiteX53" fmla="*/ 10370 w 10385"/>
                    <a:gd name="connsiteY53" fmla="*/ 6669 h 48283"/>
                    <a:gd name="connsiteX54" fmla="*/ 9743 w 10385"/>
                    <a:gd name="connsiteY54" fmla="*/ 5873 h 48283"/>
                    <a:gd name="connsiteX55" fmla="*/ 10370 w 10385"/>
                    <a:gd name="connsiteY55" fmla="*/ 3488 h 48283"/>
                    <a:gd name="connsiteX56" fmla="*/ 9952 w 10385"/>
                    <a:gd name="connsiteY56" fmla="*/ 2107 h 48283"/>
                    <a:gd name="connsiteX57" fmla="*/ 10370 w 10385"/>
                    <a:gd name="connsiteY57" fmla="*/ 684 h 48283"/>
                    <a:gd name="connsiteX58" fmla="*/ 5520 w 10385"/>
                    <a:gd name="connsiteY58" fmla="*/ 57 h 48283"/>
                    <a:gd name="connsiteX59" fmla="*/ 1087 w 10385"/>
                    <a:gd name="connsiteY59" fmla="*/ 57 h 48283"/>
                    <a:gd name="connsiteX60" fmla="*/ 418 w 10385"/>
                    <a:gd name="connsiteY60" fmla="*/ 935 h 48283"/>
                    <a:gd name="connsiteX61" fmla="*/ 1087 w 10385"/>
                    <a:gd name="connsiteY61" fmla="*/ 3948 h 48283"/>
                    <a:gd name="connsiteX62" fmla="*/ 836 w 10385"/>
                    <a:gd name="connsiteY62" fmla="*/ 5915 h 48283"/>
                    <a:gd name="connsiteX63" fmla="*/ 1087 w 10385"/>
                    <a:gd name="connsiteY63" fmla="*/ 7547 h 48283"/>
                    <a:gd name="connsiteX64" fmla="*/ 1087 w 10385"/>
                    <a:gd name="connsiteY64" fmla="*/ 9096 h 48283"/>
                    <a:gd name="connsiteX65" fmla="*/ 418 w 10385"/>
                    <a:gd name="connsiteY65" fmla="*/ 9807 h 48283"/>
                    <a:gd name="connsiteX66" fmla="*/ 878 w 10385"/>
                    <a:gd name="connsiteY66" fmla="*/ 10560 h 48283"/>
                    <a:gd name="connsiteX67" fmla="*/ 878 w 10385"/>
                    <a:gd name="connsiteY67" fmla="*/ 11272 h 48283"/>
                    <a:gd name="connsiteX68" fmla="*/ 878 w 10385"/>
                    <a:gd name="connsiteY68" fmla="*/ 12653 h 48283"/>
                    <a:gd name="connsiteX69" fmla="*/ 418 w 10385"/>
                    <a:gd name="connsiteY69" fmla="*/ 13950 h 48283"/>
                    <a:gd name="connsiteX70" fmla="*/ 878 w 10385"/>
                    <a:gd name="connsiteY70" fmla="*/ 15164 h 48283"/>
                    <a:gd name="connsiteX71" fmla="*/ 460 w 10385"/>
                    <a:gd name="connsiteY71" fmla="*/ 16461 h 48283"/>
                    <a:gd name="connsiteX72" fmla="*/ 209 w 10385"/>
                    <a:gd name="connsiteY72" fmla="*/ 17047 h 48283"/>
                    <a:gd name="connsiteX73" fmla="*/ 878 w 10385"/>
                    <a:gd name="connsiteY73" fmla="*/ 20060 h 48283"/>
                    <a:gd name="connsiteX74" fmla="*/ 627 w 10385"/>
                    <a:gd name="connsiteY74" fmla="*/ 22069 h 48283"/>
                    <a:gd name="connsiteX75" fmla="*/ 878 w 10385"/>
                    <a:gd name="connsiteY75" fmla="*/ 23659 h 48283"/>
                    <a:gd name="connsiteX76" fmla="*/ 878 w 10385"/>
                    <a:gd name="connsiteY76" fmla="*/ 25249 h 48283"/>
                    <a:gd name="connsiteX77" fmla="*/ 209 w 10385"/>
                    <a:gd name="connsiteY77" fmla="*/ 25961 h 48283"/>
                    <a:gd name="connsiteX78" fmla="*/ 669 w 10385"/>
                    <a:gd name="connsiteY78" fmla="*/ 26714 h 48283"/>
                    <a:gd name="connsiteX79" fmla="*/ 669 w 10385"/>
                    <a:gd name="connsiteY79" fmla="*/ 27384 h 48283"/>
                    <a:gd name="connsiteX80" fmla="*/ 669 w 10385"/>
                    <a:gd name="connsiteY80" fmla="*/ 28765 h 48283"/>
                    <a:gd name="connsiteX81" fmla="*/ 209 w 10385"/>
                    <a:gd name="connsiteY81" fmla="*/ 30104 h 48283"/>
                    <a:gd name="connsiteX82" fmla="*/ 585 w 10385"/>
                    <a:gd name="connsiteY82" fmla="*/ 31024 h 48283"/>
                    <a:gd name="connsiteX83" fmla="*/ 0 w 10385"/>
                    <a:gd name="connsiteY83" fmla="*/ 31861 h 48283"/>
                    <a:gd name="connsiteX84" fmla="*/ 669 w 10385"/>
                    <a:gd name="connsiteY84" fmla="*/ 34874 h 48283"/>
                    <a:gd name="connsiteX85" fmla="*/ 418 w 10385"/>
                    <a:gd name="connsiteY85" fmla="*/ 36841 h 48283"/>
                    <a:gd name="connsiteX86" fmla="*/ 669 w 10385"/>
                    <a:gd name="connsiteY86" fmla="*/ 38473 h 48283"/>
                    <a:gd name="connsiteX87" fmla="*/ 669 w 10385"/>
                    <a:gd name="connsiteY87" fmla="*/ 40064 h 48283"/>
                    <a:gd name="connsiteX88" fmla="*/ 0 w 10385"/>
                    <a:gd name="connsiteY88" fmla="*/ 40775 h 48283"/>
                    <a:gd name="connsiteX89" fmla="*/ 460 w 10385"/>
                    <a:gd name="connsiteY89" fmla="*/ 41528 h 48283"/>
                    <a:gd name="connsiteX90" fmla="*/ 460 w 10385"/>
                    <a:gd name="connsiteY90" fmla="*/ 42198 h 48283"/>
                    <a:gd name="connsiteX91" fmla="*/ 460 w 10385"/>
                    <a:gd name="connsiteY91" fmla="*/ 43579 h 48283"/>
                    <a:gd name="connsiteX92" fmla="*/ 0 w 10385"/>
                    <a:gd name="connsiteY92" fmla="*/ 44918 h 48283"/>
                    <a:gd name="connsiteX93" fmla="*/ 460 w 10385"/>
                    <a:gd name="connsiteY93" fmla="*/ 46090 h 48283"/>
                    <a:gd name="connsiteX94" fmla="*/ 0 w 10385"/>
                    <a:gd name="connsiteY94" fmla="*/ 47555 h 48283"/>
                    <a:gd name="connsiteX95" fmla="*/ 1923 w 10385"/>
                    <a:gd name="connsiteY95" fmla="*/ 48224 h 48283"/>
                    <a:gd name="connsiteX96" fmla="*/ 4265 w 10385"/>
                    <a:gd name="connsiteY96" fmla="*/ 48224 h 4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385" h="48283">
                      <a:moveTo>
                        <a:pt x="7401" y="48099"/>
                      </a:moveTo>
                      <a:cubicBezTo>
                        <a:pt x="8346" y="48094"/>
                        <a:pt x="9283" y="47910"/>
                        <a:pt x="10161" y="47555"/>
                      </a:cubicBezTo>
                      <a:cubicBezTo>
                        <a:pt x="10182" y="47303"/>
                        <a:pt x="10182" y="47052"/>
                        <a:pt x="10161" y="46801"/>
                      </a:cubicBezTo>
                      <a:cubicBezTo>
                        <a:pt x="10161" y="46801"/>
                        <a:pt x="10161" y="46508"/>
                        <a:pt x="9743" y="46299"/>
                      </a:cubicBezTo>
                      <a:cubicBezTo>
                        <a:pt x="9659" y="46173"/>
                        <a:pt x="9659" y="46006"/>
                        <a:pt x="9743" y="45881"/>
                      </a:cubicBezTo>
                      <a:cubicBezTo>
                        <a:pt x="9797" y="45592"/>
                        <a:pt x="9944" y="45328"/>
                        <a:pt x="10161" y="45127"/>
                      </a:cubicBezTo>
                      <a:cubicBezTo>
                        <a:pt x="10232" y="44952"/>
                        <a:pt x="10232" y="44759"/>
                        <a:pt x="10161" y="44583"/>
                      </a:cubicBezTo>
                      <a:cubicBezTo>
                        <a:pt x="10161" y="44583"/>
                        <a:pt x="10161" y="44123"/>
                        <a:pt x="10161" y="43788"/>
                      </a:cubicBezTo>
                      <a:cubicBezTo>
                        <a:pt x="10161" y="43453"/>
                        <a:pt x="9743" y="43412"/>
                        <a:pt x="9743" y="43286"/>
                      </a:cubicBezTo>
                      <a:cubicBezTo>
                        <a:pt x="9743" y="43160"/>
                        <a:pt x="9743" y="42742"/>
                        <a:pt x="10161" y="42449"/>
                      </a:cubicBezTo>
                      <a:cubicBezTo>
                        <a:pt x="10249" y="42248"/>
                        <a:pt x="10249" y="42022"/>
                        <a:pt x="10161" y="41821"/>
                      </a:cubicBezTo>
                      <a:cubicBezTo>
                        <a:pt x="10161" y="41445"/>
                        <a:pt x="10161" y="41152"/>
                        <a:pt x="10161" y="40775"/>
                      </a:cubicBezTo>
                      <a:lnTo>
                        <a:pt x="10161" y="39561"/>
                      </a:lnTo>
                      <a:cubicBezTo>
                        <a:pt x="9952" y="39059"/>
                        <a:pt x="9952" y="39143"/>
                        <a:pt x="8907" y="38850"/>
                      </a:cubicBezTo>
                      <a:lnTo>
                        <a:pt x="8907" y="38850"/>
                      </a:lnTo>
                      <a:cubicBezTo>
                        <a:pt x="8907" y="38557"/>
                        <a:pt x="10370" y="38013"/>
                        <a:pt x="10370" y="37260"/>
                      </a:cubicBezTo>
                      <a:cubicBezTo>
                        <a:pt x="10370" y="36507"/>
                        <a:pt x="9743" y="36632"/>
                        <a:pt x="9743" y="36465"/>
                      </a:cubicBezTo>
                      <a:cubicBezTo>
                        <a:pt x="9743" y="35335"/>
                        <a:pt x="10370" y="35042"/>
                        <a:pt x="10370" y="34079"/>
                      </a:cubicBezTo>
                      <a:cubicBezTo>
                        <a:pt x="10295" y="33703"/>
                        <a:pt x="10170" y="33334"/>
                        <a:pt x="9994" y="32991"/>
                      </a:cubicBezTo>
                      <a:cubicBezTo>
                        <a:pt x="10245" y="32991"/>
                        <a:pt x="10370" y="32991"/>
                        <a:pt x="10370" y="32991"/>
                      </a:cubicBezTo>
                      <a:cubicBezTo>
                        <a:pt x="10391" y="32740"/>
                        <a:pt x="10391" y="32489"/>
                        <a:pt x="10370" y="32238"/>
                      </a:cubicBezTo>
                      <a:cubicBezTo>
                        <a:pt x="10370" y="32238"/>
                        <a:pt x="10370" y="31987"/>
                        <a:pt x="10036" y="31819"/>
                      </a:cubicBezTo>
                      <a:cubicBezTo>
                        <a:pt x="10061" y="31694"/>
                        <a:pt x="10061" y="31568"/>
                        <a:pt x="10036" y="31443"/>
                      </a:cubicBezTo>
                      <a:cubicBezTo>
                        <a:pt x="10036" y="31443"/>
                        <a:pt x="10036" y="31443"/>
                        <a:pt x="9659" y="31234"/>
                      </a:cubicBezTo>
                      <a:cubicBezTo>
                        <a:pt x="9718" y="30991"/>
                        <a:pt x="9848" y="30773"/>
                        <a:pt x="10036" y="30606"/>
                      </a:cubicBezTo>
                      <a:cubicBezTo>
                        <a:pt x="10036" y="30606"/>
                        <a:pt x="10036" y="30606"/>
                        <a:pt x="10036" y="30020"/>
                      </a:cubicBezTo>
                      <a:cubicBezTo>
                        <a:pt x="10036" y="29434"/>
                        <a:pt x="10036" y="29560"/>
                        <a:pt x="10036" y="29225"/>
                      </a:cubicBezTo>
                      <a:cubicBezTo>
                        <a:pt x="10036" y="28890"/>
                        <a:pt x="9618" y="28848"/>
                        <a:pt x="9618" y="28723"/>
                      </a:cubicBezTo>
                      <a:cubicBezTo>
                        <a:pt x="9618" y="28597"/>
                        <a:pt x="9618" y="28179"/>
                        <a:pt x="10036" y="27886"/>
                      </a:cubicBezTo>
                      <a:cubicBezTo>
                        <a:pt x="10123" y="27685"/>
                        <a:pt x="10123" y="27459"/>
                        <a:pt x="10036" y="27258"/>
                      </a:cubicBezTo>
                      <a:cubicBezTo>
                        <a:pt x="10036" y="26881"/>
                        <a:pt x="10036" y="26588"/>
                        <a:pt x="10036" y="26212"/>
                      </a:cubicBezTo>
                      <a:lnTo>
                        <a:pt x="10036" y="24998"/>
                      </a:lnTo>
                      <a:cubicBezTo>
                        <a:pt x="9827" y="24496"/>
                        <a:pt x="9827" y="24580"/>
                        <a:pt x="8781" y="24287"/>
                      </a:cubicBezTo>
                      <a:lnTo>
                        <a:pt x="8781" y="24287"/>
                      </a:lnTo>
                      <a:cubicBezTo>
                        <a:pt x="8781" y="23994"/>
                        <a:pt x="10245" y="23450"/>
                        <a:pt x="10245" y="22696"/>
                      </a:cubicBezTo>
                      <a:cubicBezTo>
                        <a:pt x="10245" y="21943"/>
                        <a:pt x="9618" y="22111"/>
                        <a:pt x="9618" y="21901"/>
                      </a:cubicBezTo>
                      <a:cubicBezTo>
                        <a:pt x="9618" y="20771"/>
                        <a:pt x="10245" y="20479"/>
                        <a:pt x="10245" y="19516"/>
                      </a:cubicBezTo>
                      <a:cubicBezTo>
                        <a:pt x="10245" y="18554"/>
                        <a:pt x="9827" y="18595"/>
                        <a:pt x="9827" y="18135"/>
                      </a:cubicBezTo>
                      <a:cubicBezTo>
                        <a:pt x="9881" y="17742"/>
                        <a:pt x="9994" y="17361"/>
                        <a:pt x="10161" y="17005"/>
                      </a:cubicBezTo>
                      <a:lnTo>
                        <a:pt x="10161" y="17005"/>
                      </a:lnTo>
                      <a:cubicBezTo>
                        <a:pt x="10161" y="17005"/>
                        <a:pt x="10161" y="16503"/>
                        <a:pt x="10161" y="16210"/>
                      </a:cubicBezTo>
                      <a:cubicBezTo>
                        <a:pt x="10161" y="15917"/>
                        <a:pt x="10161" y="15917"/>
                        <a:pt x="9743" y="15750"/>
                      </a:cubicBezTo>
                      <a:cubicBezTo>
                        <a:pt x="9659" y="15607"/>
                        <a:pt x="9659" y="15432"/>
                        <a:pt x="9743" y="15289"/>
                      </a:cubicBezTo>
                      <a:cubicBezTo>
                        <a:pt x="9793" y="15009"/>
                        <a:pt x="9939" y="14758"/>
                        <a:pt x="10161" y="14578"/>
                      </a:cubicBezTo>
                      <a:cubicBezTo>
                        <a:pt x="10161" y="14578"/>
                        <a:pt x="10161" y="14578"/>
                        <a:pt x="10161" y="14034"/>
                      </a:cubicBezTo>
                      <a:cubicBezTo>
                        <a:pt x="10161" y="13490"/>
                        <a:pt x="10161" y="13574"/>
                        <a:pt x="10161" y="13239"/>
                      </a:cubicBezTo>
                      <a:cubicBezTo>
                        <a:pt x="10161" y="12904"/>
                        <a:pt x="9743" y="12820"/>
                        <a:pt x="9743" y="12695"/>
                      </a:cubicBezTo>
                      <a:cubicBezTo>
                        <a:pt x="9793" y="12381"/>
                        <a:pt x="9939" y="12088"/>
                        <a:pt x="10161" y="11858"/>
                      </a:cubicBezTo>
                      <a:cubicBezTo>
                        <a:pt x="10253" y="11657"/>
                        <a:pt x="10253" y="11431"/>
                        <a:pt x="10161" y="11230"/>
                      </a:cubicBezTo>
                      <a:cubicBezTo>
                        <a:pt x="10161" y="10895"/>
                        <a:pt x="10161" y="10602"/>
                        <a:pt x="10161" y="10226"/>
                      </a:cubicBezTo>
                      <a:lnTo>
                        <a:pt x="10161" y="9012"/>
                      </a:lnTo>
                      <a:cubicBezTo>
                        <a:pt x="9952" y="8510"/>
                        <a:pt x="9952" y="8552"/>
                        <a:pt x="8907" y="8259"/>
                      </a:cubicBezTo>
                      <a:lnTo>
                        <a:pt x="8907" y="8259"/>
                      </a:lnTo>
                      <a:cubicBezTo>
                        <a:pt x="8907" y="8008"/>
                        <a:pt x="10370" y="7422"/>
                        <a:pt x="10370" y="6669"/>
                      </a:cubicBezTo>
                      <a:cubicBezTo>
                        <a:pt x="10370" y="5915"/>
                        <a:pt x="9743" y="6083"/>
                        <a:pt x="9743" y="5873"/>
                      </a:cubicBezTo>
                      <a:cubicBezTo>
                        <a:pt x="9743" y="4744"/>
                        <a:pt x="10370" y="4451"/>
                        <a:pt x="10370" y="3488"/>
                      </a:cubicBezTo>
                      <a:cubicBezTo>
                        <a:pt x="10370" y="2526"/>
                        <a:pt x="9952" y="2567"/>
                        <a:pt x="9952" y="2107"/>
                      </a:cubicBezTo>
                      <a:cubicBezTo>
                        <a:pt x="9952" y="1647"/>
                        <a:pt x="10370" y="935"/>
                        <a:pt x="10370" y="684"/>
                      </a:cubicBezTo>
                      <a:cubicBezTo>
                        <a:pt x="8811" y="149"/>
                        <a:pt x="7163" y="-65"/>
                        <a:pt x="5520" y="57"/>
                      </a:cubicBezTo>
                      <a:cubicBezTo>
                        <a:pt x="4044" y="-19"/>
                        <a:pt x="2563" y="-19"/>
                        <a:pt x="1087" y="57"/>
                      </a:cubicBezTo>
                      <a:cubicBezTo>
                        <a:pt x="686" y="157"/>
                        <a:pt x="406" y="521"/>
                        <a:pt x="418" y="935"/>
                      </a:cubicBezTo>
                      <a:cubicBezTo>
                        <a:pt x="418" y="1940"/>
                        <a:pt x="1087" y="2986"/>
                        <a:pt x="1087" y="3948"/>
                      </a:cubicBezTo>
                      <a:cubicBezTo>
                        <a:pt x="937" y="4593"/>
                        <a:pt x="853" y="5254"/>
                        <a:pt x="836" y="5915"/>
                      </a:cubicBezTo>
                      <a:cubicBezTo>
                        <a:pt x="836" y="6417"/>
                        <a:pt x="1087" y="6961"/>
                        <a:pt x="1087" y="7547"/>
                      </a:cubicBezTo>
                      <a:cubicBezTo>
                        <a:pt x="1029" y="8062"/>
                        <a:pt x="1029" y="8581"/>
                        <a:pt x="1087" y="9096"/>
                      </a:cubicBezTo>
                      <a:cubicBezTo>
                        <a:pt x="1087" y="9096"/>
                        <a:pt x="418" y="9556"/>
                        <a:pt x="418" y="9807"/>
                      </a:cubicBezTo>
                      <a:cubicBezTo>
                        <a:pt x="418" y="10058"/>
                        <a:pt x="878" y="10184"/>
                        <a:pt x="878" y="10560"/>
                      </a:cubicBezTo>
                      <a:cubicBezTo>
                        <a:pt x="878" y="10937"/>
                        <a:pt x="878" y="11063"/>
                        <a:pt x="878" y="11272"/>
                      </a:cubicBezTo>
                      <a:cubicBezTo>
                        <a:pt x="878" y="11481"/>
                        <a:pt x="878" y="12109"/>
                        <a:pt x="878" y="12653"/>
                      </a:cubicBezTo>
                      <a:cubicBezTo>
                        <a:pt x="878" y="13197"/>
                        <a:pt x="418" y="13783"/>
                        <a:pt x="418" y="13950"/>
                      </a:cubicBezTo>
                      <a:cubicBezTo>
                        <a:pt x="418" y="14118"/>
                        <a:pt x="878" y="14745"/>
                        <a:pt x="878" y="15164"/>
                      </a:cubicBezTo>
                      <a:cubicBezTo>
                        <a:pt x="878" y="15582"/>
                        <a:pt x="502" y="16001"/>
                        <a:pt x="460" y="16461"/>
                      </a:cubicBezTo>
                      <a:cubicBezTo>
                        <a:pt x="301" y="16616"/>
                        <a:pt x="213" y="16825"/>
                        <a:pt x="209" y="17047"/>
                      </a:cubicBezTo>
                      <a:cubicBezTo>
                        <a:pt x="209" y="18093"/>
                        <a:pt x="878" y="19098"/>
                        <a:pt x="878" y="20060"/>
                      </a:cubicBezTo>
                      <a:cubicBezTo>
                        <a:pt x="736" y="20721"/>
                        <a:pt x="652" y="21395"/>
                        <a:pt x="627" y="22069"/>
                      </a:cubicBezTo>
                      <a:cubicBezTo>
                        <a:pt x="627" y="22529"/>
                        <a:pt x="878" y="23115"/>
                        <a:pt x="878" y="23659"/>
                      </a:cubicBezTo>
                      <a:cubicBezTo>
                        <a:pt x="828" y="24186"/>
                        <a:pt x="828" y="24722"/>
                        <a:pt x="878" y="25249"/>
                      </a:cubicBezTo>
                      <a:cubicBezTo>
                        <a:pt x="878" y="25459"/>
                        <a:pt x="209" y="25668"/>
                        <a:pt x="209" y="25961"/>
                      </a:cubicBezTo>
                      <a:cubicBezTo>
                        <a:pt x="209" y="26254"/>
                        <a:pt x="669" y="26295"/>
                        <a:pt x="669" y="26714"/>
                      </a:cubicBezTo>
                      <a:cubicBezTo>
                        <a:pt x="669" y="27132"/>
                        <a:pt x="669" y="27216"/>
                        <a:pt x="669" y="27384"/>
                      </a:cubicBezTo>
                      <a:cubicBezTo>
                        <a:pt x="669" y="27551"/>
                        <a:pt x="669" y="28262"/>
                        <a:pt x="669" y="28765"/>
                      </a:cubicBezTo>
                      <a:cubicBezTo>
                        <a:pt x="669" y="29267"/>
                        <a:pt x="209" y="29894"/>
                        <a:pt x="209" y="30104"/>
                      </a:cubicBezTo>
                      <a:cubicBezTo>
                        <a:pt x="209" y="30313"/>
                        <a:pt x="502" y="30731"/>
                        <a:pt x="585" y="31024"/>
                      </a:cubicBezTo>
                      <a:cubicBezTo>
                        <a:pt x="230" y="31150"/>
                        <a:pt x="-4" y="31485"/>
                        <a:pt x="0" y="31861"/>
                      </a:cubicBezTo>
                      <a:cubicBezTo>
                        <a:pt x="0" y="32908"/>
                        <a:pt x="669" y="33912"/>
                        <a:pt x="669" y="34874"/>
                      </a:cubicBezTo>
                      <a:cubicBezTo>
                        <a:pt x="527" y="35523"/>
                        <a:pt x="443" y="36180"/>
                        <a:pt x="418" y="36841"/>
                      </a:cubicBezTo>
                      <a:cubicBezTo>
                        <a:pt x="418" y="37343"/>
                        <a:pt x="669" y="37929"/>
                        <a:pt x="669" y="38473"/>
                      </a:cubicBezTo>
                      <a:cubicBezTo>
                        <a:pt x="619" y="39001"/>
                        <a:pt x="619" y="39536"/>
                        <a:pt x="669" y="40064"/>
                      </a:cubicBezTo>
                      <a:cubicBezTo>
                        <a:pt x="669" y="40273"/>
                        <a:pt x="0" y="40482"/>
                        <a:pt x="0" y="40775"/>
                      </a:cubicBezTo>
                      <a:cubicBezTo>
                        <a:pt x="0" y="41068"/>
                        <a:pt x="460" y="41110"/>
                        <a:pt x="460" y="41528"/>
                      </a:cubicBezTo>
                      <a:cubicBezTo>
                        <a:pt x="460" y="41947"/>
                        <a:pt x="460" y="41989"/>
                        <a:pt x="460" y="42198"/>
                      </a:cubicBezTo>
                      <a:cubicBezTo>
                        <a:pt x="460" y="42407"/>
                        <a:pt x="460" y="43077"/>
                        <a:pt x="460" y="43579"/>
                      </a:cubicBezTo>
                      <a:cubicBezTo>
                        <a:pt x="460" y="44081"/>
                        <a:pt x="0" y="44709"/>
                        <a:pt x="0" y="44918"/>
                      </a:cubicBezTo>
                      <a:cubicBezTo>
                        <a:pt x="0" y="45127"/>
                        <a:pt x="460" y="45713"/>
                        <a:pt x="460" y="46090"/>
                      </a:cubicBezTo>
                      <a:cubicBezTo>
                        <a:pt x="460" y="46466"/>
                        <a:pt x="0" y="47094"/>
                        <a:pt x="0" y="47555"/>
                      </a:cubicBezTo>
                      <a:cubicBezTo>
                        <a:pt x="0" y="48015"/>
                        <a:pt x="0" y="47973"/>
                        <a:pt x="1923" y="48224"/>
                      </a:cubicBezTo>
                      <a:cubicBezTo>
                        <a:pt x="2701" y="48304"/>
                        <a:pt x="3487" y="48304"/>
                        <a:pt x="4265" y="48224"/>
                      </a:cubicBezTo>
                      <a:close/>
                    </a:path>
                  </a:pathLst>
                </a:custGeom>
                <a:solidFill>
                  <a:schemeClr val="bg1"/>
                </a:solidFill>
                <a:ln w="3805" cap="flat">
                  <a:noFill/>
                  <a:prstDash val="solid"/>
                  <a:miter/>
                </a:ln>
              </p:spPr>
              <p:txBody>
                <a:bodyPr wrap="none" rtlCol="0" anchor="ctr"/>
                <a:lstStyle/>
                <a:p>
                  <a:endParaRPr lang="en-CA"/>
                </a:p>
              </p:txBody>
            </p:sp>
            <p:sp>
              <p:nvSpPr>
                <p:cNvPr id="316" name="Freeform 315">
                  <a:extLst>
                    <a:ext uri="{FF2B5EF4-FFF2-40B4-BE49-F238E27FC236}">
                      <a16:creationId xmlns:a16="http://schemas.microsoft.com/office/drawing/2014/main" id="{40FC6700-7C42-4845-B384-0A126495DA8F}"/>
                    </a:ext>
                  </a:extLst>
                </p:cNvPr>
                <p:cNvSpPr/>
                <p:nvPr/>
              </p:nvSpPr>
              <p:spPr>
                <a:xfrm>
                  <a:off x="7561572" y="3342880"/>
                  <a:ext cx="47908" cy="10927"/>
                </a:xfrm>
                <a:custGeom>
                  <a:avLst/>
                  <a:gdLst>
                    <a:gd name="connsiteX0" fmla="*/ 0 w 47908"/>
                    <a:gd name="connsiteY0" fmla="*/ 7323 h 10927"/>
                    <a:gd name="connsiteX1" fmla="*/ 502 w 47908"/>
                    <a:gd name="connsiteY1" fmla="*/ 10085 h 10927"/>
                    <a:gd name="connsiteX2" fmla="*/ 1254 w 47908"/>
                    <a:gd name="connsiteY2" fmla="*/ 10295 h 10927"/>
                    <a:gd name="connsiteX3" fmla="*/ 1756 w 47908"/>
                    <a:gd name="connsiteY3" fmla="*/ 9876 h 10927"/>
                    <a:gd name="connsiteX4" fmla="*/ 2216 w 47908"/>
                    <a:gd name="connsiteY4" fmla="*/ 9876 h 10927"/>
                    <a:gd name="connsiteX5" fmla="*/ 2927 w 47908"/>
                    <a:gd name="connsiteY5" fmla="*/ 10295 h 10927"/>
                    <a:gd name="connsiteX6" fmla="*/ 3471 w 47908"/>
                    <a:gd name="connsiteY6" fmla="*/ 10504 h 10927"/>
                    <a:gd name="connsiteX7" fmla="*/ 4265 w 47908"/>
                    <a:gd name="connsiteY7" fmla="*/ 10295 h 10927"/>
                    <a:gd name="connsiteX8" fmla="*/ 4809 w 47908"/>
                    <a:gd name="connsiteY8" fmla="*/ 9876 h 10927"/>
                    <a:gd name="connsiteX9" fmla="*/ 5645 w 47908"/>
                    <a:gd name="connsiteY9" fmla="*/ 10295 h 10927"/>
                    <a:gd name="connsiteX10" fmla="*/ 6272 w 47908"/>
                    <a:gd name="connsiteY10" fmla="*/ 10504 h 10927"/>
                    <a:gd name="connsiteX11" fmla="*/ 7276 w 47908"/>
                    <a:gd name="connsiteY11" fmla="*/ 10295 h 10927"/>
                    <a:gd name="connsiteX12" fmla="*/ 8489 w 47908"/>
                    <a:gd name="connsiteY12" fmla="*/ 10295 h 10927"/>
                    <a:gd name="connsiteX13" fmla="*/ 9199 w 47908"/>
                    <a:gd name="connsiteY13" fmla="*/ 9039 h 10927"/>
                    <a:gd name="connsiteX14" fmla="*/ 9199 w 47908"/>
                    <a:gd name="connsiteY14" fmla="*/ 9039 h 10927"/>
                    <a:gd name="connsiteX15" fmla="*/ 10788 w 47908"/>
                    <a:gd name="connsiteY15" fmla="*/ 10504 h 10927"/>
                    <a:gd name="connsiteX16" fmla="*/ 11583 w 47908"/>
                    <a:gd name="connsiteY16" fmla="*/ 9876 h 10927"/>
                    <a:gd name="connsiteX17" fmla="*/ 13925 w 47908"/>
                    <a:gd name="connsiteY17" fmla="*/ 10504 h 10927"/>
                    <a:gd name="connsiteX18" fmla="*/ 15012 w 47908"/>
                    <a:gd name="connsiteY18" fmla="*/ 10127 h 10927"/>
                    <a:gd name="connsiteX19" fmla="*/ 15012 w 47908"/>
                    <a:gd name="connsiteY19" fmla="*/ 10504 h 10927"/>
                    <a:gd name="connsiteX20" fmla="*/ 15765 w 47908"/>
                    <a:gd name="connsiteY20" fmla="*/ 10713 h 10927"/>
                    <a:gd name="connsiteX21" fmla="*/ 16183 w 47908"/>
                    <a:gd name="connsiteY21" fmla="*/ 10378 h 10927"/>
                    <a:gd name="connsiteX22" fmla="*/ 16559 w 47908"/>
                    <a:gd name="connsiteY22" fmla="*/ 10378 h 10927"/>
                    <a:gd name="connsiteX23" fmla="*/ 16810 w 47908"/>
                    <a:gd name="connsiteY23" fmla="*/ 10002 h 10927"/>
                    <a:gd name="connsiteX24" fmla="*/ 17437 w 47908"/>
                    <a:gd name="connsiteY24" fmla="*/ 10378 h 10927"/>
                    <a:gd name="connsiteX25" fmla="*/ 17981 w 47908"/>
                    <a:gd name="connsiteY25" fmla="*/ 10588 h 10927"/>
                    <a:gd name="connsiteX26" fmla="*/ 18775 w 47908"/>
                    <a:gd name="connsiteY26" fmla="*/ 10378 h 10927"/>
                    <a:gd name="connsiteX27" fmla="*/ 19319 w 47908"/>
                    <a:gd name="connsiteY27" fmla="*/ 9960 h 10927"/>
                    <a:gd name="connsiteX28" fmla="*/ 20155 w 47908"/>
                    <a:gd name="connsiteY28" fmla="*/ 10378 h 10927"/>
                    <a:gd name="connsiteX29" fmla="*/ 20741 w 47908"/>
                    <a:gd name="connsiteY29" fmla="*/ 10588 h 10927"/>
                    <a:gd name="connsiteX30" fmla="*/ 21786 w 47908"/>
                    <a:gd name="connsiteY30" fmla="*/ 10378 h 10927"/>
                    <a:gd name="connsiteX31" fmla="*/ 22999 w 47908"/>
                    <a:gd name="connsiteY31" fmla="*/ 10378 h 10927"/>
                    <a:gd name="connsiteX32" fmla="*/ 23709 w 47908"/>
                    <a:gd name="connsiteY32" fmla="*/ 9123 h 10927"/>
                    <a:gd name="connsiteX33" fmla="*/ 23709 w 47908"/>
                    <a:gd name="connsiteY33" fmla="*/ 9123 h 10927"/>
                    <a:gd name="connsiteX34" fmla="*/ 25298 w 47908"/>
                    <a:gd name="connsiteY34" fmla="*/ 10588 h 10927"/>
                    <a:gd name="connsiteX35" fmla="*/ 26093 w 47908"/>
                    <a:gd name="connsiteY35" fmla="*/ 9960 h 10927"/>
                    <a:gd name="connsiteX36" fmla="*/ 28435 w 47908"/>
                    <a:gd name="connsiteY36" fmla="*/ 10588 h 10927"/>
                    <a:gd name="connsiteX37" fmla="*/ 29815 w 47908"/>
                    <a:gd name="connsiteY37" fmla="*/ 10169 h 10927"/>
                    <a:gd name="connsiteX38" fmla="*/ 30944 w 47908"/>
                    <a:gd name="connsiteY38" fmla="*/ 10504 h 10927"/>
                    <a:gd name="connsiteX39" fmla="*/ 30944 w 47908"/>
                    <a:gd name="connsiteY39" fmla="*/ 10504 h 10927"/>
                    <a:gd name="connsiteX40" fmla="*/ 31696 w 47908"/>
                    <a:gd name="connsiteY40" fmla="*/ 10713 h 10927"/>
                    <a:gd name="connsiteX41" fmla="*/ 32198 w 47908"/>
                    <a:gd name="connsiteY41" fmla="*/ 10295 h 10927"/>
                    <a:gd name="connsiteX42" fmla="*/ 32616 w 47908"/>
                    <a:gd name="connsiteY42" fmla="*/ 10295 h 10927"/>
                    <a:gd name="connsiteX43" fmla="*/ 33327 w 47908"/>
                    <a:gd name="connsiteY43" fmla="*/ 10713 h 10927"/>
                    <a:gd name="connsiteX44" fmla="*/ 33912 w 47908"/>
                    <a:gd name="connsiteY44" fmla="*/ 10922 h 10927"/>
                    <a:gd name="connsiteX45" fmla="*/ 34707 w 47908"/>
                    <a:gd name="connsiteY45" fmla="*/ 10713 h 10927"/>
                    <a:gd name="connsiteX46" fmla="*/ 35209 w 47908"/>
                    <a:gd name="connsiteY46" fmla="*/ 10295 h 10927"/>
                    <a:gd name="connsiteX47" fmla="*/ 36045 w 47908"/>
                    <a:gd name="connsiteY47" fmla="*/ 10713 h 10927"/>
                    <a:gd name="connsiteX48" fmla="*/ 36672 w 47908"/>
                    <a:gd name="connsiteY48" fmla="*/ 10922 h 10927"/>
                    <a:gd name="connsiteX49" fmla="*/ 37676 w 47908"/>
                    <a:gd name="connsiteY49" fmla="*/ 10713 h 10927"/>
                    <a:gd name="connsiteX50" fmla="*/ 38930 w 47908"/>
                    <a:gd name="connsiteY50" fmla="*/ 10713 h 10927"/>
                    <a:gd name="connsiteX51" fmla="*/ 39641 w 47908"/>
                    <a:gd name="connsiteY51" fmla="*/ 9458 h 10927"/>
                    <a:gd name="connsiteX52" fmla="*/ 39641 w 47908"/>
                    <a:gd name="connsiteY52" fmla="*/ 9458 h 10927"/>
                    <a:gd name="connsiteX53" fmla="*/ 41230 w 47908"/>
                    <a:gd name="connsiteY53" fmla="*/ 10922 h 10927"/>
                    <a:gd name="connsiteX54" fmla="*/ 42025 w 47908"/>
                    <a:gd name="connsiteY54" fmla="*/ 10295 h 10927"/>
                    <a:gd name="connsiteX55" fmla="*/ 44408 w 47908"/>
                    <a:gd name="connsiteY55" fmla="*/ 10922 h 10927"/>
                    <a:gd name="connsiteX56" fmla="*/ 45788 w 47908"/>
                    <a:gd name="connsiteY56" fmla="*/ 10504 h 10927"/>
                    <a:gd name="connsiteX57" fmla="*/ 47210 w 47908"/>
                    <a:gd name="connsiteY57" fmla="*/ 10922 h 10927"/>
                    <a:gd name="connsiteX58" fmla="*/ 47879 w 47908"/>
                    <a:gd name="connsiteY58" fmla="*/ 6068 h 10927"/>
                    <a:gd name="connsiteX59" fmla="*/ 47670 w 47908"/>
                    <a:gd name="connsiteY59" fmla="*/ 1590 h 10927"/>
                    <a:gd name="connsiteX60" fmla="*/ 46792 w 47908"/>
                    <a:gd name="connsiteY60" fmla="*/ 963 h 10927"/>
                    <a:gd name="connsiteX61" fmla="*/ 43823 w 47908"/>
                    <a:gd name="connsiteY61" fmla="*/ 1590 h 10927"/>
                    <a:gd name="connsiteX62" fmla="*/ 41816 w 47908"/>
                    <a:gd name="connsiteY62" fmla="*/ 1381 h 10927"/>
                    <a:gd name="connsiteX63" fmla="*/ 40227 w 47908"/>
                    <a:gd name="connsiteY63" fmla="*/ 1590 h 10927"/>
                    <a:gd name="connsiteX64" fmla="*/ 38638 w 47908"/>
                    <a:gd name="connsiteY64" fmla="*/ 1590 h 10927"/>
                    <a:gd name="connsiteX65" fmla="*/ 37927 w 47908"/>
                    <a:gd name="connsiteY65" fmla="*/ 963 h 10927"/>
                    <a:gd name="connsiteX66" fmla="*/ 37174 w 47908"/>
                    <a:gd name="connsiteY66" fmla="*/ 1381 h 10927"/>
                    <a:gd name="connsiteX67" fmla="*/ 36505 w 47908"/>
                    <a:gd name="connsiteY67" fmla="*/ 1381 h 10927"/>
                    <a:gd name="connsiteX68" fmla="*/ 35125 w 47908"/>
                    <a:gd name="connsiteY68" fmla="*/ 1381 h 10927"/>
                    <a:gd name="connsiteX69" fmla="*/ 33787 w 47908"/>
                    <a:gd name="connsiteY69" fmla="*/ 963 h 10927"/>
                    <a:gd name="connsiteX70" fmla="*/ 32616 w 47908"/>
                    <a:gd name="connsiteY70" fmla="*/ 1381 h 10927"/>
                    <a:gd name="connsiteX71" fmla="*/ 31320 w 47908"/>
                    <a:gd name="connsiteY71" fmla="*/ 1004 h 10927"/>
                    <a:gd name="connsiteX72" fmla="*/ 30693 w 47908"/>
                    <a:gd name="connsiteY72" fmla="*/ 753 h 10927"/>
                    <a:gd name="connsiteX73" fmla="*/ 27682 w 47908"/>
                    <a:gd name="connsiteY73" fmla="*/ 1381 h 10927"/>
                    <a:gd name="connsiteX74" fmla="*/ 25717 w 47908"/>
                    <a:gd name="connsiteY74" fmla="*/ 1172 h 10927"/>
                    <a:gd name="connsiteX75" fmla="*/ 24086 w 47908"/>
                    <a:gd name="connsiteY75" fmla="*/ 1381 h 10927"/>
                    <a:gd name="connsiteX76" fmla="*/ 22497 w 47908"/>
                    <a:gd name="connsiteY76" fmla="*/ 1381 h 10927"/>
                    <a:gd name="connsiteX77" fmla="*/ 21828 w 47908"/>
                    <a:gd name="connsiteY77" fmla="*/ 753 h 10927"/>
                    <a:gd name="connsiteX78" fmla="*/ 21075 w 47908"/>
                    <a:gd name="connsiteY78" fmla="*/ 1172 h 10927"/>
                    <a:gd name="connsiteX79" fmla="*/ 20364 w 47908"/>
                    <a:gd name="connsiteY79" fmla="*/ 1172 h 10927"/>
                    <a:gd name="connsiteX80" fmla="*/ 18984 w 47908"/>
                    <a:gd name="connsiteY80" fmla="*/ 1172 h 10927"/>
                    <a:gd name="connsiteX81" fmla="*/ 17646 w 47908"/>
                    <a:gd name="connsiteY81" fmla="*/ 753 h 10927"/>
                    <a:gd name="connsiteX82" fmla="*/ 16726 w 47908"/>
                    <a:gd name="connsiteY82" fmla="*/ 1130 h 10927"/>
                    <a:gd name="connsiteX83" fmla="*/ 15890 w 47908"/>
                    <a:gd name="connsiteY83" fmla="*/ 544 h 10927"/>
                    <a:gd name="connsiteX84" fmla="*/ 12879 w 47908"/>
                    <a:gd name="connsiteY84" fmla="*/ 1172 h 10927"/>
                    <a:gd name="connsiteX85" fmla="*/ 11499 w 47908"/>
                    <a:gd name="connsiteY85" fmla="*/ 419 h 10927"/>
                    <a:gd name="connsiteX86" fmla="*/ 9868 w 47908"/>
                    <a:gd name="connsiteY86" fmla="*/ 628 h 10927"/>
                    <a:gd name="connsiteX87" fmla="*/ 8279 w 47908"/>
                    <a:gd name="connsiteY87" fmla="*/ 628 h 10927"/>
                    <a:gd name="connsiteX88" fmla="*/ 7610 w 47908"/>
                    <a:gd name="connsiteY88" fmla="*/ 0 h 10927"/>
                    <a:gd name="connsiteX89" fmla="*/ 6858 w 47908"/>
                    <a:gd name="connsiteY89" fmla="*/ 419 h 10927"/>
                    <a:gd name="connsiteX90" fmla="*/ 6147 w 47908"/>
                    <a:gd name="connsiteY90" fmla="*/ 419 h 10927"/>
                    <a:gd name="connsiteX91" fmla="*/ 4767 w 47908"/>
                    <a:gd name="connsiteY91" fmla="*/ 419 h 10927"/>
                    <a:gd name="connsiteX92" fmla="*/ 3471 w 47908"/>
                    <a:gd name="connsiteY92" fmla="*/ 0 h 10927"/>
                    <a:gd name="connsiteX93" fmla="*/ 2258 w 47908"/>
                    <a:gd name="connsiteY93" fmla="*/ 419 h 10927"/>
                    <a:gd name="connsiteX94" fmla="*/ 795 w 47908"/>
                    <a:gd name="connsiteY94" fmla="*/ 0 h 10927"/>
                    <a:gd name="connsiteX95" fmla="*/ 167 w 47908"/>
                    <a:gd name="connsiteY95" fmla="*/ 1925 h 10927"/>
                    <a:gd name="connsiteX96" fmla="*/ 167 w 47908"/>
                    <a:gd name="connsiteY96" fmla="*/ 4227 h 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7908" h="10927">
                      <a:moveTo>
                        <a:pt x="0" y="7323"/>
                      </a:moveTo>
                      <a:cubicBezTo>
                        <a:pt x="0" y="8265"/>
                        <a:pt x="172" y="9203"/>
                        <a:pt x="502" y="10085"/>
                      </a:cubicBezTo>
                      <a:cubicBezTo>
                        <a:pt x="744" y="10178"/>
                        <a:pt x="999" y="10249"/>
                        <a:pt x="1254" y="10295"/>
                      </a:cubicBezTo>
                      <a:cubicBezTo>
                        <a:pt x="1254" y="10295"/>
                        <a:pt x="1589" y="10085"/>
                        <a:pt x="1756" y="9876"/>
                      </a:cubicBezTo>
                      <a:cubicBezTo>
                        <a:pt x="1898" y="9793"/>
                        <a:pt x="2074" y="9793"/>
                        <a:pt x="2216" y="9876"/>
                      </a:cubicBezTo>
                      <a:cubicBezTo>
                        <a:pt x="2467" y="9876"/>
                        <a:pt x="2676" y="9876"/>
                        <a:pt x="2927" y="10295"/>
                      </a:cubicBezTo>
                      <a:cubicBezTo>
                        <a:pt x="3069" y="10437"/>
                        <a:pt x="3270" y="10517"/>
                        <a:pt x="3471" y="10504"/>
                      </a:cubicBezTo>
                      <a:cubicBezTo>
                        <a:pt x="3722" y="10504"/>
                        <a:pt x="3931" y="10295"/>
                        <a:pt x="4265" y="10295"/>
                      </a:cubicBezTo>
                      <a:cubicBezTo>
                        <a:pt x="4600" y="10295"/>
                        <a:pt x="4683" y="9876"/>
                        <a:pt x="4809" y="9876"/>
                      </a:cubicBezTo>
                      <a:cubicBezTo>
                        <a:pt x="4934" y="9876"/>
                        <a:pt x="5311" y="9876"/>
                        <a:pt x="5645" y="10295"/>
                      </a:cubicBezTo>
                      <a:cubicBezTo>
                        <a:pt x="5812" y="10458"/>
                        <a:pt x="6042" y="10533"/>
                        <a:pt x="6272" y="10504"/>
                      </a:cubicBezTo>
                      <a:cubicBezTo>
                        <a:pt x="6607" y="10504"/>
                        <a:pt x="6900" y="10295"/>
                        <a:pt x="7276" y="10295"/>
                      </a:cubicBezTo>
                      <a:lnTo>
                        <a:pt x="8489" y="10295"/>
                      </a:lnTo>
                      <a:cubicBezTo>
                        <a:pt x="8990" y="10085"/>
                        <a:pt x="8907" y="10085"/>
                        <a:pt x="9199" y="9039"/>
                      </a:cubicBezTo>
                      <a:cubicBezTo>
                        <a:pt x="9199" y="9039"/>
                        <a:pt x="9199" y="9039"/>
                        <a:pt x="9199" y="9039"/>
                      </a:cubicBezTo>
                      <a:cubicBezTo>
                        <a:pt x="9199" y="9039"/>
                        <a:pt x="10036" y="10504"/>
                        <a:pt x="10788" y="10504"/>
                      </a:cubicBezTo>
                      <a:cubicBezTo>
                        <a:pt x="11541" y="10504"/>
                        <a:pt x="11374" y="9876"/>
                        <a:pt x="11583" y="9876"/>
                      </a:cubicBezTo>
                      <a:cubicBezTo>
                        <a:pt x="12670" y="9876"/>
                        <a:pt x="13005" y="10504"/>
                        <a:pt x="13925" y="10504"/>
                      </a:cubicBezTo>
                      <a:cubicBezTo>
                        <a:pt x="14301" y="10429"/>
                        <a:pt x="14669" y="10303"/>
                        <a:pt x="15012" y="10127"/>
                      </a:cubicBezTo>
                      <a:cubicBezTo>
                        <a:pt x="15012" y="10337"/>
                        <a:pt x="15012" y="10504"/>
                        <a:pt x="15012" y="10504"/>
                      </a:cubicBezTo>
                      <a:cubicBezTo>
                        <a:pt x="15254" y="10596"/>
                        <a:pt x="15509" y="10667"/>
                        <a:pt x="15765" y="10713"/>
                      </a:cubicBezTo>
                      <a:cubicBezTo>
                        <a:pt x="15765" y="10713"/>
                        <a:pt x="16057" y="10713"/>
                        <a:pt x="16183" y="10378"/>
                      </a:cubicBezTo>
                      <a:lnTo>
                        <a:pt x="16559" y="10378"/>
                      </a:lnTo>
                      <a:cubicBezTo>
                        <a:pt x="16559" y="10378"/>
                        <a:pt x="16559" y="10378"/>
                        <a:pt x="16810" y="10002"/>
                      </a:cubicBezTo>
                      <a:cubicBezTo>
                        <a:pt x="17061" y="10044"/>
                        <a:pt x="17282" y="10178"/>
                        <a:pt x="17437" y="10378"/>
                      </a:cubicBezTo>
                      <a:cubicBezTo>
                        <a:pt x="17579" y="10521"/>
                        <a:pt x="17780" y="10600"/>
                        <a:pt x="17981" y="10588"/>
                      </a:cubicBezTo>
                      <a:cubicBezTo>
                        <a:pt x="18232" y="10588"/>
                        <a:pt x="18441" y="10378"/>
                        <a:pt x="18775" y="10378"/>
                      </a:cubicBezTo>
                      <a:cubicBezTo>
                        <a:pt x="19110" y="10378"/>
                        <a:pt x="19193" y="9960"/>
                        <a:pt x="19319" y="9960"/>
                      </a:cubicBezTo>
                      <a:cubicBezTo>
                        <a:pt x="19444" y="9960"/>
                        <a:pt x="19821" y="9960"/>
                        <a:pt x="20155" y="10378"/>
                      </a:cubicBezTo>
                      <a:cubicBezTo>
                        <a:pt x="20310" y="10533"/>
                        <a:pt x="20523" y="10613"/>
                        <a:pt x="20741" y="10588"/>
                      </a:cubicBezTo>
                      <a:cubicBezTo>
                        <a:pt x="21117" y="10588"/>
                        <a:pt x="21410" y="10378"/>
                        <a:pt x="21786" y="10378"/>
                      </a:cubicBezTo>
                      <a:lnTo>
                        <a:pt x="22999" y="10378"/>
                      </a:lnTo>
                      <a:cubicBezTo>
                        <a:pt x="23500" y="10169"/>
                        <a:pt x="23417" y="10169"/>
                        <a:pt x="23709" y="9123"/>
                      </a:cubicBezTo>
                      <a:cubicBezTo>
                        <a:pt x="23709" y="9123"/>
                        <a:pt x="23709" y="9123"/>
                        <a:pt x="23709" y="9123"/>
                      </a:cubicBezTo>
                      <a:cubicBezTo>
                        <a:pt x="23709" y="9123"/>
                        <a:pt x="24546" y="10588"/>
                        <a:pt x="25298" y="10588"/>
                      </a:cubicBezTo>
                      <a:cubicBezTo>
                        <a:pt x="26051" y="10588"/>
                        <a:pt x="25884" y="9960"/>
                        <a:pt x="26093" y="9960"/>
                      </a:cubicBezTo>
                      <a:cubicBezTo>
                        <a:pt x="27180" y="9960"/>
                        <a:pt x="27473" y="10588"/>
                        <a:pt x="28435" y="10588"/>
                      </a:cubicBezTo>
                      <a:cubicBezTo>
                        <a:pt x="29396" y="10588"/>
                        <a:pt x="29355" y="10169"/>
                        <a:pt x="29815" y="10169"/>
                      </a:cubicBezTo>
                      <a:cubicBezTo>
                        <a:pt x="30208" y="10211"/>
                        <a:pt x="30592" y="10324"/>
                        <a:pt x="30944" y="10504"/>
                      </a:cubicBezTo>
                      <a:lnTo>
                        <a:pt x="30944" y="10504"/>
                      </a:lnTo>
                      <a:cubicBezTo>
                        <a:pt x="31186" y="10596"/>
                        <a:pt x="31441" y="10667"/>
                        <a:pt x="31696" y="10713"/>
                      </a:cubicBezTo>
                      <a:cubicBezTo>
                        <a:pt x="31696" y="10713"/>
                        <a:pt x="31989" y="10504"/>
                        <a:pt x="32198" y="10295"/>
                      </a:cubicBezTo>
                      <a:cubicBezTo>
                        <a:pt x="32323" y="10211"/>
                        <a:pt x="32491" y="10211"/>
                        <a:pt x="32616" y="10295"/>
                      </a:cubicBezTo>
                      <a:cubicBezTo>
                        <a:pt x="32896" y="10345"/>
                        <a:pt x="33147" y="10491"/>
                        <a:pt x="33327" y="10713"/>
                      </a:cubicBezTo>
                      <a:cubicBezTo>
                        <a:pt x="33327" y="10713"/>
                        <a:pt x="33327" y="10922"/>
                        <a:pt x="33912" y="10922"/>
                      </a:cubicBezTo>
                      <a:cubicBezTo>
                        <a:pt x="34498" y="10922"/>
                        <a:pt x="34372" y="10713"/>
                        <a:pt x="34707" y="10713"/>
                      </a:cubicBezTo>
                      <a:cubicBezTo>
                        <a:pt x="35041" y="10713"/>
                        <a:pt x="35083" y="10295"/>
                        <a:pt x="35209" y="10295"/>
                      </a:cubicBezTo>
                      <a:cubicBezTo>
                        <a:pt x="35522" y="10349"/>
                        <a:pt x="35815" y="10491"/>
                        <a:pt x="36045" y="10713"/>
                      </a:cubicBezTo>
                      <a:cubicBezTo>
                        <a:pt x="36212" y="10872"/>
                        <a:pt x="36442" y="10948"/>
                        <a:pt x="36672" y="10922"/>
                      </a:cubicBezTo>
                      <a:cubicBezTo>
                        <a:pt x="37049" y="10922"/>
                        <a:pt x="37341" y="10713"/>
                        <a:pt x="37676" y="10713"/>
                      </a:cubicBezTo>
                      <a:lnTo>
                        <a:pt x="38930" y="10713"/>
                      </a:lnTo>
                      <a:cubicBezTo>
                        <a:pt x="39390" y="10504"/>
                        <a:pt x="39348" y="10504"/>
                        <a:pt x="39641" y="9458"/>
                      </a:cubicBezTo>
                      <a:cubicBezTo>
                        <a:pt x="39641" y="9458"/>
                        <a:pt x="39641" y="9458"/>
                        <a:pt x="39641" y="9458"/>
                      </a:cubicBezTo>
                      <a:cubicBezTo>
                        <a:pt x="39641" y="9458"/>
                        <a:pt x="40477" y="10922"/>
                        <a:pt x="41230" y="10922"/>
                      </a:cubicBezTo>
                      <a:cubicBezTo>
                        <a:pt x="41983" y="10922"/>
                        <a:pt x="41816" y="10295"/>
                        <a:pt x="42025" y="10295"/>
                      </a:cubicBezTo>
                      <a:cubicBezTo>
                        <a:pt x="43154" y="10295"/>
                        <a:pt x="43446" y="10922"/>
                        <a:pt x="44408" y="10922"/>
                      </a:cubicBezTo>
                      <a:cubicBezTo>
                        <a:pt x="45370" y="10922"/>
                        <a:pt x="45328" y="10504"/>
                        <a:pt x="45788" y="10504"/>
                      </a:cubicBezTo>
                      <a:cubicBezTo>
                        <a:pt x="46248" y="10504"/>
                        <a:pt x="46959" y="10922"/>
                        <a:pt x="47210" y="10922"/>
                      </a:cubicBezTo>
                      <a:cubicBezTo>
                        <a:pt x="47770" y="9370"/>
                        <a:pt x="47996" y="7717"/>
                        <a:pt x="47879" y="6068"/>
                      </a:cubicBezTo>
                      <a:cubicBezTo>
                        <a:pt x="47887" y="4574"/>
                        <a:pt x="47816" y="3080"/>
                        <a:pt x="47670" y="1590"/>
                      </a:cubicBezTo>
                      <a:cubicBezTo>
                        <a:pt x="47569" y="1193"/>
                        <a:pt x="47197" y="929"/>
                        <a:pt x="46792" y="963"/>
                      </a:cubicBezTo>
                      <a:cubicBezTo>
                        <a:pt x="45788" y="963"/>
                        <a:pt x="44785" y="1590"/>
                        <a:pt x="43823" y="1590"/>
                      </a:cubicBezTo>
                      <a:cubicBezTo>
                        <a:pt x="43158" y="1469"/>
                        <a:pt x="42489" y="1402"/>
                        <a:pt x="41816" y="1381"/>
                      </a:cubicBezTo>
                      <a:cubicBezTo>
                        <a:pt x="41356" y="1381"/>
                        <a:pt x="40770" y="1590"/>
                        <a:pt x="40227" y="1590"/>
                      </a:cubicBezTo>
                      <a:cubicBezTo>
                        <a:pt x="39700" y="1540"/>
                        <a:pt x="39165" y="1540"/>
                        <a:pt x="38638" y="1590"/>
                      </a:cubicBezTo>
                      <a:cubicBezTo>
                        <a:pt x="38638" y="1590"/>
                        <a:pt x="38219" y="963"/>
                        <a:pt x="37927" y="963"/>
                      </a:cubicBezTo>
                      <a:cubicBezTo>
                        <a:pt x="37634" y="963"/>
                        <a:pt x="37592" y="1381"/>
                        <a:pt x="37174" y="1381"/>
                      </a:cubicBezTo>
                      <a:cubicBezTo>
                        <a:pt x="36756" y="1381"/>
                        <a:pt x="36672" y="1381"/>
                        <a:pt x="36505" y="1381"/>
                      </a:cubicBezTo>
                      <a:cubicBezTo>
                        <a:pt x="36338" y="1381"/>
                        <a:pt x="35627" y="1381"/>
                        <a:pt x="35125" y="1381"/>
                      </a:cubicBezTo>
                      <a:cubicBezTo>
                        <a:pt x="34623" y="1381"/>
                        <a:pt x="33996" y="963"/>
                        <a:pt x="33787" y="963"/>
                      </a:cubicBezTo>
                      <a:cubicBezTo>
                        <a:pt x="33578" y="963"/>
                        <a:pt x="32993" y="1381"/>
                        <a:pt x="32616" y="1381"/>
                      </a:cubicBezTo>
                      <a:cubicBezTo>
                        <a:pt x="32240" y="1381"/>
                        <a:pt x="31738" y="1046"/>
                        <a:pt x="31320" y="1004"/>
                      </a:cubicBezTo>
                      <a:cubicBezTo>
                        <a:pt x="31144" y="850"/>
                        <a:pt x="30923" y="762"/>
                        <a:pt x="30693" y="753"/>
                      </a:cubicBezTo>
                      <a:cubicBezTo>
                        <a:pt x="29647" y="753"/>
                        <a:pt x="28644" y="1381"/>
                        <a:pt x="27682" y="1381"/>
                      </a:cubicBezTo>
                      <a:cubicBezTo>
                        <a:pt x="27034" y="1260"/>
                        <a:pt x="26377" y="1189"/>
                        <a:pt x="25717" y="1172"/>
                      </a:cubicBezTo>
                      <a:cubicBezTo>
                        <a:pt x="25215" y="1172"/>
                        <a:pt x="24671" y="1381"/>
                        <a:pt x="24086" y="1381"/>
                      </a:cubicBezTo>
                      <a:cubicBezTo>
                        <a:pt x="23559" y="1331"/>
                        <a:pt x="23024" y="1331"/>
                        <a:pt x="22497" y="1381"/>
                      </a:cubicBezTo>
                      <a:cubicBezTo>
                        <a:pt x="22497" y="1381"/>
                        <a:pt x="22079" y="753"/>
                        <a:pt x="21828" y="753"/>
                      </a:cubicBezTo>
                      <a:cubicBezTo>
                        <a:pt x="21577" y="753"/>
                        <a:pt x="21451" y="1172"/>
                        <a:pt x="21075" y="1172"/>
                      </a:cubicBezTo>
                      <a:cubicBezTo>
                        <a:pt x="20699" y="1172"/>
                        <a:pt x="20573" y="1172"/>
                        <a:pt x="20364" y="1172"/>
                      </a:cubicBezTo>
                      <a:cubicBezTo>
                        <a:pt x="20155" y="1172"/>
                        <a:pt x="19528" y="1172"/>
                        <a:pt x="18984" y="1172"/>
                      </a:cubicBezTo>
                      <a:cubicBezTo>
                        <a:pt x="18441" y="1172"/>
                        <a:pt x="17855" y="753"/>
                        <a:pt x="17646" y="753"/>
                      </a:cubicBezTo>
                      <a:cubicBezTo>
                        <a:pt x="17320" y="824"/>
                        <a:pt x="17006" y="950"/>
                        <a:pt x="16726" y="1130"/>
                      </a:cubicBezTo>
                      <a:cubicBezTo>
                        <a:pt x="16601" y="774"/>
                        <a:pt x="16266" y="540"/>
                        <a:pt x="15890" y="544"/>
                      </a:cubicBezTo>
                      <a:cubicBezTo>
                        <a:pt x="14844" y="544"/>
                        <a:pt x="13841" y="1172"/>
                        <a:pt x="12879" y="1172"/>
                      </a:cubicBezTo>
                      <a:cubicBezTo>
                        <a:pt x="12436" y="891"/>
                        <a:pt x="11976" y="640"/>
                        <a:pt x="11499" y="419"/>
                      </a:cubicBezTo>
                      <a:cubicBezTo>
                        <a:pt x="10998" y="419"/>
                        <a:pt x="10454" y="628"/>
                        <a:pt x="9868" y="628"/>
                      </a:cubicBezTo>
                      <a:cubicBezTo>
                        <a:pt x="9342" y="578"/>
                        <a:pt x="8806" y="578"/>
                        <a:pt x="8279" y="628"/>
                      </a:cubicBezTo>
                      <a:cubicBezTo>
                        <a:pt x="8279" y="628"/>
                        <a:pt x="7861" y="0"/>
                        <a:pt x="7610" y="0"/>
                      </a:cubicBezTo>
                      <a:cubicBezTo>
                        <a:pt x="7360" y="0"/>
                        <a:pt x="7234" y="419"/>
                        <a:pt x="6858" y="419"/>
                      </a:cubicBezTo>
                      <a:cubicBezTo>
                        <a:pt x="6481" y="419"/>
                        <a:pt x="6356" y="419"/>
                        <a:pt x="6147" y="419"/>
                      </a:cubicBezTo>
                      <a:cubicBezTo>
                        <a:pt x="5938" y="419"/>
                        <a:pt x="5311" y="419"/>
                        <a:pt x="4767" y="419"/>
                      </a:cubicBezTo>
                      <a:cubicBezTo>
                        <a:pt x="4223" y="419"/>
                        <a:pt x="3638" y="0"/>
                        <a:pt x="3471" y="0"/>
                      </a:cubicBezTo>
                      <a:cubicBezTo>
                        <a:pt x="3303" y="0"/>
                        <a:pt x="2676" y="419"/>
                        <a:pt x="2258" y="419"/>
                      </a:cubicBezTo>
                      <a:cubicBezTo>
                        <a:pt x="1777" y="251"/>
                        <a:pt x="1288" y="113"/>
                        <a:pt x="795" y="0"/>
                      </a:cubicBezTo>
                      <a:cubicBezTo>
                        <a:pt x="502" y="0"/>
                        <a:pt x="376" y="209"/>
                        <a:pt x="167" y="1925"/>
                      </a:cubicBezTo>
                      <a:cubicBezTo>
                        <a:pt x="50" y="2687"/>
                        <a:pt x="50" y="3465"/>
                        <a:pt x="167" y="4227"/>
                      </a:cubicBezTo>
                      <a:close/>
                    </a:path>
                  </a:pathLst>
                </a:custGeom>
                <a:solidFill>
                  <a:schemeClr val="bg1"/>
                </a:solidFill>
                <a:ln w="3805" cap="flat">
                  <a:noFill/>
                  <a:prstDash val="solid"/>
                  <a:miter/>
                </a:ln>
              </p:spPr>
              <p:txBody>
                <a:bodyPr wrap="none" rtlCol="0" anchor="ctr"/>
                <a:lstStyle/>
                <a:p>
                  <a:endParaRPr lang="en-CA"/>
                </a:p>
              </p:txBody>
            </p:sp>
          </p:grpSp>
          <p:sp>
            <p:nvSpPr>
              <p:cNvPr id="317" name="Freeform 316">
                <a:extLst>
                  <a:ext uri="{FF2B5EF4-FFF2-40B4-BE49-F238E27FC236}">
                    <a16:creationId xmlns:a16="http://schemas.microsoft.com/office/drawing/2014/main" id="{E7DE05E5-7615-2948-96AE-7137DFD4F51D}"/>
                  </a:ext>
                </a:extLst>
              </p:cNvPr>
              <p:cNvSpPr/>
              <p:nvPr/>
            </p:nvSpPr>
            <p:spPr>
              <a:xfrm>
                <a:off x="7616852" y="2732687"/>
                <a:ext cx="183110" cy="369069"/>
              </a:xfrm>
              <a:custGeom>
                <a:avLst/>
                <a:gdLst>
                  <a:gd name="connsiteX0" fmla="*/ 180351 w 183110"/>
                  <a:gd name="connsiteY0" fmla="*/ 369062 h 369069"/>
                  <a:gd name="connsiteX1" fmla="*/ 183111 w 183110"/>
                  <a:gd name="connsiteY1" fmla="*/ 365672 h 369069"/>
                  <a:gd name="connsiteX2" fmla="*/ 183111 w 183110"/>
                  <a:gd name="connsiteY2" fmla="*/ 360776 h 369069"/>
                  <a:gd name="connsiteX3" fmla="*/ 182692 w 183110"/>
                  <a:gd name="connsiteY3" fmla="*/ 357595 h 369069"/>
                  <a:gd name="connsiteX4" fmla="*/ 182483 w 183110"/>
                  <a:gd name="connsiteY4" fmla="*/ 354875 h 369069"/>
                  <a:gd name="connsiteX5" fmla="*/ 182902 w 183110"/>
                  <a:gd name="connsiteY5" fmla="*/ 350188 h 369069"/>
                  <a:gd name="connsiteX6" fmla="*/ 182902 w 183110"/>
                  <a:gd name="connsiteY6" fmla="*/ 346589 h 369069"/>
                  <a:gd name="connsiteX7" fmla="*/ 182902 w 183110"/>
                  <a:gd name="connsiteY7" fmla="*/ 341525 h 369069"/>
                  <a:gd name="connsiteX8" fmla="*/ 182483 w 183110"/>
                  <a:gd name="connsiteY8" fmla="*/ 338136 h 369069"/>
                  <a:gd name="connsiteX9" fmla="*/ 182902 w 183110"/>
                  <a:gd name="connsiteY9" fmla="*/ 332821 h 369069"/>
                  <a:gd name="connsiteX10" fmla="*/ 182902 w 183110"/>
                  <a:gd name="connsiteY10" fmla="*/ 328636 h 369069"/>
                  <a:gd name="connsiteX11" fmla="*/ 182902 w 183110"/>
                  <a:gd name="connsiteY11" fmla="*/ 322066 h 369069"/>
                  <a:gd name="connsiteX12" fmla="*/ 182902 w 183110"/>
                  <a:gd name="connsiteY12" fmla="*/ 296329 h 369069"/>
                  <a:gd name="connsiteX13" fmla="*/ 181605 w 183110"/>
                  <a:gd name="connsiteY13" fmla="*/ 278041 h 369069"/>
                  <a:gd name="connsiteX14" fmla="*/ 181396 w 183110"/>
                  <a:gd name="connsiteY14" fmla="*/ 275572 h 369069"/>
                  <a:gd name="connsiteX15" fmla="*/ 182902 w 183110"/>
                  <a:gd name="connsiteY15" fmla="*/ 235649 h 369069"/>
                  <a:gd name="connsiteX16" fmla="*/ 182274 w 183110"/>
                  <a:gd name="connsiteY16" fmla="*/ 215687 h 369069"/>
                  <a:gd name="connsiteX17" fmla="*/ 182902 w 183110"/>
                  <a:gd name="connsiteY17" fmla="*/ 155844 h 369069"/>
                  <a:gd name="connsiteX18" fmla="*/ 182525 w 183110"/>
                  <a:gd name="connsiteY18" fmla="*/ 128517 h 369069"/>
                  <a:gd name="connsiteX19" fmla="*/ 182902 w 183110"/>
                  <a:gd name="connsiteY19" fmla="*/ 124332 h 369069"/>
                  <a:gd name="connsiteX20" fmla="*/ 182902 w 183110"/>
                  <a:gd name="connsiteY20" fmla="*/ 105207 h 369069"/>
                  <a:gd name="connsiteX21" fmla="*/ 182567 w 183110"/>
                  <a:gd name="connsiteY21" fmla="*/ 94829 h 369069"/>
                  <a:gd name="connsiteX22" fmla="*/ 182567 w 183110"/>
                  <a:gd name="connsiteY22" fmla="*/ 85245 h 369069"/>
                  <a:gd name="connsiteX23" fmla="*/ 182149 w 183110"/>
                  <a:gd name="connsiteY23" fmla="*/ 79847 h 369069"/>
                  <a:gd name="connsiteX24" fmla="*/ 182567 w 183110"/>
                  <a:gd name="connsiteY24" fmla="*/ 63652 h 369069"/>
                  <a:gd name="connsiteX25" fmla="*/ 182567 w 183110"/>
                  <a:gd name="connsiteY25" fmla="*/ 60011 h 369069"/>
                  <a:gd name="connsiteX26" fmla="*/ 182567 w 183110"/>
                  <a:gd name="connsiteY26" fmla="*/ 56035 h 369069"/>
                  <a:gd name="connsiteX27" fmla="*/ 182567 w 183110"/>
                  <a:gd name="connsiteY27" fmla="*/ 45238 h 369069"/>
                  <a:gd name="connsiteX28" fmla="*/ 182567 w 183110"/>
                  <a:gd name="connsiteY28" fmla="*/ 44150 h 369069"/>
                  <a:gd name="connsiteX29" fmla="*/ 182567 w 183110"/>
                  <a:gd name="connsiteY29" fmla="*/ 43606 h 369069"/>
                  <a:gd name="connsiteX30" fmla="*/ 169311 w 183110"/>
                  <a:gd name="connsiteY30" fmla="*/ 43606 h 369069"/>
                  <a:gd name="connsiteX31" fmla="*/ 163164 w 183110"/>
                  <a:gd name="connsiteY31" fmla="*/ 43606 h 369069"/>
                  <a:gd name="connsiteX32" fmla="*/ 163164 w 183110"/>
                  <a:gd name="connsiteY32" fmla="*/ 43606 h 369069"/>
                  <a:gd name="connsiteX33" fmla="*/ 163164 w 183110"/>
                  <a:gd name="connsiteY33" fmla="*/ 43606 h 369069"/>
                  <a:gd name="connsiteX34" fmla="*/ 163164 w 183110"/>
                  <a:gd name="connsiteY34" fmla="*/ 41807 h 369069"/>
                  <a:gd name="connsiteX35" fmla="*/ 162955 w 183110"/>
                  <a:gd name="connsiteY35" fmla="*/ 35488 h 369069"/>
                  <a:gd name="connsiteX36" fmla="*/ 163373 w 183110"/>
                  <a:gd name="connsiteY36" fmla="*/ 14563 h 369069"/>
                  <a:gd name="connsiteX37" fmla="*/ 163373 w 183110"/>
                  <a:gd name="connsiteY37" fmla="*/ 10378 h 369069"/>
                  <a:gd name="connsiteX38" fmla="*/ 163373 w 183110"/>
                  <a:gd name="connsiteY38" fmla="*/ 2469 h 369069"/>
                  <a:gd name="connsiteX39" fmla="*/ 163373 w 183110"/>
                  <a:gd name="connsiteY39" fmla="*/ 544 h 369069"/>
                  <a:gd name="connsiteX40" fmla="*/ 162746 w 183110"/>
                  <a:gd name="connsiteY40" fmla="*/ 209 h 369069"/>
                  <a:gd name="connsiteX41" fmla="*/ 152752 w 183110"/>
                  <a:gd name="connsiteY41" fmla="*/ 209 h 369069"/>
                  <a:gd name="connsiteX42" fmla="*/ 126994 w 183110"/>
                  <a:gd name="connsiteY42" fmla="*/ 209 h 369069"/>
                  <a:gd name="connsiteX43" fmla="*/ 96260 w 183110"/>
                  <a:gd name="connsiteY43" fmla="*/ 209 h 369069"/>
                  <a:gd name="connsiteX44" fmla="*/ 77986 w 183110"/>
                  <a:gd name="connsiteY44" fmla="*/ 1507 h 369069"/>
                  <a:gd name="connsiteX45" fmla="*/ 75477 w 183110"/>
                  <a:gd name="connsiteY45" fmla="*/ 1507 h 369069"/>
                  <a:gd name="connsiteX46" fmla="*/ 35627 w 183110"/>
                  <a:gd name="connsiteY46" fmla="*/ 0 h 369069"/>
                  <a:gd name="connsiteX47" fmla="*/ 22330 w 183110"/>
                  <a:gd name="connsiteY47" fmla="*/ 335 h 369069"/>
                  <a:gd name="connsiteX48" fmla="*/ 19821 w 183110"/>
                  <a:gd name="connsiteY48" fmla="*/ 335 h 369069"/>
                  <a:gd name="connsiteX49" fmla="*/ 19821 w 183110"/>
                  <a:gd name="connsiteY49" fmla="*/ 2971 h 369069"/>
                  <a:gd name="connsiteX50" fmla="*/ 19821 w 183110"/>
                  <a:gd name="connsiteY50" fmla="*/ 7993 h 369069"/>
                  <a:gd name="connsiteX51" fmla="*/ 19821 w 183110"/>
                  <a:gd name="connsiteY51" fmla="*/ 13350 h 369069"/>
                  <a:gd name="connsiteX52" fmla="*/ 19821 w 183110"/>
                  <a:gd name="connsiteY52" fmla="*/ 32851 h 369069"/>
                  <a:gd name="connsiteX53" fmla="*/ 19821 w 183110"/>
                  <a:gd name="connsiteY53" fmla="*/ 43146 h 369069"/>
                  <a:gd name="connsiteX54" fmla="*/ 19821 w 183110"/>
                  <a:gd name="connsiteY54" fmla="*/ 44987 h 369069"/>
                  <a:gd name="connsiteX55" fmla="*/ 19528 w 183110"/>
                  <a:gd name="connsiteY55" fmla="*/ 44987 h 369069"/>
                  <a:gd name="connsiteX56" fmla="*/ 544 w 183110"/>
                  <a:gd name="connsiteY56" fmla="*/ 44987 h 369069"/>
                  <a:gd name="connsiteX57" fmla="*/ 84 w 183110"/>
                  <a:gd name="connsiteY57" fmla="*/ 45908 h 369069"/>
                  <a:gd name="connsiteX58" fmla="*/ 84 w 183110"/>
                  <a:gd name="connsiteY58" fmla="*/ 47331 h 369069"/>
                  <a:gd name="connsiteX59" fmla="*/ 84 w 183110"/>
                  <a:gd name="connsiteY59" fmla="*/ 53273 h 369069"/>
                  <a:gd name="connsiteX60" fmla="*/ 544 w 183110"/>
                  <a:gd name="connsiteY60" fmla="*/ 89012 h 369069"/>
                  <a:gd name="connsiteX61" fmla="*/ 209 w 183110"/>
                  <a:gd name="connsiteY61" fmla="*/ 117050 h 369069"/>
                  <a:gd name="connsiteX62" fmla="*/ 209 w 183110"/>
                  <a:gd name="connsiteY62" fmla="*/ 118933 h 369069"/>
                  <a:gd name="connsiteX63" fmla="*/ 0 w 183110"/>
                  <a:gd name="connsiteY63" fmla="*/ 138058 h 369069"/>
                  <a:gd name="connsiteX64" fmla="*/ 460 w 183110"/>
                  <a:gd name="connsiteY64" fmla="*/ 150613 h 369069"/>
                  <a:gd name="connsiteX65" fmla="*/ 669 w 183110"/>
                  <a:gd name="connsiteY65" fmla="*/ 161410 h 369069"/>
                  <a:gd name="connsiteX66" fmla="*/ 209 w 183110"/>
                  <a:gd name="connsiteY66" fmla="*/ 179697 h 369069"/>
                  <a:gd name="connsiteX67" fmla="*/ 0 w 183110"/>
                  <a:gd name="connsiteY67" fmla="*/ 193842 h 369069"/>
                  <a:gd name="connsiteX68" fmla="*/ 209 w 183110"/>
                  <a:gd name="connsiteY68" fmla="*/ 213804 h 369069"/>
                  <a:gd name="connsiteX69" fmla="*/ 669 w 183110"/>
                  <a:gd name="connsiteY69" fmla="*/ 227112 h 369069"/>
                  <a:gd name="connsiteX70" fmla="*/ 209 w 183110"/>
                  <a:gd name="connsiteY70" fmla="*/ 248036 h 369069"/>
                  <a:gd name="connsiteX71" fmla="*/ 0 w 183110"/>
                  <a:gd name="connsiteY71" fmla="*/ 263855 h 369069"/>
                  <a:gd name="connsiteX72" fmla="*/ 209 w 183110"/>
                  <a:gd name="connsiteY72" fmla="*/ 286034 h 369069"/>
                  <a:gd name="connsiteX73" fmla="*/ 209 w 183110"/>
                  <a:gd name="connsiteY73" fmla="*/ 293860 h 369069"/>
                  <a:gd name="connsiteX74" fmla="*/ 1506 w 183110"/>
                  <a:gd name="connsiteY74" fmla="*/ 298505 h 369069"/>
                  <a:gd name="connsiteX75" fmla="*/ 1715 w 183110"/>
                  <a:gd name="connsiteY75" fmla="*/ 299175 h 369069"/>
                  <a:gd name="connsiteX76" fmla="*/ 209 w 183110"/>
                  <a:gd name="connsiteY76" fmla="*/ 309302 h 369069"/>
                  <a:gd name="connsiteX77" fmla="*/ 878 w 183110"/>
                  <a:gd name="connsiteY77" fmla="*/ 314408 h 369069"/>
                  <a:gd name="connsiteX78" fmla="*/ 209 w 183110"/>
                  <a:gd name="connsiteY78" fmla="*/ 329640 h 369069"/>
                  <a:gd name="connsiteX79" fmla="*/ 669 w 183110"/>
                  <a:gd name="connsiteY79" fmla="*/ 338554 h 369069"/>
                  <a:gd name="connsiteX80" fmla="*/ 209 w 183110"/>
                  <a:gd name="connsiteY80" fmla="*/ 347635 h 369069"/>
                  <a:gd name="connsiteX81" fmla="*/ 5102 w 183110"/>
                  <a:gd name="connsiteY81" fmla="*/ 351820 h 369069"/>
                  <a:gd name="connsiteX82" fmla="*/ 9534 w 183110"/>
                  <a:gd name="connsiteY82" fmla="*/ 350523 h 369069"/>
                  <a:gd name="connsiteX83" fmla="*/ 10161 w 183110"/>
                  <a:gd name="connsiteY83" fmla="*/ 345041 h 369069"/>
                  <a:gd name="connsiteX84" fmla="*/ 9534 w 183110"/>
                  <a:gd name="connsiteY84" fmla="*/ 325749 h 369069"/>
                  <a:gd name="connsiteX85" fmla="*/ 9534 w 183110"/>
                  <a:gd name="connsiteY85" fmla="*/ 313194 h 369069"/>
                  <a:gd name="connsiteX86" fmla="*/ 9534 w 183110"/>
                  <a:gd name="connsiteY86" fmla="*/ 302816 h 369069"/>
                  <a:gd name="connsiteX87" fmla="*/ 9325 w 183110"/>
                  <a:gd name="connsiteY87" fmla="*/ 292646 h 369069"/>
                  <a:gd name="connsiteX88" fmla="*/ 9952 w 183110"/>
                  <a:gd name="connsiteY88" fmla="*/ 288169 h 369069"/>
                  <a:gd name="connsiteX89" fmla="*/ 9952 w 183110"/>
                  <a:gd name="connsiteY89" fmla="*/ 286369 h 369069"/>
                  <a:gd name="connsiteX90" fmla="*/ 9952 w 183110"/>
                  <a:gd name="connsiteY90" fmla="*/ 285030 h 369069"/>
                  <a:gd name="connsiteX91" fmla="*/ 9952 w 183110"/>
                  <a:gd name="connsiteY91" fmla="*/ 278878 h 369069"/>
                  <a:gd name="connsiteX92" fmla="*/ 9743 w 183110"/>
                  <a:gd name="connsiteY92" fmla="*/ 261386 h 369069"/>
                  <a:gd name="connsiteX93" fmla="*/ 9952 w 183110"/>
                  <a:gd name="connsiteY93" fmla="*/ 226484 h 369069"/>
                  <a:gd name="connsiteX94" fmla="*/ 10370 w 183110"/>
                  <a:gd name="connsiteY94" fmla="*/ 193005 h 369069"/>
                  <a:gd name="connsiteX95" fmla="*/ 9952 w 183110"/>
                  <a:gd name="connsiteY95" fmla="*/ 163084 h 369069"/>
                  <a:gd name="connsiteX96" fmla="*/ 10370 w 183110"/>
                  <a:gd name="connsiteY96" fmla="*/ 130274 h 369069"/>
                  <a:gd name="connsiteX97" fmla="*/ 10579 w 183110"/>
                  <a:gd name="connsiteY97" fmla="*/ 114874 h 369069"/>
                  <a:gd name="connsiteX98" fmla="*/ 10370 w 183110"/>
                  <a:gd name="connsiteY98" fmla="*/ 84367 h 369069"/>
                  <a:gd name="connsiteX99" fmla="*/ 10036 w 183110"/>
                  <a:gd name="connsiteY99" fmla="*/ 55073 h 369069"/>
                  <a:gd name="connsiteX100" fmla="*/ 10036 w 183110"/>
                  <a:gd name="connsiteY100" fmla="*/ 54612 h 369069"/>
                  <a:gd name="connsiteX101" fmla="*/ 10412 w 183110"/>
                  <a:gd name="connsiteY101" fmla="*/ 54612 h 369069"/>
                  <a:gd name="connsiteX102" fmla="*/ 28728 w 183110"/>
                  <a:gd name="connsiteY102" fmla="*/ 54612 h 369069"/>
                  <a:gd name="connsiteX103" fmla="*/ 29187 w 183110"/>
                  <a:gd name="connsiteY103" fmla="*/ 54612 h 369069"/>
                  <a:gd name="connsiteX104" fmla="*/ 29187 w 183110"/>
                  <a:gd name="connsiteY104" fmla="*/ 42058 h 369069"/>
                  <a:gd name="connsiteX105" fmla="*/ 29187 w 183110"/>
                  <a:gd name="connsiteY105" fmla="*/ 10002 h 369069"/>
                  <a:gd name="connsiteX106" fmla="*/ 29187 w 183110"/>
                  <a:gd name="connsiteY106" fmla="*/ 9709 h 369069"/>
                  <a:gd name="connsiteX107" fmla="*/ 40561 w 183110"/>
                  <a:gd name="connsiteY107" fmla="*/ 9709 h 369069"/>
                  <a:gd name="connsiteX108" fmla="*/ 61469 w 183110"/>
                  <a:gd name="connsiteY108" fmla="*/ 9709 h 369069"/>
                  <a:gd name="connsiteX109" fmla="*/ 101319 w 183110"/>
                  <a:gd name="connsiteY109" fmla="*/ 9709 h 369069"/>
                  <a:gd name="connsiteX110" fmla="*/ 118798 w 183110"/>
                  <a:gd name="connsiteY110" fmla="*/ 10337 h 369069"/>
                  <a:gd name="connsiteX111" fmla="*/ 137908 w 183110"/>
                  <a:gd name="connsiteY111" fmla="*/ 9918 h 369069"/>
                  <a:gd name="connsiteX112" fmla="*/ 154383 w 183110"/>
                  <a:gd name="connsiteY112" fmla="*/ 9918 h 369069"/>
                  <a:gd name="connsiteX113" fmla="*/ 155052 w 183110"/>
                  <a:gd name="connsiteY113" fmla="*/ 9918 h 369069"/>
                  <a:gd name="connsiteX114" fmla="*/ 155052 w 183110"/>
                  <a:gd name="connsiteY114" fmla="*/ 10588 h 369069"/>
                  <a:gd name="connsiteX115" fmla="*/ 155052 w 183110"/>
                  <a:gd name="connsiteY115" fmla="*/ 18497 h 369069"/>
                  <a:gd name="connsiteX116" fmla="*/ 155052 w 183110"/>
                  <a:gd name="connsiteY116" fmla="*/ 36576 h 369069"/>
                  <a:gd name="connsiteX117" fmla="*/ 155052 w 183110"/>
                  <a:gd name="connsiteY117" fmla="*/ 48502 h 369069"/>
                  <a:gd name="connsiteX118" fmla="*/ 155052 w 183110"/>
                  <a:gd name="connsiteY118" fmla="*/ 53231 h 369069"/>
                  <a:gd name="connsiteX119" fmla="*/ 155052 w 183110"/>
                  <a:gd name="connsiteY119" fmla="*/ 53482 h 369069"/>
                  <a:gd name="connsiteX120" fmla="*/ 159234 w 183110"/>
                  <a:gd name="connsiteY120" fmla="*/ 53482 h 369069"/>
                  <a:gd name="connsiteX121" fmla="*/ 166468 w 183110"/>
                  <a:gd name="connsiteY121" fmla="*/ 53482 h 369069"/>
                  <a:gd name="connsiteX122" fmla="*/ 170859 w 183110"/>
                  <a:gd name="connsiteY122" fmla="*/ 53482 h 369069"/>
                  <a:gd name="connsiteX123" fmla="*/ 173618 w 183110"/>
                  <a:gd name="connsiteY123" fmla="*/ 53482 h 369069"/>
                  <a:gd name="connsiteX124" fmla="*/ 173618 w 183110"/>
                  <a:gd name="connsiteY124" fmla="*/ 53482 h 369069"/>
                  <a:gd name="connsiteX125" fmla="*/ 173995 w 183110"/>
                  <a:gd name="connsiteY125" fmla="*/ 73946 h 369069"/>
                  <a:gd name="connsiteX126" fmla="*/ 173409 w 183110"/>
                  <a:gd name="connsiteY126" fmla="*/ 94871 h 369069"/>
                  <a:gd name="connsiteX127" fmla="*/ 174037 w 183110"/>
                  <a:gd name="connsiteY127" fmla="*/ 170533 h 369069"/>
                  <a:gd name="connsiteX128" fmla="*/ 174037 w 183110"/>
                  <a:gd name="connsiteY128" fmla="*/ 220416 h 369069"/>
                  <a:gd name="connsiteX129" fmla="*/ 174037 w 183110"/>
                  <a:gd name="connsiteY129" fmla="*/ 261176 h 369069"/>
                  <a:gd name="connsiteX130" fmla="*/ 174246 w 183110"/>
                  <a:gd name="connsiteY130" fmla="*/ 301100 h 369069"/>
                  <a:gd name="connsiteX131" fmla="*/ 173618 w 183110"/>
                  <a:gd name="connsiteY131" fmla="*/ 318551 h 369069"/>
                  <a:gd name="connsiteX132" fmla="*/ 173827 w 183110"/>
                  <a:gd name="connsiteY132" fmla="*/ 321689 h 369069"/>
                  <a:gd name="connsiteX133" fmla="*/ 173827 w 183110"/>
                  <a:gd name="connsiteY133" fmla="*/ 324744 h 369069"/>
                  <a:gd name="connsiteX134" fmla="*/ 174037 w 183110"/>
                  <a:gd name="connsiteY134" fmla="*/ 329180 h 369069"/>
                  <a:gd name="connsiteX135" fmla="*/ 173827 w 183110"/>
                  <a:gd name="connsiteY135" fmla="*/ 338094 h 369069"/>
                  <a:gd name="connsiteX136" fmla="*/ 173409 w 183110"/>
                  <a:gd name="connsiteY136" fmla="*/ 346464 h 369069"/>
                  <a:gd name="connsiteX137" fmla="*/ 173827 w 183110"/>
                  <a:gd name="connsiteY137" fmla="*/ 354122 h 369069"/>
                  <a:gd name="connsiteX138" fmla="*/ 173409 w 183110"/>
                  <a:gd name="connsiteY138" fmla="*/ 363412 h 369069"/>
                  <a:gd name="connsiteX139" fmla="*/ 175291 w 183110"/>
                  <a:gd name="connsiteY139" fmla="*/ 367597 h 369069"/>
                  <a:gd name="connsiteX140" fmla="*/ 177633 w 183110"/>
                  <a:gd name="connsiteY140" fmla="*/ 368894 h 369069"/>
                  <a:gd name="connsiteX141" fmla="*/ 180351 w 183110"/>
                  <a:gd name="connsiteY141" fmla="*/ 369062 h 3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83110" h="369069">
                    <a:moveTo>
                      <a:pt x="180351" y="369062"/>
                    </a:moveTo>
                    <a:cubicBezTo>
                      <a:pt x="181739" y="368413"/>
                      <a:pt x="182755" y="367166"/>
                      <a:pt x="183111" y="365672"/>
                    </a:cubicBezTo>
                    <a:cubicBezTo>
                      <a:pt x="183111" y="364793"/>
                      <a:pt x="183111" y="362701"/>
                      <a:pt x="183111" y="360776"/>
                    </a:cubicBezTo>
                    <a:cubicBezTo>
                      <a:pt x="183056" y="359704"/>
                      <a:pt x="182918" y="358641"/>
                      <a:pt x="182692" y="357595"/>
                    </a:cubicBezTo>
                    <a:cubicBezTo>
                      <a:pt x="182513" y="356700"/>
                      <a:pt x="182441" y="355787"/>
                      <a:pt x="182483" y="354875"/>
                    </a:cubicBezTo>
                    <a:cubicBezTo>
                      <a:pt x="182508" y="353306"/>
                      <a:pt x="182651" y="351736"/>
                      <a:pt x="182902" y="350188"/>
                    </a:cubicBezTo>
                    <a:cubicBezTo>
                      <a:pt x="182989" y="348991"/>
                      <a:pt x="182989" y="347786"/>
                      <a:pt x="182902" y="346589"/>
                    </a:cubicBezTo>
                    <a:cubicBezTo>
                      <a:pt x="182902" y="345124"/>
                      <a:pt x="182902" y="343618"/>
                      <a:pt x="182902" y="341525"/>
                    </a:cubicBezTo>
                    <a:cubicBezTo>
                      <a:pt x="182902" y="340479"/>
                      <a:pt x="182483" y="338973"/>
                      <a:pt x="182483" y="338136"/>
                    </a:cubicBezTo>
                    <a:cubicBezTo>
                      <a:pt x="182517" y="336357"/>
                      <a:pt x="182659" y="334583"/>
                      <a:pt x="182902" y="332821"/>
                    </a:cubicBezTo>
                    <a:cubicBezTo>
                      <a:pt x="183010" y="331427"/>
                      <a:pt x="183010" y="330030"/>
                      <a:pt x="182902" y="328636"/>
                    </a:cubicBezTo>
                    <a:lnTo>
                      <a:pt x="182902" y="322066"/>
                    </a:lnTo>
                    <a:lnTo>
                      <a:pt x="182902" y="296329"/>
                    </a:lnTo>
                    <a:cubicBezTo>
                      <a:pt x="183106" y="290207"/>
                      <a:pt x="182672" y="284076"/>
                      <a:pt x="181605" y="278041"/>
                    </a:cubicBezTo>
                    <a:cubicBezTo>
                      <a:pt x="181605" y="277204"/>
                      <a:pt x="181396" y="276409"/>
                      <a:pt x="181396" y="275572"/>
                    </a:cubicBezTo>
                    <a:cubicBezTo>
                      <a:pt x="181396" y="268918"/>
                      <a:pt x="182902" y="254648"/>
                      <a:pt x="182902" y="235649"/>
                    </a:cubicBezTo>
                    <a:cubicBezTo>
                      <a:pt x="182902" y="230669"/>
                      <a:pt x="182274" y="220667"/>
                      <a:pt x="182274" y="215687"/>
                    </a:cubicBezTo>
                    <a:cubicBezTo>
                      <a:pt x="182274" y="187439"/>
                      <a:pt x="182902" y="179948"/>
                      <a:pt x="182902" y="155844"/>
                    </a:cubicBezTo>
                    <a:cubicBezTo>
                      <a:pt x="182902" y="147474"/>
                      <a:pt x="182651" y="137849"/>
                      <a:pt x="182525" y="128517"/>
                    </a:cubicBezTo>
                    <a:cubicBezTo>
                      <a:pt x="182734" y="127131"/>
                      <a:pt x="182860" y="125733"/>
                      <a:pt x="182902" y="124332"/>
                    </a:cubicBezTo>
                    <a:cubicBezTo>
                      <a:pt x="182902" y="120984"/>
                      <a:pt x="182902" y="112698"/>
                      <a:pt x="182902" y="105207"/>
                    </a:cubicBezTo>
                    <a:cubicBezTo>
                      <a:pt x="182902" y="101692"/>
                      <a:pt x="182902" y="98679"/>
                      <a:pt x="182567" y="94829"/>
                    </a:cubicBezTo>
                    <a:cubicBezTo>
                      <a:pt x="182232" y="90979"/>
                      <a:pt x="182567" y="87254"/>
                      <a:pt x="182567" y="85245"/>
                    </a:cubicBezTo>
                    <a:cubicBezTo>
                      <a:pt x="182550" y="83438"/>
                      <a:pt x="182412" y="81635"/>
                      <a:pt x="182149" y="79847"/>
                    </a:cubicBezTo>
                    <a:cubicBezTo>
                      <a:pt x="182149" y="74072"/>
                      <a:pt x="182358" y="68799"/>
                      <a:pt x="182567" y="63652"/>
                    </a:cubicBezTo>
                    <a:lnTo>
                      <a:pt x="182567" y="60011"/>
                    </a:lnTo>
                    <a:lnTo>
                      <a:pt x="182567" y="56035"/>
                    </a:lnTo>
                    <a:cubicBezTo>
                      <a:pt x="182567" y="53231"/>
                      <a:pt x="182567" y="49716"/>
                      <a:pt x="182567" y="45238"/>
                    </a:cubicBezTo>
                    <a:lnTo>
                      <a:pt x="182567" y="44150"/>
                    </a:lnTo>
                    <a:cubicBezTo>
                      <a:pt x="182588" y="43969"/>
                      <a:pt x="182588" y="43787"/>
                      <a:pt x="182567" y="43606"/>
                    </a:cubicBezTo>
                    <a:lnTo>
                      <a:pt x="169311" y="43606"/>
                    </a:lnTo>
                    <a:lnTo>
                      <a:pt x="163164" y="43606"/>
                    </a:lnTo>
                    <a:lnTo>
                      <a:pt x="163164" y="43606"/>
                    </a:lnTo>
                    <a:lnTo>
                      <a:pt x="163164" y="43606"/>
                    </a:lnTo>
                    <a:lnTo>
                      <a:pt x="163164" y="41807"/>
                    </a:lnTo>
                    <a:cubicBezTo>
                      <a:pt x="163164" y="39421"/>
                      <a:pt x="162955" y="37161"/>
                      <a:pt x="162955" y="35488"/>
                    </a:cubicBezTo>
                    <a:cubicBezTo>
                      <a:pt x="162955" y="27997"/>
                      <a:pt x="163164" y="22180"/>
                      <a:pt x="163373" y="14563"/>
                    </a:cubicBezTo>
                    <a:lnTo>
                      <a:pt x="163373" y="10378"/>
                    </a:lnTo>
                    <a:cubicBezTo>
                      <a:pt x="163373" y="7700"/>
                      <a:pt x="163373" y="5064"/>
                      <a:pt x="163373" y="2469"/>
                    </a:cubicBezTo>
                    <a:lnTo>
                      <a:pt x="163373" y="544"/>
                    </a:lnTo>
                    <a:cubicBezTo>
                      <a:pt x="163373" y="84"/>
                      <a:pt x="163039" y="251"/>
                      <a:pt x="162746" y="209"/>
                    </a:cubicBezTo>
                    <a:lnTo>
                      <a:pt x="152752" y="209"/>
                    </a:lnTo>
                    <a:lnTo>
                      <a:pt x="126994" y="209"/>
                    </a:lnTo>
                    <a:lnTo>
                      <a:pt x="96260" y="209"/>
                    </a:lnTo>
                    <a:cubicBezTo>
                      <a:pt x="90142" y="45"/>
                      <a:pt x="84020" y="480"/>
                      <a:pt x="77986" y="1507"/>
                    </a:cubicBezTo>
                    <a:cubicBezTo>
                      <a:pt x="77150" y="1507"/>
                      <a:pt x="76313" y="1507"/>
                      <a:pt x="75477" y="1507"/>
                    </a:cubicBezTo>
                    <a:cubicBezTo>
                      <a:pt x="68870" y="1507"/>
                      <a:pt x="54570" y="0"/>
                      <a:pt x="35627" y="0"/>
                    </a:cubicBezTo>
                    <a:lnTo>
                      <a:pt x="22330" y="335"/>
                    </a:lnTo>
                    <a:cubicBezTo>
                      <a:pt x="21493" y="267"/>
                      <a:pt x="20657" y="267"/>
                      <a:pt x="19821" y="335"/>
                    </a:cubicBezTo>
                    <a:lnTo>
                      <a:pt x="19821" y="2971"/>
                    </a:lnTo>
                    <a:lnTo>
                      <a:pt x="19821" y="7993"/>
                    </a:lnTo>
                    <a:lnTo>
                      <a:pt x="19821" y="13350"/>
                    </a:lnTo>
                    <a:cubicBezTo>
                      <a:pt x="19821" y="22096"/>
                      <a:pt x="19821" y="28875"/>
                      <a:pt x="19821" y="32851"/>
                    </a:cubicBezTo>
                    <a:lnTo>
                      <a:pt x="19821" y="43146"/>
                    </a:lnTo>
                    <a:cubicBezTo>
                      <a:pt x="19879" y="43758"/>
                      <a:pt x="19879" y="44375"/>
                      <a:pt x="19821" y="44987"/>
                    </a:cubicBezTo>
                    <a:cubicBezTo>
                      <a:pt x="19821" y="44987"/>
                      <a:pt x="19821" y="44987"/>
                      <a:pt x="19528" y="44987"/>
                    </a:cubicBezTo>
                    <a:lnTo>
                      <a:pt x="544" y="44987"/>
                    </a:lnTo>
                    <a:cubicBezTo>
                      <a:pt x="-167" y="44736"/>
                      <a:pt x="126" y="45489"/>
                      <a:pt x="84" y="45908"/>
                    </a:cubicBezTo>
                    <a:lnTo>
                      <a:pt x="84" y="47331"/>
                    </a:lnTo>
                    <a:cubicBezTo>
                      <a:pt x="84" y="49256"/>
                      <a:pt x="84" y="51264"/>
                      <a:pt x="84" y="53273"/>
                    </a:cubicBezTo>
                    <a:cubicBezTo>
                      <a:pt x="84" y="64321"/>
                      <a:pt x="376" y="77085"/>
                      <a:pt x="544" y="89012"/>
                    </a:cubicBezTo>
                    <a:cubicBezTo>
                      <a:pt x="544" y="97842"/>
                      <a:pt x="335" y="109141"/>
                      <a:pt x="209" y="117050"/>
                    </a:cubicBezTo>
                    <a:cubicBezTo>
                      <a:pt x="172" y="117678"/>
                      <a:pt x="172" y="118306"/>
                      <a:pt x="209" y="118933"/>
                    </a:cubicBezTo>
                    <a:cubicBezTo>
                      <a:pt x="209" y="122239"/>
                      <a:pt x="209" y="130567"/>
                      <a:pt x="0" y="138058"/>
                    </a:cubicBezTo>
                    <a:cubicBezTo>
                      <a:pt x="0" y="142243"/>
                      <a:pt x="209" y="145549"/>
                      <a:pt x="460" y="150613"/>
                    </a:cubicBezTo>
                    <a:cubicBezTo>
                      <a:pt x="669" y="153919"/>
                      <a:pt x="669" y="157267"/>
                      <a:pt x="669" y="161410"/>
                    </a:cubicBezTo>
                    <a:cubicBezTo>
                      <a:pt x="669" y="168064"/>
                      <a:pt x="460" y="173964"/>
                      <a:pt x="209" y="179697"/>
                    </a:cubicBezTo>
                    <a:cubicBezTo>
                      <a:pt x="209" y="181371"/>
                      <a:pt x="0" y="183045"/>
                      <a:pt x="0" y="193842"/>
                    </a:cubicBezTo>
                    <a:cubicBezTo>
                      <a:pt x="0" y="199659"/>
                      <a:pt x="0" y="205476"/>
                      <a:pt x="209" y="213804"/>
                    </a:cubicBezTo>
                    <a:cubicBezTo>
                      <a:pt x="209" y="217989"/>
                      <a:pt x="669" y="223764"/>
                      <a:pt x="669" y="227112"/>
                    </a:cubicBezTo>
                    <a:cubicBezTo>
                      <a:pt x="669" y="234603"/>
                      <a:pt x="460" y="240420"/>
                      <a:pt x="209" y="248036"/>
                    </a:cubicBezTo>
                    <a:cubicBezTo>
                      <a:pt x="0" y="253853"/>
                      <a:pt x="0" y="258875"/>
                      <a:pt x="0" y="263855"/>
                    </a:cubicBezTo>
                    <a:cubicBezTo>
                      <a:pt x="0" y="271722"/>
                      <a:pt x="0" y="278167"/>
                      <a:pt x="209" y="286034"/>
                    </a:cubicBezTo>
                    <a:lnTo>
                      <a:pt x="209" y="293860"/>
                    </a:lnTo>
                    <a:cubicBezTo>
                      <a:pt x="75" y="295513"/>
                      <a:pt x="535" y="297162"/>
                      <a:pt x="1506" y="298505"/>
                    </a:cubicBezTo>
                    <a:cubicBezTo>
                      <a:pt x="1506" y="298505"/>
                      <a:pt x="1715" y="298966"/>
                      <a:pt x="1715" y="299175"/>
                    </a:cubicBezTo>
                    <a:cubicBezTo>
                      <a:pt x="970" y="302510"/>
                      <a:pt x="464" y="305896"/>
                      <a:pt x="209" y="309302"/>
                    </a:cubicBezTo>
                    <a:cubicBezTo>
                      <a:pt x="209" y="310599"/>
                      <a:pt x="878" y="313152"/>
                      <a:pt x="878" y="314408"/>
                    </a:cubicBezTo>
                    <a:cubicBezTo>
                      <a:pt x="878" y="321606"/>
                      <a:pt x="209" y="323489"/>
                      <a:pt x="209" y="329640"/>
                    </a:cubicBezTo>
                    <a:cubicBezTo>
                      <a:pt x="209" y="332402"/>
                      <a:pt x="669" y="335583"/>
                      <a:pt x="669" y="338554"/>
                    </a:cubicBezTo>
                    <a:cubicBezTo>
                      <a:pt x="669" y="341525"/>
                      <a:pt x="209" y="346171"/>
                      <a:pt x="209" y="347635"/>
                    </a:cubicBezTo>
                    <a:cubicBezTo>
                      <a:pt x="686" y="349987"/>
                      <a:pt x="2706" y="351716"/>
                      <a:pt x="5102" y="351820"/>
                    </a:cubicBezTo>
                    <a:cubicBezTo>
                      <a:pt x="6678" y="351870"/>
                      <a:pt x="8229" y="351414"/>
                      <a:pt x="9534" y="350523"/>
                    </a:cubicBezTo>
                    <a:cubicBezTo>
                      <a:pt x="10057" y="348744"/>
                      <a:pt x="10270" y="346890"/>
                      <a:pt x="10161" y="345041"/>
                    </a:cubicBezTo>
                    <a:cubicBezTo>
                      <a:pt x="10161" y="338471"/>
                      <a:pt x="9534" y="331900"/>
                      <a:pt x="9534" y="325749"/>
                    </a:cubicBezTo>
                    <a:cubicBezTo>
                      <a:pt x="9534" y="323405"/>
                      <a:pt x="9534" y="321103"/>
                      <a:pt x="9534" y="313194"/>
                    </a:cubicBezTo>
                    <a:lnTo>
                      <a:pt x="9534" y="302816"/>
                    </a:lnTo>
                    <a:cubicBezTo>
                      <a:pt x="9534" y="296873"/>
                      <a:pt x="9325" y="293902"/>
                      <a:pt x="9325" y="292646"/>
                    </a:cubicBezTo>
                    <a:cubicBezTo>
                      <a:pt x="9325" y="291391"/>
                      <a:pt x="9952" y="289884"/>
                      <a:pt x="9952" y="288169"/>
                    </a:cubicBezTo>
                    <a:cubicBezTo>
                      <a:pt x="9994" y="287570"/>
                      <a:pt x="9994" y="286968"/>
                      <a:pt x="9952" y="286369"/>
                    </a:cubicBezTo>
                    <a:lnTo>
                      <a:pt x="9952" y="285030"/>
                    </a:lnTo>
                    <a:cubicBezTo>
                      <a:pt x="9952" y="283189"/>
                      <a:pt x="9952" y="281138"/>
                      <a:pt x="9952" y="278878"/>
                    </a:cubicBezTo>
                    <a:cubicBezTo>
                      <a:pt x="9952" y="272224"/>
                      <a:pt x="9952" y="266324"/>
                      <a:pt x="9743" y="261386"/>
                    </a:cubicBezTo>
                    <a:cubicBezTo>
                      <a:pt x="9743" y="249752"/>
                      <a:pt x="9743" y="239792"/>
                      <a:pt x="9952" y="226484"/>
                    </a:cubicBezTo>
                    <a:cubicBezTo>
                      <a:pt x="9952" y="213929"/>
                      <a:pt x="10370" y="198194"/>
                      <a:pt x="10370" y="193005"/>
                    </a:cubicBezTo>
                    <a:cubicBezTo>
                      <a:pt x="10370" y="183045"/>
                      <a:pt x="10078" y="173043"/>
                      <a:pt x="9952" y="163084"/>
                    </a:cubicBezTo>
                    <a:cubicBezTo>
                      <a:pt x="9952" y="157099"/>
                      <a:pt x="10203" y="141741"/>
                      <a:pt x="10370" y="130274"/>
                    </a:cubicBezTo>
                    <a:cubicBezTo>
                      <a:pt x="10370" y="126089"/>
                      <a:pt x="10579" y="120314"/>
                      <a:pt x="10579" y="114874"/>
                    </a:cubicBezTo>
                    <a:cubicBezTo>
                      <a:pt x="10579" y="104663"/>
                      <a:pt x="10579" y="94452"/>
                      <a:pt x="10370" y="84367"/>
                    </a:cubicBezTo>
                    <a:cubicBezTo>
                      <a:pt x="10161" y="74281"/>
                      <a:pt x="10120" y="64530"/>
                      <a:pt x="10036" y="55073"/>
                    </a:cubicBezTo>
                    <a:lnTo>
                      <a:pt x="10036" y="54612"/>
                    </a:lnTo>
                    <a:cubicBezTo>
                      <a:pt x="10036" y="54612"/>
                      <a:pt x="10287" y="54612"/>
                      <a:pt x="10412" y="54612"/>
                    </a:cubicBezTo>
                    <a:lnTo>
                      <a:pt x="28728" y="54612"/>
                    </a:lnTo>
                    <a:cubicBezTo>
                      <a:pt x="28728" y="54612"/>
                      <a:pt x="29104" y="54612"/>
                      <a:pt x="29187" y="54612"/>
                    </a:cubicBezTo>
                    <a:lnTo>
                      <a:pt x="29187" y="42058"/>
                    </a:lnTo>
                    <a:lnTo>
                      <a:pt x="29187" y="10002"/>
                    </a:lnTo>
                    <a:cubicBezTo>
                      <a:pt x="29187" y="10002"/>
                      <a:pt x="29187" y="9667"/>
                      <a:pt x="29187" y="9709"/>
                    </a:cubicBezTo>
                    <a:lnTo>
                      <a:pt x="40561" y="9709"/>
                    </a:lnTo>
                    <a:lnTo>
                      <a:pt x="61469" y="9709"/>
                    </a:lnTo>
                    <a:lnTo>
                      <a:pt x="101319" y="9709"/>
                    </a:lnTo>
                    <a:cubicBezTo>
                      <a:pt x="106337" y="9709"/>
                      <a:pt x="112149" y="10337"/>
                      <a:pt x="118798" y="10337"/>
                    </a:cubicBezTo>
                    <a:cubicBezTo>
                      <a:pt x="122102" y="10337"/>
                      <a:pt x="127914" y="9918"/>
                      <a:pt x="137908" y="9918"/>
                    </a:cubicBezTo>
                    <a:lnTo>
                      <a:pt x="154383" y="9918"/>
                    </a:lnTo>
                    <a:cubicBezTo>
                      <a:pt x="154634" y="9918"/>
                      <a:pt x="154927" y="9918"/>
                      <a:pt x="155052" y="9918"/>
                    </a:cubicBezTo>
                    <a:lnTo>
                      <a:pt x="155052" y="10588"/>
                    </a:lnTo>
                    <a:cubicBezTo>
                      <a:pt x="155052" y="13224"/>
                      <a:pt x="155052" y="15819"/>
                      <a:pt x="155052" y="18497"/>
                    </a:cubicBezTo>
                    <a:cubicBezTo>
                      <a:pt x="155052" y="24105"/>
                      <a:pt x="155052" y="29922"/>
                      <a:pt x="155052" y="36576"/>
                    </a:cubicBezTo>
                    <a:cubicBezTo>
                      <a:pt x="155052" y="40384"/>
                      <a:pt x="155052" y="44443"/>
                      <a:pt x="155052" y="48502"/>
                    </a:cubicBezTo>
                    <a:lnTo>
                      <a:pt x="155052" y="53231"/>
                    </a:lnTo>
                    <a:cubicBezTo>
                      <a:pt x="155052" y="53231"/>
                      <a:pt x="155052" y="53441"/>
                      <a:pt x="155052" y="53482"/>
                    </a:cubicBezTo>
                    <a:lnTo>
                      <a:pt x="159234" y="53482"/>
                    </a:lnTo>
                    <a:lnTo>
                      <a:pt x="166468" y="53482"/>
                    </a:lnTo>
                    <a:lnTo>
                      <a:pt x="170859" y="53482"/>
                    </a:lnTo>
                    <a:lnTo>
                      <a:pt x="173618" y="53482"/>
                    </a:lnTo>
                    <a:cubicBezTo>
                      <a:pt x="173618" y="53482"/>
                      <a:pt x="173827" y="53482"/>
                      <a:pt x="173618" y="53482"/>
                    </a:cubicBezTo>
                    <a:lnTo>
                      <a:pt x="173995" y="73946"/>
                    </a:lnTo>
                    <a:cubicBezTo>
                      <a:pt x="173618" y="76959"/>
                      <a:pt x="173409" y="86501"/>
                      <a:pt x="173409" y="94871"/>
                    </a:cubicBezTo>
                    <a:cubicBezTo>
                      <a:pt x="173409" y="120649"/>
                      <a:pt x="173827" y="146428"/>
                      <a:pt x="174037" y="170533"/>
                    </a:cubicBezTo>
                    <a:cubicBezTo>
                      <a:pt x="174037" y="179697"/>
                      <a:pt x="174037" y="188820"/>
                      <a:pt x="174037" y="220416"/>
                    </a:cubicBezTo>
                    <a:cubicBezTo>
                      <a:pt x="174037" y="232971"/>
                      <a:pt x="174037" y="247032"/>
                      <a:pt x="174037" y="261176"/>
                    </a:cubicBezTo>
                    <a:cubicBezTo>
                      <a:pt x="174037" y="284444"/>
                      <a:pt x="174037" y="296078"/>
                      <a:pt x="174246" y="301100"/>
                    </a:cubicBezTo>
                    <a:cubicBezTo>
                      <a:pt x="174455" y="306122"/>
                      <a:pt x="173618" y="311897"/>
                      <a:pt x="173618" y="318551"/>
                    </a:cubicBezTo>
                    <a:cubicBezTo>
                      <a:pt x="173564" y="319601"/>
                      <a:pt x="173635" y="320656"/>
                      <a:pt x="173827" y="321689"/>
                    </a:cubicBezTo>
                    <a:cubicBezTo>
                      <a:pt x="173907" y="322706"/>
                      <a:pt x="173907" y="323727"/>
                      <a:pt x="173827" y="324744"/>
                    </a:cubicBezTo>
                    <a:cubicBezTo>
                      <a:pt x="173827" y="326460"/>
                      <a:pt x="174037" y="327925"/>
                      <a:pt x="174037" y="329180"/>
                    </a:cubicBezTo>
                    <a:cubicBezTo>
                      <a:pt x="174037" y="332151"/>
                      <a:pt x="174037" y="334704"/>
                      <a:pt x="173827" y="338094"/>
                    </a:cubicBezTo>
                    <a:cubicBezTo>
                      <a:pt x="173618" y="341484"/>
                      <a:pt x="173409" y="345292"/>
                      <a:pt x="173409" y="346464"/>
                    </a:cubicBezTo>
                    <a:cubicBezTo>
                      <a:pt x="173409" y="349016"/>
                      <a:pt x="173827" y="351569"/>
                      <a:pt x="173827" y="354122"/>
                    </a:cubicBezTo>
                    <a:cubicBezTo>
                      <a:pt x="173827" y="355796"/>
                      <a:pt x="173409" y="360441"/>
                      <a:pt x="173409" y="363412"/>
                    </a:cubicBezTo>
                    <a:cubicBezTo>
                      <a:pt x="173150" y="365057"/>
                      <a:pt x="173886" y="366702"/>
                      <a:pt x="175291" y="367597"/>
                    </a:cubicBezTo>
                    <a:cubicBezTo>
                      <a:pt x="175763" y="368438"/>
                      <a:pt x="176671" y="368940"/>
                      <a:pt x="177633" y="368894"/>
                    </a:cubicBezTo>
                    <a:cubicBezTo>
                      <a:pt x="178532" y="369037"/>
                      <a:pt x="179443" y="369091"/>
                      <a:pt x="180351" y="369062"/>
                    </a:cubicBezTo>
                    <a:close/>
                  </a:path>
                </a:pathLst>
              </a:custGeom>
              <a:solidFill>
                <a:schemeClr val="bg1"/>
              </a:solidFill>
              <a:ln w="3805" cap="flat">
                <a:noFill/>
                <a:prstDash val="solid"/>
                <a:miter/>
              </a:ln>
            </p:spPr>
            <p:txBody>
              <a:bodyPr wrap="none" rtlCol="0" anchor="ctr"/>
              <a:lstStyle/>
              <a:p>
                <a:endParaRPr lang="en-CA"/>
              </a:p>
            </p:txBody>
          </p:sp>
          <p:sp>
            <p:nvSpPr>
              <p:cNvPr id="318" name="Freeform 317">
                <a:extLst>
                  <a:ext uri="{FF2B5EF4-FFF2-40B4-BE49-F238E27FC236}">
                    <a16:creationId xmlns:a16="http://schemas.microsoft.com/office/drawing/2014/main" id="{B640E709-1609-124D-A57B-4FC4E4201ADB}"/>
                  </a:ext>
                </a:extLst>
              </p:cNvPr>
              <p:cNvSpPr/>
              <p:nvPr/>
            </p:nvSpPr>
            <p:spPr>
              <a:xfrm>
                <a:off x="7762579" y="2594704"/>
                <a:ext cx="211126" cy="507044"/>
              </a:xfrm>
              <a:custGeom>
                <a:avLst/>
                <a:gdLst>
                  <a:gd name="connsiteX0" fmla="*/ 207740 w 211126"/>
                  <a:gd name="connsiteY0" fmla="*/ 507045 h 507044"/>
                  <a:gd name="connsiteX1" fmla="*/ 210499 w 211126"/>
                  <a:gd name="connsiteY1" fmla="*/ 503655 h 507044"/>
                  <a:gd name="connsiteX2" fmla="*/ 210709 w 211126"/>
                  <a:gd name="connsiteY2" fmla="*/ 498759 h 507044"/>
                  <a:gd name="connsiteX3" fmla="*/ 210249 w 211126"/>
                  <a:gd name="connsiteY3" fmla="*/ 495578 h 507044"/>
                  <a:gd name="connsiteX4" fmla="*/ 210249 w 211126"/>
                  <a:gd name="connsiteY4" fmla="*/ 492858 h 507044"/>
                  <a:gd name="connsiteX5" fmla="*/ 210709 w 211126"/>
                  <a:gd name="connsiteY5" fmla="*/ 488171 h 507044"/>
                  <a:gd name="connsiteX6" fmla="*/ 210918 w 211126"/>
                  <a:gd name="connsiteY6" fmla="*/ 484572 h 507044"/>
                  <a:gd name="connsiteX7" fmla="*/ 210709 w 211126"/>
                  <a:gd name="connsiteY7" fmla="*/ 479508 h 507044"/>
                  <a:gd name="connsiteX8" fmla="*/ 210249 w 211126"/>
                  <a:gd name="connsiteY8" fmla="*/ 476119 h 507044"/>
                  <a:gd name="connsiteX9" fmla="*/ 210709 w 211126"/>
                  <a:gd name="connsiteY9" fmla="*/ 470804 h 507044"/>
                  <a:gd name="connsiteX10" fmla="*/ 210918 w 211126"/>
                  <a:gd name="connsiteY10" fmla="*/ 466619 h 507044"/>
                  <a:gd name="connsiteX11" fmla="*/ 210709 w 211126"/>
                  <a:gd name="connsiteY11" fmla="*/ 460049 h 507044"/>
                  <a:gd name="connsiteX12" fmla="*/ 210709 w 211126"/>
                  <a:gd name="connsiteY12" fmla="*/ 435484 h 507044"/>
                  <a:gd name="connsiteX13" fmla="*/ 209412 w 211126"/>
                  <a:gd name="connsiteY13" fmla="*/ 418200 h 507044"/>
                  <a:gd name="connsiteX14" fmla="*/ 209412 w 211126"/>
                  <a:gd name="connsiteY14" fmla="*/ 415815 h 507044"/>
                  <a:gd name="connsiteX15" fmla="*/ 210918 w 211126"/>
                  <a:gd name="connsiteY15" fmla="*/ 378151 h 507044"/>
                  <a:gd name="connsiteX16" fmla="*/ 210249 w 211126"/>
                  <a:gd name="connsiteY16" fmla="*/ 359278 h 507044"/>
                  <a:gd name="connsiteX17" fmla="*/ 210918 w 211126"/>
                  <a:gd name="connsiteY17" fmla="*/ 302657 h 507044"/>
                  <a:gd name="connsiteX18" fmla="*/ 210541 w 211126"/>
                  <a:gd name="connsiteY18" fmla="*/ 276878 h 507044"/>
                  <a:gd name="connsiteX19" fmla="*/ 210918 w 211126"/>
                  <a:gd name="connsiteY19" fmla="*/ 272693 h 507044"/>
                  <a:gd name="connsiteX20" fmla="*/ 211127 w 211126"/>
                  <a:gd name="connsiteY20" fmla="*/ 254615 h 507044"/>
                  <a:gd name="connsiteX21" fmla="*/ 210792 w 211126"/>
                  <a:gd name="connsiteY21" fmla="*/ 244780 h 507044"/>
                  <a:gd name="connsiteX22" fmla="*/ 210792 w 211126"/>
                  <a:gd name="connsiteY22" fmla="*/ 235741 h 507044"/>
                  <a:gd name="connsiteX23" fmla="*/ 210374 w 211126"/>
                  <a:gd name="connsiteY23" fmla="*/ 230635 h 507044"/>
                  <a:gd name="connsiteX24" fmla="*/ 210792 w 211126"/>
                  <a:gd name="connsiteY24" fmla="*/ 215319 h 507044"/>
                  <a:gd name="connsiteX25" fmla="*/ 211001 w 211126"/>
                  <a:gd name="connsiteY25" fmla="*/ 201927 h 507044"/>
                  <a:gd name="connsiteX26" fmla="*/ 210792 w 211126"/>
                  <a:gd name="connsiteY26" fmla="*/ 183054 h 507044"/>
                  <a:gd name="connsiteX27" fmla="*/ 210332 w 211126"/>
                  <a:gd name="connsiteY27" fmla="*/ 170499 h 507044"/>
                  <a:gd name="connsiteX28" fmla="*/ 210792 w 211126"/>
                  <a:gd name="connsiteY28" fmla="*/ 150830 h 507044"/>
                  <a:gd name="connsiteX29" fmla="*/ 211001 w 211126"/>
                  <a:gd name="connsiteY29" fmla="*/ 135891 h 507044"/>
                  <a:gd name="connsiteX30" fmla="*/ 210792 w 211126"/>
                  <a:gd name="connsiteY30" fmla="*/ 111535 h 507044"/>
                  <a:gd name="connsiteX31" fmla="*/ 210792 w 211126"/>
                  <a:gd name="connsiteY31" fmla="*/ 82701 h 507044"/>
                  <a:gd name="connsiteX32" fmla="*/ 209496 w 211126"/>
                  <a:gd name="connsiteY32" fmla="*/ 65418 h 507044"/>
                  <a:gd name="connsiteX33" fmla="*/ 209496 w 211126"/>
                  <a:gd name="connsiteY33" fmla="*/ 63032 h 507044"/>
                  <a:gd name="connsiteX34" fmla="*/ 211001 w 211126"/>
                  <a:gd name="connsiteY34" fmla="*/ 25369 h 507044"/>
                  <a:gd name="connsiteX35" fmla="*/ 210667 w 211126"/>
                  <a:gd name="connsiteY35" fmla="*/ 15911 h 507044"/>
                  <a:gd name="connsiteX36" fmla="*/ 210458 w 211126"/>
                  <a:gd name="connsiteY36" fmla="*/ 10764 h 507044"/>
                  <a:gd name="connsiteX37" fmla="*/ 210458 w 211126"/>
                  <a:gd name="connsiteY37" fmla="*/ 7416 h 507044"/>
                  <a:gd name="connsiteX38" fmla="*/ 210458 w 211126"/>
                  <a:gd name="connsiteY38" fmla="*/ 385 h 507044"/>
                  <a:gd name="connsiteX39" fmla="*/ 198917 w 211126"/>
                  <a:gd name="connsiteY39" fmla="*/ 385 h 507044"/>
                  <a:gd name="connsiteX40" fmla="*/ 191181 w 211126"/>
                  <a:gd name="connsiteY40" fmla="*/ 385 h 507044"/>
                  <a:gd name="connsiteX41" fmla="*/ 178343 w 211126"/>
                  <a:gd name="connsiteY41" fmla="*/ 385 h 507044"/>
                  <a:gd name="connsiteX42" fmla="*/ 151540 w 211126"/>
                  <a:gd name="connsiteY42" fmla="*/ 50 h 507044"/>
                  <a:gd name="connsiteX43" fmla="*/ 118547 w 211126"/>
                  <a:gd name="connsiteY43" fmla="*/ 469 h 507044"/>
                  <a:gd name="connsiteX44" fmla="*/ 92036 w 211126"/>
                  <a:gd name="connsiteY44" fmla="*/ 134 h 507044"/>
                  <a:gd name="connsiteX45" fmla="*/ 90280 w 211126"/>
                  <a:gd name="connsiteY45" fmla="*/ 134 h 507044"/>
                  <a:gd name="connsiteX46" fmla="*/ 72216 w 211126"/>
                  <a:gd name="connsiteY46" fmla="*/ 134 h 507044"/>
                  <a:gd name="connsiteX47" fmla="*/ 60424 w 211126"/>
                  <a:gd name="connsiteY47" fmla="*/ 553 h 507044"/>
                  <a:gd name="connsiteX48" fmla="*/ 50221 w 211126"/>
                  <a:gd name="connsiteY48" fmla="*/ 553 h 507044"/>
                  <a:gd name="connsiteX49" fmla="*/ 32951 w 211126"/>
                  <a:gd name="connsiteY49" fmla="*/ 134 h 507044"/>
                  <a:gd name="connsiteX50" fmla="*/ 19570 w 211126"/>
                  <a:gd name="connsiteY50" fmla="*/ 134 h 507044"/>
                  <a:gd name="connsiteX51" fmla="*/ 11207 w 211126"/>
                  <a:gd name="connsiteY51" fmla="*/ 134 h 507044"/>
                  <a:gd name="connsiteX52" fmla="*/ 2342 w 211126"/>
                  <a:gd name="connsiteY52" fmla="*/ 134 h 507044"/>
                  <a:gd name="connsiteX53" fmla="*/ 627 w 211126"/>
                  <a:gd name="connsiteY53" fmla="*/ 3607 h 507044"/>
                  <a:gd name="connsiteX54" fmla="*/ 627 w 211126"/>
                  <a:gd name="connsiteY54" fmla="*/ 8755 h 507044"/>
                  <a:gd name="connsiteX55" fmla="*/ 627 w 211126"/>
                  <a:gd name="connsiteY55" fmla="*/ 12354 h 507044"/>
                  <a:gd name="connsiteX56" fmla="*/ 627 w 211126"/>
                  <a:gd name="connsiteY56" fmla="*/ 15785 h 507044"/>
                  <a:gd name="connsiteX57" fmla="*/ 627 w 211126"/>
                  <a:gd name="connsiteY57" fmla="*/ 21770 h 507044"/>
                  <a:gd name="connsiteX58" fmla="*/ 209 w 211126"/>
                  <a:gd name="connsiteY58" fmla="*/ 41438 h 507044"/>
                  <a:gd name="connsiteX59" fmla="*/ 209 w 211126"/>
                  <a:gd name="connsiteY59" fmla="*/ 56378 h 507044"/>
                  <a:gd name="connsiteX60" fmla="*/ 209 w 211126"/>
                  <a:gd name="connsiteY60" fmla="*/ 77303 h 507044"/>
                  <a:gd name="connsiteX61" fmla="*/ 209 w 211126"/>
                  <a:gd name="connsiteY61" fmla="*/ 85128 h 507044"/>
                  <a:gd name="connsiteX62" fmla="*/ 1505 w 211126"/>
                  <a:gd name="connsiteY62" fmla="*/ 89815 h 507044"/>
                  <a:gd name="connsiteX63" fmla="*/ 1505 w 211126"/>
                  <a:gd name="connsiteY63" fmla="*/ 90443 h 507044"/>
                  <a:gd name="connsiteX64" fmla="*/ 0 w 211126"/>
                  <a:gd name="connsiteY64" fmla="*/ 100612 h 507044"/>
                  <a:gd name="connsiteX65" fmla="*/ 627 w 211126"/>
                  <a:gd name="connsiteY65" fmla="*/ 105676 h 507044"/>
                  <a:gd name="connsiteX66" fmla="*/ 0 w 211126"/>
                  <a:gd name="connsiteY66" fmla="*/ 120951 h 507044"/>
                  <a:gd name="connsiteX67" fmla="*/ 418 w 211126"/>
                  <a:gd name="connsiteY67" fmla="*/ 129822 h 507044"/>
                  <a:gd name="connsiteX68" fmla="*/ 0 w 211126"/>
                  <a:gd name="connsiteY68" fmla="*/ 138945 h 507044"/>
                  <a:gd name="connsiteX69" fmla="*/ 4892 w 211126"/>
                  <a:gd name="connsiteY69" fmla="*/ 143130 h 507044"/>
                  <a:gd name="connsiteX70" fmla="*/ 9325 w 211126"/>
                  <a:gd name="connsiteY70" fmla="*/ 141875 h 507044"/>
                  <a:gd name="connsiteX71" fmla="*/ 9952 w 211126"/>
                  <a:gd name="connsiteY71" fmla="*/ 136351 h 507044"/>
                  <a:gd name="connsiteX72" fmla="*/ 9325 w 211126"/>
                  <a:gd name="connsiteY72" fmla="*/ 117059 h 507044"/>
                  <a:gd name="connsiteX73" fmla="*/ 9534 w 211126"/>
                  <a:gd name="connsiteY73" fmla="*/ 104504 h 507044"/>
                  <a:gd name="connsiteX74" fmla="*/ 9325 w 211126"/>
                  <a:gd name="connsiteY74" fmla="*/ 94126 h 507044"/>
                  <a:gd name="connsiteX75" fmla="*/ 9325 w 211126"/>
                  <a:gd name="connsiteY75" fmla="*/ 83957 h 507044"/>
                  <a:gd name="connsiteX76" fmla="*/ 9952 w 211126"/>
                  <a:gd name="connsiteY76" fmla="*/ 79521 h 507044"/>
                  <a:gd name="connsiteX77" fmla="*/ 9952 w 211126"/>
                  <a:gd name="connsiteY77" fmla="*/ 77721 h 507044"/>
                  <a:gd name="connsiteX78" fmla="*/ 9952 w 211126"/>
                  <a:gd name="connsiteY78" fmla="*/ 76340 h 507044"/>
                  <a:gd name="connsiteX79" fmla="*/ 9952 w 211126"/>
                  <a:gd name="connsiteY79" fmla="*/ 70649 h 507044"/>
                  <a:gd name="connsiteX80" fmla="*/ 9952 w 211126"/>
                  <a:gd name="connsiteY80" fmla="*/ 54119 h 507044"/>
                  <a:gd name="connsiteX81" fmla="*/ 9952 w 211126"/>
                  <a:gd name="connsiteY81" fmla="*/ 21100 h 507044"/>
                  <a:gd name="connsiteX82" fmla="*/ 9952 w 211126"/>
                  <a:gd name="connsiteY82" fmla="*/ 11893 h 507044"/>
                  <a:gd name="connsiteX83" fmla="*/ 9952 w 211126"/>
                  <a:gd name="connsiteY83" fmla="*/ 9424 h 507044"/>
                  <a:gd name="connsiteX84" fmla="*/ 10203 w 211126"/>
                  <a:gd name="connsiteY84" fmla="*/ 9424 h 507044"/>
                  <a:gd name="connsiteX85" fmla="*/ 15179 w 211126"/>
                  <a:gd name="connsiteY85" fmla="*/ 9424 h 507044"/>
                  <a:gd name="connsiteX86" fmla="*/ 20406 w 211126"/>
                  <a:gd name="connsiteY86" fmla="*/ 9424 h 507044"/>
                  <a:gd name="connsiteX87" fmla="*/ 48673 w 211126"/>
                  <a:gd name="connsiteY87" fmla="*/ 9006 h 507044"/>
                  <a:gd name="connsiteX88" fmla="*/ 79700 w 211126"/>
                  <a:gd name="connsiteY88" fmla="*/ 9383 h 507044"/>
                  <a:gd name="connsiteX89" fmla="*/ 94252 w 211126"/>
                  <a:gd name="connsiteY89" fmla="*/ 9634 h 507044"/>
                  <a:gd name="connsiteX90" fmla="*/ 165715 w 211126"/>
                  <a:gd name="connsiteY90" fmla="*/ 9006 h 507044"/>
                  <a:gd name="connsiteX91" fmla="*/ 181312 w 211126"/>
                  <a:gd name="connsiteY91" fmla="*/ 9006 h 507044"/>
                  <a:gd name="connsiteX92" fmla="*/ 194108 w 211126"/>
                  <a:gd name="connsiteY92" fmla="*/ 9006 h 507044"/>
                  <a:gd name="connsiteX93" fmla="*/ 201342 w 211126"/>
                  <a:gd name="connsiteY93" fmla="*/ 9006 h 507044"/>
                  <a:gd name="connsiteX94" fmla="*/ 201635 w 211126"/>
                  <a:gd name="connsiteY94" fmla="*/ 9006 h 507044"/>
                  <a:gd name="connsiteX95" fmla="*/ 201635 w 211126"/>
                  <a:gd name="connsiteY95" fmla="*/ 10847 h 507044"/>
                  <a:gd name="connsiteX96" fmla="*/ 201844 w 211126"/>
                  <a:gd name="connsiteY96" fmla="*/ 49348 h 507044"/>
                  <a:gd name="connsiteX97" fmla="*/ 201844 w 211126"/>
                  <a:gd name="connsiteY97" fmla="*/ 87011 h 507044"/>
                  <a:gd name="connsiteX98" fmla="*/ 201216 w 211126"/>
                  <a:gd name="connsiteY98" fmla="*/ 103500 h 507044"/>
                  <a:gd name="connsiteX99" fmla="*/ 201635 w 211126"/>
                  <a:gd name="connsiteY99" fmla="*/ 121578 h 507044"/>
                  <a:gd name="connsiteX100" fmla="*/ 201635 w 211126"/>
                  <a:gd name="connsiteY100" fmla="*/ 138108 h 507044"/>
                  <a:gd name="connsiteX101" fmla="*/ 201635 w 211126"/>
                  <a:gd name="connsiteY101" fmla="*/ 171127 h 507044"/>
                  <a:gd name="connsiteX102" fmla="*/ 201216 w 211126"/>
                  <a:gd name="connsiteY102" fmla="*/ 202555 h 507044"/>
                  <a:gd name="connsiteX103" fmla="*/ 201593 w 211126"/>
                  <a:gd name="connsiteY103" fmla="*/ 224986 h 507044"/>
                  <a:gd name="connsiteX104" fmla="*/ 201007 w 211126"/>
                  <a:gd name="connsiteY104" fmla="*/ 244990 h 507044"/>
                  <a:gd name="connsiteX105" fmla="*/ 201635 w 211126"/>
                  <a:gd name="connsiteY105" fmla="*/ 316509 h 507044"/>
                  <a:gd name="connsiteX106" fmla="*/ 201426 w 211126"/>
                  <a:gd name="connsiteY106" fmla="*/ 363714 h 507044"/>
                  <a:gd name="connsiteX107" fmla="*/ 201635 w 211126"/>
                  <a:gd name="connsiteY107" fmla="*/ 402214 h 507044"/>
                  <a:gd name="connsiteX108" fmla="*/ 201635 w 211126"/>
                  <a:gd name="connsiteY108" fmla="*/ 439878 h 507044"/>
                  <a:gd name="connsiteX109" fmla="*/ 201007 w 211126"/>
                  <a:gd name="connsiteY109" fmla="*/ 456366 h 507044"/>
                  <a:gd name="connsiteX110" fmla="*/ 201007 w 211126"/>
                  <a:gd name="connsiteY110" fmla="*/ 459421 h 507044"/>
                  <a:gd name="connsiteX111" fmla="*/ 201216 w 211126"/>
                  <a:gd name="connsiteY111" fmla="*/ 462476 h 507044"/>
                  <a:gd name="connsiteX112" fmla="*/ 201216 w 211126"/>
                  <a:gd name="connsiteY112" fmla="*/ 466912 h 507044"/>
                  <a:gd name="connsiteX113" fmla="*/ 201216 w 211126"/>
                  <a:gd name="connsiteY113" fmla="*/ 475826 h 507044"/>
                  <a:gd name="connsiteX114" fmla="*/ 200798 w 211126"/>
                  <a:gd name="connsiteY114" fmla="*/ 484195 h 507044"/>
                  <a:gd name="connsiteX115" fmla="*/ 201216 w 211126"/>
                  <a:gd name="connsiteY115" fmla="*/ 491854 h 507044"/>
                  <a:gd name="connsiteX116" fmla="*/ 200798 w 211126"/>
                  <a:gd name="connsiteY116" fmla="*/ 501144 h 507044"/>
                  <a:gd name="connsiteX117" fmla="*/ 202680 w 211126"/>
                  <a:gd name="connsiteY117" fmla="*/ 505329 h 507044"/>
                  <a:gd name="connsiteX118" fmla="*/ 205022 w 211126"/>
                  <a:gd name="connsiteY118" fmla="*/ 506626 h 507044"/>
                  <a:gd name="connsiteX119" fmla="*/ 207740 w 211126"/>
                  <a:gd name="connsiteY119" fmla="*/ 507045 h 5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11126" h="507044">
                    <a:moveTo>
                      <a:pt x="207740" y="507045"/>
                    </a:moveTo>
                    <a:cubicBezTo>
                      <a:pt x="209120" y="506396"/>
                      <a:pt x="210165" y="505149"/>
                      <a:pt x="210499" y="503655"/>
                    </a:cubicBezTo>
                    <a:cubicBezTo>
                      <a:pt x="210499" y="502776"/>
                      <a:pt x="210709" y="500684"/>
                      <a:pt x="210709" y="498759"/>
                    </a:cubicBezTo>
                    <a:cubicBezTo>
                      <a:pt x="210667" y="497687"/>
                      <a:pt x="210499" y="496620"/>
                      <a:pt x="210249" y="495578"/>
                    </a:cubicBezTo>
                    <a:cubicBezTo>
                      <a:pt x="210123" y="494674"/>
                      <a:pt x="210123" y="493762"/>
                      <a:pt x="210249" y="492858"/>
                    </a:cubicBezTo>
                    <a:cubicBezTo>
                      <a:pt x="210249" y="491285"/>
                      <a:pt x="210416" y="489715"/>
                      <a:pt x="210709" y="488171"/>
                    </a:cubicBezTo>
                    <a:cubicBezTo>
                      <a:pt x="210876" y="486978"/>
                      <a:pt x="210918" y="485777"/>
                      <a:pt x="210918" y="484572"/>
                    </a:cubicBezTo>
                    <a:cubicBezTo>
                      <a:pt x="210918" y="483107"/>
                      <a:pt x="210709" y="481601"/>
                      <a:pt x="210709" y="479508"/>
                    </a:cubicBezTo>
                    <a:cubicBezTo>
                      <a:pt x="210709" y="478462"/>
                      <a:pt x="210249" y="476956"/>
                      <a:pt x="210249" y="476119"/>
                    </a:cubicBezTo>
                    <a:cubicBezTo>
                      <a:pt x="210290" y="474340"/>
                      <a:pt x="210416" y="472562"/>
                      <a:pt x="210709" y="470804"/>
                    </a:cubicBezTo>
                    <a:cubicBezTo>
                      <a:pt x="210876" y="469415"/>
                      <a:pt x="210960" y="468017"/>
                      <a:pt x="210918" y="466619"/>
                    </a:cubicBezTo>
                    <a:lnTo>
                      <a:pt x="210709" y="460049"/>
                    </a:lnTo>
                    <a:lnTo>
                      <a:pt x="210709" y="435484"/>
                    </a:lnTo>
                    <a:cubicBezTo>
                      <a:pt x="210876" y="429692"/>
                      <a:pt x="210458" y="423900"/>
                      <a:pt x="209412" y="418200"/>
                    </a:cubicBezTo>
                    <a:cubicBezTo>
                      <a:pt x="209412" y="417405"/>
                      <a:pt x="209412" y="416610"/>
                      <a:pt x="209412" y="415815"/>
                    </a:cubicBezTo>
                    <a:cubicBezTo>
                      <a:pt x="209412" y="409538"/>
                      <a:pt x="210918" y="396188"/>
                      <a:pt x="210918" y="378151"/>
                    </a:cubicBezTo>
                    <a:cubicBezTo>
                      <a:pt x="210918" y="373422"/>
                      <a:pt x="210249" y="364007"/>
                      <a:pt x="210249" y="359278"/>
                    </a:cubicBezTo>
                    <a:cubicBezTo>
                      <a:pt x="210249" y="332537"/>
                      <a:pt x="210918" y="325464"/>
                      <a:pt x="210918" y="302657"/>
                    </a:cubicBezTo>
                    <a:cubicBezTo>
                      <a:pt x="210918" y="294664"/>
                      <a:pt x="210625" y="285666"/>
                      <a:pt x="210541" y="276878"/>
                    </a:cubicBezTo>
                    <a:cubicBezTo>
                      <a:pt x="210750" y="275493"/>
                      <a:pt x="210876" y="274095"/>
                      <a:pt x="210918" y="272693"/>
                    </a:cubicBezTo>
                    <a:cubicBezTo>
                      <a:pt x="210918" y="269555"/>
                      <a:pt x="210918" y="261687"/>
                      <a:pt x="211127" y="254615"/>
                    </a:cubicBezTo>
                    <a:cubicBezTo>
                      <a:pt x="211127" y="251267"/>
                      <a:pt x="211127" y="248463"/>
                      <a:pt x="210792" y="244780"/>
                    </a:cubicBezTo>
                    <a:cubicBezTo>
                      <a:pt x="210458" y="241098"/>
                      <a:pt x="210792" y="237624"/>
                      <a:pt x="210792" y="235741"/>
                    </a:cubicBezTo>
                    <a:cubicBezTo>
                      <a:pt x="210792" y="234031"/>
                      <a:pt x="210625" y="232325"/>
                      <a:pt x="210374" y="230635"/>
                    </a:cubicBezTo>
                    <a:cubicBezTo>
                      <a:pt x="210374" y="225153"/>
                      <a:pt x="210374" y="220215"/>
                      <a:pt x="210792" y="215319"/>
                    </a:cubicBezTo>
                    <a:cubicBezTo>
                      <a:pt x="210792" y="213729"/>
                      <a:pt x="211001" y="212138"/>
                      <a:pt x="211001" y="201927"/>
                    </a:cubicBezTo>
                    <a:cubicBezTo>
                      <a:pt x="211001" y="196445"/>
                      <a:pt x="211001" y="190921"/>
                      <a:pt x="210792" y="183054"/>
                    </a:cubicBezTo>
                    <a:cubicBezTo>
                      <a:pt x="210792" y="179120"/>
                      <a:pt x="210332" y="173638"/>
                      <a:pt x="210332" y="170499"/>
                    </a:cubicBezTo>
                    <a:cubicBezTo>
                      <a:pt x="210332" y="163427"/>
                      <a:pt x="210332" y="157945"/>
                      <a:pt x="210792" y="150830"/>
                    </a:cubicBezTo>
                    <a:cubicBezTo>
                      <a:pt x="211001" y="145348"/>
                      <a:pt x="211001" y="140619"/>
                      <a:pt x="211001" y="135891"/>
                    </a:cubicBezTo>
                    <a:lnTo>
                      <a:pt x="210792" y="111535"/>
                    </a:lnTo>
                    <a:lnTo>
                      <a:pt x="210792" y="82701"/>
                    </a:lnTo>
                    <a:cubicBezTo>
                      <a:pt x="210960" y="76911"/>
                      <a:pt x="210541" y="71119"/>
                      <a:pt x="209496" y="65418"/>
                    </a:cubicBezTo>
                    <a:cubicBezTo>
                      <a:pt x="209496" y="64623"/>
                      <a:pt x="209496" y="63827"/>
                      <a:pt x="209496" y="63032"/>
                    </a:cubicBezTo>
                    <a:cubicBezTo>
                      <a:pt x="209496" y="56755"/>
                      <a:pt x="211001" y="43405"/>
                      <a:pt x="211001" y="25369"/>
                    </a:cubicBezTo>
                    <a:cubicBezTo>
                      <a:pt x="211001" y="22983"/>
                      <a:pt x="211001" y="19468"/>
                      <a:pt x="210667" y="15911"/>
                    </a:cubicBezTo>
                    <a:cubicBezTo>
                      <a:pt x="210667" y="14153"/>
                      <a:pt x="210667" y="12396"/>
                      <a:pt x="210458" y="10764"/>
                    </a:cubicBezTo>
                    <a:lnTo>
                      <a:pt x="210458" y="7416"/>
                    </a:lnTo>
                    <a:lnTo>
                      <a:pt x="210458" y="385"/>
                    </a:lnTo>
                    <a:lnTo>
                      <a:pt x="198917" y="385"/>
                    </a:lnTo>
                    <a:lnTo>
                      <a:pt x="191181" y="385"/>
                    </a:lnTo>
                    <a:lnTo>
                      <a:pt x="178343" y="385"/>
                    </a:lnTo>
                    <a:cubicBezTo>
                      <a:pt x="170398" y="385"/>
                      <a:pt x="162914" y="50"/>
                      <a:pt x="151540" y="50"/>
                    </a:cubicBezTo>
                    <a:lnTo>
                      <a:pt x="118547" y="469"/>
                    </a:lnTo>
                    <a:cubicBezTo>
                      <a:pt x="110184" y="469"/>
                      <a:pt x="99521" y="469"/>
                      <a:pt x="92036" y="134"/>
                    </a:cubicBezTo>
                    <a:lnTo>
                      <a:pt x="90280" y="134"/>
                    </a:lnTo>
                    <a:lnTo>
                      <a:pt x="72216" y="134"/>
                    </a:lnTo>
                    <a:cubicBezTo>
                      <a:pt x="68285" y="134"/>
                      <a:pt x="65149" y="343"/>
                      <a:pt x="60424" y="553"/>
                    </a:cubicBezTo>
                    <a:cubicBezTo>
                      <a:pt x="57287" y="553"/>
                      <a:pt x="54151" y="553"/>
                      <a:pt x="50221" y="553"/>
                    </a:cubicBezTo>
                    <a:cubicBezTo>
                      <a:pt x="43948" y="553"/>
                      <a:pt x="38429" y="553"/>
                      <a:pt x="32951" y="134"/>
                    </a:cubicBezTo>
                    <a:cubicBezTo>
                      <a:pt x="31362" y="134"/>
                      <a:pt x="29815" y="134"/>
                      <a:pt x="19570" y="134"/>
                    </a:cubicBezTo>
                    <a:lnTo>
                      <a:pt x="11207" y="134"/>
                    </a:lnTo>
                    <a:lnTo>
                      <a:pt x="2342" y="134"/>
                    </a:lnTo>
                    <a:cubicBezTo>
                      <a:pt x="-84" y="-619"/>
                      <a:pt x="753" y="1975"/>
                      <a:pt x="627" y="3607"/>
                    </a:cubicBezTo>
                    <a:lnTo>
                      <a:pt x="627" y="8755"/>
                    </a:lnTo>
                    <a:lnTo>
                      <a:pt x="627" y="12354"/>
                    </a:lnTo>
                    <a:lnTo>
                      <a:pt x="627" y="15785"/>
                    </a:lnTo>
                    <a:cubicBezTo>
                      <a:pt x="627" y="18045"/>
                      <a:pt x="627" y="20179"/>
                      <a:pt x="627" y="21770"/>
                    </a:cubicBezTo>
                    <a:cubicBezTo>
                      <a:pt x="627" y="28842"/>
                      <a:pt x="627" y="34324"/>
                      <a:pt x="209" y="41438"/>
                    </a:cubicBezTo>
                    <a:cubicBezTo>
                      <a:pt x="209" y="46921"/>
                      <a:pt x="209" y="51650"/>
                      <a:pt x="209" y="56378"/>
                    </a:cubicBezTo>
                    <a:lnTo>
                      <a:pt x="209" y="77303"/>
                    </a:lnTo>
                    <a:lnTo>
                      <a:pt x="209" y="85128"/>
                    </a:lnTo>
                    <a:cubicBezTo>
                      <a:pt x="42" y="86798"/>
                      <a:pt x="506" y="88469"/>
                      <a:pt x="1505" y="89815"/>
                    </a:cubicBezTo>
                    <a:cubicBezTo>
                      <a:pt x="1505" y="89815"/>
                      <a:pt x="1505" y="90234"/>
                      <a:pt x="1505" y="90443"/>
                    </a:cubicBezTo>
                    <a:cubicBezTo>
                      <a:pt x="757" y="93792"/>
                      <a:pt x="255" y="97190"/>
                      <a:pt x="0" y="100612"/>
                    </a:cubicBezTo>
                    <a:cubicBezTo>
                      <a:pt x="0" y="101868"/>
                      <a:pt x="627" y="104420"/>
                      <a:pt x="627" y="105676"/>
                    </a:cubicBezTo>
                    <a:cubicBezTo>
                      <a:pt x="627" y="112874"/>
                      <a:pt x="0" y="114799"/>
                      <a:pt x="0" y="120951"/>
                    </a:cubicBezTo>
                    <a:cubicBezTo>
                      <a:pt x="0" y="123671"/>
                      <a:pt x="418" y="126851"/>
                      <a:pt x="418" y="129822"/>
                    </a:cubicBezTo>
                    <a:cubicBezTo>
                      <a:pt x="418" y="132794"/>
                      <a:pt x="0" y="137439"/>
                      <a:pt x="0" y="138945"/>
                    </a:cubicBezTo>
                    <a:cubicBezTo>
                      <a:pt x="489" y="141291"/>
                      <a:pt x="2501" y="143010"/>
                      <a:pt x="4892" y="143130"/>
                    </a:cubicBezTo>
                    <a:cubicBezTo>
                      <a:pt x="6465" y="143194"/>
                      <a:pt x="8020" y="142755"/>
                      <a:pt x="9325" y="141875"/>
                    </a:cubicBezTo>
                    <a:cubicBezTo>
                      <a:pt x="9847" y="140083"/>
                      <a:pt x="10061" y="138214"/>
                      <a:pt x="9952" y="136351"/>
                    </a:cubicBezTo>
                    <a:cubicBezTo>
                      <a:pt x="9952" y="129781"/>
                      <a:pt x="9325" y="123210"/>
                      <a:pt x="9325" y="117059"/>
                    </a:cubicBezTo>
                    <a:cubicBezTo>
                      <a:pt x="9325" y="114757"/>
                      <a:pt x="9534" y="112414"/>
                      <a:pt x="9534" y="104504"/>
                    </a:cubicBezTo>
                    <a:cubicBezTo>
                      <a:pt x="9534" y="101324"/>
                      <a:pt x="9534" y="97725"/>
                      <a:pt x="9325" y="94126"/>
                    </a:cubicBezTo>
                    <a:cubicBezTo>
                      <a:pt x="9325" y="88183"/>
                      <a:pt x="9325" y="85212"/>
                      <a:pt x="9325" y="83957"/>
                    </a:cubicBezTo>
                    <a:cubicBezTo>
                      <a:pt x="9325" y="82701"/>
                      <a:pt x="9952" y="81195"/>
                      <a:pt x="9952" y="79521"/>
                    </a:cubicBezTo>
                    <a:cubicBezTo>
                      <a:pt x="9952" y="79102"/>
                      <a:pt x="9952" y="78516"/>
                      <a:pt x="9952" y="77721"/>
                    </a:cubicBezTo>
                    <a:lnTo>
                      <a:pt x="9952" y="76340"/>
                    </a:lnTo>
                    <a:lnTo>
                      <a:pt x="9952" y="70649"/>
                    </a:lnTo>
                    <a:cubicBezTo>
                      <a:pt x="9952" y="64330"/>
                      <a:pt x="9952" y="58847"/>
                      <a:pt x="9952" y="54119"/>
                    </a:cubicBezTo>
                    <a:cubicBezTo>
                      <a:pt x="9952" y="43112"/>
                      <a:pt x="9952" y="33697"/>
                      <a:pt x="9952" y="21100"/>
                    </a:cubicBezTo>
                    <a:cubicBezTo>
                      <a:pt x="9952" y="18171"/>
                      <a:pt x="9952" y="15032"/>
                      <a:pt x="9952" y="11893"/>
                    </a:cubicBezTo>
                    <a:lnTo>
                      <a:pt x="9952" y="9424"/>
                    </a:lnTo>
                    <a:cubicBezTo>
                      <a:pt x="9952" y="9424"/>
                      <a:pt x="9952" y="9173"/>
                      <a:pt x="10203" y="9424"/>
                    </a:cubicBezTo>
                    <a:lnTo>
                      <a:pt x="15179" y="9424"/>
                    </a:lnTo>
                    <a:lnTo>
                      <a:pt x="20406" y="9424"/>
                    </a:lnTo>
                    <a:lnTo>
                      <a:pt x="48673" y="9006"/>
                    </a:lnTo>
                    <a:lnTo>
                      <a:pt x="79700" y="9383"/>
                    </a:lnTo>
                    <a:cubicBezTo>
                      <a:pt x="83882" y="9383"/>
                      <a:pt x="89109" y="9634"/>
                      <a:pt x="94252" y="9634"/>
                    </a:cubicBezTo>
                    <a:lnTo>
                      <a:pt x="165715" y="9006"/>
                    </a:lnTo>
                    <a:lnTo>
                      <a:pt x="181312" y="9006"/>
                    </a:lnTo>
                    <a:lnTo>
                      <a:pt x="194108" y="9006"/>
                    </a:lnTo>
                    <a:lnTo>
                      <a:pt x="201342" y="9006"/>
                    </a:lnTo>
                    <a:cubicBezTo>
                      <a:pt x="201342" y="9006"/>
                      <a:pt x="201676" y="9006"/>
                      <a:pt x="201635" y="9006"/>
                    </a:cubicBezTo>
                    <a:lnTo>
                      <a:pt x="201635" y="10847"/>
                    </a:lnTo>
                    <a:cubicBezTo>
                      <a:pt x="201635" y="22607"/>
                      <a:pt x="201635" y="35956"/>
                      <a:pt x="201844" y="49348"/>
                    </a:cubicBezTo>
                    <a:cubicBezTo>
                      <a:pt x="201844" y="71360"/>
                      <a:pt x="201844" y="82366"/>
                      <a:pt x="201844" y="87011"/>
                    </a:cubicBezTo>
                    <a:cubicBezTo>
                      <a:pt x="201844" y="91657"/>
                      <a:pt x="201216" y="97223"/>
                      <a:pt x="201216" y="103500"/>
                    </a:cubicBezTo>
                    <a:cubicBezTo>
                      <a:pt x="201216" y="106638"/>
                      <a:pt x="201635" y="112162"/>
                      <a:pt x="201635" y="121578"/>
                    </a:cubicBezTo>
                    <a:cubicBezTo>
                      <a:pt x="201635" y="127856"/>
                      <a:pt x="201635" y="133380"/>
                      <a:pt x="201635" y="138108"/>
                    </a:cubicBezTo>
                    <a:cubicBezTo>
                      <a:pt x="201635" y="149115"/>
                      <a:pt x="201635" y="158531"/>
                      <a:pt x="201635" y="171127"/>
                    </a:cubicBezTo>
                    <a:cubicBezTo>
                      <a:pt x="201635" y="182886"/>
                      <a:pt x="201216" y="197826"/>
                      <a:pt x="201216" y="202555"/>
                    </a:cubicBezTo>
                    <a:cubicBezTo>
                      <a:pt x="201216" y="210046"/>
                      <a:pt x="201467" y="217495"/>
                      <a:pt x="201593" y="224986"/>
                    </a:cubicBezTo>
                    <a:cubicBezTo>
                      <a:pt x="201175" y="227832"/>
                      <a:pt x="201007" y="236745"/>
                      <a:pt x="201007" y="244990"/>
                    </a:cubicBezTo>
                    <a:cubicBezTo>
                      <a:pt x="201216" y="269345"/>
                      <a:pt x="201426" y="293743"/>
                      <a:pt x="201635" y="316509"/>
                    </a:cubicBezTo>
                    <a:cubicBezTo>
                      <a:pt x="201635" y="325171"/>
                      <a:pt x="201635" y="333834"/>
                      <a:pt x="201426" y="363714"/>
                    </a:cubicBezTo>
                    <a:cubicBezTo>
                      <a:pt x="201426" y="375473"/>
                      <a:pt x="201426" y="388823"/>
                      <a:pt x="201635" y="402214"/>
                    </a:cubicBezTo>
                    <a:cubicBezTo>
                      <a:pt x="201635" y="424227"/>
                      <a:pt x="201635" y="435233"/>
                      <a:pt x="201635" y="439878"/>
                    </a:cubicBezTo>
                    <a:cubicBezTo>
                      <a:pt x="201635" y="444523"/>
                      <a:pt x="201007" y="450089"/>
                      <a:pt x="201007" y="456366"/>
                    </a:cubicBezTo>
                    <a:cubicBezTo>
                      <a:pt x="200882" y="457383"/>
                      <a:pt x="200882" y="458404"/>
                      <a:pt x="201007" y="459421"/>
                    </a:cubicBezTo>
                    <a:cubicBezTo>
                      <a:pt x="201133" y="460434"/>
                      <a:pt x="201216" y="461455"/>
                      <a:pt x="201216" y="462476"/>
                    </a:cubicBezTo>
                    <a:cubicBezTo>
                      <a:pt x="201216" y="464192"/>
                      <a:pt x="201216" y="465657"/>
                      <a:pt x="201216" y="466912"/>
                    </a:cubicBezTo>
                    <a:cubicBezTo>
                      <a:pt x="201216" y="469883"/>
                      <a:pt x="201216" y="472436"/>
                      <a:pt x="201216" y="475826"/>
                    </a:cubicBezTo>
                    <a:cubicBezTo>
                      <a:pt x="201216" y="479215"/>
                      <a:pt x="200798" y="483024"/>
                      <a:pt x="200798" y="484195"/>
                    </a:cubicBezTo>
                    <a:cubicBezTo>
                      <a:pt x="200798" y="486748"/>
                      <a:pt x="201216" y="489301"/>
                      <a:pt x="201216" y="491854"/>
                    </a:cubicBezTo>
                    <a:cubicBezTo>
                      <a:pt x="201216" y="493528"/>
                      <a:pt x="200798" y="498173"/>
                      <a:pt x="200798" y="501144"/>
                    </a:cubicBezTo>
                    <a:cubicBezTo>
                      <a:pt x="200548" y="502789"/>
                      <a:pt x="201258" y="504433"/>
                      <a:pt x="202680" y="505329"/>
                    </a:cubicBezTo>
                    <a:cubicBezTo>
                      <a:pt x="203140" y="506178"/>
                      <a:pt x="204060" y="506681"/>
                      <a:pt x="205022" y="506626"/>
                    </a:cubicBezTo>
                    <a:cubicBezTo>
                      <a:pt x="205900" y="506852"/>
                      <a:pt x="206820" y="506990"/>
                      <a:pt x="207740" y="507045"/>
                    </a:cubicBezTo>
                    <a:close/>
                  </a:path>
                </a:pathLst>
              </a:custGeom>
              <a:solidFill>
                <a:schemeClr val="bg1"/>
              </a:solidFill>
              <a:ln w="3805" cap="flat">
                <a:noFill/>
                <a:prstDash val="solid"/>
                <a:miter/>
              </a:ln>
            </p:spPr>
            <p:txBody>
              <a:bodyPr wrap="none" rtlCol="0" anchor="ctr"/>
              <a:lstStyle/>
              <a:p>
                <a:endParaRPr lang="en-CA"/>
              </a:p>
            </p:txBody>
          </p:sp>
          <p:sp>
            <p:nvSpPr>
              <p:cNvPr id="319" name="Freeform 318">
                <a:extLst>
                  <a:ext uri="{FF2B5EF4-FFF2-40B4-BE49-F238E27FC236}">
                    <a16:creationId xmlns:a16="http://schemas.microsoft.com/office/drawing/2014/main" id="{E6FEFB58-04C8-6D47-A6A5-7D2B28609EE7}"/>
                  </a:ext>
                </a:extLst>
              </p:cNvPr>
              <p:cNvSpPr/>
              <p:nvPr/>
            </p:nvSpPr>
            <p:spPr>
              <a:xfrm>
                <a:off x="7771480" y="3097037"/>
                <a:ext cx="447693" cy="351677"/>
              </a:xfrm>
              <a:custGeom>
                <a:avLst/>
                <a:gdLst>
                  <a:gd name="connsiteX0" fmla="*/ 444839 w 447693"/>
                  <a:gd name="connsiteY0" fmla="*/ 346154 h 351677"/>
                  <a:gd name="connsiteX1" fmla="*/ 447599 w 447693"/>
                  <a:gd name="connsiteY1" fmla="*/ 342764 h 351677"/>
                  <a:gd name="connsiteX2" fmla="*/ 447599 w 447693"/>
                  <a:gd name="connsiteY2" fmla="*/ 337909 h 351677"/>
                  <a:gd name="connsiteX3" fmla="*/ 447181 w 447693"/>
                  <a:gd name="connsiteY3" fmla="*/ 334729 h 351677"/>
                  <a:gd name="connsiteX4" fmla="*/ 447181 w 447693"/>
                  <a:gd name="connsiteY4" fmla="*/ 331967 h 351677"/>
                  <a:gd name="connsiteX5" fmla="*/ 447599 w 447693"/>
                  <a:gd name="connsiteY5" fmla="*/ 327322 h 351677"/>
                  <a:gd name="connsiteX6" fmla="*/ 447599 w 447693"/>
                  <a:gd name="connsiteY6" fmla="*/ 323723 h 351677"/>
                  <a:gd name="connsiteX7" fmla="*/ 447599 w 447693"/>
                  <a:gd name="connsiteY7" fmla="*/ 318617 h 351677"/>
                  <a:gd name="connsiteX8" fmla="*/ 447181 w 447693"/>
                  <a:gd name="connsiteY8" fmla="*/ 315228 h 351677"/>
                  <a:gd name="connsiteX9" fmla="*/ 447599 w 447693"/>
                  <a:gd name="connsiteY9" fmla="*/ 309955 h 351677"/>
                  <a:gd name="connsiteX10" fmla="*/ 447599 w 447693"/>
                  <a:gd name="connsiteY10" fmla="*/ 305770 h 351677"/>
                  <a:gd name="connsiteX11" fmla="*/ 447599 w 447693"/>
                  <a:gd name="connsiteY11" fmla="*/ 299200 h 351677"/>
                  <a:gd name="connsiteX12" fmla="*/ 447599 w 447693"/>
                  <a:gd name="connsiteY12" fmla="*/ 252162 h 351677"/>
                  <a:gd name="connsiteX13" fmla="*/ 446344 w 447693"/>
                  <a:gd name="connsiteY13" fmla="*/ 217804 h 351677"/>
                  <a:gd name="connsiteX14" fmla="*/ 446094 w 447693"/>
                  <a:gd name="connsiteY14" fmla="*/ 213117 h 351677"/>
                  <a:gd name="connsiteX15" fmla="*/ 447599 w 447693"/>
                  <a:gd name="connsiteY15" fmla="*/ 138125 h 351677"/>
                  <a:gd name="connsiteX16" fmla="*/ 446972 w 447693"/>
                  <a:gd name="connsiteY16" fmla="*/ 100461 h 351677"/>
                  <a:gd name="connsiteX17" fmla="*/ 447265 w 447693"/>
                  <a:gd name="connsiteY17" fmla="*/ 41329 h 351677"/>
                  <a:gd name="connsiteX18" fmla="*/ 447515 w 447693"/>
                  <a:gd name="connsiteY18" fmla="*/ 17225 h 351677"/>
                  <a:gd name="connsiteX19" fmla="*/ 447515 w 447693"/>
                  <a:gd name="connsiteY19" fmla="*/ 10654 h 351677"/>
                  <a:gd name="connsiteX20" fmla="*/ 447515 w 447693"/>
                  <a:gd name="connsiteY20" fmla="*/ 4754 h 351677"/>
                  <a:gd name="connsiteX21" fmla="*/ 447515 w 447693"/>
                  <a:gd name="connsiteY21" fmla="*/ 569 h 351677"/>
                  <a:gd name="connsiteX22" fmla="*/ 447181 w 447693"/>
                  <a:gd name="connsiteY22" fmla="*/ 25 h 351677"/>
                  <a:gd name="connsiteX23" fmla="*/ 425980 w 447693"/>
                  <a:gd name="connsiteY23" fmla="*/ 25 h 351677"/>
                  <a:gd name="connsiteX24" fmla="*/ 374756 w 447693"/>
                  <a:gd name="connsiteY24" fmla="*/ 401 h 351677"/>
                  <a:gd name="connsiteX25" fmla="*/ 366686 w 447693"/>
                  <a:gd name="connsiteY25" fmla="*/ 25 h 351677"/>
                  <a:gd name="connsiteX26" fmla="*/ 330808 w 447693"/>
                  <a:gd name="connsiteY26" fmla="*/ 25 h 351677"/>
                  <a:gd name="connsiteX27" fmla="*/ 311322 w 447693"/>
                  <a:gd name="connsiteY27" fmla="*/ 360 h 351677"/>
                  <a:gd name="connsiteX28" fmla="*/ 293299 w 447693"/>
                  <a:gd name="connsiteY28" fmla="*/ 360 h 351677"/>
                  <a:gd name="connsiteX29" fmla="*/ 283180 w 447693"/>
                  <a:gd name="connsiteY29" fmla="*/ 778 h 351677"/>
                  <a:gd name="connsiteX30" fmla="*/ 252780 w 447693"/>
                  <a:gd name="connsiteY30" fmla="*/ 360 h 351677"/>
                  <a:gd name="connsiteX31" fmla="*/ 226227 w 447693"/>
                  <a:gd name="connsiteY31" fmla="*/ 360 h 351677"/>
                  <a:gd name="connsiteX32" fmla="*/ 188593 w 447693"/>
                  <a:gd name="connsiteY32" fmla="*/ 360 h 351677"/>
                  <a:gd name="connsiteX33" fmla="*/ 163504 w 447693"/>
                  <a:gd name="connsiteY33" fmla="*/ 778 h 351677"/>
                  <a:gd name="connsiteX34" fmla="*/ 124490 w 447693"/>
                  <a:gd name="connsiteY34" fmla="*/ 360 h 351677"/>
                  <a:gd name="connsiteX35" fmla="*/ 94843 w 447693"/>
                  <a:gd name="connsiteY35" fmla="*/ 360 h 351677"/>
                  <a:gd name="connsiteX36" fmla="*/ 46462 w 447693"/>
                  <a:gd name="connsiteY36" fmla="*/ 360 h 351677"/>
                  <a:gd name="connsiteX37" fmla="*/ 4229 w 447693"/>
                  <a:gd name="connsiteY37" fmla="*/ 360 h 351677"/>
                  <a:gd name="connsiteX38" fmla="*/ 47 w 447693"/>
                  <a:gd name="connsiteY38" fmla="*/ 360 h 351677"/>
                  <a:gd name="connsiteX39" fmla="*/ 47 w 447693"/>
                  <a:gd name="connsiteY39" fmla="*/ 20865 h 351677"/>
                  <a:gd name="connsiteX40" fmla="*/ 1302 w 447693"/>
                  <a:gd name="connsiteY40" fmla="*/ 55223 h 351677"/>
                  <a:gd name="connsiteX41" fmla="*/ 1302 w 447693"/>
                  <a:gd name="connsiteY41" fmla="*/ 59910 h 351677"/>
                  <a:gd name="connsiteX42" fmla="*/ 1302 w 447693"/>
                  <a:gd name="connsiteY42" fmla="*/ 72172 h 351677"/>
                  <a:gd name="connsiteX43" fmla="*/ 47 w 447693"/>
                  <a:gd name="connsiteY43" fmla="*/ 134944 h 351677"/>
                  <a:gd name="connsiteX44" fmla="*/ 674 w 447693"/>
                  <a:gd name="connsiteY44" fmla="*/ 172608 h 351677"/>
                  <a:gd name="connsiteX45" fmla="*/ 47 w 447693"/>
                  <a:gd name="connsiteY45" fmla="*/ 285055 h 351677"/>
                  <a:gd name="connsiteX46" fmla="*/ 256 w 447693"/>
                  <a:gd name="connsiteY46" fmla="*/ 317278 h 351677"/>
                  <a:gd name="connsiteX47" fmla="*/ 256 w 447693"/>
                  <a:gd name="connsiteY47" fmla="*/ 334018 h 351677"/>
                  <a:gd name="connsiteX48" fmla="*/ 256 w 447693"/>
                  <a:gd name="connsiteY48" fmla="*/ 342973 h 351677"/>
                  <a:gd name="connsiteX49" fmla="*/ 256 w 447693"/>
                  <a:gd name="connsiteY49" fmla="*/ 351343 h 351677"/>
                  <a:gd name="connsiteX50" fmla="*/ 7490 w 447693"/>
                  <a:gd name="connsiteY50" fmla="*/ 351343 h 351677"/>
                  <a:gd name="connsiteX51" fmla="*/ 61223 w 447693"/>
                  <a:gd name="connsiteY51" fmla="*/ 351678 h 351677"/>
                  <a:gd name="connsiteX52" fmla="*/ 64736 w 447693"/>
                  <a:gd name="connsiteY52" fmla="*/ 351678 h 351677"/>
                  <a:gd name="connsiteX53" fmla="*/ 100614 w 447693"/>
                  <a:gd name="connsiteY53" fmla="*/ 351678 h 351677"/>
                  <a:gd name="connsiteX54" fmla="*/ 124030 w 447693"/>
                  <a:gd name="connsiteY54" fmla="*/ 351217 h 351677"/>
                  <a:gd name="connsiteX55" fmla="*/ 144311 w 447693"/>
                  <a:gd name="connsiteY55" fmla="*/ 351008 h 351677"/>
                  <a:gd name="connsiteX56" fmla="*/ 178641 w 447693"/>
                  <a:gd name="connsiteY56" fmla="*/ 351468 h 351677"/>
                  <a:gd name="connsiteX57" fmla="*/ 205194 w 447693"/>
                  <a:gd name="connsiteY57" fmla="*/ 351468 h 351677"/>
                  <a:gd name="connsiteX58" fmla="*/ 242828 w 447693"/>
                  <a:gd name="connsiteY58" fmla="*/ 351468 h 351677"/>
                  <a:gd name="connsiteX59" fmla="*/ 267918 w 447693"/>
                  <a:gd name="connsiteY59" fmla="*/ 351008 h 351677"/>
                  <a:gd name="connsiteX60" fmla="*/ 306931 w 447693"/>
                  <a:gd name="connsiteY60" fmla="*/ 351468 h 351677"/>
                  <a:gd name="connsiteX61" fmla="*/ 336578 w 447693"/>
                  <a:gd name="connsiteY61" fmla="*/ 351468 h 351677"/>
                  <a:gd name="connsiteX62" fmla="*/ 377140 w 447693"/>
                  <a:gd name="connsiteY62" fmla="*/ 351468 h 351677"/>
                  <a:gd name="connsiteX63" fmla="*/ 384959 w 447693"/>
                  <a:gd name="connsiteY63" fmla="*/ 351468 h 351677"/>
                  <a:gd name="connsiteX64" fmla="*/ 389601 w 447693"/>
                  <a:gd name="connsiteY64" fmla="*/ 350171 h 351677"/>
                  <a:gd name="connsiteX65" fmla="*/ 390270 w 447693"/>
                  <a:gd name="connsiteY65" fmla="*/ 349962 h 351677"/>
                  <a:gd name="connsiteX66" fmla="*/ 400389 w 447693"/>
                  <a:gd name="connsiteY66" fmla="*/ 351468 h 351677"/>
                  <a:gd name="connsiteX67" fmla="*/ 405491 w 447693"/>
                  <a:gd name="connsiteY67" fmla="*/ 350799 h 351677"/>
                  <a:gd name="connsiteX68" fmla="*/ 420712 w 447693"/>
                  <a:gd name="connsiteY68" fmla="*/ 351468 h 351677"/>
                  <a:gd name="connsiteX69" fmla="*/ 429618 w 447693"/>
                  <a:gd name="connsiteY69" fmla="*/ 351008 h 351677"/>
                  <a:gd name="connsiteX70" fmla="*/ 438692 w 447693"/>
                  <a:gd name="connsiteY70" fmla="*/ 351468 h 351677"/>
                  <a:gd name="connsiteX71" fmla="*/ 442874 w 447693"/>
                  <a:gd name="connsiteY71" fmla="*/ 346572 h 351677"/>
                  <a:gd name="connsiteX72" fmla="*/ 441578 w 447693"/>
                  <a:gd name="connsiteY72" fmla="*/ 342136 h 351677"/>
                  <a:gd name="connsiteX73" fmla="*/ 436100 w 447693"/>
                  <a:gd name="connsiteY73" fmla="*/ 341508 h 351677"/>
                  <a:gd name="connsiteX74" fmla="*/ 416823 w 447693"/>
                  <a:gd name="connsiteY74" fmla="*/ 342136 h 351677"/>
                  <a:gd name="connsiteX75" fmla="*/ 404278 w 447693"/>
                  <a:gd name="connsiteY75" fmla="*/ 341927 h 351677"/>
                  <a:gd name="connsiteX76" fmla="*/ 393908 w 447693"/>
                  <a:gd name="connsiteY76" fmla="*/ 342136 h 351677"/>
                  <a:gd name="connsiteX77" fmla="*/ 383747 w 447693"/>
                  <a:gd name="connsiteY77" fmla="*/ 342136 h 351677"/>
                  <a:gd name="connsiteX78" fmla="*/ 379273 w 447693"/>
                  <a:gd name="connsiteY78" fmla="*/ 341508 h 351677"/>
                  <a:gd name="connsiteX79" fmla="*/ 377474 w 447693"/>
                  <a:gd name="connsiteY79" fmla="*/ 341718 h 351677"/>
                  <a:gd name="connsiteX80" fmla="*/ 376136 w 447693"/>
                  <a:gd name="connsiteY80" fmla="*/ 341718 h 351677"/>
                  <a:gd name="connsiteX81" fmla="*/ 364721 w 447693"/>
                  <a:gd name="connsiteY81" fmla="*/ 341718 h 351677"/>
                  <a:gd name="connsiteX82" fmla="*/ 331937 w 447693"/>
                  <a:gd name="connsiteY82" fmla="*/ 341718 h 351677"/>
                  <a:gd name="connsiteX83" fmla="*/ 266371 w 447693"/>
                  <a:gd name="connsiteY83" fmla="*/ 341718 h 351677"/>
                  <a:gd name="connsiteX84" fmla="*/ 203981 w 447693"/>
                  <a:gd name="connsiteY84" fmla="*/ 341299 h 351677"/>
                  <a:gd name="connsiteX85" fmla="*/ 147781 w 447693"/>
                  <a:gd name="connsiteY85" fmla="*/ 341718 h 351677"/>
                  <a:gd name="connsiteX86" fmla="*/ 86187 w 447693"/>
                  <a:gd name="connsiteY86" fmla="*/ 341299 h 351677"/>
                  <a:gd name="connsiteX87" fmla="*/ 57293 w 447693"/>
                  <a:gd name="connsiteY87" fmla="*/ 341299 h 351677"/>
                  <a:gd name="connsiteX88" fmla="*/ 21038 w 447693"/>
                  <a:gd name="connsiteY88" fmla="*/ 341299 h 351677"/>
                  <a:gd name="connsiteX89" fmla="*/ 9916 w 447693"/>
                  <a:gd name="connsiteY89" fmla="*/ 341299 h 351677"/>
                  <a:gd name="connsiteX90" fmla="*/ 9916 w 447693"/>
                  <a:gd name="connsiteY90" fmla="*/ 326276 h 351677"/>
                  <a:gd name="connsiteX91" fmla="*/ 9623 w 447693"/>
                  <a:gd name="connsiteY91" fmla="*/ 256389 h 351677"/>
                  <a:gd name="connsiteX92" fmla="*/ 9832 w 447693"/>
                  <a:gd name="connsiteY92" fmla="*/ 162690 h 351677"/>
                  <a:gd name="connsiteX93" fmla="*/ 9623 w 447693"/>
                  <a:gd name="connsiteY93" fmla="*/ 86149 h 351677"/>
                  <a:gd name="connsiteX94" fmla="*/ 9623 w 447693"/>
                  <a:gd name="connsiteY94" fmla="*/ 71837 h 351677"/>
                  <a:gd name="connsiteX95" fmla="*/ 9623 w 447693"/>
                  <a:gd name="connsiteY95" fmla="*/ 11157 h 351677"/>
                  <a:gd name="connsiteX96" fmla="*/ 9623 w 447693"/>
                  <a:gd name="connsiteY96" fmla="*/ 9483 h 351677"/>
                  <a:gd name="connsiteX97" fmla="*/ 9623 w 447693"/>
                  <a:gd name="connsiteY97" fmla="*/ 9106 h 351677"/>
                  <a:gd name="connsiteX98" fmla="*/ 10208 w 447693"/>
                  <a:gd name="connsiteY98" fmla="*/ 9106 h 351677"/>
                  <a:gd name="connsiteX99" fmla="*/ 14013 w 447693"/>
                  <a:gd name="connsiteY99" fmla="*/ 9106 h 351677"/>
                  <a:gd name="connsiteX100" fmla="*/ 31576 w 447693"/>
                  <a:gd name="connsiteY100" fmla="*/ 9399 h 351677"/>
                  <a:gd name="connsiteX101" fmla="*/ 67454 w 447693"/>
                  <a:gd name="connsiteY101" fmla="*/ 8980 h 351677"/>
                  <a:gd name="connsiteX102" fmla="*/ 100237 w 447693"/>
                  <a:gd name="connsiteY102" fmla="*/ 8980 h 351677"/>
                  <a:gd name="connsiteX103" fmla="*/ 165762 w 447693"/>
                  <a:gd name="connsiteY103" fmla="*/ 8980 h 351677"/>
                  <a:gd name="connsiteX104" fmla="*/ 228193 w 447693"/>
                  <a:gd name="connsiteY104" fmla="*/ 9399 h 351677"/>
                  <a:gd name="connsiteX105" fmla="*/ 272768 w 447693"/>
                  <a:gd name="connsiteY105" fmla="*/ 9022 h 351677"/>
                  <a:gd name="connsiteX106" fmla="*/ 312451 w 447693"/>
                  <a:gd name="connsiteY106" fmla="*/ 9608 h 351677"/>
                  <a:gd name="connsiteX107" fmla="*/ 384625 w 447693"/>
                  <a:gd name="connsiteY107" fmla="*/ 9315 h 351677"/>
                  <a:gd name="connsiteX108" fmla="*/ 420001 w 447693"/>
                  <a:gd name="connsiteY108" fmla="*/ 9064 h 351677"/>
                  <a:gd name="connsiteX109" fmla="*/ 438484 w 447693"/>
                  <a:gd name="connsiteY109" fmla="*/ 9064 h 351677"/>
                  <a:gd name="connsiteX110" fmla="*/ 438484 w 447693"/>
                  <a:gd name="connsiteY110" fmla="*/ 9441 h 351677"/>
                  <a:gd name="connsiteX111" fmla="*/ 438484 w 447693"/>
                  <a:gd name="connsiteY111" fmla="*/ 16011 h 351677"/>
                  <a:gd name="connsiteX112" fmla="*/ 438484 w 447693"/>
                  <a:gd name="connsiteY112" fmla="*/ 109710 h 351677"/>
                  <a:gd name="connsiteX113" fmla="*/ 438484 w 447693"/>
                  <a:gd name="connsiteY113" fmla="*/ 186251 h 351677"/>
                  <a:gd name="connsiteX114" fmla="*/ 438484 w 447693"/>
                  <a:gd name="connsiteY114" fmla="*/ 261243 h 351677"/>
                  <a:gd name="connsiteX115" fmla="*/ 437856 w 447693"/>
                  <a:gd name="connsiteY115" fmla="*/ 294010 h 351677"/>
                  <a:gd name="connsiteX116" fmla="*/ 437856 w 447693"/>
                  <a:gd name="connsiteY116" fmla="*/ 298739 h 351677"/>
                  <a:gd name="connsiteX117" fmla="*/ 437856 w 447693"/>
                  <a:gd name="connsiteY117" fmla="*/ 301836 h 351677"/>
                  <a:gd name="connsiteX118" fmla="*/ 437856 w 447693"/>
                  <a:gd name="connsiteY118" fmla="*/ 306272 h 351677"/>
                  <a:gd name="connsiteX119" fmla="*/ 437856 w 447693"/>
                  <a:gd name="connsiteY119" fmla="*/ 315144 h 351677"/>
                  <a:gd name="connsiteX120" fmla="*/ 437438 w 447693"/>
                  <a:gd name="connsiteY120" fmla="*/ 323514 h 351677"/>
                  <a:gd name="connsiteX121" fmla="*/ 437856 w 447693"/>
                  <a:gd name="connsiteY121" fmla="*/ 331130 h 351677"/>
                  <a:gd name="connsiteX122" fmla="*/ 437438 w 447693"/>
                  <a:gd name="connsiteY122" fmla="*/ 340462 h 351677"/>
                  <a:gd name="connsiteX123" fmla="*/ 439361 w 447693"/>
                  <a:gd name="connsiteY123" fmla="*/ 344647 h 351677"/>
                  <a:gd name="connsiteX124" fmla="*/ 441661 w 447693"/>
                  <a:gd name="connsiteY124" fmla="*/ 345903 h 351677"/>
                  <a:gd name="connsiteX125" fmla="*/ 444839 w 447693"/>
                  <a:gd name="connsiteY125" fmla="*/ 346154 h 35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47693" h="351677">
                    <a:moveTo>
                      <a:pt x="444839" y="346154"/>
                    </a:moveTo>
                    <a:cubicBezTo>
                      <a:pt x="446219" y="345505"/>
                      <a:pt x="447265" y="344258"/>
                      <a:pt x="447599" y="342764"/>
                    </a:cubicBezTo>
                    <a:cubicBezTo>
                      <a:pt x="447599" y="341927"/>
                      <a:pt x="447599" y="339793"/>
                      <a:pt x="447599" y="337909"/>
                    </a:cubicBezTo>
                    <a:cubicBezTo>
                      <a:pt x="447557" y="336838"/>
                      <a:pt x="447432" y="335775"/>
                      <a:pt x="447181" y="334729"/>
                    </a:cubicBezTo>
                    <a:cubicBezTo>
                      <a:pt x="447055" y="333813"/>
                      <a:pt x="447055" y="332883"/>
                      <a:pt x="447181" y="331967"/>
                    </a:cubicBezTo>
                    <a:cubicBezTo>
                      <a:pt x="447223" y="330410"/>
                      <a:pt x="447348" y="328858"/>
                      <a:pt x="447599" y="327322"/>
                    </a:cubicBezTo>
                    <a:cubicBezTo>
                      <a:pt x="447683" y="326125"/>
                      <a:pt x="447683" y="324920"/>
                      <a:pt x="447599" y="323723"/>
                    </a:cubicBezTo>
                    <a:cubicBezTo>
                      <a:pt x="447599" y="322216"/>
                      <a:pt x="447599" y="320752"/>
                      <a:pt x="447599" y="318617"/>
                    </a:cubicBezTo>
                    <a:cubicBezTo>
                      <a:pt x="447599" y="317571"/>
                      <a:pt x="447181" y="316106"/>
                      <a:pt x="447181" y="315228"/>
                    </a:cubicBezTo>
                    <a:cubicBezTo>
                      <a:pt x="447223" y="313462"/>
                      <a:pt x="447348" y="311704"/>
                      <a:pt x="447599" y="309955"/>
                    </a:cubicBezTo>
                    <a:cubicBezTo>
                      <a:pt x="447725" y="308561"/>
                      <a:pt x="447725" y="307163"/>
                      <a:pt x="447599" y="305770"/>
                    </a:cubicBezTo>
                    <a:cubicBezTo>
                      <a:pt x="447599" y="303426"/>
                      <a:pt x="447599" y="301585"/>
                      <a:pt x="447599" y="299200"/>
                    </a:cubicBezTo>
                    <a:lnTo>
                      <a:pt x="447599" y="252162"/>
                    </a:lnTo>
                    <a:cubicBezTo>
                      <a:pt x="447808" y="240695"/>
                      <a:pt x="447390" y="229225"/>
                      <a:pt x="446344" y="217804"/>
                    </a:cubicBezTo>
                    <a:cubicBezTo>
                      <a:pt x="446344" y="216214"/>
                      <a:pt x="446094" y="214666"/>
                      <a:pt x="446094" y="213117"/>
                    </a:cubicBezTo>
                    <a:cubicBezTo>
                      <a:pt x="446094" y="200563"/>
                      <a:pt x="447599" y="174073"/>
                      <a:pt x="447599" y="138125"/>
                    </a:cubicBezTo>
                    <a:cubicBezTo>
                      <a:pt x="447599" y="128751"/>
                      <a:pt x="447139" y="110003"/>
                      <a:pt x="446972" y="100461"/>
                    </a:cubicBezTo>
                    <a:cubicBezTo>
                      <a:pt x="446972" y="73929"/>
                      <a:pt x="446972" y="57148"/>
                      <a:pt x="447265" y="41329"/>
                    </a:cubicBezTo>
                    <a:cubicBezTo>
                      <a:pt x="447265" y="33420"/>
                      <a:pt x="447265" y="25762"/>
                      <a:pt x="447515" y="17225"/>
                    </a:cubicBezTo>
                    <a:lnTo>
                      <a:pt x="447515" y="10654"/>
                    </a:lnTo>
                    <a:cubicBezTo>
                      <a:pt x="447515" y="8729"/>
                      <a:pt x="447515" y="6762"/>
                      <a:pt x="447515" y="4754"/>
                    </a:cubicBezTo>
                    <a:lnTo>
                      <a:pt x="447515" y="569"/>
                    </a:lnTo>
                    <a:cubicBezTo>
                      <a:pt x="447515" y="276"/>
                      <a:pt x="447515" y="-101"/>
                      <a:pt x="447181" y="25"/>
                    </a:cubicBezTo>
                    <a:lnTo>
                      <a:pt x="425980" y="25"/>
                    </a:lnTo>
                    <a:lnTo>
                      <a:pt x="374756" y="401"/>
                    </a:lnTo>
                    <a:cubicBezTo>
                      <a:pt x="371787" y="401"/>
                      <a:pt x="368902" y="25"/>
                      <a:pt x="366686" y="25"/>
                    </a:cubicBezTo>
                    <a:lnTo>
                      <a:pt x="330808" y="25"/>
                    </a:lnTo>
                    <a:cubicBezTo>
                      <a:pt x="324159" y="25"/>
                      <a:pt x="318556" y="25"/>
                      <a:pt x="311322" y="360"/>
                    </a:cubicBezTo>
                    <a:lnTo>
                      <a:pt x="293299" y="360"/>
                    </a:lnTo>
                    <a:cubicBezTo>
                      <a:pt x="290038" y="360"/>
                      <a:pt x="286567" y="360"/>
                      <a:pt x="283180" y="778"/>
                    </a:cubicBezTo>
                    <a:cubicBezTo>
                      <a:pt x="272350" y="778"/>
                      <a:pt x="262273" y="569"/>
                      <a:pt x="252780" y="360"/>
                    </a:cubicBezTo>
                    <a:cubicBezTo>
                      <a:pt x="249644" y="360"/>
                      <a:pt x="246508" y="360"/>
                      <a:pt x="226227" y="360"/>
                    </a:cubicBezTo>
                    <a:lnTo>
                      <a:pt x="188593" y="360"/>
                    </a:lnTo>
                    <a:lnTo>
                      <a:pt x="163504" y="778"/>
                    </a:lnTo>
                    <a:cubicBezTo>
                      <a:pt x="149454" y="778"/>
                      <a:pt x="138415" y="569"/>
                      <a:pt x="124490" y="360"/>
                    </a:cubicBezTo>
                    <a:cubicBezTo>
                      <a:pt x="113576" y="360"/>
                      <a:pt x="104210" y="360"/>
                      <a:pt x="94843" y="360"/>
                    </a:cubicBezTo>
                    <a:lnTo>
                      <a:pt x="46462" y="360"/>
                    </a:lnTo>
                    <a:lnTo>
                      <a:pt x="4229" y="360"/>
                    </a:lnTo>
                    <a:cubicBezTo>
                      <a:pt x="2836" y="276"/>
                      <a:pt x="1440" y="276"/>
                      <a:pt x="47" y="360"/>
                    </a:cubicBezTo>
                    <a:lnTo>
                      <a:pt x="47" y="20865"/>
                    </a:lnTo>
                    <a:cubicBezTo>
                      <a:pt x="-149" y="32332"/>
                      <a:pt x="269" y="43803"/>
                      <a:pt x="1302" y="55223"/>
                    </a:cubicBezTo>
                    <a:cubicBezTo>
                      <a:pt x="1302" y="56813"/>
                      <a:pt x="1302" y="58362"/>
                      <a:pt x="1302" y="59910"/>
                    </a:cubicBezTo>
                    <a:cubicBezTo>
                      <a:pt x="1302" y="63090"/>
                      <a:pt x="1302" y="67192"/>
                      <a:pt x="1302" y="72172"/>
                    </a:cubicBezTo>
                    <a:cubicBezTo>
                      <a:pt x="883" y="86567"/>
                      <a:pt x="47" y="108119"/>
                      <a:pt x="47" y="134944"/>
                    </a:cubicBezTo>
                    <a:cubicBezTo>
                      <a:pt x="47" y="144277"/>
                      <a:pt x="507" y="163066"/>
                      <a:pt x="674" y="172608"/>
                    </a:cubicBezTo>
                    <a:cubicBezTo>
                      <a:pt x="381" y="225672"/>
                      <a:pt x="298" y="239566"/>
                      <a:pt x="47" y="285055"/>
                    </a:cubicBezTo>
                    <a:cubicBezTo>
                      <a:pt x="47" y="295182"/>
                      <a:pt x="47" y="305979"/>
                      <a:pt x="256" y="317278"/>
                    </a:cubicBezTo>
                    <a:lnTo>
                      <a:pt x="256" y="334018"/>
                    </a:lnTo>
                    <a:cubicBezTo>
                      <a:pt x="256" y="337031"/>
                      <a:pt x="256" y="340002"/>
                      <a:pt x="256" y="342973"/>
                    </a:cubicBezTo>
                    <a:lnTo>
                      <a:pt x="256" y="351343"/>
                    </a:lnTo>
                    <a:lnTo>
                      <a:pt x="7490" y="351343"/>
                    </a:lnTo>
                    <a:lnTo>
                      <a:pt x="61223" y="351678"/>
                    </a:lnTo>
                    <a:lnTo>
                      <a:pt x="64736" y="351678"/>
                    </a:lnTo>
                    <a:lnTo>
                      <a:pt x="100614" y="351678"/>
                    </a:lnTo>
                    <a:cubicBezTo>
                      <a:pt x="108433" y="351678"/>
                      <a:pt x="114663" y="351678"/>
                      <a:pt x="124030" y="351217"/>
                    </a:cubicBezTo>
                    <a:cubicBezTo>
                      <a:pt x="130261" y="351008"/>
                      <a:pt x="136575" y="351008"/>
                      <a:pt x="144311" y="351008"/>
                    </a:cubicBezTo>
                    <a:cubicBezTo>
                      <a:pt x="156856" y="351008"/>
                      <a:pt x="167727" y="351217"/>
                      <a:pt x="178641" y="351468"/>
                    </a:cubicBezTo>
                    <a:cubicBezTo>
                      <a:pt x="181777" y="351468"/>
                      <a:pt x="184914" y="351468"/>
                      <a:pt x="205194" y="351468"/>
                    </a:cubicBezTo>
                    <a:lnTo>
                      <a:pt x="242828" y="351468"/>
                    </a:lnTo>
                    <a:lnTo>
                      <a:pt x="267918" y="351008"/>
                    </a:lnTo>
                    <a:cubicBezTo>
                      <a:pt x="281968" y="351008"/>
                      <a:pt x="293007" y="351217"/>
                      <a:pt x="306931" y="351468"/>
                    </a:cubicBezTo>
                    <a:cubicBezTo>
                      <a:pt x="317845" y="351468"/>
                      <a:pt x="327212" y="351468"/>
                      <a:pt x="336578" y="351468"/>
                    </a:cubicBezTo>
                    <a:lnTo>
                      <a:pt x="377140" y="351468"/>
                    </a:lnTo>
                    <a:lnTo>
                      <a:pt x="384959" y="351468"/>
                    </a:lnTo>
                    <a:cubicBezTo>
                      <a:pt x="386632" y="351602"/>
                      <a:pt x="388263" y="351142"/>
                      <a:pt x="389601" y="350171"/>
                    </a:cubicBezTo>
                    <a:cubicBezTo>
                      <a:pt x="389601" y="350171"/>
                      <a:pt x="390019" y="349962"/>
                      <a:pt x="390270" y="349962"/>
                    </a:cubicBezTo>
                    <a:cubicBezTo>
                      <a:pt x="393615" y="350707"/>
                      <a:pt x="397002" y="351213"/>
                      <a:pt x="400389" y="351468"/>
                    </a:cubicBezTo>
                    <a:cubicBezTo>
                      <a:pt x="401686" y="351468"/>
                      <a:pt x="404236" y="350799"/>
                      <a:pt x="405491" y="350799"/>
                    </a:cubicBezTo>
                    <a:cubicBezTo>
                      <a:pt x="412683" y="350799"/>
                      <a:pt x="414565" y="351468"/>
                      <a:pt x="420712" y="351468"/>
                    </a:cubicBezTo>
                    <a:cubicBezTo>
                      <a:pt x="423471" y="351468"/>
                      <a:pt x="426649" y="351008"/>
                      <a:pt x="429618" y="351008"/>
                    </a:cubicBezTo>
                    <a:cubicBezTo>
                      <a:pt x="432587" y="351008"/>
                      <a:pt x="437229" y="351468"/>
                      <a:pt x="438692" y="351468"/>
                    </a:cubicBezTo>
                    <a:cubicBezTo>
                      <a:pt x="441034" y="350991"/>
                      <a:pt x="442748" y="348970"/>
                      <a:pt x="442874" y="346572"/>
                    </a:cubicBezTo>
                    <a:cubicBezTo>
                      <a:pt x="442916" y="344994"/>
                      <a:pt x="442456" y="343442"/>
                      <a:pt x="441578" y="342136"/>
                    </a:cubicBezTo>
                    <a:cubicBezTo>
                      <a:pt x="439821" y="341613"/>
                      <a:pt x="437940" y="341400"/>
                      <a:pt x="436100" y="341508"/>
                    </a:cubicBezTo>
                    <a:cubicBezTo>
                      <a:pt x="429535" y="341508"/>
                      <a:pt x="422970" y="342136"/>
                      <a:pt x="416823" y="342136"/>
                    </a:cubicBezTo>
                    <a:cubicBezTo>
                      <a:pt x="414481" y="342136"/>
                      <a:pt x="412181" y="341927"/>
                      <a:pt x="404278" y="341927"/>
                    </a:cubicBezTo>
                    <a:lnTo>
                      <a:pt x="393908" y="342136"/>
                    </a:lnTo>
                    <a:cubicBezTo>
                      <a:pt x="387970" y="342136"/>
                      <a:pt x="385001" y="342136"/>
                      <a:pt x="383747" y="342136"/>
                    </a:cubicBezTo>
                    <a:cubicBezTo>
                      <a:pt x="382492" y="342136"/>
                      <a:pt x="380987" y="341508"/>
                      <a:pt x="379273" y="341508"/>
                    </a:cubicBezTo>
                    <a:cubicBezTo>
                      <a:pt x="378687" y="341538"/>
                      <a:pt x="378060" y="341605"/>
                      <a:pt x="377474" y="341718"/>
                    </a:cubicBezTo>
                    <a:lnTo>
                      <a:pt x="376136" y="341718"/>
                    </a:lnTo>
                    <a:lnTo>
                      <a:pt x="364721" y="341718"/>
                    </a:lnTo>
                    <a:lnTo>
                      <a:pt x="331937" y="341718"/>
                    </a:lnTo>
                    <a:lnTo>
                      <a:pt x="266371" y="341718"/>
                    </a:lnTo>
                    <a:lnTo>
                      <a:pt x="203981" y="341299"/>
                    </a:lnTo>
                    <a:lnTo>
                      <a:pt x="147781" y="341718"/>
                    </a:lnTo>
                    <a:lnTo>
                      <a:pt x="86187" y="341299"/>
                    </a:lnTo>
                    <a:cubicBezTo>
                      <a:pt x="78159" y="341299"/>
                      <a:pt x="67454" y="341299"/>
                      <a:pt x="57293" y="341299"/>
                    </a:cubicBezTo>
                    <a:lnTo>
                      <a:pt x="21038" y="341299"/>
                    </a:lnTo>
                    <a:lnTo>
                      <a:pt x="9916" y="341299"/>
                    </a:lnTo>
                    <a:lnTo>
                      <a:pt x="9916" y="326276"/>
                    </a:lnTo>
                    <a:cubicBezTo>
                      <a:pt x="9916" y="302464"/>
                      <a:pt x="9707" y="279029"/>
                      <a:pt x="9623" y="256389"/>
                    </a:cubicBezTo>
                    <a:cubicBezTo>
                      <a:pt x="9623" y="239189"/>
                      <a:pt x="9623" y="222031"/>
                      <a:pt x="9832" y="162690"/>
                    </a:cubicBezTo>
                    <a:cubicBezTo>
                      <a:pt x="9832" y="139255"/>
                      <a:pt x="9832" y="112681"/>
                      <a:pt x="9623" y="86149"/>
                    </a:cubicBezTo>
                    <a:cubicBezTo>
                      <a:pt x="9623" y="77779"/>
                      <a:pt x="9623" y="73594"/>
                      <a:pt x="9623" y="71837"/>
                    </a:cubicBezTo>
                    <a:cubicBezTo>
                      <a:pt x="9623" y="34508"/>
                      <a:pt x="9623" y="18731"/>
                      <a:pt x="9623" y="11157"/>
                    </a:cubicBezTo>
                    <a:lnTo>
                      <a:pt x="9623" y="9483"/>
                    </a:lnTo>
                    <a:cubicBezTo>
                      <a:pt x="9623" y="9483"/>
                      <a:pt x="9623" y="8980"/>
                      <a:pt x="9623" y="9106"/>
                    </a:cubicBezTo>
                    <a:lnTo>
                      <a:pt x="10208" y="9106"/>
                    </a:lnTo>
                    <a:lnTo>
                      <a:pt x="14013" y="9106"/>
                    </a:lnTo>
                    <a:cubicBezTo>
                      <a:pt x="19449" y="9106"/>
                      <a:pt x="25304" y="9399"/>
                      <a:pt x="31576" y="9399"/>
                    </a:cubicBezTo>
                    <a:cubicBezTo>
                      <a:pt x="37848" y="9399"/>
                      <a:pt x="48720" y="8980"/>
                      <a:pt x="67454" y="8980"/>
                    </a:cubicBezTo>
                    <a:lnTo>
                      <a:pt x="100237" y="8980"/>
                    </a:lnTo>
                    <a:lnTo>
                      <a:pt x="165762" y="8980"/>
                    </a:lnTo>
                    <a:lnTo>
                      <a:pt x="228193" y="9399"/>
                    </a:lnTo>
                    <a:lnTo>
                      <a:pt x="272768" y="9022"/>
                    </a:lnTo>
                    <a:cubicBezTo>
                      <a:pt x="278413" y="9399"/>
                      <a:pt x="296059" y="9608"/>
                      <a:pt x="312451" y="9608"/>
                    </a:cubicBezTo>
                    <a:lnTo>
                      <a:pt x="384625" y="9315"/>
                    </a:lnTo>
                    <a:lnTo>
                      <a:pt x="420001" y="9064"/>
                    </a:lnTo>
                    <a:lnTo>
                      <a:pt x="438484" y="9064"/>
                    </a:lnTo>
                    <a:cubicBezTo>
                      <a:pt x="438734" y="9064"/>
                      <a:pt x="438484" y="9064"/>
                      <a:pt x="438484" y="9441"/>
                    </a:cubicBezTo>
                    <a:lnTo>
                      <a:pt x="438484" y="16011"/>
                    </a:lnTo>
                    <a:cubicBezTo>
                      <a:pt x="438484" y="33169"/>
                      <a:pt x="438484" y="50369"/>
                      <a:pt x="438484" y="109710"/>
                    </a:cubicBezTo>
                    <a:cubicBezTo>
                      <a:pt x="438484" y="133145"/>
                      <a:pt x="438484" y="159719"/>
                      <a:pt x="438484" y="186251"/>
                    </a:cubicBezTo>
                    <a:cubicBezTo>
                      <a:pt x="438484" y="229982"/>
                      <a:pt x="438484" y="251869"/>
                      <a:pt x="438484" y="261243"/>
                    </a:cubicBezTo>
                    <a:cubicBezTo>
                      <a:pt x="438484" y="270617"/>
                      <a:pt x="437856" y="281540"/>
                      <a:pt x="437856" y="294010"/>
                    </a:cubicBezTo>
                    <a:cubicBezTo>
                      <a:pt x="437689" y="295584"/>
                      <a:pt x="437689" y="297170"/>
                      <a:pt x="437856" y="298739"/>
                    </a:cubicBezTo>
                    <a:cubicBezTo>
                      <a:pt x="437940" y="299769"/>
                      <a:pt x="437940" y="300807"/>
                      <a:pt x="437856" y="301836"/>
                    </a:cubicBezTo>
                    <a:cubicBezTo>
                      <a:pt x="437856" y="303510"/>
                      <a:pt x="437856" y="304975"/>
                      <a:pt x="437856" y="306272"/>
                    </a:cubicBezTo>
                    <a:cubicBezTo>
                      <a:pt x="437856" y="309243"/>
                      <a:pt x="437856" y="311754"/>
                      <a:pt x="437856" y="315144"/>
                    </a:cubicBezTo>
                    <a:cubicBezTo>
                      <a:pt x="437856" y="318534"/>
                      <a:pt x="437438" y="322342"/>
                      <a:pt x="437438" y="323514"/>
                    </a:cubicBezTo>
                    <a:cubicBezTo>
                      <a:pt x="437438" y="326024"/>
                      <a:pt x="437856" y="328577"/>
                      <a:pt x="437856" y="331130"/>
                    </a:cubicBezTo>
                    <a:cubicBezTo>
                      <a:pt x="437856" y="332804"/>
                      <a:pt x="437438" y="337491"/>
                      <a:pt x="437438" y="340462"/>
                    </a:cubicBezTo>
                    <a:cubicBezTo>
                      <a:pt x="437187" y="342115"/>
                      <a:pt x="437940" y="343764"/>
                      <a:pt x="439361" y="344647"/>
                    </a:cubicBezTo>
                    <a:cubicBezTo>
                      <a:pt x="439821" y="345480"/>
                      <a:pt x="440699" y="345970"/>
                      <a:pt x="441661" y="345903"/>
                    </a:cubicBezTo>
                    <a:cubicBezTo>
                      <a:pt x="442706" y="346108"/>
                      <a:pt x="443794" y="346191"/>
                      <a:pt x="444839" y="346154"/>
                    </a:cubicBezTo>
                    <a:close/>
                  </a:path>
                </a:pathLst>
              </a:custGeom>
              <a:solidFill>
                <a:schemeClr val="bg1"/>
              </a:solidFill>
              <a:ln w="3805" cap="flat">
                <a:noFill/>
                <a:prstDash val="solid"/>
                <a:miter/>
              </a:ln>
            </p:spPr>
            <p:txBody>
              <a:bodyPr wrap="none" rtlCol="0" anchor="ctr"/>
              <a:lstStyle/>
              <a:p>
                <a:endParaRPr lang="en-CA"/>
              </a:p>
            </p:txBody>
          </p:sp>
          <p:sp>
            <p:nvSpPr>
              <p:cNvPr id="320" name="Freeform 319">
                <a:extLst>
                  <a:ext uri="{FF2B5EF4-FFF2-40B4-BE49-F238E27FC236}">
                    <a16:creationId xmlns:a16="http://schemas.microsoft.com/office/drawing/2014/main" id="{40BD3919-6977-A242-BA33-68284E4BC645}"/>
                  </a:ext>
                </a:extLst>
              </p:cNvPr>
              <p:cNvSpPr/>
              <p:nvPr/>
            </p:nvSpPr>
            <p:spPr>
              <a:xfrm>
                <a:off x="7775998" y="3147322"/>
                <a:ext cx="438131" cy="11099"/>
              </a:xfrm>
              <a:custGeom>
                <a:avLst/>
                <a:gdLst>
                  <a:gd name="connsiteX0" fmla="*/ 437980 w 438131"/>
                  <a:gd name="connsiteY0" fmla="*/ 2762 h 11099"/>
                  <a:gd name="connsiteX1" fmla="*/ 434593 w 438131"/>
                  <a:gd name="connsiteY1" fmla="*/ 0 h 11099"/>
                  <a:gd name="connsiteX2" fmla="*/ 429742 w 438131"/>
                  <a:gd name="connsiteY2" fmla="*/ 0 h 11099"/>
                  <a:gd name="connsiteX3" fmla="*/ 426564 w 438131"/>
                  <a:gd name="connsiteY3" fmla="*/ 460 h 11099"/>
                  <a:gd name="connsiteX4" fmla="*/ 423804 w 438131"/>
                  <a:gd name="connsiteY4" fmla="*/ 670 h 11099"/>
                  <a:gd name="connsiteX5" fmla="*/ 419163 w 438131"/>
                  <a:gd name="connsiteY5" fmla="*/ 209 h 11099"/>
                  <a:gd name="connsiteX6" fmla="*/ 415567 w 438131"/>
                  <a:gd name="connsiteY6" fmla="*/ 209 h 11099"/>
                  <a:gd name="connsiteX7" fmla="*/ 410507 w 438131"/>
                  <a:gd name="connsiteY7" fmla="*/ 209 h 11099"/>
                  <a:gd name="connsiteX8" fmla="*/ 407120 w 438131"/>
                  <a:gd name="connsiteY8" fmla="*/ 670 h 11099"/>
                  <a:gd name="connsiteX9" fmla="*/ 401809 w 438131"/>
                  <a:gd name="connsiteY9" fmla="*/ 209 h 11099"/>
                  <a:gd name="connsiteX10" fmla="*/ 397628 w 438131"/>
                  <a:gd name="connsiteY10" fmla="*/ 209 h 11099"/>
                  <a:gd name="connsiteX11" fmla="*/ 391063 w 438131"/>
                  <a:gd name="connsiteY11" fmla="*/ 209 h 11099"/>
                  <a:gd name="connsiteX12" fmla="*/ 379229 w 438131"/>
                  <a:gd name="connsiteY12" fmla="*/ 209 h 11099"/>
                  <a:gd name="connsiteX13" fmla="*/ 371535 w 438131"/>
                  <a:gd name="connsiteY13" fmla="*/ 1507 h 11099"/>
                  <a:gd name="connsiteX14" fmla="*/ 370490 w 438131"/>
                  <a:gd name="connsiteY14" fmla="*/ 1716 h 11099"/>
                  <a:gd name="connsiteX15" fmla="*/ 353763 w 438131"/>
                  <a:gd name="connsiteY15" fmla="*/ 209 h 11099"/>
                  <a:gd name="connsiteX16" fmla="*/ 345400 w 438131"/>
                  <a:gd name="connsiteY16" fmla="*/ 879 h 11099"/>
                  <a:gd name="connsiteX17" fmla="*/ 320311 w 438131"/>
                  <a:gd name="connsiteY17" fmla="*/ 209 h 11099"/>
                  <a:gd name="connsiteX18" fmla="*/ 308853 w 438131"/>
                  <a:gd name="connsiteY18" fmla="*/ 586 h 11099"/>
                  <a:gd name="connsiteX19" fmla="*/ 307055 w 438131"/>
                  <a:gd name="connsiteY19" fmla="*/ 209 h 11099"/>
                  <a:gd name="connsiteX20" fmla="*/ 299027 w 438131"/>
                  <a:gd name="connsiteY20" fmla="*/ 209 h 11099"/>
                  <a:gd name="connsiteX21" fmla="*/ 294845 w 438131"/>
                  <a:gd name="connsiteY21" fmla="*/ 544 h 11099"/>
                  <a:gd name="connsiteX22" fmla="*/ 290664 w 438131"/>
                  <a:gd name="connsiteY22" fmla="*/ 544 h 11099"/>
                  <a:gd name="connsiteX23" fmla="*/ 288406 w 438131"/>
                  <a:gd name="connsiteY23" fmla="*/ 962 h 11099"/>
                  <a:gd name="connsiteX24" fmla="*/ 281632 w 438131"/>
                  <a:gd name="connsiteY24" fmla="*/ 544 h 11099"/>
                  <a:gd name="connsiteX25" fmla="*/ 275694 w 438131"/>
                  <a:gd name="connsiteY25" fmla="*/ 544 h 11099"/>
                  <a:gd name="connsiteX26" fmla="*/ 267330 w 438131"/>
                  <a:gd name="connsiteY26" fmla="*/ 544 h 11099"/>
                  <a:gd name="connsiteX27" fmla="*/ 261769 w 438131"/>
                  <a:gd name="connsiteY27" fmla="*/ 1004 h 11099"/>
                  <a:gd name="connsiteX28" fmla="*/ 253030 w 438131"/>
                  <a:gd name="connsiteY28" fmla="*/ 544 h 11099"/>
                  <a:gd name="connsiteX29" fmla="*/ 246381 w 438131"/>
                  <a:gd name="connsiteY29" fmla="*/ 544 h 11099"/>
                  <a:gd name="connsiteX30" fmla="*/ 235593 w 438131"/>
                  <a:gd name="connsiteY30" fmla="*/ 544 h 11099"/>
                  <a:gd name="connsiteX31" fmla="*/ 222672 w 438131"/>
                  <a:gd name="connsiteY31" fmla="*/ 544 h 11099"/>
                  <a:gd name="connsiteX32" fmla="*/ 214977 w 438131"/>
                  <a:gd name="connsiteY32" fmla="*/ 1841 h 11099"/>
                  <a:gd name="connsiteX33" fmla="*/ 213932 w 438131"/>
                  <a:gd name="connsiteY33" fmla="*/ 2051 h 11099"/>
                  <a:gd name="connsiteX34" fmla="*/ 197206 w 438131"/>
                  <a:gd name="connsiteY34" fmla="*/ 544 h 11099"/>
                  <a:gd name="connsiteX35" fmla="*/ 188843 w 438131"/>
                  <a:gd name="connsiteY35" fmla="*/ 1214 h 11099"/>
                  <a:gd name="connsiteX36" fmla="*/ 163753 w 438131"/>
                  <a:gd name="connsiteY36" fmla="*/ 544 h 11099"/>
                  <a:gd name="connsiteX37" fmla="*/ 149076 w 438131"/>
                  <a:gd name="connsiteY37" fmla="*/ 1004 h 11099"/>
                  <a:gd name="connsiteX38" fmla="*/ 137284 w 438131"/>
                  <a:gd name="connsiteY38" fmla="*/ 670 h 11099"/>
                  <a:gd name="connsiteX39" fmla="*/ 136531 w 438131"/>
                  <a:gd name="connsiteY39" fmla="*/ 670 h 11099"/>
                  <a:gd name="connsiteX40" fmla="*/ 128503 w 438131"/>
                  <a:gd name="connsiteY40" fmla="*/ 670 h 11099"/>
                  <a:gd name="connsiteX41" fmla="*/ 123234 w 438131"/>
                  <a:gd name="connsiteY41" fmla="*/ 1130 h 11099"/>
                  <a:gd name="connsiteX42" fmla="*/ 118718 w 438131"/>
                  <a:gd name="connsiteY42" fmla="*/ 1339 h 11099"/>
                  <a:gd name="connsiteX43" fmla="*/ 111024 w 438131"/>
                  <a:gd name="connsiteY43" fmla="*/ 879 h 11099"/>
                  <a:gd name="connsiteX44" fmla="*/ 105086 w 438131"/>
                  <a:gd name="connsiteY44" fmla="*/ 879 h 11099"/>
                  <a:gd name="connsiteX45" fmla="*/ 96723 w 438131"/>
                  <a:gd name="connsiteY45" fmla="*/ 879 h 11099"/>
                  <a:gd name="connsiteX46" fmla="*/ 91120 w 438131"/>
                  <a:gd name="connsiteY46" fmla="*/ 1339 h 11099"/>
                  <a:gd name="connsiteX47" fmla="*/ 82380 w 438131"/>
                  <a:gd name="connsiteY47" fmla="*/ 879 h 11099"/>
                  <a:gd name="connsiteX48" fmla="*/ 75774 w 438131"/>
                  <a:gd name="connsiteY48" fmla="*/ 879 h 11099"/>
                  <a:gd name="connsiteX49" fmla="*/ 65738 w 438131"/>
                  <a:gd name="connsiteY49" fmla="*/ 879 h 11099"/>
                  <a:gd name="connsiteX50" fmla="*/ 57918 w 438131"/>
                  <a:gd name="connsiteY50" fmla="*/ 879 h 11099"/>
                  <a:gd name="connsiteX51" fmla="*/ 53277 w 438131"/>
                  <a:gd name="connsiteY51" fmla="*/ 2176 h 11099"/>
                  <a:gd name="connsiteX52" fmla="*/ 52608 w 438131"/>
                  <a:gd name="connsiteY52" fmla="*/ 2385 h 11099"/>
                  <a:gd name="connsiteX53" fmla="*/ 42488 w 438131"/>
                  <a:gd name="connsiteY53" fmla="*/ 879 h 11099"/>
                  <a:gd name="connsiteX54" fmla="*/ 37387 w 438131"/>
                  <a:gd name="connsiteY54" fmla="*/ 1548 h 11099"/>
                  <a:gd name="connsiteX55" fmla="*/ 22166 w 438131"/>
                  <a:gd name="connsiteY55" fmla="*/ 879 h 11099"/>
                  <a:gd name="connsiteX56" fmla="*/ 13259 w 438131"/>
                  <a:gd name="connsiteY56" fmla="*/ 1339 h 11099"/>
                  <a:gd name="connsiteX57" fmla="*/ 4185 w 438131"/>
                  <a:gd name="connsiteY57" fmla="*/ 879 h 11099"/>
                  <a:gd name="connsiteX58" fmla="*/ 4 w 438131"/>
                  <a:gd name="connsiteY58" fmla="*/ 5775 h 11099"/>
                  <a:gd name="connsiteX59" fmla="*/ 1300 w 438131"/>
                  <a:gd name="connsiteY59" fmla="*/ 10211 h 11099"/>
                  <a:gd name="connsiteX60" fmla="*/ 6778 w 438131"/>
                  <a:gd name="connsiteY60" fmla="*/ 10839 h 11099"/>
                  <a:gd name="connsiteX61" fmla="*/ 26055 w 438131"/>
                  <a:gd name="connsiteY61" fmla="*/ 10211 h 11099"/>
                  <a:gd name="connsiteX62" fmla="*/ 38599 w 438131"/>
                  <a:gd name="connsiteY62" fmla="*/ 10211 h 11099"/>
                  <a:gd name="connsiteX63" fmla="*/ 48970 w 438131"/>
                  <a:gd name="connsiteY63" fmla="*/ 10211 h 11099"/>
                  <a:gd name="connsiteX64" fmla="*/ 59131 w 438131"/>
                  <a:gd name="connsiteY64" fmla="*/ 10002 h 11099"/>
                  <a:gd name="connsiteX65" fmla="*/ 63605 w 438131"/>
                  <a:gd name="connsiteY65" fmla="*/ 10630 h 11099"/>
                  <a:gd name="connsiteX66" fmla="*/ 65403 w 438131"/>
                  <a:gd name="connsiteY66" fmla="*/ 10420 h 11099"/>
                  <a:gd name="connsiteX67" fmla="*/ 66741 w 438131"/>
                  <a:gd name="connsiteY67" fmla="*/ 10420 h 11099"/>
                  <a:gd name="connsiteX68" fmla="*/ 69459 w 438131"/>
                  <a:gd name="connsiteY68" fmla="*/ 10420 h 11099"/>
                  <a:gd name="connsiteX69" fmla="*/ 76777 w 438131"/>
                  <a:gd name="connsiteY69" fmla="*/ 10211 h 11099"/>
                  <a:gd name="connsiteX70" fmla="*/ 91454 w 438131"/>
                  <a:gd name="connsiteY70" fmla="*/ 10420 h 11099"/>
                  <a:gd name="connsiteX71" fmla="*/ 105379 w 438131"/>
                  <a:gd name="connsiteY71" fmla="*/ 10839 h 11099"/>
                  <a:gd name="connsiteX72" fmla="*/ 117923 w 438131"/>
                  <a:gd name="connsiteY72" fmla="*/ 10420 h 11099"/>
                  <a:gd name="connsiteX73" fmla="*/ 131723 w 438131"/>
                  <a:gd name="connsiteY73" fmla="*/ 10839 h 11099"/>
                  <a:gd name="connsiteX74" fmla="*/ 138162 w 438131"/>
                  <a:gd name="connsiteY74" fmla="*/ 11048 h 11099"/>
                  <a:gd name="connsiteX75" fmla="*/ 169942 w 438131"/>
                  <a:gd name="connsiteY75" fmla="*/ 10420 h 11099"/>
                  <a:gd name="connsiteX76" fmla="*/ 190850 w 438131"/>
                  <a:gd name="connsiteY76" fmla="*/ 10420 h 11099"/>
                  <a:gd name="connsiteX77" fmla="*/ 207952 w 438131"/>
                  <a:gd name="connsiteY77" fmla="*/ 10420 h 11099"/>
                  <a:gd name="connsiteX78" fmla="*/ 224679 w 438131"/>
                  <a:gd name="connsiteY78" fmla="*/ 10211 h 11099"/>
                  <a:gd name="connsiteX79" fmla="*/ 231996 w 438131"/>
                  <a:gd name="connsiteY79" fmla="*/ 10839 h 11099"/>
                  <a:gd name="connsiteX80" fmla="*/ 240025 w 438131"/>
                  <a:gd name="connsiteY80" fmla="*/ 10420 h 11099"/>
                  <a:gd name="connsiteX81" fmla="*/ 247343 w 438131"/>
                  <a:gd name="connsiteY81" fmla="*/ 10211 h 11099"/>
                  <a:gd name="connsiteX82" fmla="*/ 262020 w 438131"/>
                  <a:gd name="connsiteY82" fmla="*/ 10420 h 11099"/>
                  <a:gd name="connsiteX83" fmla="*/ 275987 w 438131"/>
                  <a:gd name="connsiteY83" fmla="*/ 10839 h 11099"/>
                  <a:gd name="connsiteX84" fmla="*/ 285939 w 438131"/>
                  <a:gd name="connsiteY84" fmla="*/ 10462 h 11099"/>
                  <a:gd name="connsiteX85" fmla="*/ 294845 w 438131"/>
                  <a:gd name="connsiteY85" fmla="*/ 11048 h 11099"/>
                  <a:gd name="connsiteX86" fmla="*/ 326583 w 438131"/>
                  <a:gd name="connsiteY86" fmla="*/ 10420 h 11099"/>
                  <a:gd name="connsiteX87" fmla="*/ 347491 w 438131"/>
                  <a:gd name="connsiteY87" fmla="*/ 10420 h 11099"/>
                  <a:gd name="connsiteX88" fmla="*/ 364593 w 438131"/>
                  <a:gd name="connsiteY88" fmla="*/ 10420 h 11099"/>
                  <a:gd name="connsiteX89" fmla="*/ 381320 w 438131"/>
                  <a:gd name="connsiteY89" fmla="*/ 10211 h 11099"/>
                  <a:gd name="connsiteX90" fmla="*/ 388637 w 438131"/>
                  <a:gd name="connsiteY90" fmla="*/ 10839 h 11099"/>
                  <a:gd name="connsiteX91" fmla="*/ 390770 w 438131"/>
                  <a:gd name="connsiteY91" fmla="*/ 10630 h 11099"/>
                  <a:gd name="connsiteX92" fmla="*/ 393822 w 438131"/>
                  <a:gd name="connsiteY92" fmla="*/ 10630 h 11099"/>
                  <a:gd name="connsiteX93" fmla="*/ 398255 w 438131"/>
                  <a:gd name="connsiteY93" fmla="*/ 10420 h 11099"/>
                  <a:gd name="connsiteX94" fmla="*/ 407162 w 438131"/>
                  <a:gd name="connsiteY94" fmla="*/ 10630 h 11099"/>
                  <a:gd name="connsiteX95" fmla="*/ 415525 w 438131"/>
                  <a:gd name="connsiteY95" fmla="*/ 11048 h 11099"/>
                  <a:gd name="connsiteX96" fmla="*/ 423135 w 438131"/>
                  <a:gd name="connsiteY96" fmla="*/ 10630 h 11099"/>
                  <a:gd name="connsiteX97" fmla="*/ 432460 w 438131"/>
                  <a:gd name="connsiteY97" fmla="*/ 11048 h 11099"/>
                  <a:gd name="connsiteX98" fmla="*/ 436642 w 438131"/>
                  <a:gd name="connsiteY98" fmla="*/ 9165 h 11099"/>
                  <a:gd name="connsiteX99" fmla="*/ 437938 w 438131"/>
                  <a:gd name="connsiteY99" fmla="*/ 6821 h 11099"/>
                  <a:gd name="connsiteX100" fmla="*/ 437980 w 438131"/>
                  <a:gd name="connsiteY100" fmla="*/ 2762 h 1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8131" h="11099">
                    <a:moveTo>
                      <a:pt x="437980" y="2762"/>
                    </a:moveTo>
                    <a:cubicBezTo>
                      <a:pt x="437353" y="1364"/>
                      <a:pt x="436098" y="343"/>
                      <a:pt x="434593" y="0"/>
                    </a:cubicBezTo>
                    <a:cubicBezTo>
                      <a:pt x="433757" y="0"/>
                      <a:pt x="431666" y="0"/>
                      <a:pt x="429742" y="0"/>
                    </a:cubicBezTo>
                    <a:cubicBezTo>
                      <a:pt x="428655" y="46"/>
                      <a:pt x="427610" y="201"/>
                      <a:pt x="426564" y="460"/>
                    </a:cubicBezTo>
                    <a:cubicBezTo>
                      <a:pt x="425644" y="644"/>
                      <a:pt x="424724" y="716"/>
                      <a:pt x="423804" y="670"/>
                    </a:cubicBezTo>
                    <a:cubicBezTo>
                      <a:pt x="422257" y="649"/>
                      <a:pt x="420710" y="494"/>
                      <a:pt x="419163" y="209"/>
                    </a:cubicBezTo>
                    <a:cubicBezTo>
                      <a:pt x="417950" y="121"/>
                      <a:pt x="416779" y="121"/>
                      <a:pt x="415567" y="209"/>
                    </a:cubicBezTo>
                    <a:cubicBezTo>
                      <a:pt x="414103" y="209"/>
                      <a:pt x="412598" y="209"/>
                      <a:pt x="410507" y="209"/>
                    </a:cubicBezTo>
                    <a:cubicBezTo>
                      <a:pt x="409420" y="209"/>
                      <a:pt x="407956" y="670"/>
                      <a:pt x="407120" y="670"/>
                    </a:cubicBezTo>
                    <a:cubicBezTo>
                      <a:pt x="405322" y="640"/>
                      <a:pt x="403566" y="485"/>
                      <a:pt x="401809" y="209"/>
                    </a:cubicBezTo>
                    <a:cubicBezTo>
                      <a:pt x="400430" y="100"/>
                      <a:pt x="399008" y="100"/>
                      <a:pt x="397628" y="209"/>
                    </a:cubicBezTo>
                    <a:lnTo>
                      <a:pt x="391063" y="209"/>
                    </a:lnTo>
                    <a:lnTo>
                      <a:pt x="379229" y="209"/>
                    </a:lnTo>
                    <a:cubicBezTo>
                      <a:pt x="376595" y="63"/>
                      <a:pt x="373960" y="506"/>
                      <a:pt x="371535" y="1507"/>
                    </a:cubicBezTo>
                    <a:cubicBezTo>
                      <a:pt x="371201" y="1507"/>
                      <a:pt x="370866" y="1716"/>
                      <a:pt x="370490" y="1716"/>
                    </a:cubicBezTo>
                    <a:cubicBezTo>
                      <a:pt x="367730" y="1716"/>
                      <a:pt x="361792" y="209"/>
                      <a:pt x="353763" y="209"/>
                    </a:cubicBezTo>
                    <a:cubicBezTo>
                      <a:pt x="351631" y="209"/>
                      <a:pt x="347449" y="879"/>
                      <a:pt x="345400" y="879"/>
                    </a:cubicBezTo>
                    <a:cubicBezTo>
                      <a:pt x="333525" y="879"/>
                      <a:pt x="330389" y="209"/>
                      <a:pt x="320311" y="209"/>
                    </a:cubicBezTo>
                    <a:cubicBezTo>
                      <a:pt x="316757" y="209"/>
                      <a:pt x="312784" y="502"/>
                      <a:pt x="308853" y="586"/>
                    </a:cubicBezTo>
                    <a:cubicBezTo>
                      <a:pt x="308268" y="377"/>
                      <a:pt x="307683" y="251"/>
                      <a:pt x="307055" y="209"/>
                    </a:cubicBezTo>
                    <a:cubicBezTo>
                      <a:pt x="305675" y="209"/>
                      <a:pt x="302163" y="209"/>
                      <a:pt x="299027" y="209"/>
                    </a:cubicBezTo>
                    <a:cubicBezTo>
                      <a:pt x="297647" y="251"/>
                      <a:pt x="296225" y="360"/>
                      <a:pt x="294845" y="544"/>
                    </a:cubicBezTo>
                    <a:lnTo>
                      <a:pt x="290664" y="544"/>
                    </a:lnTo>
                    <a:cubicBezTo>
                      <a:pt x="289911" y="565"/>
                      <a:pt x="289117" y="707"/>
                      <a:pt x="288406" y="962"/>
                    </a:cubicBezTo>
                    <a:cubicBezTo>
                      <a:pt x="285980" y="962"/>
                      <a:pt x="283806" y="753"/>
                      <a:pt x="281632" y="544"/>
                    </a:cubicBezTo>
                    <a:cubicBezTo>
                      <a:pt x="280920" y="544"/>
                      <a:pt x="280210" y="544"/>
                      <a:pt x="275694" y="544"/>
                    </a:cubicBezTo>
                    <a:cubicBezTo>
                      <a:pt x="273227" y="544"/>
                      <a:pt x="270801" y="544"/>
                      <a:pt x="267330" y="544"/>
                    </a:cubicBezTo>
                    <a:cubicBezTo>
                      <a:pt x="265616" y="544"/>
                      <a:pt x="263149" y="1004"/>
                      <a:pt x="261769" y="1004"/>
                    </a:cubicBezTo>
                    <a:cubicBezTo>
                      <a:pt x="258633" y="1004"/>
                      <a:pt x="256166" y="795"/>
                      <a:pt x="253030" y="544"/>
                    </a:cubicBezTo>
                    <a:cubicBezTo>
                      <a:pt x="250604" y="544"/>
                      <a:pt x="248472" y="544"/>
                      <a:pt x="246381" y="544"/>
                    </a:cubicBezTo>
                    <a:lnTo>
                      <a:pt x="235593" y="544"/>
                    </a:lnTo>
                    <a:lnTo>
                      <a:pt x="222672" y="544"/>
                    </a:lnTo>
                    <a:cubicBezTo>
                      <a:pt x="220037" y="389"/>
                      <a:pt x="217403" y="833"/>
                      <a:pt x="214977" y="1841"/>
                    </a:cubicBezTo>
                    <a:cubicBezTo>
                      <a:pt x="214643" y="1841"/>
                      <a:pt x="214267" y="2051"/>
                      <a:pt x="213932" y="2051"/>
                    </a:cubicBezTo>
                    <a:cubicBezTo>
                      <a:pt x="211131" y="2051"/>
                      <a:pt x="205193" y="544"/>
                      <a:pt x="197206" y="544"/>
                    </a:cubicBezTo>
                    <a:cubicBezTo>
                      <a:pt x="195115" y="544"/>
                      <a:pt x="190934" y="1214"/>
                      <a:pt x="188843" y="1214"/>
                    </a:cubicBezTo>
                    <a:cubicBezTo>
                      <a:pt x="176967" y="1214"/>
                      <a:pt x="173831" y="544"/>
                      <a:pt x="163753" y="544"/>
                    </a:cubicBezTo>
                    <a:cubicBezTo>
                      <a:pt x="159195" y="544"/>
                      <a:pt x="153968" y="1004"/>
                      <a:pt x="149076" y="1004"/>
                    </a:cubicBezTo>
                    <a:cubicBezTo>
                      <a:pt x="145354" y="1004"/>
                      <a:pt x="140713" y="795"/>
                      <a:pt x="137284" y="670"/>
                    </a:cubicBezTo>
                    <a:lnTo>
                      <a:pt x="136531" y="670"/>
                    </a:lnTo>
                    <a:cubicBezTo>
                      <a:pt x="135110" y="670"/>
                      <a:pt x="131639" y="670"/>
                      <a:pt x="128503" y="670"/>
                    </a:cubicBezTo>
                    <a:cubicBezTo>
                      <a:pt x="126747" y="711"/>
                      <a:pt x="124990" y="866"/>
                      <a:pt x="123234" y="1130"/>
                    </a:cubicBezTo>
                    <a:cubicBezTo>
                      <a:pt x="121737" y="1314"/>
                      <a:pt x="120228" y="1381"/>
                      <a:pt x="118718" y="1339"/>
                    </a:cubicBezTo>
                    <a:cubicBezTo>
                      <a:pt x="116146" y="1322"/>
                      <a:pt x="113579" y="1168"/>
                      <a:pt x="111024" y="879"/>
                    </a:cubicBezTo>
                    <a:cubicBezTo>
                      <a:pt x="110313" y="879"/>
                      <a:pt x="109644" y="879"/>
                      <a:pt x="105086" y="879"/>
                    </a:cubicBezTo>
                    <a:cubicBezTo>
                      <a:pt x="102661" y="879"/>
                      <a:pt x="100194" y="879"/>
                      <a:pt x="96723" y="879"/>
                    </a:cubicBezTo>
                    <a:cubicBezTo>
                      <a:pt x="94967" y="879"/>
                      <a:pt x="92541" y="1339"/>
                      <a:pt x="91120" y="1339"/>
                    </a:cubicBezTo>
                    <a:cubicBezTo>
                      <a:pt x="87984" y="1339"/>
                      <a:pt x="85558" y="1130"/>
                      <a:pt x="82380" y="879"/>
                    </a:cubicBezTo>
                    <a:cubicBezTo>
                      <a:pt x="79955" y="879"/>
                      <a:pt x="77864" y="879"/>
                      <a:pt x="75774" y="879"/>
                    </a:cubicBezTo>
                    <a:lnTo>
                      <a:pt x="65738" y="879"/>
                    </a:lnTo>
                    <a:lnTo>
                      <a:pt x="57918" y="879"/>
                    </a:lnTo>
                    <a:cubicBezTo>
                      <a:pt x="56266" y="745"/>
                      <a:pt x="54619" y="1205"/>
                      <a:pt x="53277" y="2176"/>
                    </a:cubicBezTo>
                    <a:cubicBezTo>
                      <a:pt x="53277" y="2176"/>
                      <a:pt x="52817" y="2385"/>
                      <a:pt x="52608" y="2385"/>
                    </a:cubicBezTo>
                    <a:cubicBezTo>
                      <a:pt x="49275" y="1640"/>
                      <a:pt x="45892" y="1134"/>
                      <a:pt x="42488" y="879"/>
                    </a:cubicBezTo>
                    <a:cubicBezTo>
                      <a:pt x="41192" y="879"/>
                      <a:pt x="38641" y="1548"/>
                      <a:pt x="37387" y="1548"/>
                    </a:cubicBezTo>
                    <a:cubicBezTo>
                      <a:pt x="30194" y="1548"/>
                      <a:pt x="28313" y="879"/>
                      <a:pt x="22166" y="879"/>
                    </a:cubicBezTo>
                    <a:cubicBezTo>
                      <a:pt x="19406" y="879"/>
                      <a:pt x="16228" y="1339"/>
                      <a:pt x="13259" y="1339"/>
                    </a:cubicBezTo>
                    <a:cubicBezTo>
                      <a:pt x="10290" y="1339"/>
                      <a:pt x="5649" y="879"/>
                      <a:pt x="4185" y="879"/>
                    </a:cubicBezTo>
                    <a:cubicBezTo>
                      <a:pt x="1835" y="1356"/>
                      <a:pt x="108" y="3377"/>
                      <a:pt x="4" y="5775"/>
                    </a:cubicBezTo>
                    <a:cubicBezTo>
                      <a:pt x="-47" y="7353"/>
                      <a:pt x="409" y="8905"/>
                      <a:pt x="1300" y="10211"/>
                    </a:cubicBezTo>
                    <a:cubicBezTo>
                      <a:pt x="3077" y="10734"/>
                      <a:pt x="4930" y="10948"/>
                      <a:pt x="6778" y="10839"/>
                    </a:cubicBezTo>
                    <a:cubicBezTo>
                      <a:pt x="13343" y="10839"/>
                      <a:pt x="19908" y="10211"/>
                      <a:pt x="26055" y="10211"/>
                    </a:cubicBezTo>
                    <a:cubicBezTo>
                      <a:pt x="28396" y="10211"/>
                      <a:pt x="30696" y="10211"/>
                      <a:pt x="38599" y="10211"/>
                    </a:cubicBezTo>
                    <a:lnTo>
                      <a:pt x="48970" y="10211"/>
                    </a:lnTo>
                    <a:cubicBezTo>
                      <a:pt x="54907" y="10211"/>
                      <a:pt x="57876" y="10002"/>
                      <a:pt x="59131" y="10002"/>
                    </a:cubicBezTo>
                    <a:cubicBezTo>
                      <a:pt x="60385" y="10002"/>
                      <a:pt x="61891" y="10630"/>
                      <a:pt x="63605" y="10630"/>
                    </a:cubicBezTo>
                    <a:cubicBezTo>
                      <a:pt x="64207" y="10600"/>
                      <a:pt x="64809" y="10533"/>
                      <a:pt x="65403" y="10420"/>
                    </a:cubicBezTo>
                    <a:lnTo>
                      <a:pt x="66741" y="10420"/>
                    </a:lnTo>
                    <a:lnTo>
                      <a:pt x="69459" y="10420"/>
                    </a:lnTo>
                    <a:cubicBezTo>
                      <a:pt x="72219" y="10420"/>
                      <a:pt x="74686" y="10211"/>
                      <a:pt x="76777" y="10211"/>
                    </a:cubicBezTo>
                    <a:lnTo>
                      <a:pt x="91454" y="10420"/>
                    </a:lnTo>
                    <a:cubicBezTo>
                      <a:pt x="96681" y="10420"/>
                      <a:pt x="103288" y="10839"/>
                      <a:pt x="105379" y="10839"/>
                    </a:cubicBezTo>
                    <a:cubicBezTo>
                      <a:pt x="109560" y="10839"/>
                      <a:pt x="113742" y="10420"/>
                      <a:pt x="117923" y="10420"/>
                    </a:cubicBezTo>
                    <a:lnTo>
                      <a:pt x="131723" y="10839"/>
                    </a:lnTo>
                    <a:cubicBezTo>
                      <a:pt x="133521" y="10839"/>
                      <a:pt x="135904" y="11048"/>
                      <a:pt x="138162" y="11048"/>
                    </a:cubicBezTo>
                    <a:cubicBezTo>
                      <a:pt x="148992" y="11048"/>
                      <a:pt x="159823" y="10420"/>
                      <a:pt x="169942" y="10420"/>
                    </a:cubicBezTo>
                    <a:cubicBezTo>
                      <a:pt x="173789" y="10420"/>
                      <a:pt x="177636" y="10420"/>
                      <a:pt x="190850" y="10420"/>
                    </a:cubicBezTo>
                    <a:lnTo>
                      <a:pt x="207952" y="10420"/>
                    </a:lnTo>
                    <a:cubicBezTo>
                      <a:pt x="217737" y="10420"/>
                      <a:pt x="222630" y="10211"/>
                      <a:pt x="224679" y="10211"/>
                    </a:cubicBezTo>
                    <a:cubicBezTo>
                      <a:pt x="226728" y="10211"/>
                      <a:pt x="229195" y="10839"/>
                      <a:pt x="231996" y="10839"/>
                    </a:cubicBezTo>
                    <a:cubicBezTo>
                      <a:pt x="233376" y="10839"/>
                      <a:pt x="235844" y="10420"/>
                      <a:pt x="240025" y="10420"/>
                    </a:cubicBezTo>
                    <a:cubicBezTo>
                      <a:pt x="242827" y="10420"/>
                      <a:pt x="245252" y="10211"/>
                      <a:pt x="247343" y="10211"/>
                    </a:cubicBezTo>
                    <a:lnTo>
                      <a:pt x="262020" y="10420"/>
                    </a:lnTo>
                    <a:cubicBezTo>
                      <a:pt x="267247" y="10420"/>
                      <a:pt x="273896" y="10839"/>
                      <a:pt x="275987" y="10839"/>
                    </a:cubicBezTo>
                    <a:cubicBezTo>
                      <a:pt x="279290" y="10839"/>
                      <a:pt x="282635" y="10588"/>
                      <a:pt x="285939" y="10462"/>
                    </a:cubicBezTo>
                    <a:cubicBezTo>
                      <a:pt x="288866" y="10956"/>
                      <a:pt x="291876" y="11153"/>
                      <a:pt x="294845" y="11048"/>
                    </a:cubicBezTo>
                    <a:cubicBezTo>
                      <a:pt x="305634" y="11048"/>
                      <a:pt x="316464" y="10420"/>
                      <a:pt x="326583" y="10420"/>
                    </a:cubicBezTo>
                    <a:cubicBezTo>
                      <a:pt x="330430" y="10420"/>
                      <a:pt x="334277" y="10420"/>
                      <a:pt x="347491" y="10420"/>
                    </a:cubicBezTo>
                    <a:lnTo>
                      <a:pt x="364593" y="10420"/>
                    </a:lnTo>
                    <a:cubicBezTo>
                      <a:pt x="374379" y="10420"/>
                      <a:pt x="379271" y="10211"/>
                      <a:pt x="381320" y="10211"/>
                    </a:cubicBezTo>
                    <a:cubicBezTo>
                      <a:pt x="383369" y="10211"/>
                      <a:pt x="385878" y="10839"/>
                      <a:pt x="388637" y="10839"/>
                    </a:cubicBezTo>
                    <a:cubicBezTo>
                      <a:pt x="389348" y="10835"/>
                      <a:pt x="390060" y="10763"/>
                      <a:pt x="390770" y="10630"/>
                    </a:cubicBezTo>
                    <a:cubicBezTo>
                      <a:pt x="391774" y="10571"/>
                      <a:pt x="392819" y="10571"/>
                      <a:pt x="393822" y="10630"/>
                    </a:cubicBezTo>
                    <a:cubicBezTo>
                      <a:pt x="395495" y="10630"/>
                      <a:pt x="397001" y="10420"/>
                      <a:pt x="398255" y="10420"/>
                    </a:cubicBezTo>
                    <a:lnTo>
                      <a:pt x="407162" y="10630"/>
                    </a:lnTo>
                    <a:cubicBezTo>
                      <a:pt x="410340" y="10630"/>
                      <a:pt x="414354" y="11048"/>
                      <a:pt x="415525" y="11048"/>
                    </a:cubicBezTo>
                    <a:cubicBezTo>
                      <a:pt x="418076" y="11048"/>
                      <a:pt x="420626" y="10630"/>
                      <a:pt x="423135" y="10630"/>
                    </a:cubicBezTo>
                    <a:cubicBezTo>
                      <a:pt x="424850" y="10630"/>
                      <a:pt x="429491" y="11048"/>
                      <a:pt x="432460" y="11048"/>
                    </a:cubicBezTo>
                    <a:cubicBezTo>
                      <a:pt x="434091" y="11307"/>
                      <a:pt x="435764" y="10571"/>
                      <a:pt x="436642" y="9165"/>
                    </a:cubicBezTo>
                    <a:cubicBezTo>
                      <a:pt x="437478" y="8700"/>
                      <a:pt x="437980" y="7788"/>
                      <a:pt x="437938" y="6821"/>
                    </a:cubicBezTo>
                    <a:cubicBezTo>
                      <a:pt x="438189" y="5482"/>
                      <a:pt x="438189" y="4109"/>
                      <a:pt x="437980" y="2762"/>
                    </a:cubicBezTo>
                    <a:close/>
                  </a:path>
                </a:pathLst>
              </a:custGeom>
              <a:solidFill>
                <a:schemeClr val="bg1"/>
              </a:solidFill>
              <a:ln w="3805" cap="flat">
                <a:noFill/>
                <a:prstDash val="solid"/>
                <a:miter/>
              </a:ln>
            </p:spPr>
            <p:txBody>
              <a:bodyPr wrap="none" rtlCol="0" anchor="ctr"/>
              <a:lstStyle/>
              <a:p>
                <a:endParaRPr lang="en-CA"/>
              </a:p>
            </p:txBody>
          </p:sp>
          <p:sp>
            <p:nvSpPr>
              <p:cNvPr id="321" name="Freeform 320">
                <a:extLst>
                  <a:ext uri="{FF2B5EF4-FFF2-40B4-BE49-F238E27FC236}">
                    <a16:creationId xmlns:a16="http://schemas.microsoft.com/office/drawing/2014/main" id="{15E3757D-46C6-8B41-9597-3F62F1396098}"/>
                  </a:ext>
                </a:extLst>
              </p:cNvPr>
              <p:cNvSpPr/>
              <p:nvPr/>
            </p:nvSpPr>
            <p:spPr>
              <a:xfrm>
                <a:off x="7989964" y="3101617"/>
                <a:ext cx="10168" cy="341573"/>
              </a:xfrm>
              <a:custGeom>
                <a:avLst/>
                <a:gdLst>
                  <a:gd name="connsiteX0" fmla="*/ 7200 w 10168"/>
                  <a:gd name="connsiteY0" fmla="*/ 341573 h 341573"/>
                  <a:gd name="connsiteX1" fmla="*/ 9918 w 10168"/>
                  <a:gd name="connsiteY1" fmla="*/ 338183 h 341573"/>
                  <a:gd name="connsiteX2" fmla="*/ 9918 w 10168"/>
                  <a:gd name="connsiteY2" fmla="*/ 333329 h 341573"/>
                  <a:gd name="connsiteX3" fmla="*/ 9500 w 10168"/>
                  <a:gd name="connsiteY3" fmla="*/ 330149 h 341573"/>
                  <a:gd name="connsiteX4" fmla="*/ 9500 w 10168"/>
                  <a:gd name="connsiteY4" fmla="*/ 327387 h 341573"/>
                  <a:gd name="connsiteX5" fmla="*/ 9918 w 10168"/>
                  <a:gd name="connsiteY5" fmla="*/ 322741 h 341573"/>
                  <a:gd name="connsiteX6" fmla="*/ 9918 w 10168"/>
                  <a:gd name="connsiteY6" fmla="*/ 319142 h 341573"/>
                  <a:gd name="connsiteX7" fmla="*/ 9918 w 10168"/>
                  <a:gd name="connsiteY7" fmla="*/ 314037 h 341573"/>
                  <a:gd name="connsiteX8" fmla="*/ 9500 w 10168"/>
                  <a:gd name="connsiteY8" fmla="*/ 310647 h 341573"/>
                  <a:gd name="connsiteX9" fmla="*/ 9918 w 10168"/>
                  <a:gd name="connsiteY9" fmla="*/ 305374 h 341573"/>
                  <a:gd name="connsiteX10" fmla="*/ 9918 w 10168"/>
                  <a:gd name="connsiteY10" fmla="*/ 301189 h 341573"/>
                  <a:gd name="connsiteX11" fmla="*/ 9918 w 10168"/>
                  <a:gd name="connsiteY11" fmla="*/ 294619 h 341573"/>
                  <a:gd name="connsiteX12" fmla="*/ 9918 w 10168"/>
                  <a:gd name="connsiteY12" fmla="*/ 285831 h 341573"/>
                  <a:gd name="connsiteX13" fmla="*/ 8664 w 10168"/>
                  <a:gd name="connsiteY13" fmla="*/ 280474 h 341573"/>
                  <a:gd name="connsiteX14" fmla="*/ 8664 w 10168"/>
                  <a:gd name="connsiteY14" fmla="*/ 279721 h 341573"/>
                  <a:gd name="connsiteX15" fmla="*/ 10127 w 10168"/>
                  <a:gd name="connsiteY15" fmla="*/ 268004 h 341573"/>
                  <a:gd name="connsiteX16" fmla="*/ 9500 w 10168"/>
                  <a:gd name="connsiteY16" fmla="*/ 262145 h 341573"/>
                  <a:gd name="connsiteX17" fmla="*/ 10127 w 10168"/>
                  <a:gd name="connsiteY17" fmla="*/ 244568 h 341573"/>
                  <a:gd name="connsiteX18" fmla="*/ 9793 w 10168"/>
                  <a:gd name="connsiteY18" fmla="*/ 236534 h 341573"/>
                  <a:gd name="connsiteX19" fmla="*/ 10127 w 10168"/>
                  <a:gd name="connsiteY19" fmla="*/ 235278 h 341573"/>
                  <a:gd name="connsiteX20" fmla="*/ 10127 w 10168"/>
                  <a:gd name="connsiteY20" fmla="*/ 229670 h 341573"/>
                  <a:gd name="connsiteX21" fmla="*/ 9835 w 10168"/>
                  <a:gd name="connsiteY21" fmla="*/ 226615 h 341573"/>
                  <a:gd name="connsiteX22" fmla="*/ 9835 w 10168"/>
                  <a:gd name="connsiteY22" fmla="*/ 223812 h 341573"/>
                  <a:gd name="connsiteX23" fmla="*/ 9458 w 10168"/>
                  <a:gd name="connsiteY23" fmla="*/ 222221 h 341573"/>
                  <a:gd name="connsiteX24" fmla="*/ 9835 w 10168"/>
                  <a:gd name="connsiteY24" fmla="*/ 217451 h 341573"/>
                  <a:gd name="connsiteX25" fmla="*/ 9835 w 10168"/>
                  <a:gd name="connsiteY25" fmla="*/ 213266 h 341573"/>
                  <a:gd name="connsiteX26" fmla="*/ 9835 w 10168"/>
                  <a:gd name="connsiteY26" fmla="*/ 207407 h 341573"/>
                  <a:gd name="connsiteX27" fmla="*/ 9416 w 10168"/>
                  <a:gd name="connsiteY27" fmla="*/ 203515 h 341573"/>
                  <a:gd name="connsiteX28" fmla="*/ 9835 w 10168"/>
                  <a:gd name="connsiteY28" fmla="*/ 197405 h 341573"/>
                  <a:gd name="connsiteX29" fmla="*/ 9835 w 10168"/>
                  <a:gd name="connsiteY29" fmla="*/ 192760 h 341573"/>
                  <a:gd name="connsiteX30" fmla="*/ 9835 w 10168"/>
                  <a:gd name="connsiteY30" fmla="*/ 185185 h 341573"/>
                  <a:gd name="connsiteX31" fmla="*/ 9835 w 10168"/>
                  <a:gd name="connsiteY31" fmla="*/ 176146 h 341573"/>
                  <a:gd name="connsiteX32" fmla="*/ 8580 w 10168"/>
                  <a:gd name="connsiteY32" fmla="*/ 170790 h 341573"/>
                  <a:gd name="connsiteX33" fmla="*/ 8580 w 10168"/>
                  <a:gd name="connsiteY33" fmla="*/ 170036 h 341573"/>
                  <a:gd name="connsiteX34" fmla="*/ 10043 w 10168"/>
                  <a:gd name="connsiteY34" fmla="*/ 158319 h 341573"/>
                  <a:gd name="connsiteX35" fmla="*/ 9416 w 10168"/>
                  <a:gd name="connsiteY35" fmla="*/ 152460 h 341573"/>
                  <a:gd name="connsiteX36" fmla="*/ 10043 w 10168"/>
                  <a:gd name="connsiteY36" fmla="*/ 134884 h 341573"/>
                  <a:gd name="connsiteX37" fmla="*/ 9625 w 10168"/>
                  <a:gd name="connsiteY37" fmla="*/ 124631 h 341573"/>
                  <a:gd name="connsiteX38" fmla="*/ 9960 w 10168"/>
                  <a:gd name="connsiteY38" fmla="*/ 116261 h 341573"/>
                  <a:gd name="connsiteX39" fmla="*/ 9960 w 10168"/>
                  <a:gd name="connsiteY39" fmla="*/ 115717 h 341573"/>
                  <a:gd name="connsiteX40" fmla="*/ 9960 w 10168"/>
                  <a:gd name="connsiteY40" fmla="*/ 110109 h 341573"/>
                  <a:gd name="connsiteX41" fmla="*/ 9542 w 10168"/>
                  <a:gd name="connsiteY41" fmla="*/ 106427 h 341573"/>
                  <a:gd name="connsiteX42" fmla="*/ 9542 w 10168"/>
                  <a:gd name="connsiteY42" fmla="*/ 103246 h 341573"/>
                  <a:gd name="connsiteX43" fmla="*/ 9960 w 10168"/>
                  <a:gd name="connsiteY43" fmla="*/ 97889 h 341573"/>
                  <a:gd name="connsiteX44" fmla="*/ 9960 w 10168"/>
                  <a:gd name="connsiteY44" fmla="*/ 93705 h 341573"/>
                  <a:gd name="connsiteX45" fmla="*/ 9960 w 10168"/>
                  <a:gd name="connsiteY45" fmla="*/ 87846 h 341573"/>
                  <a:gd name="connsiteX46" fmla="*/ 9542 w 10168"/>
                  <a:gd name="connsiteY46" fmla="*/ 83954 h 341573"/>
                  <a:gd name="connsiteX47" fmla="*/ 9960 w 10168"/>
                  <a:gd name="connsiteY47" fmla="*/ 77844 h 341573"/>
                  <a:gd name="connsiteX48" fmla="*/ 9960 w 10168"/>
                  <a:gd name="connsiteY48" fmla="*/ 73199 h 341573"/>
                  <a:gd name="connsiteX49" fmla="*/ 9960 w 10168"/>
                  <a:gd name="connsiteY49" fmla="*/ 65792 h 341573"/>
                  <a:gd name="connsiteX50" fmla="*/ 9960 w 10168"/>
                  <a:gd name="connsiteY50" fmla="*/ 57966 h 341573"/>
                  <a:gd name="connsiteX51" fmla="*/ 8706 w 10168"/>
                  <a:gd name="connsiteY51" fmla="*/ 53321 h 341573"/>
                  <a:gd name="connsiteX52" fmla="*/ 8706 w 10168"/>
                  <a:gd name="connsiteY52" fmla="*/ 52693 h 341573"/>
                  <a:gd name="connsiteX53" fmla="*/ 10169 w 10168"/>
                  <a:gd name="connsiteY53" fmla="*/ 42524 h 341573"/>
                  <a:gd name="connsiteX54" fmla="*/ 9542 w 10168"/>
                  <a:gd name="connsiteY54" fmla="*/ 37418 h 341573"/>
                  <a:gd name="connsiteX55" fmla="*/ 10169 w 10168"/>
                  <a:gd name="connsiteY55" fmla="*/ 22186 h 341573"/>
                  <a:gd name="connsiteX56" fmla="*/ 9751 w 10168"/>
                  <a:gd name="connsiteY56" fmla="*/ 13314 h 341573"/>
                  <a:gd name="connsiteX57" fmla="*/ 10169 w 10168"/>
                  <a:gd name="connsiteY57" fmla="*/ 4191 h 341573"/>
                  <a:gd name="connsiteX58" fmla="*/ 5318 w 10168"/>
                  <a:gd name="connsiteY58" fmla="*/ 6 h 341573"/>
                  <a:gd name="connsiteX59" fmla="*/ 886 w 10168"/>
                  <a:gd name="connsiteY59" fmla="*/ 1261 h 341573"/>
                  <a:gd name="connsiteX60" fmla="*/ 259 w 10168"/>
                  <a:gd name="connsiteY60" fmla="*/ 6785 h 341573"/>
                  <a:gd name="connsiteX61" fmla="*/ 886 w 10168"/>
                  <a:gd name="connsiteY61" fmla="*/ 26036 h 341573"/>
                  <a:gd name="connsiteX62" fmla="*/ 677 w 10168"/>
                  <a:gd name="connsiteY62" fmla="*/ 38590 h 341573"/>
                  <a:gd name="connsiteX63" fmla="*/ 886 w 10168"/>
                  <a:gd name="connsiteY63" fmla="*/ 48969 h 341573"/>
                  <a:gd name="connsiteX64" fmla="*/ 886 w 10168"/>
                  <a:gd name="connsiteY64" fmla="*/ 59138 h 341573"/>
                  <a:gd name="connsiteX65" fmla="*/ 259 w 10168"/>
                  <a:gd name="connsiteY65" fmla="*/ 63574 h 341573"/>
                  <a:gd name="connsiteX66" fmla="*/ 677 w 10168"/>
                  <a:gd name="connsiteY66" fmla="*/ 68679 h 341573"/>
                  <a:gd name="connsiteX67" fmla="*/ 677 w 10168"/>
                  <a:gd name="connsiteY67" fmla="*/ 73785 h 341573"/>
                  <a:gd name="connsiteX68" fmla="*/ 677 w 10168"/>
                  <a:gd name="connsiteY68" fmla="*/ 84038 h 341573"/>
                  <a:gd name="connsiteX69" fmla="*/ 259 w 10168"/>
                  <a:gd name="connsiteY69" fmla="*/ 93830 h 341573"/>
                  <a:gd name="connsiteX70" fmla="*/ 677 w 10168"/>
                  <a:gd name="connsiteY70" fmla="*/ 102618 h 341573"/>
                  <a:gd name="connsiteX71" fmla="*/ 259 w 10168"/>
                  <a:gd name="connsiteY71" fmla="*/ 112244 h 341573"/>
                  <a:gd name="connsiteX72" fmla="*/ 259 w 10168"/>
                  <a:gd name="connsiteY72" fmla="*/ 116763 h 341573"/>
                  <a:gd name="connsiteX73" fmla="*/ 886 w 10168"/>
                  <a:gd name="connsiteY73" fmla="*/ 138985 h 341573"/>
                  <a:gd name="connsiteX74" fmla="*/ 677 w 10168"/>
                  <a:gd name="connsiteY74" fmla="*/ 153632 h 341573"/>
                  <a:gd name="connsiteX75" fmla="*/ 886 w 10168"/>
                  <a:gd name="connsiteY75" fmla="*/ 165600 h 341573"/>
                  <a:gd name="connsiteX76" fmla="*/ 886 w 10168"/>
                  <a:gd name="connsiteY76" fmla="*/ 177318 h 341573"/>
                  <a:gd name="connsiteX77" fmla="*/ 259 w 10168"/>
                  <a:gd name="connsiteY77" fmla="*/ 182465 h 341573"/>
                  <a:gd name="connsiteX78" fmla="*/ 677 w 10168"/>
                  <a:gd name="connsiteY78" fmla="*/ 188073 h 341573"/>
                  <a:gd name="connsiteX79" fmla="*/ 677 w 10168"/>
                  <a:gd name="connsiteY79" fmla="*/ 193179 h 341573"/>
                  <a:gd name="connsiteX80" fmla="*/ 677 w 10168"/>
                  <a:gd name="connsiteY80" fmla="*/ 203473 h 341573"/>
                  <a:gd name="connsiteX81" fmla="*/ 259 w 10168"/>
                  <a:gd name="connsiteY81" fmla="*/ 213224 h 341573"/>
                  <a:gd name="connsiteX82" fmla="*/ 593 w 10168"/>
                  <a:gd name="connsiteY82" fmla="*/ 220171 h 341573"/>
                  <a:gd name="connsiteX83" fmla="*/ 50 w 10168"/>
                  <a:gd name="connsiteY83" fmla="*/ 226406 h 341573"/>
                  <a:gd name="connsiteX84" fmla="*/ 677 w 10168"/>
                  <a:gd name="connsiteY84" fmla="*/ 248628 h 341573"/>
                  <a:gd name="connsiteX85" fmla="*/ 468 w 10168"/>
                  <a:gd name="connsiteY85" fmla="*/ 263275 h 341573"/>
                  <a:gd name="connsiteX86" fmla="*/ 677 w 10168"/>
                  <a:gd name="connsiteY86" fmla="*/ 275243 h 341573"/>
                  <a:gd name="connsiteX87" fmla="*/ 677 w 10168"/>
                  <a:gd name="connsiteY87" fmla="*/ 286961 h 341573"/>
                  <a:gd name="connsiteX88" fmla="*/ 50 w 10168"/>
                  <a:gd name="connsiteY88" fmla="*/ 292108 h 341573"/>
                  <a:gd name="connsiteX89" fmla="*/ 50 w 10168"/>
                  <a:gd name="connsiteY89" fmla="*/ 292610 h 341573"/>
                  <a:gd name="connsiteX90" fmla="*/ 468 w 10168"/>
                  <a:gd name="connsiteY90" fmla="*/ 297046 h 341573"/>
                  <a:gd name="connsiteX91" fmla="*/ 468 w 10168"/>
                  <a:gd name="connsiteY91" fmla="*/ 301482 h 341573"/>
                  <a:gd name="connsiteX92" fmla="*/ 468 w 10168"/>
                  <a:gd name="connsiteY92" fmla="*/ 310354 h 341573"/>
                  <a:gd name="connsiteX93" fmla="*/ 50 w 10168"/>
                  <a:gd name="connsiteY93" fmla="*/ 318724 h 341573"/>
                  <a:gd name="connsiteX94" fmla="*/ 468 w 10168"/>
                  <a:gd name="connsiteY94" fmla="*/ 326340 h 341573"/>
                  <a:gd name="connsiteX95" fmla="*/ 50 w 10168"/>
                  <a:gd name="connsiteY95" fmla="*/ 335673 h 341573"/>
                  <a:gd name="connsiteX96" fmla="*/ 1931 w 10168"/>
                  <a:gd name="connsiteY96" fmla="*/ 339857 h 341573"/>
                  <a:gd name="connsiteX97" fmla="*/ 4273 w 10168"/>
                  <a:gd name="connsiteY97" fmla="*/ 341113 h 341573"/>
                  <a:gd name="connsiteX98" fmla="*/ 7200 w 10168"/>
                  <a:gd name="connsiteY98" fmla="*/ 341573 h 34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168" h="341573">
                    <a:moveTo>
                      <a:pt x="7200" y="341573"/>
                    </a:moveTo>
                    <a:cubicBezTo>
                      <a:pt x="8580" y="340925"/>
                      <a:pt x="9583" y="339673"/>
                      <a:pt x="9918" y="338183"/>
                    </a:cubicBezTo>
                    <a:cubicBezTo>
                      <a:pt x="9918" y="337347"/>
                      <a:pt x="9918" y="335212"/>
                      <a:pt x="9918" y="333329"/>
                    </a:cubicBezTo>
                    <a:cubicBezTo>
                      <a:pt x="9876" y="332258"/>
                      <a:pt x="9751" y="331195"/>
                      <a:pt x="9500" y="330149"/>
                    </a:cubicBezTo>
                    <a:cubicBezTo>
                      <a:pt x="9374" y="329232"/>
                      <a:pt x="9374" y="328303"/>
                      <a:pt x="9500" y="327387"/>
                    </a:cubicBezTo>
                    <a:cubicBezTo>
                      <a:pt x="9542" y="325830"/>
                      <a:pt x="9667" y="324277"/>
                      <a:pt x="9918" y="322741"/>
                    </a:cubicBezTo>
                    <a:cubicBezTo>
                      <a:pt x="10002" y="321545"/>
                      <a:pt x="10002" y="320339"/>
                      <a:pt x="9918" y="319142"/>
                    </a:cubicBezTo>
                    <a:cubicBezTo>
                      <a:pt x="9918" y="317636"/>
                      <a:pt x="9918" y="316171"/>
                      <a:pt x="9918" y="314037"/>
                    </a:cubicBezTo>
                    <a:cubicBezTo>
                      <a:pt x="9918" y="312991"/>
                      <a:pt x="9500" y="311526"/>
                      <a:pt x="9500" y="310647"/>
                    </a:cubicBezTo>
                    <a:cubicBezTo>
                      <a:pt x="9542" y="308881"/>
                      <a:pt x="9667" y="307124"/>
                      <a:pt x="9918" y="305374"/>
                    </a:cubicBezTo>
                    <a:cubicBezTo>
                      <a:pt x="10043" y="303981"/>
                      <a:pt x="10043" y="302583"/>
                      <a:pt x="9918" y="301189"/>
                    </a:cubicBezTo>
                    <a:lnTo>
                      <a:pt x="9918" y="294619"/>
                    </a:lnTo>
                    <a:lnTo>
                      <a:pt x="9918" y="285831"/>
                    </a:lnTo>
                    <a:cubicBezTo>
                      <a:pt x="10085" y="283956"/>
                      <a:pt x="9667" y="282077"/>
                      <a:pt x="8664" y="280474"/>
                    </a:cubicBezTo>
                    <a:cubicBezTo>
                      <a:pt x="8664" y="280223"/>
                      <a:pt x="8664" y="279972"/>
                      <a:pt x="8664" y="279721"/>
                    </a:cubicBezTo>
                    <a:cubicBezTo>
                      <a:pt x="9374" y="275850"/>
                      <a:pt x="9876" y="271937"/>
                      <a:pt x="10127" y="268004"/>
                    </a:cubicBezTo>
                    <a:cubicBezTo>
                      <a:pt x="10127" y="266539"/>
                      <a:pt x="9500" y="263610"/>
                      <a:pt x="9500" y="262145"/>
                    </a:cubicBezTo>
                    <a:cubicBezTo>
                      <a:pt x="9500" y="253775"/>
                      <a:pt x="10127" y="251641"/>
                      <a:pt x="10127" y="244568"/>
                    </a:cubicBezTo>
                    <a:cubicBezTo>
                      <a:pt x="10127" y="242058"/>
                      <a:pt x="9876" y="239295"/>
                      <a:pt x="9793" y="236534"/>
                    </a:cubicBezTo>
                    <a:cubicBezTo>
                      <a:pt x="10002" y="236144"/>
                      <a:pt x="10085" y="235713"/>
                      <a:pt x="10127" y="235278"/>
                    </a:cubicBezTo>
                    <a:cubicBezTo>
                      <a:pt x="10127" y="234316"/>
                      <a:pt x="10127" y="231888"/>
                      <a:pt x="10127" y="229670"/>
                    </a:cubicBezTo>
                    <a:cubicBezTo>
                      <a:pt x="10127" y="228645"/>
                      <a:pt x="10002" y="227624"/>
                      <a:pt x="9835" y="226615"/>
                    </a:cubicBezTo>
                    <a:lnTo>
                      <a:pt x="9835" y="223812"/>
                    </a:lnTo>
                    <a:cubicBezTo>
                      <a:pt x="9835" y="223259"/>
                      <a:pt x="9709" y="222719"/>
                      <a:pt x="9458" y="222221"/>
                    </a:cubicBezTo>
                    <a:cubicBezTo>
                      <a:pt x="9458" y="220547"/>
                      <a:pt x="9458" y="218999"/>
                      <a:pt x="9835" y="217451"/>
                    </a:cubicBezTo>
                    <a:cubicBezTo>
                      <a:pt x="9918" y="216057"/>
                      <a:pt x="9918" y="214659"/>
                      <a:pt x="9835" y="213266"/>
                    </a:cubicBezTo>
                    <a:cubicBezTo>
                      <a:pt x="9835" y="211550"/>
                      <a:pt x="9835" y="209834"/>
                      <a:pt x="9835" y="207407"/>
                    </a:cubicBezTo>
                    <a:cubicBezTo>
                      <a:pt x="9835" y="206193"/>
                      <a:pt x="9416" y="204478"/>
                      <a:pt x="9416" y="203515"/>
                    </a:cubicBezTo>
                    <a:cubicBezTo>
                      <a:pt x="9458" y="201473"/>
                      <a:pt x="9583" y="199435"/>
                      <a:pt x="9835" y="197405"/>
                    </a:cubicBezTo>
                    <a:cubicBezTo>
                      <a:pt x="9918" y="195857"/>
                      <a:pt x="9918" y="194308"/>
                      <a:pt x="9835" y="192760"/>
                    </a:cubicBezTo>
                    <a:lnTo>
                      <a:pt x="9835" y="185185"/>
                    </a:lnTo>
                    <a:lnTo>
                      <a:pt x="9835" y="176146"/>
                    </a:lnTo>
                    <a:cubicBezTo>
                      <a:pt x="10002" y="174271"/>
                      <a:pt x="9583" y="172392"/>
                      <a:pt x="8580" y="170790"/>
                    </a:cubicBezTo>
                    <a:cubicBezTo>
                      <a:pt x="8580" y="170538"/>
                      <a:pt x="8580" y="170287"/>
                      <a:pt x="8580" y="170036"/>
                    </a:cubicBezTo>
                    <a:cubicBezTo>
                      <a:pt x="9291" y="166165"/>
                      <a:pt x="9793" y="162252"/>
                      <a:pt x="10043" y="158319"/>
                    </a:cubicBezTo>
                    <a:cubicBezTo>
                      <a:pt x="10043" y="156854"/>
                      <a:pt x="9416" y="154134"/>
                      <a:pt x="9416" y="152460"/>
                    </a:cubicBezTo>
                    <a:cubicBezTo>
                      <a:pt x="9416" y="144090"/>
                      <a:pt x="10043" y="141956"/>
                      <a:pt x="10043" y="134884"/>
                    </a:cubicBezTo>
                    <a:cubicBezTo>
                      <a:pt x="10043" y="131703"/>
                      <a:pt x="9625" y="128062"/>
                      <a:pt x="9625" y="124631"/>
                    </a:cubicBezTo>
                    <a:cubicBezTo>
                      <a:pt x="9625" y="122036"/>
                      <a:pt x="9625" y="118730"/>
                      <a:pt x="9960" y="116261"/>
                    </a:cubicBezTo>
                    <a:cubicBezTo>
                      <a:pt x="10002" y="116081"/>
                      <a:pt x="10002" y="115897"/>
                      <a:pt x="9960" y="115717"/>
                    </a:cubicBezTo>
                    <a:cubicBezTo>
                      <a:pt x="9960" y="114754"/>
                      <a:pt x="9960" y="112285"/>
                      <a:pt x="9960" y="110109"/>
                    </a:cubicBezTo>
                    <a:cubicBezTo>
                      <a:pt x="9918" y="108875"/>
                      <a:pt x="9751" y="107644"/>
                      <a:pt x="9542" y="106427"/>
                    </a:cubicBezTo>
                    <a:cubicBezTo>
                      <a:pt x="9416" y="105368"/>
                      <a:pt x="9416" y="104305"/>
                      <a:pt x="9542" y="103246"/>
                    </a:cubicBezTo>
                    <a:cubicBezTo>
                      <a:pt x="9583" y="101455"/>
                      <a:pt x="9709" y="99664"/>
                      <a:pt x="9960" y="97889"/>
                    </a:cubicBezTo>
                    <a:cubicBezTo>
                      <a:pt x="10043" y="96496"/>
                      <a:pt x="10043" y="95098"/>
                      <a:pt x="9960" y="93705"/>
                    </a:cubicBezTo>
                    <a:cubicBezTo>
                      <a:pt x="9960" y="91989"/>
                      <a:pt x="9960" y="90273"/>
                      <a:pt x="9960" y="87846"/>
                    </a:cubicBezTo>
                    <a:cubicBezTo>
                      <a:pt x="9960" y="86632"/>
                      <a:pt x="9542" y="84916"/>
                      <a:pt x="9542" y="83954"/>
                    </a:cubicBezTo>
                    <a:cubicBezTo>
                      <a:pt x="9583" y="81912"/>
                      <a:pt x="9709" y="79874"/>
                      <a:pt x="9960" y="77844"/>
                    </a:cubicBezTo>
                    <a:cubicBezTo>
                      <a:pt x="10043" y="76296"/>
                      <a:pt x="10043" y="74747"/>
                      <a:pt x="9960" y="73199"/>
                    </a:cubicBezTo>
                    <a:lnTo>
                      <a:pt x="9960" y="65792"/>
                    </a:lnTo>
                    <a:lnTo>
                      <a:pt x="9960" y="57966"/>
                    </a:lnTo>
                    <a:cubicBezTo>
                      <a:pt x="10127" y="56317"/>
                      <a:pt x="9667" y="54664"/>
                      <a:pt x="8706" y="53321"/>
                    </a:cubicBezTo>
                    <a:cubicBezTo>
                      <a:pt x="8706" y="53112"/>
                      <a:pt x="8706" y="52902"/>
                      <a:pt x="8706" y="52693"/>
                    </a:cubicBezTo>
                    <a:cubicBezTo>
                      <a:pt x="9416" y="49341"/>
                      <a:pt x="9918" y="45943"/>
                      <a:pt x="10169" y="42524"/>
                    </a:cubicBezTo>
                    <a:cubicBezTo>
                      <a:pt x="10169" y="41227"/>
                      <a:pt x="9542" y="38716"/>
                      <a:pt x="9542" y="37418"/>
                    </a:cubicBezTo>
                    <a:cubicBezTo>
                      <a:pt x="9542" y="30221"/>
                      <a:pt x="10169" y="28337"/>
                      <a:pt x="10169" y="22186"/>
                    </a:cubicBezTo>
                    <a:cubicBezTo>
                      <a:pt x="10169" y="19424"/>
                      <a:pt x="9751" y="16243"/>
                      <a:pt x="9751" y="13314"/>
                    </a:cubicBezTo>
                    <a:cubicBezTo>
                      <a:pt x="9751" y="10384"/>
                      <a:pt x="10169" y="5655"/>
                      <a:pt x="10169" y="4191"/>
                    </a:cubicBezTo>
                    <a:cubicBezTo>
                      <a:pt x="9709" y="1835"/>
                      <a:pt x="7702" y="102"/>
                      <a:pt x="5318" y="6"/>
                    </a:cubicBezTo>
                    <a:cubicBezTo>
                      <a:pt x="3729" y="-57"/>
                      <a:pt x="2182" y="383"/>
                      <a:pt x="886" y="1261"/>
                    </a:cubicBezTo>
                    <a:cubicBezTo>
                      <a:pt x="342" y="3052"/>
                      <a:pt x="133" y="4923"/>
                      <a:pt x="259" y="6785"/>
                    </a:cubicBezTo>
                    <a:cubicBezTo>
                      <a:pt x="259" y="13356"/>
                      <a:pt x="886" y="19884"/>
                      <a:pt x="886" y="26036"/>
                    </a:cubicBezTo>
                    <a:cubicBezTo>
                      <a:pt x="886" y="28379"/>
                      <a:pt x="677" y="30681"/>
                      <a:pt x="677" y="38590"/>
                    </a:cubicBezTo>
                    <a:cubicBezTo>
                      <a:pt x="677" y="41771"/>
                      <a:pt x="677" y="45370"/>
                      <a:pt x="886" y="48969"/>
                    </a:cubicBezTo>
                    <a:cubicBezTo>
                      <a:pt x="886" y="54869"/>
                      <a:pt x="886" y="57841"/>
                      <a:pt x="886" y="59138"/>
                    </a:cubicBezTo>
                    <a:cubicBezTo>
                      <a:pt x="886" y="60435"/>
                      <a:pt x="259" y="61858"/>
                      <a:pt x="259" y="63574"/>
                    </a:cubicBezTo>
                    <a:cubicBezTo>
                      <a:pt x="510" y="65269"/>
                      <a:pt x="635" y="66972"/>
                      <a:pt x="677" y="68679"/>
                    </a:cubicBezTo>
                    <a:cubicBezTo>
                      <a:pt x="677" y="70604"/>
                      <a:pt x="677" y="72320"/>
                      <a:pt x="677" y="73785"/>
                    </a:cubicBezTo>
                    <a:cubicBezTo>
                      <a:pt x="677" y="77216"/>
                      <a:pt x="677" y="80146"/>
                      <a:pt x="677" y="84038"/>
                    </a:cubicBezTo>
                    <a:cubicBezTo>
                      <a:pt x="677" y="87930"/>
                      <a:pt x="259" y="92407"/>
                      <a:pt x="259" y="93830"/>
                    </a:cubicBezTo>
                    <a:cubicBezTo>
                      <a:pt x="259" y="96760"/>
                      <a:pt x="677" y="99689"/>
                      <a:pt x="677" y="102618"/>
                    </a:cubicBezTo>
                    <a:cubicBezTo>
                      <a:pt x="677" y="104376"/>
                      <a:pt x="384" y="108896"/>
                      <a:pt x="259" y="112244"/>
                    </a:cubicBezTo>
                    <a:cubicBezTo>
                      <a:pt x="175" y="113750"/>
                      <a:pt x="175" y="115257"/>
                      <a:pt x="259" y="116763"/>
                    </a:cubicBezTo>
                    <a:cubicBezTo>
                      <a:pt x="259" y="124338"/>
                      <a:pt x="886" y="131912"/>
                      <a:pt x="886" y="138985"/>
                    </a:cubicBezTo>
                    <a:cubicBezTo>
                      <a:pt x="886" y="141663"/>
                      <a:pt x="677" y="144341"/>
                      <a:pt x="677" y="153632"/>
                    </a:cubicBezTo>
                    <a:cubicBezTo>
                      <a:pt x="677" y="157314"/>
                      <a:pt x="677" y="161457"/>
                      <a:pt x="886" y="165600"/>
                    </a:cubicBezTo>
                    <a:cubicBezTo>
                      <a:pt x="886" y="172422"/>
                      <a:pt x="886" y="175853"/>
                      <a:pt x="886" y="177318"/>
                    </a:cubicBezTo>
                    <a:cubicBezTo>
                      <a:pt x="886" y="178783"/>
                      <a:pt x="259" y="180498"/>
                      <a:pt x="259" y="182465"/>
                    </a:cubicBezTo>
                    <a:cubicBezTo>
                      <a:pt x="259" y="183428"/>
                      <a:pt x="677" y="185144"/>
                      <a:pt x="677" y="188073"/>
                    </a:cubicBezTo>
                    <a:cubicBezTo>
                      <a:pt x="677" y="190040"/>
                      <a:pt x="677" y="191714"/>
                      <a:pt x="677" y="193179"/>
                    </a:cubicBezTo>
                    <a:cubicBezTo>
                      <a:pt x="677" y="196610"/>
                      <a:pt x="677" y="199539"/>
                      <a:pt x="677" y="203473"/>
                    </a:cubicBezTo>
                    <a:cubicBezTo>
                      <a:pt x="677" y="207407"/>
                      <a:pt x="259" y="211843"/>
                      <a:pt x="259" y="213224"/>
                    </a:cubicBezTo>
                    <a:cubicBezTo>
                      <a:pt x="259" y="215526"/>
                      <a:pt x="510" y="217869"/>
                      <a:pt x="593" y="220171"/>
                    </a:cubicBezTo>
                    <a:cubicBezTo>
                      <a:pt x="133" y="222217"/>
                      <a:pt x="-34" y="224314"/>
                      <a:pt x="50" y="226406"/>
                    </a:cubicBezTo>
                    <a:cubicBezTo>
                      <a:pt x="50" y="233981"/>
                      <a:pt x="677" y="241555"/>
                      <a:pt x="677" y="248628"/>
                    </a:cubicBezTo>
                    <a:cubicBezTo>
                      <a:pt x="677" y="251306"/>
                      <a:pt x="468" y="253984"/>
                      <a:pt x="468" y="263275"/>
                    </a:cubicBezTo>
                    <a:cubicBezTo>
                      <a:pt x="468" y="266916"/>
                      <a:pt x="468" y="271100"/>
                      <a:pt x="677" y="275243"/>
                    </a:cubicBezTo>
                    <a:cubicBezTo>
                      <a:pt x="677" y="282065"/>
                      <a:pt x="677" y="285496"/>
                      <a:pt x="677" y="286961"/>
                    </a:cubicBezTo>
                    <a:cubicBezTo>
                      <a:pt x="677" y="288426"/>
                      <a:pt x="50" y="290141"/>
                      <a:pt x="50" y="292108"/>
                    </a:cubicBezTo>
                    <a:lnTo>
                      <a:pt x="50" y="292610"/>
                    </a:lnTo>
                    <a:cubicBezTo>
                      <a:pt x="301" y="294075"/>
                      <a:pt x="426" y="295561"/>
                      <a:pt x="468" y="297046"/>
                    </a:cubicBezTo>
                    <a:cubicBezTo>
                      <a:pt x="468" y="298720"/>
                      <a:pt x="468" y="300185"/>
                      <a:pt x="468" y="301482"/>
                    </a:cubicBezTo>
                    <a:cubicBezTo>
                      <a:pt x="468" y="304454"/>
                      <a:pt x="468" y="306965"/>
                      <a:pt x="468" y="310354"/>
                    </a:cubicBezTo>
                    <a:cubicBezTo>
                      <a:pt x="468" y="313744"/>
                      <a:pt x="50" y="317552"/>
                      <a:pt x="50" y="318724"/>
                    </a:cubicBezTo>
                    <a:cubicBezTo>
                      <a:pt x="50" y="321235"/>
                      <a:pt x="468" y="323788"/>
                      <a:pt x="468" y="326340"/>
                    </a:cubicBezTo>
                    <a:cubicBezTo>
                      <a:pt x="468" y="328014"/>
                      <a:pt x="50" y="332701"/>
                      <a:pt x="50" y="335673"/>
                    </a:cubicBezTo>
                    <a:cubicBezTo>
                      <a:pt x="-201" y="337317"/>
                      <a:pt x="510" y="338962"/>
                      <a:pt x="1931" y="339857"/>
                    </a:cubicBezTo>
                    <a:cubicBezTo>
                      <a:pt x="2391" y="340703"/>
                      <a:pt x="3311" y="341197"/>
                      <a:pt x="4273" y="341113"/>
                    </a:cubicBezTo>
                    <a:cubicBezTo>
                      <a:pt x="5235" y="341368"/>
                      <a:pt x="6196" y="341519"/>
                      <a:pt x="7200" y="341573"/>
                    </a:cubicBezTo>
                    <a:close/>
                  </a:path>
                </a:pathLst>
              </a:custGeom>
              <a:solidFill>
                <a:schemeClr val="bg1"/>
              </a:solidFill>
              <a:ln w="3805" cap="flat">
                <a:noFill/>
                <a:prstDash val="solid"/>
                <a:miter/>
              </a:ln>
            </p:spPr>
            <p:txBody>
              <a:bodyPr wrap="none" rtlCol="0" anchor="ctr"/>
              <a:lstStyle/>
              <a:p>
                <a:endParaRPr lang="en-CA"/>
              </a:p>
            </p:txBody>
          </p:sp>
          <p:sp>
            <p:nvSpPr>
              <p:cNvPr id="322" name="Freeform 321">
                <a:extLst>
                  <a:ext uri="{FF2B5EF4-FFF2-40B4-BE49-F238E27FC236}">
                    <a16:creationId xmlns:a16="http://schemas.microsoft.com/office/drawing/2014/main" id="{7A751AD4-63DC-2D4F-BD2D-B4F62F1F8917}"/>
                  </a:ext>
                </a:extLst>
              </p:cNvPr>
              <p:cNvSpPr/>
              <p:nvPr/>
            </p:nvSpPr>
            <p:spPr>
              <a:xfrm>
                <a:off x="7798994" y="3332125"/>
                <a:ext cx="53571" cy="116161"/>
              </a:xfrm>
              <a:custGeom>
                <a:avLst/>
                <a:gdLst>
                  <a:gd name="connsiteX0" fmla="*/ 6864 w 53571"/>
                  <a:gd name="connsiteY0" fmla="*/ 111066 h 116161"/>
                  <a:gd name="connsiteX1" fmla="*/ 9624 w 53571"/>
                  <a:gd name="connsiteY1" fmla="*/ 107676 h 116161"/>
                  <a:gd name="connsiteX2" fmla="*/ 9624 w 53571"/>
                  <a:gd name="connsiteY2" fmla="*/ 102822 h 116161"/>
                  <a:gd name="connsiteX3" fmla="*/ 9205 w 53571"/>
                  <a:gd name="connsiteY3" fmla="*/ 99641 h 116161"/>
                  <a:gd name="connsiteX4" fmla="*/ 9205 w 53571"/>
                  <a:gd name="connsiteY4" fmla="*/ 96879 h 116161"/>
                  <a:gd name="connsiteX5" fmla="*/ 9624 w 53571"/>
                  <a:gd name="connsiteY5" fmla="*/ 92234 h 116161"/>
                  <a:gd name="connsiteX6" fmla="*/ 9624 w 53571"/>
                  <a:gd name="connsiteY6" fmla="*/ 88635 h 116161"/>
                  <a:gd name="connsiteX7" fmla="*/ 9624 w 53571"/>
                  <a:gd name="connsiteY7" fmla="*/ 83530 h 116161"/>
                  <a:gd name="connsiteX8" fmla="*/ 9205 w 53571"/>
                  <a:gd name="connsiteY8" fmla="*/ 80140 h 116161"/>
                  <a:gd name="connsiteX9" fmla="*/ 9624 w 53571"/>
                  <a:gd name="connsiteY9" fmla="*/ 74867 h 116161"/>
                  <a:gd name="connsiteX10" fmla="*/ 9624 w 53571"/>
                  <a:gd name="connsiteY10" fmla="*/ 70682 h 116161"/>
                  <a:gd name="connsiteX11" fmla="*/ 9624 w 53571"/>
                  <a:gd name="connsiteY11" fmla="*/ 64112 h 116161"/>
                  <a:gd name="connsiteX12" fmla="*/ 9624 w 53571"/>
                  <a:gd name="connsiteY12" fmla="*/ 56705 h 116161"/>
                  <a:gd name="connsiteX13" fmla="*/ 8327 w 53571"/>
                  <a:gd name="connsiteY13" fmla="*/ 52520 h 116161"/>
                  <a:gd name="connsiteX14" fmla="*/ 8327 w 53571"/>
                  <a:gd name="connsiteY14" fmla="*/ 51934 h 116161"/>
                  <a:gd name="connsiteX15" fmla="*/ 9833 w 53571"/>
                  <a:gd name="connsiteY15" fmla="*/ 42434 h 116161"/>
                  <a:gd name="connsiteX16" fmla="*/ 9205 w 53571"/>
                  <a:gd name="connsiteY16" fmla="*/ 37705 h 116161"/>
                  <a:gd name="connsiteX17" fmla="*/ 9833 w 53571"/>
                  <a:gd name="connsiteY17" fmla="*/ 23519 h 116161"/>
                  <a:gd name="connsiteX18" fmla="*/ 9456 w 53571"/>
                  <a:gd name="connsiteY18" fmla="*/ 17032 h 116161"/>
                  <a:gd name="connsiteX19" fmla="*/ 9833 w 53571"/>
                  <a:gd name="connsiteY19" fmla="*/ 16028 h 116161"/>
                  <a:gd name="connsiteX20" fmla="*/ 9833 w 53571"/>
                  <a:gd name="connsiteY20" fmla="*/ 11467 h 116161"/>
                  <a:gd name="connsiteX21" fmla="*/ 9498 w 53571"/>
                  <a:gd name="connsiteY21" fmla="*/ 10546 h 116161"/>
                  <a:gd name="connsiteX22" fmla="*/ 9498 w 53571"/>
                  <a:gd name="connsiteY22" fmla="*/ 10546 h 116161"/>
                  <a:gd name="connsiteX23" fmla="*/ 9122 w 53571"/>
                  <a:gd name="connsiteY23" fmla="*/ 10127 h 116161"/>
                  <a:gd name="connsiteX24" fmla="*/ 9666 w 53571"/>
                  <a:gd name="connsiteY24" fmla="*/ 10504 h 116161"/>
                  <a:gd name="connsiteX25" fmla="*/ 11882 w 53571"/>
                  <a:gd name="connsiteY25" fmla="*/ 10504 h 116161"/>
                  <a:gd name="connsiteX26" fmla="*/ 16607 w 53571"/>
                  <a:gd name="connsiteY26" fmla="*/ 10295 h 116161"/>
                  <a:gd name="connsiteX27" fmla="*/ 19743 w 53571"/>
                  <a:gd name="connsiteY27" fmla="*/ 9876 h 116161"/>
                  <a:gd name="connsiteX28" fmla="*/ 24677 w 53571"/>
                  <a:gd name="connsiteY28" fmla="*/ 10295 h 116161"/>
                  <a:gd name="connsiteX29" fmla="*/ 28441 w 53571"/>
                  <a:gd name="connsiteY29" fmla="*/ 10504 h 116161"/>
                  <a:gd name="connsiteX30" fmla="*/ 34546 w 53571"/>
                  <a:gd name="connsiteY30" fmla="*/ 10295 h 116161"/>
                  <a:gd name="connsiteX31" fmla="*/ 41822 w 53571"/>
                  <a:gd name="connsiteY31" fmla="*/ 10295 h 116161"/>
                  <a:gd name="connsiteX32" fmla="*/ 42783 w 53571"/>
                  <a:gd name="connsiteY32" fmla="*/ 10295 h 116161"/>
                  <a:gd name="connsiteX33" fmla="*/ 42783 w 53571"/>
                  <a:gd name="connsiteY33" fmla="*/ 10295 h 116161"/>
                  <a:gd name="connsiteX34" fmla="*/ 42783 w 53571"/>
                  <a:gd name="connsiteY34" fmla="*/ 10295 h 116161"/>
                  <a:gd name="connsiteX35" fmla="*/ 43620 w 53571"/>
                  <a:gd name="connsiteY35" fmla="*/ 9374 h 116161"/>
                  <a:gd name="connsiteX36" fmla="*/ 43954 w 53571"/>
                  <a:gd name="connsiteY36" fmla="*/ 9165 h 116161"/>
                  <a:gd name="connsiteX37" fmla="*/ 43954 w 53571"/>
                  <a:gd name="connsiteY37" fmla="*/ 9458 h 116161"/>
                  <a:gd name="connsiteX38" fmla="*/ 43494 w 53571"/>
                  <a:gd name="connsiteY38" fmla="*/ 10295 h 116161"/>
                  <a:gd name="connsiteX39" fmla="*/ 42992 w 53571"/>
                  <a:gd name="connsiteY39" fmla="*/ 10797 h 116161"/>
                  <a:gd name="connsiteX40" fmla="*/ 42992 w 53571"/>
                  <a:gd name="connsiteY40" fmla="*/ 10797 h 116161"/>
                  <a:gd name="connsiteX41" fmla="*/ 42992 w 53571"/>
                  <a:gd name="connsiteY41" fmla="*/ 11174 h 116161"/>
                  <a:gd name="connsiteX42" fmla="*/ 42992 w 53571"/>
                  <a:gd name="connsiteY42" fmla="*/ 11885 h 116161"/>
                  <a:gd name="connsiteX43" fmla="*/ 42992 w 53571"/>
                  <a:gd name="connsiteY43" fmla="*/ 13433 h 116161"/>
                  <a:gd name="connsiteX44" fmla="*/ 42992 w 53571"/>
                  <a:gd name="connsiteY44" fmla="*/ 14061 h 116161"/>
                  <a:gd name="connsiteX45" fmla="*/ 43661 w 53571"/>
                  <a:gd name="connsiteY45" fmla="*/ 18790 h 116161"/>
                  <a:gd name="connsiteX46" fmla="*/ 42992 w 53571"/>
                  <a:gd name="connsiteY46" fmla="*/ 33018 h 116161"/>
                  <a:gd name="connsiteX47" fmla="*/ 43452 w 53571"/>
                  <a:gd name="connsiteY47" fmla="*/ 41388 h 116161"/>
                  <a:gd name="connsiteX48" fmla="*/ 43118 w 53571"/>
                  <a:gd name="connsiteY48" fmla="*/ 48042 h 116161"/>
                  <a:gd name="connsiteX49" fmla="*/ 43118 w 53571"/>
                  <a:gd name="connsiteY49" fmla="*/ 48461 h 116161"/>
                  <a:gd name="connsiteX50" fmla="*/ 42909 w 53571"/>
                  <a:gd name="connsiteY50" fmla="*/ 53022 h 116161"/>
                  <a:gd name="connsiteX51" fmla="*/ 43369 w 53571"/>
                  <a:gd name="connsiteY51" fmla="*/ 55993 h 116161"/>
                  <a:gd name="connsiteX52" fmla="*/ 43578 w 53571"/>
                  <a:gd name="connsiteY52" fmla="*/ 58546 h 116161"/>
                  <a:gd name="connsiteX53" fmla="*/ 43118 w 53571"/>
                  <a:gd name="connsiteY53" fmla="*/ 62731 h 116161"/>
                  <a:gd name="connsiteX54" fmla="*/ 42909 w 53571"/>
                  <a:gd name="connsiteY54" fmla="*/ 66079 h 116161"/>
                  <a:gd name="connsiteX55" fmla="*/ 43118 w 53571"/>
                  <a:gd name="connsiteY55" fmla="*/ 70808 h 116161"/>
                  <a:gd name="connsiteX56" fmla="*/ 43578 w 53571"/>
                  <a:gd name="connsiteY56" fmla="*/ 73946 h 116161"/>
                  <a:gd name="connsiteX57" fmla="*/ 43118 w 53571"/>
                  <a:gd name="connsiteY57" fmla="*/ 78884 h 116161"/>
                  <a:gd name="connsiteX58" fmla="*/ 42909 w 53571"/>
                  <a:gd name="connsiteY58" fmla="*/ 82651 h 116161"/>
                  <a:gd name="connsiteX59" fmla="*/ 43118 w 53571"/>
                  <a:gd name="connsiteY59" fmla="*/ 87631 h 116161"/>
                  <a:gd name="connsiteX60" fmla="*/ 43118 w 53571"/>
                  <a:gd name="connsiteY60" fmla="*/ 96670 h 116161"/>
                  <a:gd name="connsiteX61" fmla="*/ 44414 w 53571"/>
                  <a:gd name="connsiteY61" fmla="*/ 101315 h 116161"/>
                  <a:gd name="connsiteX62" fmla="*/ 44623 w 53571"/>
                  <a:gd name="connsiteY62" fmla="*/ 101985 h 116161"/>
                  <a:gd name="connsiteX63" fmla="*/ 43954 w 53571"/>
                  <a:gd name="connsiteY63" fmla="*/ 105584 h 116161"/>
                  <a:gd name="connsiteX64" fmla="*/ 43954 w 53571"/>
                  <a:gd name="connsiteY64" fmla="*/ 106170 h 116161"/>
                  <a:gd name="connsiteX65" fmla="*/ 43954 w 53571"/>
                  <a:gd name="connsiteY65" fmla="*/ 106170 h 116161"/>
                  <a:gd name="connsiteX66" fmla="*/ 43745 w 53571"/>
                  <a:gd name="connsiteY66" fmla="*/ 106170 h 116161"/>
                  <a:gd name="connsiteX67" fmla="*/ 43410 w 53571"/>
                  <a:gd name="connsiteY67" fmla="*/ 106170 h 116161"/>
                  <a:gd name="connsiteX68" fmla="*/ 43410 w 53571"/>
                  <a:gd name="connsiteY68" fmla="*/ 106463 h 116161"/>
                  <a:gd name="connsiteX69" fmla="*/ 42449 w 53571"/>
                  <a:gd name="connsiteY69" fmla="*/ 106797 h 116161"/>
                  <a:gd name="connsiteX70" fmla="*/ 27228 w 53571"/>
                  <a:gd name="connsiteY70" fmla="*/ 106170 h 116161"/>
                  <a:gd name="connsiteX71" fmla="*/ 18321 w 53571"/>
                  <a:gd name="connsiteY71" fmla="*/ 106588 h 116161"/>
                  <a:gd name="connsiteX72" fmla="*/ 9247 w 53571"/>
                  <a:gd name="connsiteY72" fmla="*/ 106170 h 116161"/>
                  <a:gd name="connsiteX73" fmla="*/ 5066 w 53571"/>
                  <a:gd name="connsiteY73" fmla="*/ 111024 h 116161"/>
                  <a:gd name="connsiteX74" fmla="*/ 6362 w 53571"/>
                  <a:gd name="connsiteY74" fmla="*/ 115460 h 116161"/>
                  <a:gd name="connsiteX75" fmla="*/ 11840 w 53571"/>
                  <a:gd name="connsiteY75" fmla="*/ 116130 h 116161"/>
                  <a:gd name="connsiteX76" fmla="*/ 31117 w 53571"/>
                  <a:gd name="connsiteY76" fmla="*/ 115460 h 116161"/>
                  <a:gd name="connsiteX77" fmla="*/ 35298 w 53571"/>
                  <a:gd name="connsiteY77" fmla="*/ 115460 h 116161"/>
                  <a:gd name="connsiteX78" fmla="*/ 38769 w 53571"/>
                  <a:gd name="connsiteY78" fmla="*/ 115460 h 116161"/>
                  <a:gd name="connsiteX79" fmla="*/ 44247 w 53571"/>
                  <a:gd name="connsiteY79" fmla="*/ 115460 h 116161"/>
                  <a:gd name="connsiteX80" fmla="*/ 52945 w 53571"/>
                  <a:gd name="connsiteY80" fmla="*/ 115460 h 116161"/>
                  <a:gd name="connsiteX81" fmla="*/ 52945 w 53571"/>
                  <a:gd name="connsiteY81" fmla="*/ 105123 h 116161"/>
                  <a:gd name="connsiteX82" fmla="*/ 52735 w 53571"/>
                  <a:gd name="connsiteY82" fmla="*/ 94954 h 116161"/>
                  <a:gd name="connsiteX83" fmla="*/ 53363 w 53571"/>
                  <a:gd name="connsiteY83" fmla="*/ 90476 h 116161"/>
                  <a:gd name="connsiteX84" fmla="*/ 52945 w 53571"/>
                  <a:gd name="connsiteY84" fmla="*/ 85748 h 116161"/>
                  <a:gd name="connsiteX85" fmla="*/ 52735 w 53571"/>
                  <a:gd name="connsiteY85" fmla="*/ 81563 h 116161"/>
                  <a:gd name="connsiteX86" fmla="*/ 52945 w 53571"/>
                  <a:gd name="connsiteY86" fmla="*/ 73193 h 116161"/>
                  <a:gd name="connsiteX87" fmla="*/ 53363 w 53571"/>
                  <a:gd name="connsiteY87" fmla="*/ 65284 h 116161"/>
                  <a:gd name="connsiteX88" fmla="*/ 52945 w 53571"/>
                  <a:gd name="connsiteY88" fmla="*/ 58169 h 116161"/>
                  <a:gd name="connsiteX89" fmla="*/ 53363 w 53571"/>
                  <a:gd name="connsiteY89" fmla="*/ 50386 h 116161"/>
                  <a:gd name="connsiteX90" fmla="*/ 53572 w 53571"/>
                  <a:gd name="connsiteY90" fmla="*/ 46745 h 116161"/>
                  <a:gd name="connsiteX91" fmla="*/ 52945 w 53571"/>
                  <a:gd name="connsiteY91" fmla="*/ 28792 h 116161"/>
                  <a:gd name="connsiteX92" fmla="*/ 52945 w 53571"/>
                  <a:gd name="connsiteY92" fmla="*/ 16949 h 116161"/>
                  <a:gd name="connsiteX93" fmla="*/ 52945 w 53571"/>
                  <a:gd name="connsiteY93" fmla="*/ 12262 h 116161"/>
                  <a:gd name="connsiteX94" fmla="*/ 52945 w 53571"/>
                  <a:gd name="connsiteY94" fmla="*/ 9500 h 116161"/>
                  <a:gd name="connsiteX95" fmla="*/ 52945 w 53571"/>
                  <a:gd name="connsiteY95" fmla="*/ 1130 h 116161"/>
                  <a:gd name="connsiteX96" fmla="*/ 51815 w 53571"/>
                  <a:gd name="connsiteY96" fmla="*/ 628 h 116161"/>
                  <a:gd name="connsiteX97" fmla="*/ 50268 w 53571"/>
                  <a:gd name="connsiteY97" fmla="*/ 628 h 116161"/>
                  <a:gd name="connsiteX98" fmla="*/ 45209 w 53571"/>
                  <a:gd name="connsiteY98" fmla="*/ 628 h 116161"/>
                  <a:gd name="connsiteX99" fmla="*/ 41278 w 53571"/>
                  <a:gd name="connsiteY99" fmla="*/ 628 h 116161"/>
                  <a:gd name="connsiteX100" fmla="*/ 37097 w 53571"/>
                  <a:gd name="connsiteY100" fmla="*/ 0 h 116161"/>
                  <a:gd name="connsiteX101" fmla="*/ 32538 w 53571"/>
                  <a:gd name="connsiteY101" fmla="*/ 418 h 116161"/>
                  <a:gd name="connsiteX102" fmla="*/ 28357 w 53571"/>
                  <a:gd name="connsiteY102" fmla="*/ 418 h 116161"/>
                  <a:gd name="connsiteX103" fmla="*/ 19994 w 53571"/>
                  <a:gd name="connsiteY103" fmla="*/ 418 h 116161"/>
                  <a:gd name="connsiteX104" fmla="*/ 12132 w 53571"/>
                  <a:gd name="connsiteY104" fmla="*/ 0 h 116161"/>
                  <a:gd name="connsiteX105" fmla="*/ 3309 w 53571"/>
                  <a:gd name="connsiteY105" fmla="*/ 377 h 116161"/>
                  <a:gd name="connsiteX106" fmla="*/ 1553 w 53571"/>
                  <a:gd name="connsiteY106" fmla="*/ 126 h 116161"/>
                  <a:gd name="connsiteX107" fmla="*/ 382 w 53571"/>
                  <a:gd name="connsiteY107" fmla="*/ 126 h 116161"/>
                  <a:gd name="connsiteX108" fmla="*/ 131 w 53571"/>
                  <a:gd name="connsiteY108" fmla="*/ 502 h 116161"/>
                  <a:gd name="connsiteX109" fmla="*/ 131 w 53571"/>
                  <a:gd name="connsiteY109" fmla="*/ 1088 h 116161"/>
                  <a:gd name="connsiteX110" fmla="*/ 131 w 53571"/>
                  <a:gd name="connsiteY110" fmla="*/ 6989 h 116161"/>
                  <a:gd name="connsiteX111" fmla="*/ 131 w 53571"/>
                  <a:gd name="connsiteY111" fmla="*/ 13099 h 116161"/>
                  <a:gd name="connsiteX112" fmla="*/ 382 w 53571"/>
                  <a:gd name="connsiteY112" fmla="*/ 17660 h 116161"/>
                  <a:gd name="connsiteX113" fmla="*/ 675 w 53571"/>
                  <a:gd name="connsiteY113" fmla="*/ 26490 h 116161"/>
                  <a:gd name="connsiteX114" fmla="*/ 466 w 53571"/>
                  <a:gd name="connsiteY114" fmla="*/ 38333 h 116161"/>
                  <a:gd name="connsiteX115" fmla="*/ 675 w 53571"/>
                  <a:gd name="connsiteY115" fmla="*/ 48000 h 116161"/>
                  <a:gd name="connsiteX116" fmla="*/ 675 w 53571"/>
                  <a:gd name="connsiteY116" fmla="*/ 57458 h 116161"/>
                  <a:gd name="connsiteX117" fmla="*/ 48 w 53571"/>
                  <a:gd name="connsiteY117" fmla="*/ 61643 h 116161"/>
                  <a:gd name="connsiteX118" fmla="*/ 466 w 53571"/>
                  <a:gd name="connsiteY118" fmla="*/ 66497 h 116161"/>
                  <a:gd name="connsiteX119" fmla="*/ 466 w 53571"/>
                  <a:gd name="connsiteY119" fmla="*/ 70933 h 116161"/>
                  <a:gd name="connsiteX120" fmla="*/ 466 w 53571"/>
                  <a:gd name="connsiteY120" fmla="*/ 79805 h 116161"/>
                  <a:gd name="connsiteX121" fmla="*/ 48 w 53571"/>
                  <a:gd name="connsiteY121" fmla="*/ 88175 h 116161"/>
                  <a:gd name="connsiteX122" fmla="*/ 466 w 53571"/>
                  <a:gd name="connsiteY122" fmla="*/ 95791 h 116161"/>
                  <a:gd name="connsiteX123" fmla="*/ 48 w 53571"/>
                  <a:gd name="connsiteY123" fmla="*/ 105123 h 116161"/>
                  <a:gd name="connsiteX124" fmla="*/ 1971 w 53571"/>
                  <a:gd name="connsiteY124" fmla="*/ 109308 h 116161"/>
                  <a:gd name="connsiteX125" fmla="*/ 4271 w 53571"/>
                  <a:gd name="connsiteY125" fmla="*/ 110564 h 116161"/>
                  <a:gd name="connsiteX126" fmla="*/ 6864 w 53571"/>
                  <a:gd name="connsiteY126" fmla="*/ 111066 h 1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3571" h="116161">
                    <a:moveTo>
                      <a:pt x="6864" y="111066"/>
                    </a:moveTo>
                    <a:cubicBezTo>
                      <a:pt x="8252" y="110417"/>
                      <a:pt x="9268" y="109170"/>
                      <a:pt x="9624" y="107676"/>
                    </a:cubicBezTo>
                    <a:cubicBezTo>
                      <a:pt x="9624" y="106839"/>
                      <a:pt x="9624" y="104705"/>
                      <a:pt x="9624" y="102822"/>
                    </a:cubicBezTo>
                    <a:cubicBezTo>
                      <a:pt x="9577" y="101750"/>
                      <a:pt x="9435" y="100687"/>
                      <a:pt x="9205" y="99641"/>
                    </a:cubicBezTo>
                    <a:cubicBezTo>
                      <a:pt x="9093" y="98725"/>
                      <a:pt x="9093" y="97796"/>
                      <a:pt x="9205" y="96879"/>
                    </a:cubicBezTo>
                    <a:cubicBezTo>
                      <a:pt x="9231" y="95322"/>
                      <a:pt x="9373" y="93770"/>
                      <a:pt x="9624" y="92234"/>
                    </a:cubicBezTo>
                    <a:cubicBezTo>
                      <a:pt x="9711" y="91037"/>
                      <a:pt x="9711" y="89832"/>
                      <a:pt x="9624" y="88635"/>
                    </a:cubicBezTo>
                    <a:cubicBezTo>
                      <a:pt x="9624" y="87129"/>
                      <a:pt x="9624" y="85664"/>
                      <a:pt x="9624" y="83530"/>
                    </a:cubicBezTo>
                    <a:cubicBezTo>
                      <a:pt x="9624" y="82483"/>
                      <a:pt x="9205" y="81019"/>
                      <a:pt x="9205" y="80140"/>
                    </a:cubicBezTo>
                    <a:cubicBezTo>
                      <a:pt x="9239" y="78374"/>
                      <a:pt x="9381" y="76616"/>
                      <a:pt x="9624" y="74867"/>
                    </a:cubicBezTo>
                    <a:cubicBezTo>
                      <a:pt x="9728" y="73473"/>
                      <a:pt x="9728" y="72076"/>
                      <a:pt x="9624" y="70682"/>
                    </a:cubicBezTo>
                    <a:lnTo>
                      <a:pt x="9624" y="64112"/>
                    </a:lnTo>
                    <a:lnTo>
                      <a:pt x="9624" y="56705"/>
                    </a:lnTo>
                    <a:cubicBezTo>
                      <a:pt x="9415" y="53733"/>
                      <a:pt x="9415" y="54110"/>
                      <a:pt x="8327" y="52520"/>
                    </a:cubicBezTo>
                    <a:cubicBezTo>
                      <a:pt x="8327" y="52520"/>
                      <a:pt x="8327" y="52101"/>
                      <a:pt x="8327" y="51934"/>
                    </a:cubicBezTo>
                    <a:cubicBezTo>
                      <a:pt x="9072" y="48812"/>
                      <a:pt x="9573" y="45636"/>
                      <a:pt x="9833" y="42434"/>
                    </a:cubicBezTo>
                    <a:cubicBezTo>
                      <a:pt x="9833" y="41263"/>
                      <a:pt x="9205" y="38919"/>
                      <a:pt x="9205" y="37705"/>
                    </a:cubicBezTo>
                    <a:cubicBezTo>
                      <a:pt x="9205" y="31010"/>
                      <a:pt x="9833" y="29336"/>
                      <a:pt x="9833" y="23519"/>
                    </a:cubicBezTo>
                    <a:cubicBezTo>
                      <a:pt x="9833" y="21510"/>
                      <a:pt x="9582" y="19334"/>
                      <a:pt x="9456" y="17032"/>
                    </a:cubicBezTo>
                    <a:cubicBezTo>
                      <a:pt x="9653" y="16727"/>
                      <a:pt x="9782" y="16388"/>
                      <a:pt x="9833" y="16028"/>
                    </a:cubicBezTo>
                    <a:cubicBezTo>
                      <a:pt x="9833" y="15233"/>
                      <a:pt x="9833" y="13266"/>
                      <a:pt x="9833" y="11467"/>
                    </a:cubicBezTo>
                    <a:cubicBezTo>
                      <a:pt x="9833" y="10295"/>
                      <a:pt x="9833" y="10713"/>
                      <a:pt x="9498" y="10546"/>
                    </a:cubicBezTo>
                    <a:lnTo>
                      <a:pt x="9498" y="10546"/>
                    </a:lnTo>
                    <a:lnTo>
                      <a:pt x="9122" y="10127"/>
                    </a:lnTo>
                    <a:cubicBezTo>
                      <a:pt x="9352" y="10161"/>
                      <a:pt x="9552" y="10303"/>
                      <a:pt x="9666" y="10504"/>
                    </a:cubicBezTo>
                    <a:lnTo>
                      <a:pt x="11882" y="10504"/>
                    </a:lnTo>
                    <a:cubicBezTo>
                      <a:pt x="13262" y="10504"/>
                      <a:pt x="14642" y="10295"/>
                      <a:pt x="16607" y="10295"/>
                    </a:cubicBezTo>
                    <a:cubicBezTo>
                      <a:pt x="17568" y="10295"/>
                      <a:pt x="18948" y="9876"/>
                      <a:pt x="19743" y="9876"/>
                    </a:cubicBezTo>
                    <a:cubicBezTo>
                      <a:pt x="21395" y="9910"/>
                      <a:pt x="23042" y="10048"/>
                      <a:pt x="24677" y="10295"/>
                    </a:cubicBezTo>
                    <a:cubicBezTo>
                      <a:pt x="25923" y="10462"/>
                      <a:pt x="27182" y="10533"/>
                      <a:pt x="28441" y="10504"/>
                    </a:cubicBezTo>
                    <a:lnTo>
                      <a:pt x="34546" y="10295"/>
                    </a:lnTo>
                    <a:lnTo>
                      <a:pt x="41822" y="10295"/>
                    </a:lnTo>
                    <a:lnTo>
                      <a:pt x="42783" y="10295"/>
                    </a:lnTo>
                    <a:lnTo>
                      <a:pt x="42783" y="10295"/>
                    </a:lnTo>
                    <a:lnTo>
                      <a:pt x="42783" y="10295"/>
                    </a:lnTo>
                    <a:cubicBezTo>
                      <a:pt x="43026" y="9956"/>
                      <a:pt x="43306" y="9646"/>
                      <a:pt x="43620" y="9374"/>
                    </a:cubicBezTo>
                    <a:cubicBezTo>
                      <a:pt x="43620" y="9374"/>
                      <a:pt x="43871" y="9165"/>
                      <a:pt x="43954" y="9165"/>
                    </a:cubicBezTo>
                    <a:cubicBezTo>
                      <a:pt x="44038" y="9165"/>
                      <a:pt x="44247" y="9165"/>
                      <a:pt x="43954" y="9458"/>
                    </a:cubicBezTo>
                    <a:cubicBezTo>
                      <a:pt x="43824" y="9751"/>
                      <a:pt x="43674" y="10031"/>
                      <a:pt x="43494" y="10295"/>
                    </a:cubicBezTo>
                    <a:cubicBezTo>
                      <a:pt x="43348" y="10483"/>
                      <a:pt x="43180" y="10650"/>
                      <a:pt x="42992" y="10797"/>
                    </a:cubicBezTo>
                    <a:lnTo>
                      <a:pt x="42992" y="10797"/>
                    </a:lnTo>
                    <a:lnTo>
                      <a:pt x="42992" y="11174"/>
                    </a:lnTo>
                    <a:lnTo>
                      <a:pt x="42992" y="11885"/>
                    </a:lnTo>
                    <a:cubicBezTo>
                      <a:pt x="42992" y="12387"/>
                      <a:pt x="42992" y="12889"/>
                      <a:pt x="42992" y="13433"/>
                    </a:cubicBezTo>
                    <a:lnTo>
                      <a:pt x="42992" y="14061"/>
                    </a:lnTo>
                    <a:cubicBezTo>
                      <a:pt x="42992" y="15233"/>
                      <a:pt x="43661" y="17618"/>
                      <a:pt x="43661" y="18790"/>
                    </a:cubicBezTo>
                    <a:cubicBezTo>
                      <a:pt x="43661" y="25528"/>
                      <a:pt x="42992" y="27160"/>
                      <a:pt x="42992" y="33018"/>
                    </a:cubicBezTo>
                    <a:cubicBezTo>
                      <a:pt x="42992" y="35571"/>
                      <a:pt x="43452" y="38542"/>
                      <a:pt x="43452" y="41388"/>
                    </a:cubicBezTo>
                    <a:cubicBezTo>
                      <a:pt x="43452" y="43481"/>
                      <a:pt x="43243" y="46159"/>
                      <a:pt x="43118" y="48042"/>
                    </a:cubicBezTo>
                    <a:cubicBezTo>
                      <a:pt x="43084" y="48180"/>
                      <a:pt x="43084" y="48322"/>
                      <a:pt x="43118" y="48461"/>
                    </a:cubicBezTo>
                    <a:cubicBezTo>
                      <a:pt x="43118" y="49256"/>
                      <a:pt x="42909" y="51223"/>
                      <a:pt x="42909" y="53022"/>
                    </a:cubicBezTo>
                    <a:cubicBezTo>
                      <a:pt x="42959" y="54026"/>
                      <a:pt x="43114" y="55022"/>
                      <a:pt x="43369" y="55993"/>
                    </a:cubicBezTo>
                    <a:cubicBezTo>
                      <a:pt x="43553" y="56830"/>
                      <a:pt x="43624" y="57688"/>
                      <a:pt x="43578" y="58546"/>
                    </a:cubicBezTo>
                    <a:cubicBezTo>
                      <a:pt x="43549" y="59952"/>
                      <a:pt x="43394" y="61354"/>
                      <a:pt x="43118" y="62731"/>
                    </a:cubicBezTo>
                    <a:cubicBezTo>
                      <a:pt x="42955" y="63840"/>
                      <a:pt x="42888" y="64957"/>
                      <a:pt x="42909" y="66079"/>
                    </a:cubicBezTo>
                    <a:cubicBezTo>
                      <a:pt x="42909" y="67460"/>
                      <a:pt x="43118" y="68841"/>
                      <a:pt x="43118" y="70808"/>
                    </a:cubicBezTo>
                    <a:cubicBezTo>
                      <a:pt x="43118" y="71770"/>
                      <a:pt x="43578" y="73151"/>
                      <a:pt x="43578" y="73946"/>
                    </a:cubicBezTo>
                    <a:cubicBezTo>
                      <a:pt x="43553" y="75603"/>
                      <a:pt x="43398" y="77252"/>
                      <a:pt x="43118" y="78884"/>
                    </a:cubicBezTo>
                    <a:cubicBezTo>
                      <a:pt x="42951" y="80131"/>
                      <a:pt x="42880" y="81391"/>
                      <a:pt x="42909" y="82651"/>
                    </a:cubicBezTo>
                    <a:cubicBezTo>
                      <a:pt x="42909" y="84408"/>
                      <a:pt x="42909" y="85915"/>
                      <a:pt x="43118" y="87631"/>
                    </a:cubicBezTo>
                    <a:lnTo>
                      <a:pt x="43118" y="96670"/>
                    </a:lnTo>
                    <a:cubicBezTo>
                      <a:pt x="42984" y="98323"/>
                      <a:pt x="43444" y="99972"/>
                      <a:pt x="44414" y="101315"/>
                    </a:cubicBezTo>
                    <a:cubicBezTo>
                      <a:pt x="44414" y="101315"/>
                      <a:pt x="44623" y="101775"/>
                      <a:pt x="44623" y="101985"/>
                    </a:cubicBezTo>
                    <a:cubicBezTo>
                      <a:pt x="44494" y="103198"/>
                      <a:pt x="44268" y="104404"/>
                      <a:pt x="43954" y="105584"/>
                    </a:cubicBezTo>
                    <a:lnTo>
                      <a:pt x="43954" y="106170"/>
                    </a:lnTo>
                    <a:cubicBezTo>
                      <a:pt x="43954" y="106170"/>
                      <a:pt x="43954" y="106170"/>
                      <a:pt x="43954" y="106170"/>
                    </a:cubicBezTo>
                    <a:lnTo>
                      <a:pt x="43745" y="106170"/>
                    </a:lnTo>
                    <a:lnTo>
                      <a:pt x="43410" y="106170"/>
                    </a:lnTo>
                    <a:cubicBezTo>
                      <a:pt x="43410" y="106170"/>
                      <a:pt x="43410" y="106170"/>
                      <a:pt x="43410" y="106463"/>
                    </a:cubicBezTo>
                    <a:cubicBezTo>
                      <a:pt x="43410" y="106755"/>
                      <a:pt x="43410" y="106797"/>
                      <a:pt x="42449" y="106797"/>
                    </a:cubicBezTo>
                    <a:cubicBezTo>
                      <a:pt x="35257" y="106797"/>
                      <a:pt x="33333" y="106170"/>
                      <a:pt x="27228" y="106170"/>
                    </a:cubicBezTo>
                    <a:cubicBezTo>
                      <a:pt x="24468" y="106170"/>
                      <a:pt x="21290" y="106588"/>
                      <a:pt x="18321" y="106588"/>
                    </a:cubicBezTo>
                    <a:cubicBezTo>
                      <a:pt x="15352" y="106588"/>
                      <a:pt x="10711" y="106170"/>
                      <a:pt x="9247" y="106170"/>
                    </a:cubicBezTo>
                    <a:cubicBezTo>
                      <a:pt x="6901" y="106630"/>
                      <a:pt x="5174" y="108634"/>
                      <a:pt x="5066" y="111024"/>
                    </a:cubicBezTo>
                    <a:cubicBezTo>
                      <a:pt x="5007" y="112606"/>
                      <a:pt x="5463" y="114158"/>
                      <a:pt x="6362" y="115460"/>
                    </a:cubicBezTo>
                    <a:cubicBezTo>
                      <a:pt x="8131" y="116025"/>
                      <a:pt x="9987" y="116251"/>
                      <a:pt x="11840" y="116130"/>
                    </a:cubicBezTo>
                    <a:cubicBezTo>
                      <a:pt x="18405" y="116130"/>
                      <a:pt x="24970" y="115460"/>
                      <a:pt x="31117" y="115460"/>
                    </a:cubicBezTo>
                    <a:lnTo>
                      <a:pt x="35298" y="115460"/>
                    </a:lnTo>
                    <a:lnTo>
                      <a:pt x="38769" y="115460"/>
                    </a:lnTo>
                    <a:lnTo>
                      <a:pt x="44247" y="115460"/>
                    </a:lnTo>
                    <a:lnTo>
                      <a:pt x="52945" y="115460"/>
                    </a:lnTo>
                    <a:cubicBezTo>
                      <a:pt x="52945" y="112279"/>
                      <a:pt x="52945" y="108681"/>
                      <a:pt x="52945" y="105123"/>
                    </a:cubicBezTo>
                    <a:cubicBezTo>
                      <a:pt x="52945" y="99181"/>
                      <a:pt x="52735" y="96210"/>
                      <a:pt x="52735" y="94954"/>
                    </a:cubicBezTo>
                    <a:cubicBezTo>
                      <a:pt x="52735" y="93699"/>
                      <a:pt x="53363" y="92192"/>
                      <a:pt x="53363" y="90476"/>
                    </a:cubicBezTo>
                    <a:cubicBezTo>
                      <a:pt x="53363" y="89681"/>
                      <a:pt x="52945" y="88049"/>
                      <a:pt x="52945" y="85748"/>
                    </a:cubicBezTo>
                    <a:cubicBezTo>
                      <a:pt x="52945" y="84157"/>
                      <a:pt x="52735" y="82776"/>
                      <a:pt x="52735" y="81563"/>
                    </a:cubicBezTo>
                    <a:cubicBezTo>
                      <a:pt x="52735" y="78801"/>
                      <a:pt x="52735" y="76415"/>
                      <a:pt x="52945" y="73193"/>
                    </a:cubicBezTo>
                    <a:cubicBezTo>
                      <a:pt x="53154" y="69971"/>
                      <a:pt x="53363" y="66455"/>
                      <a:pt x="53363" y="65284"/>
                    </a:cubicBezTo>
                    <a:cubicBezTo>
                      <a:pt x="53363" y="62898"/>
                      <a:pt x="52945" y="60555"/>
                      <a:pt x="52945" y="58169"/>
                    </a:cubicBezTo>
                    <a:lnTo>
                      <a:pt x="53363" y="50386"/>
                    </a:lnTo>
                    <a:cubicBezTo>
                      <a:pt x="53505" y="49176"/>
                      <a:pt x="53572" y="47963"/>
                      <a:pt x="53572" y="46745"/>
                    </a:cubicBezTo>
                    <a:cubicBezTo>
                      <a:pt x="53572" y="40635"/>
                      <a:pt x="52945" y="34525"/>
                      <a:pt x="52945" y="28792"/>
                    </a:cubicBezTo>
                    <a:cubicBezTo>
                      <a:pt x="52945" y="26616"/>
                      <a:pt x="52945" y="24607"/>
                      <a:pt x="52945" y="16949"/>
                    </a:cubicBezTo>
                    <a:cubicBezTo>
                      <a:pt x="52945" y="15484"/>
                      <a:pt x="52945" y="13894"/>
                      <a:pt x="52945" y="12262"/>
                    </a:cubicBezTo>
                    <a:lnTo>
                      <a:pt x="52945" y="9500"/>
                    </a:lnTo>
                    <a:lnTo>
                      <a:pt x="52945" y="1130"/>
                    </a:lnTo>
                    <a:cubicBezTo>
                      <a:pt x="53195" y="335"/>
                      <a:pt x="52276" y="711"/>
                      <a:pt x="51815" y="628"/>
                    </a:cubicBezTo>
                    <a:lnTo>
                      <a:pt x="50268" y="628"/>
                    </a:lnTo>
                    <a:lnTo>
                      <a:pt x="45209" y="628"/>
                    </a:lnTo>
                    <a:lnTo>
                      <a:pt x="41278" y="628"/>
                    </a:lnTo>
                    <a:cubicBezTo>
                      <a:pt x="40107" y="628"/>
                      <a:pt x="38727" y="0"/>
                      <a:pt x="37097" y="0"/>
                    </a:cubicBezTo>
                    <a:cubicBezTo>
                      <a:pt x="35587" y="218"/>
                      <a:pt x="34065" y="356"/>
                      <a:pt x="32538" y="418"/>
                    </a:cubicBezTo>
                    <a:cubicBezTo>
                      <a:pt x="30991" y="418"/>
                      <a:pt x="29611" y="418"/>
                      <a:pt x="28357" y="418"/>
                    </a:cubicBezTo>
                    <a:lnTo>
                      <a:pt x="19994" y="418"/>
                    </a:lnTo>
                    <a:cubicBezTo>
                      <a:pt x="17067" y="418"/>
                      <a:pt x="13303" y="0"/>
                      <a:pt x="12132" y="0"/>
                    </a:cubicBezTo>
                    <a:lnTo>
                      <a:pt x="3309" y="377"/>
                    </a:lnTo>
                    <a:lnTo>
                      <a:pt x="1553" y="126"/>
                    </a:lnTo>
                    <a:lnTo>
                      <a:pt x="382" y="126"/>
                    </a:lnTo>
                    <a:cubicBezTo>
                      <a:pt x="90" y="126"/>
                      <a:pt x="382" y="126"/>
                      <a:pt x="131" y="502"/>
                    </a:cubicBezTo>
                    <a:lnTo>
                      <a:pt x="131" y="1088"/>
                    </a:lnTo>
                    <a:cubicBezTo>
                      <a:pt x="131" y="2804"/>
                      <a:pt x="131" y="4938"/>
                      <a:pt x="131" y="6989"/>
                    </a:cubicBezTo>
                    <a:cubicBezTo>
                      <a:pt x="131" y="10755"/>
                      <a:pt x="131" y="11425"/>
                      <a:pt x="131" y="13099"/>
                    </a:cubicBezTo>
                    <a:lnTo>
                      <a:pt x="382" y="17660"/>
                    </a:lnTo>
                    <a:cubicBezTo>
                      <a:pt x="382" y="20673"/>
                      <a:pt x="675" y="23603"/>
                      <a:pt x="675" y="26490"/>
                    </a:cubicBezTo>
                    <a:cubicBezTo>
                      <a:pt x="675" y="28666"/>
                      <a:pt x="466" y="30675"/>
                      <a:pt x="466" y="38333"/>
                    </a:cubicBezTo>
                    <a:cubicBezTo>
                      <a:pt x="466" y="41263"/>
                      <a:pt x="466" y="44652"/>
                      <a:pt x="675" y="48000"/>
                    </a:cubicBezTo>
                    <a:cubicBezTo>
                      <a:pt x="675" y="53524"/>
                      <a:pt x="675" y="56370"/>
                      <a:pt x="675" y="57458"/>
                    </a:cubicBezTo>
                    <a:cubicBezTo>
                      <a:pt x="675" y="58546"/>
                      <a:pt x="48" y="60011"/>
                      <a:pt x="48" y="61643"/>
                    </a:cubicBezTo>
                    <a:cubicBezTo>
                      <a:pt x="270" y="63254"/>
                      <a:pt x="407" y="64874"/>
                      <a:pt x="466" y="66497"/>
                    </a:cubicBezTo>
                    <a:cubicBezTo>
                      <a:pt x="466" y="68171"/>
                      <a:pt x="466" y="69636"/>
                      <a:pt x="466" y="70933"/>
                    </a:cubicBezTo>
                    <a:lnTo>
                      <a:pt x="466" y="79805"/>
                    </a:lnTo>
                    <a:cubicBezTo>
                      <a:pt x="466" y="82986"/>
                      <a:pt x="48" y="87003"/>
                      <a:pt x="48" y="88175"/>
                    </a:cubicBezTo>
                    <a:cubicBezTo>
                      <a:pt x="48" y="90686"/>
                      <a:pt x="466" y="93238"/>
                      <a:pt x="466" y="95791"/>
                    </a:cubicBezTo>
                    <a:cubicBezTo>
                      <a:pt x="466" y="97465"/>
                      <a:pt x="48" y="102152"/>
                      <a:pt x="48" y="105123"/>
                    </a:cubicBezTo>
                    <a:cubicBezTo>
                      <a:pt x="-203" y="106776"/>
                      <a:pt x="549" y="108425"/>
                      <a:pt x="1971" y="109308"/>
                    </a:cubicBezTo>
                    <a:cubicBezTo>
                      <a:pt x="2427" y="110141"/>
                      <a:pt x="3326" y="110631"/>
                      <a:pt x="4271" y="110564"/>
                    </a:cubicBezTo>
                    <a:cubicBezTo>
                      <a:pt x="5120" y="110811"/>
                      <a:pt x="5986" y="110978"/>
                      <a:pt x="6864" y="111066"/>
                    </a:cubicBezTo>
                    <a:close/>
                  </a:path>
                </a:pathLst>
              </a:custGeom>
              <a:solidFill>
                <a:schemeClr val="bg1"/>
              </a:solidFill>
              <a:ln w="3805" cap="flat">
                <a:noFill/>
                <a:prstDash val="solid"/>
                <a:miter/>
              </a:ln>
            </p:spPr>
            <p:txBody>
              <a:bodyPr wrap="none" rtlCol="0" anchor="ctr"/>
              <a:lstStyle/>
              <a:p>
                <a:endParaRPr lang="en-CA"/>
              </a:p>
            </p:txBody>
          </p:sp>
          <p:sp>
            <p:nvSpPr>
              <p:cNvPr id="323" name="Freeform 322">
                <a:extLst>
                  <a:ext uri="{FF2B5EF4-FFF2-40B4-BE49-F238E27FC236}">
                    <a16:creationId xmlns:a16="http://schemas.microsoft.com/office/drawing/2014/main" id="{CF1E2547-88FD-D14E-8CF8-7DF48A51F536}"/>
                  </a:ext>
                </a:extLst>
              </p:cNvPr>
              <p:cNvSpPr/>
              <p:nvPr/>
            </p:nvSpPr>
            <p:spPr>
              <a:xfrm>
                <a:off x="7804327" y="3366645"/>
                <a:ext cx="43238" cy="10382"/>
              </a:xfrm>
              <a:custGeom>
                <a:avLst/>
                <a:gdLst>
                  <a:gd name="connsiteX0" fmla="*/ 42677 w 43238"/>
                  <a:gd name="connsiteY0" fmla="*/ 3604 h 10382"/>
                  <a:gd name="connsiteX1" fmla="*/ 42217 w 43238"/>
                  <a:gd name="connsiteY1" fmla="*/ 842 h 10382"/>
                  <a:gd name="connsiteX2" fmla="*/ 41548 w 43238"/>
                  <a:gd name="connsiteY2" fmla="*/ 632 h 10382"/>
                  <a:gd name="connsiteX3" fmla="*/ 41088 w 43238"/>
                  <a:gd name="connsiteY3" fmla="*/ 1051 h 10382"/>
                  <a:gd name="connsiteX4" fmla="*/ 40712 w 43238"/>
                  <a:gd name="connsiteY4" fmla="*/ 1051 h 10382"/>
                  <a:gd name="connsiteX5" fmla="*/ 40043 w 43238"/>
                  <a:gd name="connsiteY5" fmla="*/ 632 h 10382"/>
                  <a:gd name="connsiteX6" fmla="*/ 39583 w 43238"/>
                  <a:gd name="connsiteY6" fmla="*/ 423 h 10382"/>
                  <a:gd name="connsiteX7" fmla="*/ 38872 w 43238"/>
                  <a:gd name="connsiteY7" fmla="*/ 632 h 10382"/>
                  <a:gd name="connsiteX8" fmla="*/ 38370 w 43238"/>
                  <a:gd name="connsiteY8" fmla="*/ 1051 h 10382"/>
                  <a:gd name="connsiteX9" fmla="*/ 37659 w 43238"/>
                  <a:gd name="connsiteY9" fmla="*/ 632 h 10382"/>
                  <a:gd name="connsiteX10" fmla="*/ 37074 w 43238"/>
                  <a:gd name="connsiteY10" fmla="*/ 423 h 10382"/>
                  <a:gd name="connsiteX11" fmla="*/ 36196 w 43238"/>
                  <a:gd name="connsiteY11" fmla="*/ 632 h 10382"/>
                  <a:gd name="connsiteX12" fmla="*/ 35109 w 43238"/>
                  <a:gd name="connsiteY12" fmla="*/ 632 h 10382"/>
                  <a:gd name="connsiteX13" fmla="*/ 34440 w 43238"/>
                  <a:gd name="connsiteY13" fmla="*/ 1888 h 10382"/>
                  <a:gd name="connsiteX14" fmla="*/ 34440 w 43238"/>
                  <a:gd name="connsiteY14" fmla="*/ 1888 h 10382"/>
                  <a:gd name="connsiteX15" fmla="*/ 33018 w 43238"/>
                  <a:gd name="connsiteY15" fmla="*/ 423 h 10382"/>
                  <a:gd name="connsiteX16" fmla="*/ 32307 w 43238"/>
                  <a:gd name="connsiteY16" fmla="*/ 1051 h 10382"/>
                  <a:gd name="connsiteX17" fmla="*/ 30216 w 43238"/>
                  <a:gd name="connsiteY17" fmla="*/ 423 h 10382"/>
                  <a:gd name="connsiteX18" fmla="*/ 29213 w 43238"/>
                  <a:gd name="connsiteY18" fmla="*/ 800 h 10382"/>
                  <a:gd name="connsiteX19" fmla="*/ 29213 w 43238"/>
                  <a:gd name="connsiteY19" fmla="*/ 423 h 10382"/>
                  <a:gd name="connsiteX20" fmla="*/ 28544 w 43238"/>
                  <a:gd name="connsiteY20" fmla="*/ 214 h 10382"/>
                  <a:gd name="connsiteX21" fmla="*/ 28167 w 43238"/>
                  <a:gd name="connsiteY21" fmla="*/ 549 h 10382"/>
                  <a:gd name="connsiteX22" fmla="*/ 27833 w 43238"/>
                  <a:gd name="connsiteY22" fmla="*/ 549 h 10382"/>
                  <a:gd name="connsiteX23" fmla="*/ 27833 w 43238"/>
                  <a:gd name="connsiteY23" fmla="*/ 925 h 10382"/>
                  <a:gd name="connsiteX24" fmla="*/ 27247 w 43238"/>
                  <a:gd name="connsiteY24" fmla="*/ 549 h 10382"/>
                  <a:gd name="connsiteX25" fmla="*/ 26746 w 43238"/>
                  <a:gd name="connsiteY25" fmla="*/ 339 h 10382"/>
                  <a:gd name="connsiteX26" fmla="*/ 26076 w 43238"/>
                  <a:gd name="connsiteY26" fmla="*/ 549 h 10382"/>
                  <a:gd name="connsiteX27" fmla="*/ 25575 w 43238"/>
                  <a:gd name="connsiteY27" fmla="*/ 967 h 10382"/>
                  <a:gd name="connsiteX28" fmla="*/ 24864 w 43238"/>
                  <a:gd name="connsiteY28" fmla="*/ 549 h 10382"/>
                  <a:gd name="connsiteX29" fmla="*/ 24278 w 43238"/>
                  <a:gd name="connsiteY29" fmla="*/ 339 h 10382"/>
                  <a:gd name="connsiteX30" fmla="*/ 23400 w 43238"/>
                  <a:gd name="connsiteY30" fmla="*/ 549 h 10382"/>
                  <a:gd name="connsiteX31" fmla="*/ 22271 w 43238"/>
                  <a:gd name="connsiteY31" fmla="*/ 549 h 10382"/>
                  <a:gd name="connsiteX32" fmla="*/ 21644 w 43238"/>
                  <a:gd name="connsiteY32" fmla="*/ 1804 h 10382"/>
                  <a:gd name="connsiteX33" fmla="*/ 21644 w 43238"/>
                  <a:gd name="connsiteY33" fmla="*/ 1804 h 10382"/>
                  <a:gd name="connsiteX34" fmla="*/ 20222 w 43238"/>
                  <a:gd name="connsiteY34" fmla="*/ 339 h 10382"/>
                  <a:gd name="connsiteX35" fmla="*/ 19511 w 43238"/>
                  <a:gd name="connsiteY35" fmla="*/ 967 h 10382"/>
                  <a:gd name="connsiteX36" fmla="*/ 17421 w 43238"/>
                  <a:gd name="connsiteY36" fmla="*/ 339 h 10382"/>
                  <a:gd name="connsiteX37" fmla="*/ 16166 w 43238"/>
                  <a:gd name="connsiteY37" fmla="*/ 758 h 10382"/>
                  <a:gd name="connsiteX38" fmla="*/ 15163 w 43238"/>
                  <a:gd name="connsiteY38" fmla="*/ 423 h 10382"/>
                  <a:gd name="connsiteX39" fmla="*/ 15163 w 43238"/>
                  <a:gd name="connsiteY39" fmla="*/ 423 h 10382"/>
                  <a:gd name="connsiteX40" fmla="*/ 14452 w 43238"/>
                  <a:gd name="connsiteY40" fmla="*/ 214 h 10382"/>
                  <a:gd name="connsiteX41" fmla="*/ 14034 w 43238"/>
                  <a:gd name="connsiteY41" fmla="*/ 632 h 10382"/>
                  <a:gd name="connsiteX42" fmla="*/ 13657 w 43238"/>
                  <a:gd name="connsiteY42" fmla="*/ 632 h 10382"/>
                  <a:gd name="connsiteX43" fmla="*/ 12988 w 43238"/>
                  <a:gd name="connsiteY43" fmla="*/ 214 h 10382"/>
                  <a:gd name="connsiteX44" fmla="*/ 12486 w 43238"/>
                  <a:gd name="connsiteY44" fmla="*/ 5 h 10382"/>
                  <a:gd name="connsiteX45" fmla="*/ 11776 w 43238"/>
                  <a:gd name="connsiteY45" fmla="*/ 214 h 10382"/>
                  <a:gd name="connsiteX46" fmla="*/ 11316 w 43238"/>
                  <a:gd name="connsiteY46" fmla="*/ 632 h 10382"/>
                  <a:gd name="connsiteX47" fmla="*/ 10605 w 43238"/>
                  <a:gd name="connsiteY47" fmla="*/ 214 h 10382"/>
                  <a:gd name="connsiteX48" fmla="*/ 10019 w 43238"/>
                  <a:gd name="connsiteY48" fmla="*/ 5 h 10382"/>
                  <a:gd name="connsiteX49" fmla="*/ 9099 w 43238"/>
                  <a:gd name="connsiteY49" fmla="*/ 214 h 10382"/>
                  <a:gd name="connsiteX50" fmla="*/ 8012 w 43238"/>
                  <a:gd name="connsiteY50" fmla="*/ 214 h 10382"/>
                  <a:gd name="connsiteX51" fmla="*/ 7385 w 43238"/>
                  <a:gd name="connsiteY51" fmla="*/ 1469 h 10382"/>
                  <a:gd name="connsiteX52" fmla="*/ 7385 w 43238"/>
                  <a:gd name="connsiteY52" fmla="*/ 1469 h 10382"/>
                  <a:gd name="connsiteX53" fmla="*/ 5963 w 43238"/>
                  <a:gd name="connsiteY53" fmla="*/ 5 h 10382"/>
                  <a:gd name="connsiteX54" fmla="*/ 5252 w 43238"/>
                  <a:gd name="connsiteY54" fmla="*/ 632 h 10382"/>
                  <a:gd name="connsiteX55" fmla="*/ 3120 w 43238"/>
                  <a:gd name="connsiteY55" fmla="*/ 5 h 10382"/>
                  <a:gd name="connsiteX56" fmla="*/ 1907 w 43238"/>
                  <a:gd name="connsiteY56" fmla="*/ 423 h 10382"/>
                  <a:gd name="connsiteX57" fmla="*/ 611 w 43238"/>
                  <a:gd name="connsiteY57" fmla="*/ 5 h 10382"/>
                  <a:gd name="connsiteX58" fmla="*/ 25 w 43238"/>
                  <a:gd name="connsiteY58" fmla="*/ 4859 h 10382"/>
                  <a:gd name="connsiteX59" fmla="*/ 234 w 43238"/>
                  <a:gd name="connsiteY59" fmla="*/ 9337 h 10382"/>
                  <a:gd name="connsiteX60" fmla="*/ 987 w 43238"/>
                  <a:gd name="connsiteY60" fmla="*/ 9965 h 10382"/>
                  <a:gd name="connsiteX61" fmla="*/ 3663 w 43238"/>
                  <a:gd name="connsiteY61" fmla="*/ 9337 h 10382"/>
                  <a:gd name="connsiteX62" fmla="*/ 5420 w 43238"/>
                  <a:gd name="connsiteY62" fmla="*/ 9546 h 10382"/>
                  <a:gd name="connsiteX63" fmla="*/ 6883 w 43238"/>
                  <a:gd name="connsiteY63" fmla="*/ 9337 h 10382"/>
                  <a:gd name="connsiteX64" fmla="*/ 8263 w 43238"/>
                  <a:gd name="connsiteY64" fmla="*/ 9337 h 10382"/>
                  <a:gd name="connsiteX65" fmla="*/ 8890 w 43238"/>
                  <a:gd name="connsiteY65" fmla="*/ 9965 h 10382"/>
                  <a:gd name="connsiteX66" fmla="*/ 9560 w 43238"/>
                  <a:gd name="connsiteY66" fmla="*/ 9546 h 10382"/>
                  <a:gd name="connsiteX67" fmla="*/ 10187 w 43238"/>
                  <a:gd name="connsiteY67" fmla="*/ 9546 h 10382"/>
                  <a:gd name="connsiteX68" fmla="*/ 11441 w 43238"/>
                  <a:gd name="connsiteY68" fmla="*/ 9546 h 10382"/>
                  <a:gd name="connsiteX69" fmla="*/ 12612 w 43238"/>
                  <a:gd name="connsiteY69" fmla="*/ 9965 h 10382"/>
                  <a:gd name="connsiteX70" fmla="*/ 13657 w 43238"/>
                  <a:gd name="connsiteY70" fmla="*/ 9546 h 10382"/>
                  <a:gd name="connsiteX71" fmla="*/ 14828 w 43238"/>
                  <a:gd name="connsiteY71" fmla="*/ 9923 h 10382"/>
                  <a:gd name="connsiteX72" fmla="*/ 15372 w 43238"/>
                  <a:gd name="connsiteY72" fmla="*/ 10174 h 10382"/>
                  <a:gd name="connsiteX73" fmla="*/ 18048 w 43238"/>
                  <a:gd name="connsiteY73" fmla="*/ 9546 h 10382"/>
                  <a:gd name="connsiteX74" fmla="*/ 19804 w 43238"/>
                  <a:gd name="connsiteY74" fmla="*/ 9755 h 10382"/>
                  <a:gd name="connsiteX75" fmla="*/ 21268 w 43238"/>
                  <a:gd name="connsiteY75" fmla="*/ 9546 h 10382"/>
                  <a:gd name="connsiteX76" fmla="*/ 22689 w 43238"/>
                  <a:gd name="connsiteY76" fmla="*/ 9546 h 10382"/>
                  <a:gd name="connsiteX77" fmla="*/ 23275 w 43238"/>
                  <a:gd name="connsiteY77" fmla="*/ 10174 h 10382"/>
                  <a:gd name="connsiteX78" fmla="*/ 23986 w 43238"/>
                  <a:gd name="connsiteY78" fmla="*/ 9755 h 10382"/>
                  <a:gd name="connsiteX79" fmla="*/ 24571 w 43238"/>
                  <a:gd name="connsiteY79" fmla="*/ 9755 h 10382"/>
                  <a:gd name="connsiteX80" fmla="*/ 25826 w 43238"/>
                  <a:gd name="connsiteY80" fmla="*/ 9755 h 10382"/>
                  <a:gd name="connsiteX81" fmla="*/ 26997 w 43238"/>
                  <a:gd name="connsiteY81" fmla="*/ 10174 h 10382"/>
                  <a:gd name="connsiteX82" fmla="*/ 27833 w 43238"/>
                  <a:gd name="connsiteY82" fmla="*/ 9797 h 10382"/>
                  <a:gd name="connsiteX83" fmla="*/ 28586 w 43238"/>
                  <a:gd name="connsiteY83" fmla="*/ 10383 h 10382"/>
                  <a:gd name="connsiteX84" fmla="*/ 31262 w 43238"/>
                  <a:gd name="connsiteY84" fmla="*/ 9755 h 10382"/>
                  <a:gd name="connsiteX85" fmla="*/ 33018 w 43238"/>
                  <a:gd name="connsiteY85" fmla="*/ 9965 h 10382"/>
                  <a:gd name="connsiteX86" fmla="*/ 34481 w 43238"/>
                  <a:gd name="connsiteY86" fmla="*/ 9755 h 10382"/>
                  <a:gd name="connsiteX87" fmla="*/ 35903 w 43238"/>
                  <a:gd name="connsiteY87" fmla="*/ 9755 h 10382"/>
                  <a:gd name="connsiteX88" fmla="*/ 36530 w 43238"/>
                  <a:gd name="connsiteY88" fmla="*/ 10383 h 10382"/>
                  <a:gd name="connsiteX89" fmla="*/ 37200 w 43238"/>
                  <a:gd name="connsiteY89" fmla="*/ 9965 h 10382"/>
                  <a:gd name="connsiteX90" fmla="*/ 37827 w 43238"/>
                  <a:gd name="connsiteY90" fmla="*/ 9965 h 10382"/>
                  <a:gd name="connsiteX91" fmla="*/ 39039 w 43238"/>
                  <a:gd name="connsiteY91" fmla="*/ 9965 h 10382"/>
                  <a:gd name="connsiteX92" fmla="*/ 40210 w 43238"/>
                  <a:gd name="connsiteY92" fmla="*/ 10383 h 10382"/>
                  <a:gd name="connsiteX93" fmla="*/ 41297 w 43238"/>
                  <a:gd name="connsiteY93" fmla="*/ 9965 h 10382"/>
                  <a:gd name="connsiteX94" fmla="*/ 42594 w 43238"/>
                  <a:gd name="connsiteY94" fmla="*/ 10383 h 10382"/>
                  <a:gd name="connsiteX95" fmla="*/ 43179 w 43238"/>
                  <a:gd name="connsiteY95" fmla="*/ 8458 h 10382"/>
                  <a:gd name="connsiteX96" fmla="*/ 43179 w 43238"/>
                  <a:gd name="connsiteY96" fmla="*/ 6156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3238" h="10382">
                    <a:moveTo>
                      <a:pt x="42677" y="3604"/>
                    </a:moveTo>
                    <a:cubicBezTo>
                      <a:pt x="42661" y="2666"/>
                      <a:pt x="42506" y="1733"/>
                      <a:pt x="42217" y="842"/>
                    </a:cubicBezTo>
                    <a:cubicBezTo>
                      <a:pt x="42217" y="842"/>
                      <a:pt x="41799" y="632"/>
                      <a:pt x="41548" y="632"/>
                    </a:cubicBezTo>
                    <a:cubicBezTo>
                      <a:pt x="41297" y="632"/>
                      <a:pt x="41256" y="842"/>
                      <a:pt x="41088" y="1051"/>
                    </a:cubicBezTo>
                    <a:cubicBezTo>
                      <a:pt x="40971" y="1118"/>
                      <a:pt x="40829" y="1118"/>
                      <a:pt x="40712" y="1051"/>
                    </a:cubicBezTo>
                    <a:cubicBezTo>
                      <a:pt x="40461" y="1051"/>
                      <a:pt x="40252" y="1051"/>
                      <a:pt x="40043" y="632"/>
                    </a:cubicBezTo>
                    <a:cubicBezTo>
                      <a:pt x="39934" y="490"/>
                      <a:pt x="39763" y="415"/>
                      <a:pt x="39583" y="423"/>
                    </a:cubicBezTo>
                    <a:cubicBezTo>
                      <a:pt x="39583" y="423"/>
                      <a:pt x="39165" y="632"/>
                      <a:pt x="38872" y="632"/>
                    </a:cubicBezTo>
                    <a:cubicBezTo>
                      <a:pt x="38580" y="632"/>
                      <a:pt x="38496" y="1051"/>
                      <a:pt x="38370" y="1051"/>
                    </a:cubicBezTo>
                    <a:cubicBezTo>
                      <a:pt x="38245" y="1051"/>
                      <a:pt x="37910" y="1051"/>
                      <a:pt x="37659" y="632"/>
                    </a:cubicBezTo>
                    <a:cubicBezTo>
                      <a:pt x="37509" y="469"/>
                      <a:pt x="37291" y="394"/>
                      <a:pt x="37074" y="423"/>
                    </a:cubicBezTo>
                    <a:cubicBezTo>
                      <a:pt x="36781" y="423"/>
                      <a:pt x="36489" y="632"/>
                      <a:pt x="36196" y="632"/>
                    </a:cubicBezTo>
                    <a:lnTo>
                      <a:pt x="35109" y="632"/>
                    </a:lnTo>
                    <a:cubicBezTo>
                      <a:pt x="34649" y="842"/>
                      <a:pt x="34690" y="842"/>
                      <a:pt x="34440" y="1888"/>
                    </a:cubicBezTo>
                    <a:cubicBezTo>
                      <a:pt x="34440" y="1888"/>
                      <a:pt x="34440" y="1888"/>
                      <a:pt x="34440" y="1888"/>
                    </a:cubicBezTo>
                    <a:cubicBezTo>
                      <a:pt x="34440" y="1888"/>
                      <a:pt x="33687" y="423"/>
                      <a:pt x="33018" y="423"/>
                    </a:cubicBezTo>
                    <a:cubicBezTo>
                      <a:pt x="32349" y="423"/>
                      <a:pt x="32474" y="1051"/>
                      <a:pt x="32307" y="1051"/>
                    </a:cubicBezTo>
                    <a:cubicBezTo>
                      <a:pt x="31303" y="1051"/>
                      <a:pt x="31053" y="423"/>
                      <a:pt x="30216" y="423"/>
                    </a:cubicBezTo>
                    <a:cubicBezTo>
                      <a:pt x="29865" y="494"/>
                      <a:pt x="29526" y="620"/>
                      <a:pt x="29213" y="800"/>
                    </a:cubicBezTo>
                    <a:cubicBezTo>
                      <a:pt x="29213" y="590"/>
                      <a:pt x="29213" y="423"/>
                      <a:pt x="29213" y="423"/>
                    </a:cubicBezTo>
                    <a:cubicBezTo>
                      <a:pt x="29213" y="423"/>
                      <a:pt x="28795" y="214"/>
                      <a:pt x="28544" y="214"/>
                    </a:cubicBezTo>
                    <a:cubicBezTo>
                      <a:pt x="28293" y="214"/>
                      <a:pt x="28293" y="214"/>
                      <a:pt x="28167" y="549"/>
                    </a:cubicBezTo>
                    <a:lnTo>
                      <a:pt x="27833" y="549"/>
                    </a:lnTo>
                    <a:cubicBezTo>
                      <a:pt x="27833" y="549"/>
                      <a:pt x="27833" y="549"/>
                      <a:pt x="27833" y="925"/>
                    </a:cubicBezTo>
                    <a:cubicBezTo>
                      <a:pt x="27833" y="1302"/>
                      <a:pt x="27456" y="925"/>
                      <a:pt x="27247" y="549"/>
                    </a:cubicBezTo>
                    <a:cubicBezTo>
                      <a:pt x="27126" y="402"/>
                      <a:pt x="26938" y="323"/>
                      <a:pt x="26746" y="339"/>
                    </a:cubicBezTo>
                    <a:cubicBezTo>
                      <a:pt x="26746" y="339"/>
                      <a:pt x="26369" y="549"/>
                      <a:pt x="26076" y="549"/>
                    </a:cubicBezTo>
                    <a:cubicBezTo>
                      <a:pt x="25784" y="549"/>
                      <a:pt x="25700" y="967"/>
                      <a:pt x="25575" y="967"/>
                    </a:cubicBezTo>
                    <a:cubicBezTo>
                      <a:pt x="25449" y="967"/>
                      <a:pt x="25115" y="967"/>
                      <a:pt x="24864" y="549"/>
                    </a:cubicBezTo>
                    <a:cubicBezTo>
                      <a:pt x="24713" y="385"/>
                      <a:pt x="24496" y="310"/>
                      <a:pt x="24278" y="339"/>
                    </a:cubicBezTo>
                    <a:cubicBezTo>
                      <a:pt x="23986" y="339"/>
                      <a:pt x="23693" y="549"/>
                      <a:pt x="23400" y="549"/>
                    </a:cubicBezTo>
                    <a:lnTo>
                      <a:pt x="22271" y="549"/>
                    </a:lnTo>
                    <a:cubicBezTo>
                      <a:pt x="21853" y="758"/>
                      <a:pt x="21895" y="758"/>
                      <a:pt x="21644" y="1804"/>
                    </a:cubicBezTo>
                    <a:cubicBezTo>
                      <a:pt x="21644" y="1804"/>
                      <a:pt x="21644" y="1804"/>
                      <a:pt x="21644" y="1804"/>
                    </a:cubicBezTo>
                    <a:cubicBezTo>
                      <a:pt x="21644" y="1804"/>
                      <a:pt x="20891" y="339"/>
                      <a:pt x="20222" y="339"/>
                    </a:cubicBezTo>
                    <a:cubicBezTo>
                      <a:pt x="19553" y="339"/>
                      <a:pt x="19679" y="967"/>
                      <a:pt x="19511" y="967"/>
                    </a:cubicBezTo>
                    <a:cubicBezTo>
                      <a:pt x="18508" y="967"/>
                      <a:pt x="18257" y="339"/>
                      <a:pt x="17421" y="339"/>
                    </a:cubicBezTo>
                    <a:cubicBezTo>
                      <a:pt x="16584" y="339"/>
                      <a:pt x="16584" y="758"/>
                      <a:pt x="16166" y="758"/>
                    </a:cubicBezTo>
                    <a:cubicBezTo>
                      <a:pt x="15815" y="712"/>
                      <a:pt x="15472" y="595"/>
                      <a:pt x="15163" y="423"/>
                    </a:cubicBezTo>
                    <a:lnTo>
                      <a:pt x="15163" y="423"/>
                    </a:lnTo>
                    <a:cubicBezTo>
                      <a:pt x="15163" y="423"/>
                      <a:pt x="14745" y="214"/>
                      <a:pt x="14452" y="214"/>
                    </a:cubicBezTo>
                    <a:cubicBezTo>
                      <a:pt x="14159" y="214"/>
                      <a:pt x="14201" y="423"/>
                      <a:pt x="14034" y="632"/>
                    </a:cubicBezTo>
                    <a:cubicBezTo>
                      <a:pt x="13917" y="699"/>
                      <a:pt x="13775" y="699"/>
                      <a:pt x="13657" y="632"/>
                    </a:cubicBezTo>
                    <a:cubicBezTo>
                      <a:pt x="13406" y="632"/>
                      <a:pt x="13197" y="632"/>
                      <a:pt x="12988" y="214"/>
                    </a:cubicBezTo>
                    <a:cubicBezTo>
                      <a:pt x="12859" y="76"/>
                      <a:pt x="12675" y="0"/>
                      <a:pt x="12486" y="5"/>
                    </a:cubicBezTo>
                    <a:cubicBezTo>
                      <a:pt x="12486" y="5"/>
                      <a:pt x="12068" y="214"/>
                      <a:pt x="11776" y="214"/>
                    </a:cubicBezTo>
                    <a:cubicBezTo>
                      <a:pt x="11483" y="214"/>
                      <a:pt x="11441" y="632"/>
                      <a:pt x="11316" y="632"/>
                    </a:cubicBezTo>
                    <a:cubicBezTo>
                      <a:pt x="11190" y="632"/>
                      <a:pt x="10856" y="632"/>
                      <a:pt x="10605" y="214"/>
                    </a:cubicBezTo>
                    <a:cubicBezTo>
                      <a:pt x="10454" y="59"/>
                      <a:pt x="10237" y="-21"/>
                      <a:pt x="10019" y="5"/>
                    </a:cubicBezTo>
                    <a:cubicBezTo>
                      <a:pt x="9685" y="5"/>
                      <a:pt x="9434" y="214"/>
                      <a:pt x="9099" y="214"/>
                    </a:cubicBezTo>
                    <a:lnTo>
                      <a:pt x="8012" y="214"/>
                    </a:lnTo>
                    <a:cubicBezTo>
                      <a:pt x="7594" y="423"/>
                      <a:pt x="7636" y="423"/>
                      <a:pt x="7385" y="1469"/>
                    </a:cubicBezTo>
                    <a:cubicBezTo>
                      <a:pt x="7385" y="1469"/>
                      <a:pt x="7385" y="1469"/>
                      <a:pt x="7385" y="1469"/>
                    </a:cubicBezTo>
                    <a:cubicBezTo>
                      <a:pt x="7385" y="1469"/>
                      <a:pt x="6632" y="5"/>
                      <a:pt x="5963" y="5"/>
                    </a:cubicBezTo>
                    <a:cubicBezTo>
                      <a:pt x="5294" y="5"/>
                      <a:pt x="5420" y="632"/>
                      <a:pt x="5252" y="632"/>
                    </a:cubicBezTo>
                    <a:cubicBezTo>
                      <a:pt x="4249" y="632"/>
                      <a:pt x="3998" y="5"/>
                      <a:pt x="3120" y="5"/>
                    </a:cubicBezTo>
                    <a:cubicBezTo>
                      <a:pt x="2242" y="5"/>
                      <a:pt x="2325" y="423"/>
                      <a:pt x="1907" y="423"/>
                    </a:cubicBezTo>
                    <a:cubicBezTo>
                      <a:pt x="1489" y="423"/>
                      <a:pt x="820" y="5"/>
                      <a:pt x="611" y="5"/>
                    </a:cubicBezTo>
                    <a:cubicBezTo>
                      <a:pt x="122" y="1574"/>
                      <a:pt x="-75" y="3219"/>
                      <a:pt x="25" y="4859"/>
                    </a:cubicBezTo>
                    <a:cubicBezTo>
                      <a:pt x="17" y="6353"/>
                      <a:pt x="88" y="7847"/>
                      <a:pt x="234" y="9337"/>
                    </a:cubicBezTo>
                    <a:cubicBezTo>
                      <a:pt x="297" y="9705"/>
                      <a:pt x="615" y="9969"/>
                      <a:pt x="987" y="9965"/>
                    </a:cubicBezTo>
                    <a:cubicBezTo>
                      <a:pt x="1907" y="9965"/>
                      <a:pt x="2827" y="9337"/>
                      <a:pt x="3663" y="9337"/>
                    </a:cubicBezTo>
                    <a:cubicBezTo>
                      <a:pt x="4240" y="9458"/>
                      <a:pt x="4830" y="9529"/>
                      <a:pt x="5420" y="9546"/>
                    </a:cubicBezTo>
                    <a:cubicBezTo>
                      <a:pt x="5880" y="9546"/>
                      <a:pt x="6381" y="9337"/>
                      <a:pt x="6883" y="9337"/>
                    </a:cubicBezTo>
                    <a:cubicBezTo>
                      <a:pt x="7343" y="9387"/>
                      <a:pt x="7803" y="9387"/>
                      <a:pt x="8263" y="9337"/>
                    </a:cubicBezTo>
                    <a:cubicBezTo>
                      <a:pt x="8263" y="9337"/>
                      <a:pt x="8681" y="9965"/>
                      <a:pt x="8890" y="9965"/>
                    </a:cubicBezTo>
                    <a:cubicBezTo>
                      <a:pt x="9099" y="9965"/>
                      <a:pt x="9225" y="9546"/>
                      <a:pt x="9560" y="9546"/>
                    </a:cubicBezTo>
                    <a:cubicBezTo>
                      <a:pt x="9894" y="9546"/>
                      <a:pt x="10019" y="9546"/>
                      <a:pt x="10187" y="9546"/>
                    </a:cubicBezTo>
                    <a:cubicBezTo>
                      <a:pt x="10354" y="9546"/>
                      <a:pt x="10981" y="9546"/>
                      <a:pt x="11441" y="9546"/>
                    </a:cubicBezTo>
                    <a:cubicBezTo>
                      <a:pt x="11901" y="9546"/>
                      <a:pt x="12445" y="9965"/>
                      <a:pt x="12612" y="9965"/>
                    </a:cubicBezTo>
                    <a:cubicBezTo>
                      <a:pt x="12779" y="9965"/>
                      <a:pt x="13323" y="9546"/>
                      <a:pt x="13657" y="9546"/>
                    </a:cubicBezTo>
                    <a:cubicBezTo>
                      <a:pt x="13992" y="9546"/>
                      <a:pt x="14410" y="9881"/>
                      <a:pt x="14828" y="9923"/>
                    </a:cubicBezTo>
                    <a:cubicBezTo>
                      <a:pt x="14970" y="10073"/>
                      <a:pt x="15163" y="10165"/>
                      <a:pt x="15372" y="10174"/>
                    </a:cubicBezTo>
                    <a:cubicBezTo>
                      <a:pt x="16292" y="10174"/>
                      <a:pt x="17212" y="9546"/>
                      <a:pt x="18048" y="9546"/>
                    </a:cubicBezTo>
                    <a:cubicBezTo>
                      <a:pt x="18625" y="9663"/>
                      <a:pt x="19215" y="9734"/>
                      <a:pt x="19804" y="9755"/>
                    </a:cubicBezTo>
                    <a:cubicBezTo>
                      <a:pt x="20264" y="9755"/>
                      <a:pt x="20766" y="9546"/>
                      <a:pt x="21268" y="9546"/>
                    </a:cubicBezTo>
                    <a:cubicBezTo>
                      <a:pt x="21740" y="9596"/>
                      <a:pt x="22217" y="9596"/>
                      <a:pt x="22689" y="9546"/>
                    </a:cubicBezTo>
                    <a:cubicBezTo>
                      <a:pt x="22689" y="9546"/>
                      <a:pt x="23066" y="10174"/>
                      <a:pt x="23275" y="10174"/>
                    </a:cubicBezTo>
                    <a:cubicBezTo>
                      <a:pt x="23484" y="10174"/>
                      <a:pt x="23609" y="9755"/>
                      <a:pt x="23986" y="9755"/>
                    </a:cubicBezTo>
                    <a:cubicBezTo>
                      <a:pt x="24362" y="9755"/>
                      <a:pt x="24404" y="9755"/>
                      <a:pt x="24571" y="9755"/>
                    </a:cubicBezTo>
                    <a:cubicBezTo>
                      <a:pt x="24738" y="9755"/>
                      <a:pt x="25366" y="9755"/>
                      <a:pt x="25826" y="9755"/>
                    </a:cubicBezTo>
                    <a:cubicBezTo>
                      <a:pt x="26286" y="9755"/>
                      <a:pt x="26829" y="10174"/>
                      <a:pt x="26997" y="10174"/>
                    </a:cubicBezTo>
                    <a:cubicBezTo>
                      <a:pt x="27164" y="10174"/>
                      <a:pt x="27582" y="9923"/>
                      <a:pt x="27833" y="9797"/>
                    </a:cubicBezTo>
                    <a:cubicBezTo>
                      <a:pt x="27937" y="10132"/>
                      <a:pt x="28238" y="10362"/>
                      <a:pt x="28586" y="10383"/>
                    </a:cubicBezTo>
                    <a:cubicBezTo>
                      <a:pt x="29505" y="10383"/>
                      <a:pt x="30425" y="9755"/>
                      <a:pt x="31262" y="9755"/>
                    </a:cubicBezTo>
                    <a:cubicBezTo>
                      <a:pt x="31839" y="9872"/>
                      <a:pt x="32428" y="9944"/>
                      <a:pt x="33018" y="9965"/>
                    </a:cubicBezTo>
                    <a:cubicBezTo>
                      <a:pt x="33478" y="9965"/>
                      <a:pt x="33980" y="9755"/>
                      <a:pt x="34481" y="9755"/>
                    </a:cubicBezTo>
                    <a:cubicBezTo>
                      <a:pt x="34954" y="9810"/>
                      <a:pt x="35431" y="9810"/>
                      <a:pt x="35903" y="9755"/>
                    </a:cubicBezTo>
                    <a:cubicBezTo>
                      <a:pt x="35903" y="9755"/>
                      <a:pt x="36279" y="10383"/>
                      <a:pt x="36530" y="10383"/>
                    </a:cubicBezTo>
                    <a:cubicBezTo>
                      <a:pt x="36781" y="10383"/>
                      <a:pt x="36823" y="9965"/>
                      <a:pt x="37200" y="9965"/>
                    </a:cubicBezTo>
                    <a:cubicBezTo>
                      <a:pt x="37576" y="9965"/>
                      <a:pt x="37618" y="9965"/>
                      <a:pt x="37827" y="9965"/>
                    </a:cubicBezTo>
                    <a:cubicBezTo>
                      <a:pt x="38036" y="9965"/>
                      <a:pt x="38580" y="9965"/>
                      <a:pt x="39039" y="9965"/>
                    </a:cubicBezTo>
                    <a:cubicBezTo>
                      <a:pt x="39499" y="9965"/>
                      <a:pt x="40043" y="10383"/>
                      <a:pt x="40210" y="10383"/>
                    </a:cubicBezTo>
                    <a:cubicBezTo>
                      <a:pt x="40378" y="10383"/>
                      <a:pt x="40921" y="9965"/>
                      <a:pt x="41297" y="9965"/>
                    </a:cubicBezTo>
                    <a:cubicBezTo>
                      <a:pt x="41674" y="9965"/>
                      <a:pt x="42176" y="10383"/>
                      <a:pt x="42594" y="10383"/>
                    </a:cubicBezTo>
                    <a:cubicBezTo>
                      <a:pt x="43012" y="10383"/>
                      <a:pt x="42970" y="10174"/>
                      <a:pt x="43179" y="8458"/>
                    </a:cubicBezTo>
                    <a:cubicBezTo>
                      <a:pt x="43259" y="7692"/>
                      <a:pt x="43259" y="6922"/>
                      <a:pt x="43179" y="6156"/>
                    </a:cubicBezTo>
                    <a:close/>
                  </a:path>
                </a:pathLst>
              </a:custGeom>
              <a:solidFill>
                <a:schemeClr val="bg1"/>
              </a:solidFill>
              <a:ln w="3805" cap="flat">
                <a:noFill/>
                <a:prstDash val="solid"/>
                <a:miter/>
              </a:ln>
            </p:spPr>
            <p:txBody>
              <a:bodyPr wrap="none" rtlCol="0" anchor="ctr"/>
              <a:lstStyle/>
              <a:p>
                <a:endParaRPr lang="en-CA"/>
              </a:p>
            </p:txBody>
          </p:sp>
          <p:sp>
            <p:nvSpPr>
              <p:cNvPr id="324" name="Freeform 323">
                <a:extLst>
                  <a:ext uri="{FF2B5EF4-FFF2-40B4-BE49-F238E27FC236}">
                    <a16:creationId xmlns:a16="http://schemas.microsoft.com/office/drawing/2014/main" id="{36D5B785-78A3-4249-A26F-C3F301C1712A}"/>
                  </a:ext>
                </a:extLst>
              </p:cNvPr>
              <p:cNvSpPr/>
              <p:nvPr/>
            </p:nvSpPr>
            <p:spPr>
              <a:xfrm>
                <a:off x="8057514" y="3180312"/>
                <a:ext cx="39847" cy="41750"/>
              </a:xfrm>
              <a:custGeom>
                <a:avLst/>
                <a:gdLst>
                  <a:gd name="connsiteX0" fmla="*/ 30891 w 39847"/>
                  <a:gd name="connsiteY0" fmla="*/ 5008 h 41750"/>
                  <a:gd name="connsiteX1" fmla="*/ 28173 w 39847"/>
                  <a:gd name="connsiteY1" fmla="*/ 8398 h 41750"/>
                  <a:gd name="connsiteX2" fmla="*/ 28173 w 39847"/>
                  <a:gd name="connsiteY2" fmla="*/ 13294 h 41750"/>
                  <a:gd name="connsiteX3" fmla="*/ 28591 w 39847"/>
                  <a:gd name="connsiteY3" fmla="*/ 16474 h 41750"/>
                  <a:gd name="connsiteX4" fmla="*/ 28591 w 39847"/>
                  <a:gd name="connsiteY4" fmla="*/ 19195 h 41750"/>
                  <a:gd name="connsiteX5" fmla="*/ 28173 w 39847"/>
                  <a:gd name="connsiteY5" fmla="*/ 23882 h 41750"/>
                  <a:gd name="connsiteX6" fmla="*/ 28173 w 39847"/>
                  <a:gd name="connsiteY6" fmla="*/ 27481 h 41750"/>
                  <a:gd name="connsiteX7" fmla="*/ 28173 w 39847"/>
                  <a:gd name="connsiteY7" fmla="*/ 29782 h 41750"/>
                  <a:gd name="connsiteX8" fmla="*/ 28173 w 39847"/>
                  <a:gd name="connsiteY8" fmla="*/ 30954 h 41750"/>
                  <a:gd name="connsiteX9" fmla="*/ 28173 w 39847"/>
                  <a:gd name="connsiteY9" fmla="*/ 30954 h 41750"/>
                  <a:gd name="connsiteX10" fmla="*/ 28591 w 39847"/>
                  <a:gd name="connsiteY10" fmla="*/ 31498 h 41750"/>
                  <a:gd name="connsiteX11" fmla="*/ 27839 w 39847"/>
                  <a:gd name="connsiteY11" fmla="*/ 31079 h 41750"/>
                  <a:gd name="connsiteX12" fmla="*/ 23657 w 39847"/>
                  <a:gd name="connsiteY12" fmla="*/ 30870 h 41750"/>
                  <a:gd name="connsiteX13" fmla="*/ 17092 w 39847"/>
                  <a:gd name="connsiteY13" fmla="*/ 31079 h 41750"/>
                  <a:gd name="connsiteX14" fmla="*/ 15169 w 39847"/>
                  <a:gd name="connsiteY14" fmla="*/ 31079 h 41750"/>
                  <a:gd name="connsiteX15" fmla="*/ 14918 w 39847"/>
                  <a:gd name="connsiteY15" fmla="*/ 32377 h 41750"/>
                  <a:gd name="connsiteX16" fmla="*/ 14918 w 39847"/>
                  <a:gd name="connsiteY16" fmla="*/ 32586 h 41750"/>
                  <a:gd name="connsiteX17" fmla="*/ 14416 w 39847"/>
                  <a:gd name="connsiteY17" fmla="*/ 31079 h 41750"/>
                  <a:gd name="connsiteX18" fmla="*/ 14416 w 39847"/>
                  <a:gd name="connsiteY18" fmla="*/ 31749 h 41750"/>
                  <a:gd name="connsiteX19" fmla="*/ 13663 w 39847"/>
                  <a:gd name="connsiteY19" fmla="*/ 31079 h 41750"/>
                  <a:gd name="connsiteX20" fmla="*/ 13371 w 39847"/>
                  <a:gd name="connsiteY20" fmla="*/ 31456 h 41750"/>
                  <a:gd name="connsiteX21" fmla="*/ 13371 w 39847"/>
                  <a:gd name="connsiteY21" fmla="*/ 31079 h 41750"/>
                  <a:gd name="connsiteX22" fmla="*/ 13371 w 39847"/>
                  <a:gd name="connsiteY22" fmla="*/ 30870 h 41750"/>
                  <a:gd name="connsiteX23" fmla="*/ 13371 w 39847"/>
                  <a:gd name="connsiteY23" fmla="*/ 31205 h 41750"/>
                  <a:gd name="connsiteX24" fmla="*/ 13371 w 39847"/>
                  <a:gd name="connsiteY24" fmla="*/ 31205 h 41750"/>
                  <a:gd name="connsiteX25" fmla="*/ 13371 w 39847"/>
                  <a:gd name="connsiteY25" fmla="*/ 31624 h 41750"/>
                  <a:gd name="connsiteX26" fmla="*/ 13162 w 39847"/>
                  <a:gd name="connsiteY26" fmla="*/ 31205 h 41750"/>
                  <a:gd name="connsiteX27" fmla="*/ 13162 w 39847"/>
                  <a:gd name="connsiteY27" fmla="*/ 30996 h 41750"/>
                  <a:gd name="connsiteX28" fmla="*/ 12910 w 39847"/>
                  <a:gd name="connsiteY28" fmla="*/ 31205 h 41750"/>
                  <a:gd name="connsiteX29" fmla="*/ 12910 w 39847"/>
                  <a:gd name="connsiteY29" fmla="*/ 31665 h 41750"/>
                  <a:gd name="connsiteX30" fmla="*/ 12910 w 39847"/>
                  <a:gd name="connsiteY30" fmla="*/ 31205 h 41750"/>
                  <a:gd name="connsiteX31" fmla="*/ 12702 w 39847"/>
                  <a:gd name="connsiteY31" fmla="*/ 30996 h 41750"/>
                  <a:gd name="connsiteX32" fmla="*/ 12409 w 39847"/>
                  <a:gd name="connsiteY32" fmla="*/ 31205 h 41750"/>
                  <a:gd name="connsiteX33" fmla="*/ 12032 w 39847"/>
                  <a:gd name="connsiteY33" fmla="*/ 31205 h 41750"/>
                  <a:gd name="connsiteX34" fmla="*/ 12032 w 39847"/>
                  <a:gd name="connsiteY34" fmla="*/ 32502 h 41750"/>
                  <a:gd name="connsiteX35" fmla="*/ 12032 w 39847"/>
                  <a:gd name="connsiteY35" fmla="*/ 32712 h 41750"/>
                  <a:gd name="connsiteX36" fmla="*/ 11531 w 39847"/>
                  <a:gd name="connsiteY36" fmla="*/ 31205 h 41750"/>
                  <a:gd name="connsiteX37" fmla="*/ 11531 w 39847"/>
                  <a:gd name="connsiteY37" fmla="*/ 31875 h 41750"/>
                  <a:gd name="connsiteX38" fmla="*/ 10820 w 39847"/>
                  <a:gd name="connsiteY38" fmla="*/ 31205 h 41750"/>
                  <a:gd name="connsiteX39" fmla="*/ 10402 w 39847"/>
                  <a:gd name="connsiteY39" fmla="*/ 31665 h 41750"/>
                  <a:gd name="connsiteX40" fmla="*/ 10067 w 39847"/>
                  <a:gd name="connsiteY40" fmla="*/ 31331 h 41750"/>
                  <a:gd name="connsiteX41" fmla="*/ 10067 w 39847"/>
                  <a:gd name="connsiteY41" fmla="*/ 31331 h 41750"/>
                  <a:gd name="connsiteX42" fmla="*/ 10067 w 39847"/>
                  <a:gd name="connsiteY42" fmla="*/ 31121 h 41750"/>
                  <a:gd name="connsiteX43" fmla="*/ 10067 w 39847"/>
                  <a:gd name="connsiteY43" fmla="*/ 31540 h 41750"/>
                  <a:gd name="connsiteX44" fmla="*/ 10067 w 39847"/>
                  <a:gd name="connsiteY44" fmla="*/ 31791 h 41750"/>
                  <a:gd name="connsiteX45" fmla="*/ 10067 w 39847"/>
                  <a:gd name="connsiteY45" fmla="*/ 31331 h 41750"/>
                  <a:gd name="connsiteX46" fmla="*/ 10067 w 39847"/>
                  <a:gd name="connsiteY46" fmla="*/ 31121 h 41750"/>
                  <a:gd name="connsiteX47" fmla="*/ 9816 w 39847"/>
                  <a:gd name="connsiteY47" fmla="*/ 31331 h 41750"/>
                  <a:gd name="connsiteX48" fmla="*/ 9816 w 39847"/>
                  <a:gd name="connsiteY48" fmla="*/ 31791 h 41750"/>
                  <a:gd name="connsiteX49" fmla="*/ 9816 w 39847"/>
                  <a:gd name="connsiteY49" fmla="*/ 31331 h 41750"/>
                  <a:gd name="connsiteX50" fmla="*/ 9816 w 39847"/>
                  <a:gd name="connsiteY50" fmla="*/ 31121 h 41750"/>
                  <a:gd name="connsiteX51" fmla="*/ 9816 w 39847"/>
                  <a:gd name="connsiteY51" fmla="*/ 31331 h 41750"/>
                  <a:gd name="connsiteX52" fmla="*/ 9816 w 39847"/>
                  <a:gd name="connsiteY52" fmla="*/ 31331 h 41750"/>
                  <a:gd name="connsiteX53" fmla="*/ 9816 w 39847"/>
                  <a:gd name="connsiteY53" fmla="*/ 31331 h 41750"/>
                  <a:gd name="connsiteX54" fmla="*/ 9816 w 39847"/>
                  <a:gd name="connsiteY54" fmla="*/ 30159 h 41750"/>
                  <a:gd name="connsiteX55" fmla="*/ 9607 w 39847"/>
                  <a:gd name="connsiteY55" fmla="*/ 29154 h 41750"/>
                  <a:gd name="connsiteX56" fmla="*/ 8688 w 39847"/>
                  <a:gd name="connsiteY56" fmla="*/ 27313 h 41750"/>
                  <a:gd name="connsiteX57" fmla="*/ 8478 w 39847"/>
                  <a:gd name="connsiteY57" fmla="*/ 26685 h 41750"/>
                  <a:gd name="connsiteX58" fmla="*/ 9942 w 39847"/>
                  <a:gd name="connsiteY58" fmla="*/ 16516 h 41750"/>
                  <a:gd name="connsiteX59" fmla="*/ 9314 w 39847"/>
                  <a:gd name="connsiteY59" fmla="*/ 11453 h 41750"/>
                  <a:gd name="connsiteX60" fmla="*/ 9314 w 39847"/>
                  <a:gd name="connsiteY60" fmla="*/ 10072 h 41750"/>
                  <a:gd name="connsiteX61" fmla="*/ 9314 w 39847"/>
                  <a:gd name="connsiteY61" fmla="*/ 9779 h 41750"/>
                  <a:gd name="connsiteX62" fmla="*/ 9733 w 39847"/>
                  <a:gd name="connsiteY62" fmla="*/ 9779 h 41750"/>
                  <a:gd name="connsiteX63" fmla="*/ 10067 w 39847"/>
                  <a:gd name="connsiteY63" fmla="*/ 9988 h 41750"/>
                  <a:gd name="connsiteX64" fmla="*/ 13998 w 39847"/>
                  <a:gd name="connsiteY64" fmla="*/ 9988 h 41750"/>
                  <a:gd name="connsiteX65" fmla="*/ 22863 w 39847"/>
                  <a:gd name="connsiteY65" fmla="*/ 9569 h 41750"/>
                  <a:gd name="connsiteX66" fmla="*/ 31979 w 39847"/>
                  <a:gd name="connsiteY66" fmla="*/ 9988 h 41750"/>
                  <a:gd name="connsiteX67" fmla="*/ 36160 w 39847"/>
                  <a:gd name="connsiteY67" fmla="*/ 5092 h 41750"/>
                  <a:gd name="connsiteX68" fmla="*/ 34905 w 39847"/>
                  <a:gd name="connsiteY68" fmla="*/ 656 h 41750"/>
                  <a:gd name="connsiteX69" fmla="*/ 29386 w 39847"/>
                  <a:gd name="connsiteY69" fmla="*/ 28 h 41750"/>
                  <a:gd name="connsiteX70" fmla="*/ 10151 w 39847"/>
                  <a:gd name="connsiteY70" fmla="*/ 656 h 41750"/>
                  <a:gd name="connsiteX71" fmla="*/ 2248 w 39847"/>
                  <a:gd name="connsiteY71" fmla="*/ 656 h 41750"/>
                  <a:gd name="connsiteX72" fmla="*/ 324 w 39847"/>
                  <a:gd name="connsiteY72" fmla="*/ 5259 h 41750"/>
                  <a:gd name="connsiteX73" fmla="*/ 324 w 39847"/>
                  <a:gd name="connsiteY73" fmla="*/ 12708 h 41750"/>
                  <a:gd name="connsiteX74" fmla="*/ 324 w 39847"/>
                  <a:gd name="connsiteY74" fmla="*/ 23086 h 41750"/>
                  <a:gd name="connsiteX75" fmla="*/ 324 w 39847"/>
                  <a:gd name="connsiteY75" fmla="*/ 29908 h 41750"/>
                  <a:gd name="connsiteX76" fmla="*/ 324 w 39847"/>
                  <a:gd name="connsiteY76" fmla="*/ 34804 h 41750"/>
                  <a:gd name="connsiteX77" fmla="*/ 31 w 39847"/>
                  <a:gd name="connsiteY77" fmla="*/ 38989 h 41750"/>
                  <a:gd name="connsiteX78" fmla="*/ 31 w 39847"/>
                  <a:gd name="connsiteY78" fmla="*/ 41332 h 41750"/>
                  <a:gd name="connsiteX79" fmla="*/ 2331 w 39847"/>
                  <a:gd name="connsiteY79" fmla="*/ 41332 h 41750"/>
                  <a:gd name="connsiteX80" fmla="*/ 5969 w 39847"/>
                  <a:gd name="connsiteY80" fmla="*/ 41123 h 41750"/>
                  <a:gd name="connsiteX81" fmla="*/ 8562 w 39847"/>
                  <a:gd name="connsiteY81" fmla="*/ 41123 h 41750"/>
                  <a:gd name="connsiteX82" fmla="*/ 9064 w 39847"/>
                  <a:gd name="connsiteY82" fmla="*/ 41123 h 41750"/>
                  <a:gd name="connsiteX83" fmla="*/ 9482 w 39847"/>
                  <a:gd name="connsiteY83" fmla="*/ 41123 h 41750"/>
                  <a:gd name="connsiteX84" fmla="*/ 10025 w 39847"/>
                  <a:gd name="connsiteY84" fmla="*/ 41123 h 41750"/>
                  <a:gd name="connsiteX85" fmla="*/ 10443 w 39847"/>
                  <a:gd name="connsiteY85" fmla="*/ 41542 h 41750"/>
                  <a:gd name="connsiteX86" fmla="*/ 10820 w 39847"/>
                  <a:gd name="connsiteY86" fmla="*/ 41123 h 41750"/>
                  <a:gd name="connsiteX87" fmla="*/ 11196 w 39847"/>
                  <a:gd name="connsiteY87" fmla="*/ 41542 h 41750"/>
                  <a:gd name="connsiteX88" fmla="*/ 11196 w 39847"/>
                  <a:gd name="connsiteY88" fmla="*/ 41542 h 41750"/>
                  <a:gd name="connsiteX89" fmla="*/ 12116 w 39847"/>
                  <a:gd name="connsiteY89" fmla="*/ 40914 h 41750"/>
                  <a:gd name="connsiteX90" fmla="*/ 12702 w 39847"/>
                  <a:gd name="connsiteY90" fmla="*/ 41123 h 41750"/>
                  <a:gd name="connsiteX91" fmla="*/ 13203 w 39847"/>
                  <a:gd name="connsiteY91" fmla="*/ 40914 h 41750"/>
                  <a:gd name="connsiteX92" fmla="*/ 13663 w 39847"/>
                  <a:gd name="connsiteY92" fmla="*/ 40914 h 41750"/>
                  <a:gd name="connsiteX93" fmla="*/ 13663 w 39847"/>
                  <a:gd name="connsiteY93" fmla="*/ 41542 h 41750"/>
                  <a:gd name="connsiteX94" fmla="*/ 13914 w 39847"/>
                  <a:gd name="connsiteY94" fmla="*/ 41123 h 41750"/>
                  <a:gd name="connsiteX95" fmla="*/ 13914 w 39847"/>
                  <a:gd name="connsiteY95" fmla="*/ 41123 h 41750"/>
                  <a:gd name="connsiteX96" fmla="*/ 14333 w 39847"/>
                  <a:gd name="connsiteY96" fmla="*/ 41123 h 41750"/>
                  <a:gd name="connsiteX97" fmla="*/ 14709 w 39847"/>
                  <a:gd name="connsiteY97" fmla="*/ 41542 h 41750"/>
                  <a:gd name="connsiteX98" fmla="*/ 15001 w 39847"/>
                  <a:gd name="connsiteY98" fmla="*/ 41165 h 41750"/>
                  <a:gd name="connsiteX99" fmla="*/ 15252 w 39847"/>
                  <a:gd name="connsiteY99" fmla="*/ 41751 h 41750"/>
                  <a:gd name="connsiteX100" fmla="*/ 16172 w 39847"/>
                  <a:gd name="connsiteY100" fmla="*/ 41123 h 41750"/>
                  <a:gd name="connsiteX101" fmla="*/ 16758 w 39847"/>
                  <a:gd name="connsiteY101" fmla="*/ 41332 h 41750"/>
                  <a:gd name="connsiteX102" fmla="*/ 17259 w 39847"/>
                  <a:gd name="connsiteY102" fmla="*/ 41123 h 41750"/>
                  <a:gd name="connsiteX103" fmla="*/ 17719 w 39847"/>
                  <a:gd name="connsiteY103" fmla="*/ 41123 h 41750"/>
                  <a:gd name="connsiteX104" fmla="*/ 17719 w 39847"/>
                  <a:gd name="connsiteY104" fmla="*/ 41751 h 41750"/>
                  <a:gd name="connsiteX105" fmla="*/ 19100 w 39847"/>
                  <a:gd name="connsiteY105" fmla="*/ 41542 h 41750"/>
                  <a:gd name="connsiteX106" fmla="*/ 22152 w 39847"/>
                  <a:gd name="connsiteY106" fmla="*/ 41332 h 41750"/>
                  <a:gd name="connsiteX107" fmla="*/ 26584 w 39847"/>
                  <a:gd name="connsiteY107" fmla="*/ 41332 h 41750"/>
                  <a:gd name="connsiteX108" fmla="*/ 31560 w 39847"/>
                  <a:gd name="connsiteY108" fmla="*/ 41332 h 41750"/>
                  <a:gd name="connsiteX109" fmla="*/ 39589 w 39847"/>
                  <a:gd name="connsiteY109" fmla="*/ 41332 h 41750"/>
                  <a:gd name="connsiteX110" fmla="*/ 39589 w 39847"/>
                  <a:gd name="connsiteY110" fmla="*/ 40746 h 41750"/>
                  <a:gd name="connsiteX111" fmla="*/ 39589 w 39847"/>
                  <a:gd name="connsiteY111" fmla="*/ 31624 h 41750"/>
                  <a:gd name="connsiteX112" fmla="*/ 39798 w 39847"/>
                  <a:gd name="connsiteY112" fmla="*/ 28108 h 41750"/>
                  <a:gd name="connsiteX113" fmla="*/ 39380 w 39847"/>
                  <a:gd name="connsiteY113" fmla="*/ 20492 h 41750"/>
                  <a:gd name="connsiteX114" fmla="*/ 39798 w 39847"/>
                  <a:gd name="connsiteY114" fmla="*/ 11160 h 41750"/>
                  <a:gd name="connsiteX115" fmla="*/ 37917 w 39847"/>
                  <a:gd name="connsiteY115" fmla="*/ 6975 h 41750"/>
                  <a:gd name="connsiteX116" fmla="*/ 35575 w 39847"/>
                  <a:gd name="connsiteY116" fmla="*/ 5677 h 41750"/>
                  <a:gd name="connsiteX117" fmla="*/ 30891 w 39847"/>
                  <a:gd name="connsiteY117" fmla="*/ 5008 h 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9847" h="41750">
                    <a:moveTo>
                      <a:pt x="30891" y="5008"/>
                    </a:moveTo>
                    <a:cubicBezTo>
                      <a:pt x="29512" y="5657"/>
                      <a:pt x="28508" y="6908"/>
                      <a:pt x="28173" y="8398"/>
                    </a:cubicBezTo>
                    <a:cubicBezTo>
                      <a:pt x="28173" y="9276"/>
                      <a:pt x="28173" y="11369"/>
                      <a:pt x="28173" y="13294"/>
                    </a:cubicBezTo>
                    <a:cubicBezTo>
                      <a:pt x="28215" y="14365"/>
                      <a:pt x="28382" y="15428"/>
                      <a:pt x="28591" y="16474"/>
                    </a:cubicBezTo>
                    <a:cubicBezTo>
                      <a:pt x="28717" y="17378"/>
                      <a:pt x="28717" y="18291"/>
                      <a:pt x="28591" y="19195"/>
                    </a:cubicBezTo>
                    <a:cubicBezTo>
                      <a:pt x="28550" y="20764"/>
                      <a:pt x="28424" y="22333"/>
                      <a:pt x="28173" y="23882"/>
                    </a:cubicBezTo>
                    <a:cubicBezTo>
                      <a:pt x="28089" y="25078"/>
                      <a:pt x="28089" y="26284"/>
                      <a:pt x="28173" y="27481"/>
                    </a:cubicBezTo>
                    <a:cubicBezTo>
                      <a:pt x="28173" y="28192"/>
                      <a:pt x="28173" y="28945"/>
                      <a:pt x="28173" y="29782"/>
                    </a:cubicBezTo>
                    <a:lnTo>
                      <a:pt x="28173" y="30954"/>
                    </a:lnTo>
                    <a:cubicBezTo>
                      <a:pt x="28173" y="30954"/>
                      <a:pt x="28173" y="30954"/>
                      <a:pt x="28173" y="30954"/>
                    </a:cubicBezTo>
                    <a:cubicBezTo>
                      <a:pt x="28173" y="30954"/>
                      <a:pt x="28591" y="31372"/>
                      <a:pt x="28591" y="31498"/>
                    </a:cubicBezTo>
                    <a:cubicBezTo>
                      <a:pt x="28591" y="31624"/>
                      <a:pt x="28089" y="31498"/>
                      <a:pt x="27839" y="31079"/>
                    </a:cubicBezTo>
                    <a:cubicBezTo>
                      <a:pt x="26459" y="30904"/>
                      <a:pt x="25037" y="30833"/>
                      <a:pt x="23657" y="30870"/>
                    </a:cubicBezTo>
                    <a:lnTo>
                      <a:pt x="17092" y="31079"/>
                    </a:lnTo>
                    <a:lnTo>
                      <a:pt x="15169" y="31079"/>
                    </a:lnTo>
                    <a:cubicBezTo>
                      <a:pt x="15169" y="31289"/>
                      <a:pt x="15169" y="31289"/>
                      <a:pt x="14918" y="32377"/>
                    </a:cubicBezTo>
                    <a:lnTo>
                      <a:pt x="14918" y="32586"/>
                    </a:lnTo>
                    <a:cubicBezTo>
                      <a:pt x="14918" y="32586"/>
                      <a:pt x="14667" y="31079"/>
                      <a:pt x="14416" y="31079"/>
                    </a:cubicBezTo>
                    <a:cubicBezTo>
                      <a:pt x="14165" y="31079"/>
                      <a:pt x="14416" y="31749"/>
                      <a:pt x="14416" y="31749"/>
                    </a:cubicBezTo>
                    <a:cubicBezTo>
                      <a:pt x="14416" y="31749"/>
                      <a:pt x="13956" y="31079"/>
                      <a:pt x="13663" y="31079"/>
                    </a:cubicBezTo>
                    <a:cubicBezTo>
                      <a:pt x="13371" y="31079"/>
                      <a:pt x="13663" y="31331"/>
                      <a:pt x="13371" y="31456"/>
                    </a:cubicBezTo>
                    <a:lnTo>
                      <a:pt x="13371" y="31079"/>
                    </a:lnTo>
                    <a:cubicBezTo>
                      <a:pt x="13371" y="31079"/>
                      <a:pt x="13371" y="30870"/>
                      <a:pt x="13371" y="30870"/>
                    </a:cubicBezTo>
                    <a:cubicBezTo>
                      <a:pt x="13371" y="30870"/>
                      <a:pt x="13371" y="30870"/>
                      <a:pt x="13371" y="31205"/>
                    </a:cubicBezTo>
                    <a:lnTo>
                      <a:pt x="13371" y="31205"/>
                    </a:lnTo>
                    <a:cubicBezTo>
                      <a:pt x="13371" y="31343"/>
                      <a:pt x="13371" y="31485"/>
                      <a:pt x="13371" y="31624"/>
                    </a:cubicBezTo>
                    <a:cubicBezTo>
                      <a:pt x="13371" y="31624"/>
                      <a:pt x="13371" y="31624"/>
                      <a:pt x="13162" y="31205"/>
                    </a:cubicBezTo>
                    <a:cubicBezTo>
                      <a:pt x="12952" y="30787"/>
                      <a:pt x="13162" y="30996"/>
                      <a:pt x="13162" y="30996"/>
                    </a:cubicBezTo>
                    <a:cubicBezTo>
                      <a:pt x="13162" y="30996"/>
                      <a:pt x="13162" y="31205"/>
                      <a:pt x="12910" y="31205"/>
                    </a:cubicBezTo>
                    <a:cubicBezTo>
                      <a:pt x="12660" y="31205"/>
                      <a:pt x="12910" y="31665"/>
                      <a:pt x="12910" y="31665"/>
                    </a:cubicBezTo>
                    <a:cubicBezTo>
                      <a:pt x="12910" y="31665"/>
                      <a:pt x="12910" y="31414"/>
                      <a:pt x="12910" y="31205"/>
                    </a:cubicBezTo>
                    <a:cubicBezTo>
                      <a:pt x="12910" y="30996"/>
                      <a:pt x="12910" y="30996"/>
                      <a:pt x="12702" y="30996"/>
                    </a:cubicBezTo>
                    <a:cubicBezTo>
                      <a:pt x="12492" y="30996"/>
                      <a:pt x="12702" y="31205"/>
                      <a:pt x="12409" y="31205"/>
                    </a:cubicBezTo>
                    <a:lnTo>
                      <a:pt x="12032" y="31205"/>
                    </a:lnTo>
                    <a:cubicBezTo>
                      <a:pt x="12032" y="31414"/>
                      <a:pt x="12032" y="31414"/>
                      <a:pt x="12032" y="32502"/>
                    </a:cubicBezTo>
                    <a:lnTo>
                      <a:pt x="12032" y="32712"/>
                    </a:lnTo>
                    <a:cubicBezTo>
                      <a:pt x="12032" y="32712"/>
                      <a:pt x="11782" y="31205"/>
                      <a:pt x="11531" y="31205"/>
                    </a:cubicBezTo>
                    <a:cubicBezTo>
                      <a:pt x="11280" y="31205"/>
                      <a:pt x="11531" y="31875"/>
                      <a:pt x="11531" y="31875"/>
                    </a:cubicBezTo>
                    <a:cubicBezTo>
                      <a:pt x="11531" y="31875"/>
                      <a:pt x="11113" y="31205"/>
                      <a:pt x="10820" y="31205"/>
                    </a:cubicBezTo>
                    <a:cubicBezTo>
                      <a:pt x="10527" y="31205"/>
                      <a:pt x="10527" y="31665"/>
                      <a:pt x="10402" y="31665"/>
                    </a:cubicBezTo>
                    <a:cubicBezTo>
                      <a:pt x="10277" y="31665"/>
                      <a:pt x="10151" y="31414"/>
                      <a:pt x="10067" y="31331"/>
                    </a:cubicBezTo>
                    <a:lnTo>
                      <a:pt x="10067" y="31331"/>
                    </a:lnTo>
                    <a:cubicBezTo>
                      <a:pt x="10067" y="31331"/>
                      <a:pt x="10067" y="31121"/>
                      <a:pt x="10067" y="31121"/>
                    </a:cubicBezTo>
                    <a:cubicBezTo>
                      <a:pt x="10067" y="31121"/>
                      <a:pt x="10067" y="31331"/>
                      <a:pt x="10067" y="31540"/>
                    </a:cubicBezTo>
                    <a:cubicBezTo>
                      <a:pt x="10067" y="31749"/>
                      <a:pt x="10067" y="31791"/>
                      <a:pt x="10067" y="31791"/>
                    </a:cubicBezTo>
                    <a:cubicBezTo>
                      <a:pt x="10067" y="31791"/>
                      <a:pt x="10067" y="31540"/>
                      <a:pt x="10067" y="31331"/>
                    </a:cubicBezTo>
                    <a:cubicBezTo>
                      <a:pt x="10067" y="31121"/>
                      <a:pt x="10067" y="31121"/>
                      <a:pt x="10067" y="31121"/>
                    </a:cubicBezTo>
                    <a:cubicBezTo>
                      <a:pt x="10067" y="31121"/>
                      <a:pt x="10067" y="31331"/>
                      <a:pt x="9816" y="31331"/>
                    </a:cubicBezTo>
                    <a:cubicBezTo>
                      <a:pt x="9565" y="31331"/>
                      <a:pt x="9816" y="31791"/>
                      <a:pt x="9816" y="31791"/>
                    </a:cubicBezTo>
                    <a:cubicBezTo>
                      <a:pt x="9816" y="31791"/>
                      <a:pt x="9816" y="31540"/>
                      <a:pt x="9816" y="31331"/>
                    </a:cubicBezTo>
                    <a:lnTo>
                      <a:pt x="9816" y="31121"/>
                    </a:lnTo>
                    <a:cubicBezTo>
                      <a:pt x="9816" y="31121"/>
                      <a:pt x="9816" y="31331"/>
                      <a:pt x="9816" y="31331"/>
                    </a:cubicBezTo>
                    <a:cubicBezTo>
                      <a:pt x="9816" y="31331"/>
                      <a:pt x="9816" y="31121"/>
                      <a:pt x="9816" y="31331"/>
                    </a:cubicBezTo>
                    <a:lnTo>
                      <a:pt x="9816" y="31331"/>
                    </a:lnTo>
                    <a:lnTo>
                      <a:pt x="9816" y="30159"/>
                    </a:lnTo>
                    <a:cubicBezTo>
                      <a:pt x="9774" y="29820"/>
                      <a:pt x="9691" y="29481"/>
                      <a:pt x="9607" y="29154"/>
                    </a:cubicBezTo>
                    <a:cubicBezTo>
                      <a:pt x="9356" y="28510"/>
                      <a:pt x="9064" y="27895"/>
                      <a:pt x="8688" y="27313"/>
                    </a:cubicBezTo>
                    <a:cubicBezTo>
                      <a:pt x="8688" y="27104"/>
                      <a:pt x="8478" y="26895"/>
                      <a:pt x="8478" y="26685"/>
                    </a:cubicBezTo>
                    <a:cubicBezTo>
                      <a:pt x="9189" y="23333"/>
                      <a:pt x="9691" y="19935"/>
                      <a:pt x="9942" y="16516"/>
                    </a:cubicBezTo>
                    <a:cubicBezTo>
                      <a:pt x="9942" y="15261"/>
                      <a:pt x="9314" y="12708"/>
                      <a:pt x="9314" y="11453"/>
                    </a:cubicBezTo>
                    <a:lnTo>
                      <a:pt x="9314" y="10072"/>
                    </a:lnTo>
                    <a:cubicBezTo>
                      <a:pt x="9314" y="9975"/>
                      <a:pt x="9314" y="9875"/>
                      <a:pt x="9314" y="9779"/>
                    </a:cubicBezTo>
                    <a:cubicBezTo>
                      <a:pt x="9314" y="9569"/>
                      <a:pt x="9314" y="9779"/>
                      <a:pt x="9733" y="9779"/>
                    </a:cubicBezTo>
                    <a:lnTo>
                      <a:pt x="10067" y="9988"/>
                    </a:lnTo>
                    <a:cubicBezTo>
                      <a:pt x="11154" y="9988"/>
                      <a:pt x="12450" y="9988"/>
                      <a:pt x="13998" y="9988"/>
                    </a:cubicBezTo>
                    <a:cubicBezTo>
                      <a:pt x="16758" y="9988"/>
                      <a:pt x="19894" y="9569"/>
                      <a:pt x="22863" y="9569"/>
                    </a:cubicBezTo>
                    <a:cubicBezTo>
                      <a:pt x="25832" y="9569"/>
                      <a:pt x="30473" y="9988"/>
                      <a:pt x="31979" y="9988"/>
                    </a:cubicBezTo>
                    <a:cubicBezTo>
                      <a:pt x="34320" y="9498"/>
                      <a:pt x="36035" y="7485"/>
                      <a:pt x="36160" y="5092"/>
                    </a:cubicBezTo>
                    <a:cubicBezTo>
                      <a:pt x="36244" y="3518"/>
                      <a:pt x="35784" y="1961"/>
                      <a:pt x="34905" y="656"/>
                    </a:cubicBezTo>
                    <a:cubicBezTo>
                      <a:pt x="33108" y="128"/>
                      <a:pt x="31267" y="-81"/>
                      <a:pt x="29386" y="28"/>
                    </a:cubicBezTo>
                    <a:cubicBezTo>
                      <a:pt x="22821" y="28"/>
                      <a:pt x="16256" y="656"/>
                      <a:pt x="10151" y="656"/>
                    </a:cubicBezTo>
                    <a:lnTo>
                      <a:pt x="2248" y="656"/>
                    </a:lnTo>
                    <a:cubicBezTo>
                      <a:pt x="-470" y="-307"/>
                      <a:pt x="575" y="2832"/>
                      <a:pt x="324" y="5259"/>
                    </a:cubicBezTo>
                    <a:cubicBezTo>
                      <a:pt x="73" y="7686"/>
                      <a:pt x="324" y="9737"/>
                      <a:pt x="324" y="12708"/>
                    </a:cubicBezTo>
                    <a:cubicBezTo>
                      <a:pt x="324" y="15679"/>
                      <a:pt x="324" y="19488"/>
                      <a:pt x="324" y="23086"/>
                    </a:cubicBezTo>
                    <a:cubicBezTo>
                      <a:pt x="324" y="26685"/>
                      <a:pt x="324" y="28276"/>
                      <a:pt x="324" y="29908"/>
                    </a:cubicBezTo>
                    <a:cubicBezTo>
                      <a:pt x="324" y="32335"/>
                      <a:pt x="324" y="33883"/>
                      <a:pt x="324" y="34804"/>
                    </a:cubicBezTo>
                    <a:cubicBezTo>
                      <a:pt x="283" y="36202"/>
                      <a:pt x="199" y="37599"/>
                      <a:pt x="31" y="38989"/>
                    </a:cubicBezTo>
                    <a:cubicBezTo>
                      <a:pt x="-10" y="39771"/>
                      <a:pt x="-10" y="40550"/>
                      <a:pt x="31" y="41332"/>
                    </a:cubicBezTo>
                    <a:lnTo>
                      <a:pt x="2331" y="41332"/>
                    </a:lnTo>
                    <a:cubicBezTo>
                      <a:pt x="3168" y="41332"/>
                      <a:pt x="4380" y="41332"/>
                      <a:pt x="5969" y="41123"/>
                    </a:cubicBezTo>
                    <a:lnTo>
                      <a:pt x="8562" y="41123"/>
                    </a:lnTo>
                    <a:lnTo>
                      <a:pt x="9064" y="41123"/>
                    </a:lnTo>
                    <a:cubicBezTo>
                      <a:pt x="9064" y="41123"/>
                      <a:pt x="9356" y="41123"/>
                      <a:pt x="9482" y="41123"/>
                    </a:cubicBezTo>
                    <a:cubicBezTo>
                      <a:pt x="9607" y="41123"/>
                      <a:pt x="9900" y="41123"/>
                      <a:pt x="10025" y="41123"/>
                    </a:cubicBezTo>
                    <a:cubicBezTo>
                      <a:pt x="10151" y="41123"/>
                      <a:pt x="10402" y="41542"/>
                      <a:pt x="10443" y="41542"/>
                    </a:cubicBezTo>
                    <a:cubicBezTo>
                      <a:pt x="10485" y="41542"/>
                      <a:pt x="10695" y="41123"/>
                      <a:pt x="10820" y="41123"/>
                    </a:cubicBezTo>
                    <a:cubicBezTo>
                      <a:pt x="10945" y="41123"/>
                      <a:pt x="11071" y="41458"/>
                      <a:pt x="11196" y="41542"/>
                    </a:cubicBezTo>
                    <a:cubicBezTo>
                      <a:pt x="11322" y="41625"/>
                      <a:pt x="11196" y="41542"/>
                      <a:pt x="11196" y="41542"/>
                    </a:cubicBezTo>
                    <a:cubicBezTo>
                      <a:pt x="11196" y="41542"/>
                      <a:pt x="11824" y="40914"/>
                      <a:pt x="12116" y="40914"/>
                    </a:cubicBezTo>
                    <a:cubicBezTo>
                      <a:pt x="12409" y="40914"/>
                      <a:pt x="12325" y="41123"/>
                      <a:pt x="12702" y="41123"/>
                    </a:cubicBezTo>
                    <a:cubicBezTo>
                      <a:pt x="13078" y="41123"/>
                      <a:pt x="13036" y="40914"/>
                      <a:pt x="13203" y="40914"/>
                    </a:cubicBezTo>
                    <a:cubicBezTo>
                      <a:pt x="13371" y="40960"/>
                      <a:pt x="13496" y="40960"/>
                      <a:pt x="13663" y="40914"/>
                    </a:cubicBezTo>
                    <a:cubicBezTo>
                      <a:pt x="13663" y="40914"/>
                      <a:pt x="13663" y="41542"/>
                      <a:pt x="13663" y="41542"/>
                    </a:cubicBezTo>
                    <a:cubicBezTo>
                      <a:pt x="13663" y="41542"/>
                      <a:pt x="13663" y="41123"/>
                      <a:pt x="13914" y="41123"/>
                    </a:cubicBezTo>
                    <a:cubicBezTo>
                      <a:pt x="14165" y="41123"/>
                      <a:pt x="13914" y="41123"/>
                      <a:pt x="13914" y="41123"/>
                    </a:cubicBezTo>
                    <a:cubicBezTo>
                      <a:pt x="13914" y="41123"/>
                      <a:pt x="14165" y="41123"/>
                      <a:pt x="14333" y="41123"/>
                    </a:cubicBezTo>
                    <a:cubicBezTo>
                      <a:pt x="14499" y="41123"/>
                      <a:pt x="14667" y="41542"/>
                      <a:pt x="14709" y="41542"/>
                    </a:cubicBezTo>
                    <a:cubicBezTo>
                      <a:pt x="14751" y="41542"/>
                      <a:pt x="14709" y="41291"/>
                      <a:pt x="15001" y="41165"/>
                    </a:cubicBezTo>
                    <a:cubicBezTo>
                      <a:pt x="15294" y="41039"/>
                      <a:pt x="15001" y="41751"/>
                      <a:pt x="15252" y="41751"/>
                    </a:cubicBezTo>
                    <a:cubicBezTo>
                      <a:pt x="15503" y="41751"/>
                      <a:pt x="15880" y="41123"/>
                      <a:pt x="16172" y="41123"/>
                    </a:cubicBezTo>
                    <a:cubicBezTo>
                      <a:pt x="16465" y="41123"/>
                      <a:pt x="16172" y="41332"/>
                      <a:pt x="16758" y="41332"/>
                    </a:cubicBezTo>
                    <a:cubicBezTo>
                      <a:pt x="17343" y="41332"/>
                      <a:pt x="17092" y="41123"/>
                      <a:pt x="17259" y="41123"/>
                    </a:cubicBezTo>
                    <a:cubicBezTo>
                      <a:pt x="17427" y="41123"/>
                      <a:pt x="17677" y="41123"/>
                      <a:pt x="17719" y="41123"/>
                    </a:cubicBezTo>
                    <a:cubicBezTo>
                      <a:pt x="17761" y="41123"/>
                      <a:pt x="17719" y="41751"/>
                      <a:pt x="17719" y="41751"/>
                    </a:cubicBezTo>
                    <a:lnTo>
                      <a:pt x="19100" y="41542"/>
                    </a:lnTo>
                    <a:cubicBezTo>
                      <a:pt x="20103" y="41412"/>
                      <a:pt x="21148" y="41345"/>
                      <a:pt x="22152" y="41332"/>
                    </a:cubicBezTo>
                    <a:cubicBezTo>
                      <a:pt x="23825" y="41332"/>
                      <a:pt x="25330" y="41332"/>
                      <a:pt x="26584" y="41332"/>
                    </a:cubicBezTo>
                    <a:lnTo>
                      <a:pt x="31560" y="41332"/>
                    </a:lnTo>
                    <a:lnTo>
                      <a:pt x="39589" y="41332"/>
                    </a:lnTo>
                    <a:lnTo>
                      <a:pt x="39589" y="40746"/>
                    </a:lnTo>
                    <a:cubicBezTo>
                      <a:pt x="39589" y="37859"/>
                      <a:pt x="39589" y="34260"/>
                      <a:pt x="39589" y="31624"/>
                    </a:cubicBezTo>
                    <a:cubicBezTo>
                      <a:pt x="39589" y="30033"/>
                      <a:pt x="39798" y="28736"/>
                      <a:pt x="39798" y="28108"/>
                    </a:cubicBezTo>
                    <a:cubicBezTo>
                      <a:pt x="39798" y="25556"/>
                      <a:pt x="39380" y="23003"/>
                      <a:pt x="39380" y="20492"/>
                    </a:cubicBezTo>
                    <a:cubicBezTo>
                      <a:pt x="39380" y="18776"/>
                      <a:pt x="39798" y="14131"/>
                      <a:pt x="39798" y="11160"/>
                    </a:cubicBezTo>
                    <a:cubicBezTo>
                      <a:pt x="40049" y="9515"/>
                      <a:pt x="39338" y="7870"/>
                      <a:pt x="37917" y="6975"/>
                    </a:cubicBezTo>
                    <a:cubicBezTo>
                      <a:pt x="37457" y="6121"/>
                      <a:pt x="36536" y="5611"/>
                      <a:pt x="35575" y="5677"/>
                    </a:cubicBezTo>
                    <a:cubicBezTo>
                      <a:pt x="34069" y="5200"/>
                      <a:pt x="32480" y="4974"/>
                      <a:pt x="30891" y="5008"/>
                    </a:cubicBezTo>
                    <a:close/>
                  </a:path>
                </a:pathLst>
              </a:custGeom>
              <a:solidFill>
                <a:schemeClr val="bg1"/>
              </a:solidFill>
              <a:ln w="3805" cap="flat">
                <a:noFill/>
                <a:prstDash val="solid"/>
                <a:miter/>
              </a:ln>
            </p:spPr>
            <p:txBody>
              <a:bodyPr wrap="none" rtlCol="0" anchor="ctr"/>
              <a:lstStyle/>
              <a:p>
                <a:endParaRPr lang="en-CA"/>
              </a:p>
            </p:txBody>
          </p:sp>
          <p:sp>
            <p:nvSpPr>
              <p:cNvPr id="325" name="Freeform 324">
                <a:extLst>
                  <a:ext uri="{FF2B5EF4-FFF2-40B4-BE49-F238E27FC236}">
                    <a16:creationId xmlns:a16="http://schemas.microsoft.com/office/drawing/2014/main" id="{D3247B8B-521C-4740-B390-9734462AC92F}"/>
                  </a:ext>
                </a:extLst>
              </p:cNvPr>
              <p:cNvSpPr/>
              <p:nvPr/>
            </p:nvSpPr>
            <p:spPr>
              <a:xfrm>
                <a:off x="8114227" y="3180313"/>
                <a:ext cx="39669" cy="41750"/>
              </a:xfrm>
              <a:custGeom>
                <a:avLst/>
                <a:gdLst>
                  <a:gd name="connsiteX0" fmla="*/ 31341 w 39669"/>
                  <a:gd name="connsiteY0" fmla="*/ 5008 h 41750"/>
                  <a:gd name="connsiteX1" fmla="*/ 28623 w 39669"/>
                  <a:gd name="connsiteY1" fmla="*/ 8397 h 41750"/>
                  <a:gd name="connsiteX2" fmla="*/ 28371 w 39669"/>
                  <a:gd name="connsiteY2" fmla="*/ 13294 h 41750"/>
                  <a:gd name="connsiteX3" fmla="*/ 28832 w 39669"/>
                  <a:gd name="connsiteY3" fmla="*/ 16474 h 41750"/>
                  <a:gd name="connsiteX4" fmla="*/ 28832 w 39669"/>
                  <a:gd name="connsiteY4" fmla="*/ 19194 h 41750"/>
                  <a:gd name="connsiteX5" fmla="*/ 28413 w 39669"/>
                  <a:gd name="connsiteY5" fmla="*/ 23881 h 41750"/>
                  <a:gd name="connsiteX6" fmla="*/ 28163 w 39669"/>
                  <a:gd name="connsiteY6" fmla="*/ 27480 h 41750"/>
                  <a:gd name="connsiteX7" fmla="*/ 28163 w 39669"/>
                  <a:gd name="connsiteY7" fmla="*/ 29782 h 41750"/>
                  <a:gd name="connsiteX8" fmla="*/ 28163 w 39669"/>
                  <a:gd name="connsiteY8" fmla="*/ 30954 h 41750"/>
                  <a:gd name="connsiteX9" fmla="*/ 28163 w 39669"/>
                  <a:gd name="connsiteY9" fmla="*/ 30954 h 41750"/>
                  <a:gd name="connsiteX10" fmla="*/ 28581 w 39669"/>
                  <a:gd name="connsiteY10" fmla="*/ 31498 h 41750"/>
                  <a:gd name="connsiteX11" fmla="*/ 27828 w 39669"/>
                  <a:gd name="connsiteY11" fmla="*/ 31079 h 41750"/>
                  <a:gd name="connsiteX12" fmla="*/ 23646 w 39669"/>
                  <a:gd name="connsiteY12" fmla="*/ 30870 h 41750"/>
                  <a:gd name="connsiteX13" fmla="*/ 17081 w 39669"/>
                  <a:gd name="connsiteY13" fmla="*/ 31079 h 41750"/>
                  <a:gd name="connsiteX14" fmla="*/ 15116 w 39669"/>
                  <a:gd name="connsiteY14" fmla="*/ 31079 h 41750"/>
                  <a:gd name="connsiteX15" fmla="*/ 15116 w 39669"/>
                  <a:gd name="connsiteY15" fmla="*/ 32376 h 41750"/>
                  <a:gd name="connsiteX16" fmla="*/ 15116 w 39669"/>
                  <a:gd name="connsiteY16" fmla="*/ 32586 h 41750"/>
                  <a:gd name="connsiteX17" fmla="*/ 14656 w 39669"/>
                  <a:gd name="connsiteY17" fmla="*/ 31079 h 41750"/>
                  <a:gd name="connsiteX18" fmla="*/ 14405 w 39669"/>
                  <a:gd name="connsiteY18" fmla="*/ 31749 h 41750"/>
                  <a:gd name="connsiteX19" fmla="*/ 13694 w 39669"/>
                  <a:gd name="connsiteY19" fmla="*/ 31079 h 41750"/>
                  <a:gd name="connsiteX20" fmla="*/ 13360 w 39669"/>
                  <a:gd name="connsiteY20" fmla="*/ 31456 h 41750"/>
                  <a:gd name="connsiteX21" fmla="*/ 13360 w 39669"/>
                  <a:gd name="connsiteY21" fmla="*/ 31079 h 41750"/>
                  <a:gd name="connsiteX22" fmla="*/ 13360 w 39669"/>
                  <a:gd name="connsiteY22" fmla="*/ 30870 h 41750"/>
                  <a:gd name="connsiteX23" fmla="*/ 13360 w 39669"/>
                  <a:gd name="connsiteY23" fmla="*/ 31205 h 41750"/>
                  <a:gd name="connsiteX24" fmla="*/ 13360 w 39669"/>
                  <a:gd name="connsiteY24" fmla="*/ 31205 h 41750"/>
                  <a:gd name="connsiteX25" fmla="*/ 13360 w 39669"/>
                  <a:gd name="connsiteY25" fmla="*/ 31623 h 41750"/>
                  <a:gd name="connsiteX26" fmla="*/ 13360 w 39669"/>
                  <a:gd name="connsiteY26" fmla="*/ 31205 h 41750"/>
                  <a:gd name="connsiteX27" fmla="*/ 13360 w 39669"/>
                  <a:gd name="connsiteY27" fmla="*/ 30996 h 41750"/>
                  <a:gd name="connsiteX28" fmla="*/ 13109 w 39669"/>
                  <a:gd name="connsiteY28" fmla="*/ 31205 h 41750"/>
                  <a:gd name="connsiteX29" fmla="*/ 13109 w 39669"/>
                  <a:gd name="connsiteY29" fmla="*/ 31665 h 41750"/>
                  <a:gd name="connsiteX30" fmla="*/ 12858 w 39669"/>
                  <a:gd name="connsiteY30" fmla="*/ 31205 h 41750"/>
                  <a:gd name="connsiteX31" fmla="*/ 12858 w 39669"/>
                  <a:gd name="connsiteY31" fmla="*/ 30996 h 41750"/>
                  <a:gd name="connsiteX32" fmla="*/ 12524 w 39669"/>
                  <a:gd name="connsiteY32" fmla="*/ 31205 h 41750"/>
                  <a:gd name="connsiteX33" fmla="*/ 12189 w 39669"/>
                  <a:gd name="connsiteY33" fmla="*/ 31205 h 41750"/>
                  <a:gd name="connsiteX34" fmla="*/ 11938 w 39669"/>
                  <a:gd name="connsiteY34" fmla="*/ 32502 h 41750"/>
                  <a:gd name="connsiteX35" fmla="*/ 11938 w 39669"/>
                  <a:gd name="connsiteY35" fmla="*/ 32711 h 41750"/>
                  <a:gd name="connsiteX36" fmla="*/ 11436 w 39669"/>
                  <a:gd name="connsiteY36" fmla="*/ 31205 h 41750"/>
                  <a:gd name="connsiteX37" fmla="*/ 11436 w 39669"/>
                  <a:gd name="connsiteY37" fmla="*/ 31874 h 41750"/>
                  <a:gd name="connsiteX38" fmla="*/ 10684 w 39669"/>
                  <a:gd name="connsiteY38" fmla="*/ 31205 h 41750"/>
                  <a:gd name="connsiteX39" fmla="*/ 10266 w 39669"/>
                  <a:gd name="connsiteY39" fmla="*/ 31665 h 41750"/>
                  <a:gd name="connsiteX40" fmla="*/ 9931 w 39669"/>
                  <a:gd name="connsiteY40" fmla="*/ 31330 h 41750"/>
                  <a:gd name="connsiteX41" fmla="*/ 9931 w 39669"/>
                  <a:gd name="connsiteY41" fmla="*/ 31330 h 41750"/>
                  <a:gd name="connsiteX42" fmla="*/ 9680 w 39669"/>
                  <a:gd name="connsiteY42" fmla="*/ 31121 h 41750"/>
                  <a:gd name="connsiteX43" fmla="*/ 9680 w 39669"/>
                  <a:gd name="connsiteY43" fmla="*/ 31540 h 41750"/>
                  <a:gd name="connsiteX44" fmla="*/ 9680 w 39669"/>
                  <a:gd name="connsiteY44" fmla="*/ 31791 h 41750"/>
                  <a:gd name="connsiteX45" fmla="*/ 9471 w 39669"/>
                  <a:gd name="connsiteY45" fmla="*/ 31330 h 41750"/>
                  <a:gd name="connsiteX46" fmla="*/ 9471 w 39669"/>
                  <a:gd name="connsiteY46" fmla="*/ 31121 h 41750"/>
                  <a:gd name="connsiteX47" fmla="*/ 9220 w 39669"/>
                  <a:gd name="connsiteY47" fmla="*/ 31330 h 41750"/>
                  <a:gd name="connsiteX48" fmla="*/ 9220 w 39669"/>
                  <a:gd name="connsiteY48" fmla="*/ 31791 h 41750"/>
                  <a:gd name="connsiteX49" fmla="*/ 9220 w 39669"/>
                  <a:gd name="connsiteY49" fmla="*/ 31330 h 41750"/>
                  <a:gd name="connsiteX50" fmla="*/ 9220 w 39669"/>
                  <a:gd name="connsiteY50" fmla="*/ 31121 h 41750"/>
                  <a:gd name="connsiteX51" fmla="*/ 9220 w 39669"/>
                  <a:gd name="connsiteY51" fmla="*/ 31330 h 41750"/>
                  <a:gd name="connsiteX52" fmla="*/ 9220 w 39669"/>
                  <a:gd name="connsiteY52" fmla="*/ 31330 h 41750"/>
                  <a:gd name="connsiteX53" fmla="*/ 9220 w 39669"/>
                  <a:gd name="connsiteY53" fmla="*/ 31330 h 41750"/>
                  <a:gd name="connsiteX54" fmla="*/ 9220 w 39669"/>
                  <a:gd name="connsiteY54" fmla="*/ 30159 h 41750"/>
                  <a:gd name="connsiteX55" fmla="*/ 9220 w 39669"/>
                  <a:gd name="connsiteY55" fmla="*/ 29154 h 41750"/>
                  <a:gd name="connsiteX56" fmla="*/ 8258 w 39669"/>
                  <a:gd name="connsiteY56" fmla="*/ 27313 h 41750"/>
                  <a:gd name="connsiteX57" fmla="*/ 8258 w 39669"/>
                  <a:gd name="connsiteY57" fmla="*/ 26685 h 41750"/>
                  <a:gd name="connsiteX58" fmla="*/ 9764 w 39669"/>
                  <a:gd name="connsiteY58" fmla="*/ 16516 h 41750"/>
                  <a:gd name="connsiteX59" fmla="*/ 9136 w 39669"/>
                  <a:gd name="connsiteY59" fmla="*/ 11452 h 41750"/>
                  <a:gd name="connsiteX60" fmla="*/ 9136 w 39669"/>
                  <a:gd name="connsiteY60" fmla="*/ 10071 h 41750"/>
                  <a:gd name="connsiteX61" fmla="*/ 9136 w 39669"/>
                  <a:gd name="connsiteY61" fmla="*/ 9778 h 41750"/>
                  <a:gd name="connsiteX62" fmla="*/ 9554 w 39669"/>
                  <a:gd name="connsiteY62" fmla="*/ 9778 h 41750"/>
                  <a:gd name="connsiteX63" fmla="*/ 9889 w 39669"/>
                  <a:gd name="connsiteY63" fmla="*/ 9988 h 41750"/>
                  <a:gd name="connsiteX64" fmla="*/ 13820 w 39669"/>
                  <a:gd name="connsiteY64" fmla="*/ 9988 h 41750"/>
                  <a:gd name="connsiteX65" fmla="*/ 22685 w 39669"/>
                  <a:gd name="connsiteY65" fmla="*/ 9569 h 41750"/>
                  <a:gd name="connsiteX66" fmla="*/ 31801 w 39669"/>
                  <a:gd name="connsiteY66" fmla="*/ 9988 h 41750"/>
                  <a:gd name="connsiteX67" fmla="*/ 35982 w 39669"/>
                  <a:gd name="connsiteY67" fmla="*/ 5091 h 41750"/>
                  <a:gd name="connsiteX68" fmla="*/ 34728 w 39669"/>
                  <a:gd name="connsiteY68" fmla="*/ 655 h 41750"/>
                  <a:gd name="connsiteX69" fmla="*/ 29208 w 39669"/>
                  <a:gd name="connsiteY69" fmla="*/ 28 h 41750"/>
                  <a:gd name="connsiteX70" fmla="*/ 9973 w 39669"/>
                  <a:gd name="connsiteY70" fmla="*/ 655 h 41750"/>
                  <a:gd name="connsiteX71" fmla="*/ 2070 w 39669"/>
                  <a:gd name="connsiteY71" fmla="*/ 655 h 41750"/>
                  <a:gd name="connsiteX72" fmla="*/ 146 w 39669"/>
                  <a:gd name="connsiteY72" fmla="*/ 5259 h 41750"/>
                  <a:gd name="connsiteX73" fmla="*/ 146 w 39669"/>
                  <a:gd name="connsiteY73" fmla="*/ 12708 h 41750"/>
                  <a:gd name="connsiteX74" fmla="*/ 355 w 39669"/>
                  <a:gd name="connsiteY74" fmla="*/ 23086 h 41750"/>
                  <a:gd name="connsiteX75" fmla="*/ 355 w 39669"/>
                  <a:gd name="connsiteY75" fmla="*/ 29907 h 41750"/>
                  <a:gd name="connsiteX76" fmla="*/ 355 w 39669"/>
                  <a:gd name="connsiteY76" fmla="*/ 34804 h 41750"/>
                  <a:gd name="connsiteX77" fmla="*/ 63 w 39669"/>
                  <a:gd name="connsiteY77" fmla="*/ 38989 h 41750"/>
                  <a:gd name="connsiteX78" fmla="*/ 63 w 39669"/>
                  <a:gd name="connsiteY78" fmla="*/ 41332 h 41750"/>
                  <a:gd name="connsiteX79" fmla="*/ 2362 w 39669"/>
                  <a:gd name="connsiteY79" fmla="*/ 41332 h 41750"/>
                  <a:gd name="connsiteX80" fmla="*/ 5958 w 39669"/>
                  <a:gd name="connsiteY80" fmla="*/ 41123 h 41750"/>
                  <a:gd name="connsiteX81" fmla="*/ 8593 w 39669"/>
                  <a:gd name="connsiteY81" fmla="*/ 41123 h 41750"/>
                  <a:gd name="connsiteX82" fmla="*/ 9095 w 39669"/>
                  <a:gd name="connsiteY82" fmla="*/ 41123 h 41750"/>
                  <a:gd name="connsiteX83" fmla="*/ 9471 w 39669"/>
                  <a:gd name="connsiteY83" fmla="*/ 41123 h 41750"/>
                  <a:gd name="connsiteX84" fmla="*/ 10056 w 39669"/>
                  <a:gd name="connsiteY84" fmla="*/ 41123 h 41750"/>
                  <a:gd name="connsiteX85" fmla="*/ 10475 w 39669"/>
                  <a:gd name="connsiteY85" fmla="*/ 41541 h 41750"/>
                  <a:gd name="connsiteX86" fmla="*/ 10809 w 39669"/>
                  <a:gd name="connsiteY86" fmla="*/ 41123 h 41750"/>
                  <a:gd name="connsiteX87" fmla="*/ 11227 w 39669"/>
                  <a:gd name="connsiteY87" fmla="*/ 41541 h 41750"/>
                  <a:gd name="connsiteX88" fmla="*/ 11227 w 39669"/>
                  <a:gd name="connsiteY88" fmla="*/ 41541 h 41750"/>
                  <a:gd name="connsiteX89" fmla="*/ 12147 w 39669"/>
                  <a:gd name="connsiteY89" fmla="*/ 40914 h 41750"/>
                  <a:gd name="connsiteX90" fmla="*/ 12733 w 39669"/>
                  <a:gd name="connsiteY90" fmla="*/ 41123 h 41750"/>
                  <a:gd name="connsiteX91" fmla="*/ 13234 w 39669"/>
                  <a:gd name="connsiteY91" fmla="*/ 40914 h 41750"/>
                  <a:gd name="connsiteX92" fmla="*/ 13694 w 39669"/>
                  <a:gd name="connsiteY92" fmla="*/ 40914 h 41750"/>
                  <a:gd name="connsiteX93" fmla="*/ 13694 w 39669"/>
                  <a:gd name="connsiteY93" fmla="*/ 41541 h 41750"/>
                  <a:gd name="connsiteX94" fmla="*/ 13945 w 39669"/>
                  <a:gd name="connsiteY94" fmla="*/ 41123 h 41750"/>
                  <a:gd name="connsiteX95" fmla="*/ 13945 w 39669"/>
                  <a:gd name="connsiteY95" fmla="*/ 41123 h 41750"/>
                  <a:gd name="connsiteX96" fmla="*/ 14363 w 39669"/>
                  <a:gd name="connsiteY96" fmla="*/ 41123 h 41750"/>
                  <a:gd name="connsiteX97" fmla="*/ 14740 w 39669"/>
                  <a:gd name="connsiteY97" fmla="*/ 41541 h 41750"/>
                  <a:gd name="connsiteX98" fmla="*/ 15033 w 39669"/>
                  <a:gd name="connsiteY98" fmla="*/ 41165 h 41750"/>
                  <a:gd name="connsiteX99" fmla="*/ 15283 w 39669"/>
                  <a:gd name="connsiteY99" fmla="*/ 41751 h 41750"/>
                  <a:gd name="connsiteX100" fmla="*/ 16204 w 39669"/>
                  <a:gd name="connsiteY100" fmla="*/ 41123 h 41750"/>
                  <a:gd name="connsiteX101" fmla="*/ 16789 w 39669"/>
                  <a:gd name="connsiteY101" fmla="*/ 41332 h 41750"/>
                  <a:gd name="connsiteX102" fmla="*/ 17249 w 39669"/>
                  <a:gd name="connsiteY102" fmla="*/ 41123 h 41750"/>
                  <a:gd name="connsiteX103" fmla="*/ 17751 w 39669"/>
                  <a:gd name="connsiteY103" fmla="*/ 41123 h 41750"/>
                  <a:gd name="connsiteX104" fmla="*/ 17751 w 39669"/>
                  <a:gd name="connsiteY104" fmla="*/ 41751 h 41750"/>
                  <a:gd name="connsiteX105" fmla="*/ 19089 w 39669"/>
                  <a:gd name="connsiteY105" fmla="*/ 41541 h 41750"/>
                  <a:gd name="connsiteX106" fmla="*/ 22183 w 39669"/>
                  <a:gd name="connsiteY106" fmla="*/ 41332 h 41750"/>
                  <a:gd name="connsiteX107" fmla="*/ 26616 w 39669"/>
                  <a:gd name="connsiteY107" fmla="*/ 41332 h 41750"/>
                  <a:gd name="connsiteX108" fmla="*/ 31591 w 39669"/>
                  <a:gd name="connsiteY108" fmla="*/ 41332 h 41750"/>
                  <a:gd name="connsiteX109" fmla="*/ 39620 w 39669"/>
                  <a:gd name="connsiteY109" fmla="*/ 41332 h 41750"/>
                  <a:gd name="connsiteX110" fmla="*/ 39620 w 39669"/>
                  <a:gd name="connsiteY110" fmla="*/ 40746 h 41750"/>
                  <a:gd name="connsiteX111" fmla="*/ 39620 w 39669"/>
                  <a:gd name="connsiteY111" fmla="*/ 31623 h 41750"/>
                  <a:gd name="connsiteX112" fmla="*/ 39620 w 39669"/>
                  <a:gd name="connsiteY112" fmla="*/ 28108 h 41750"/>
                  <a:gd name="connsiteX113" fmla="*/ 39202 w 39669"/>
                  <a:gd name="connsiteY113" fmla="*/ 20492 h 41750"/>
                  <a:gd name="connsiteX114" fmla="*/ 39620 w 39669"/>
                  <a:gd name="connsiteY114" fmla="*/ 11159 h 41750"/>
                  <a:gd name="connsiteX115" fmla="*/ 37738 w 39669"/>
                  <a:gd name="connsiteY115" fmla="*/ 6974 h 41750"/>
                  <a:gd name="connsiteX116" fmla="*/ 35397 w 39669"/>
                  <a:gd name="connsiteY116" fmla="*/ 5677 h 41750"/>
                  <a:gd name="connsiteX117" fmla="*/ 31341 w 39669"/>
                  <a:gd name="connsiteY117" fmla="*/ 5008 h 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9669" h="41750">
                    <a:moveTo>
                      <a:pt x="31341" y="5008"/>
                    </a:moveTo>
                    <a:cubicBezTo>
                      <a:pt x="29961" y="5656"/>
                      <a:pt x="28957" y="6907"/>
                      <a:pt x="28623" y="8397"/>
                    </a:cubicBezTo>
                    <a:cubicBezTo>
                      <a:pt x="28623" y="9276"/>
                      <a:pt x="28371" y="11369"/>
                      <a:pt x="28371" y="13294"/>
                    </a:cubicBezTo>
                    <a:cubicBezTo>
                      <a:pt x="28455" y="14365"/>
                      <a:pt x="28581" y="15428"/>
                      <a:pt x="28832" y="16474"/>
                    </a:cubicBezTo>
                    <a:cubicBezTo>
                      <a:pt x="28957" y="17378"/>
                      <a:pt x="28957" y="18290"/>
                      <a:pt x="28832" y="19194"/>
                    </a:cubicBezTo>
                    <a:cubicBezTo>
                      <a:pt x="28790" y="20764"/>
                      <a:pt x="28664" y="22333"/>
                      <a:pt x="28413" y="23881"/>
                    </a:cubicBezTo>
                    <a:cubicBezTo>
                      <a:pt x="28205" y="25070"/>
                      <a:pt x="28121" y="26275"/>
                      <a:pt x="28163" y="27480"/>
                    </a:cubicBezTo>
                    <a:cubicBezTo>
                      <a:pt x="28163" y="28192"/>
                      <a:pt x="28163" y="28945"/>
                      <a:pt x="28163" y="29782"/>
                    </a:cubicBezTo>
                    <a:lnTo>
                      <a:pt x="28163" y="30954"/>
                    </a:lnTo>
                    <a:cubicBezTo>
                      <a:pt x="28163" y="30954"/>
                      <a:pt x="28163" y="30954"/>
                      <a:pt x="28163" y="30954"/>
                    </a:cubicBezTo>
                    <a:cubicBezTo>
                      <a:pt x="28163" y="30954"/>
                      <a:pt x="28581" y="31372"/>
                      <a:pt x="28581" y="31498"/>
                    </a:cubicBezTo>
                    <a:cubicBezTo>
                      <a:pt x="28581" y="31623"/>
                      <a:pt x="28079" y="31498"/>
                      <a:pt x="27828" y="31079"/>
                    </a:cubicBezTo>
                    <a:cubicBezTo>
                      <a:pt x="26448" y="30903"/>
                      <a:pt x="25027" y="30832"/>
                      <a:pt x="23646" y="30870"/>
                    </a:cubicBezTo>
                    <a:lnTo>
                      <a:pt x="17081" y="31079"/>
                    </a:lnTo>
                    <a:lnTo>
                      <a:pt x="15116" y="31079"/>
                    </a:lnTo>
                    <a:cubicBezTo>
                      <a:pt x="15116" y="31288"/>
                      <a:pt x="15116" y="31288"/>
                      <a:pt x="15116" y="32376"/>
                    </a:cubicBezTo>
                    <a:lnTo>
                      <a:pt x="15116" y="32586"/>
                    </a:lnTo>
                    <a:cubicBezTo>
                      <a:pt x="15116" y="32586"/>
                      <a:pt x="15116" y="31079"/>
                      <a:pt x="14656" y="31079"/>
                    </a:cubicBezTo>
                    <a:cubicBezTo>
                      <a:pt x="14196" y="31079"/>
                      <a:pt x="14656" y="31749"/>
                      <a:pt x="14405" y="31749"/>
                    </a:cubicBezTo>
                    <a:cubicBezTo>
                      <a:pt x="14155" y="31749"/>
                      <a:pt x="13987" y="31079"/>
                      <a:pt x="13694" y="31079"/>
                    </a:cubicBezTo>
                    <a:cubicBezTo>
                      <a:pt x="13402" y="31079"/>
                      <a:pt x="13694" y="31330"/>
                      <a:pt x="13360" y="31456"/>
                    </a:cubicBezTo>
                    <a:cubicBezTo>
                      <a:pt x="13360" y="31330"/>
                      <a:pt x="13360" y="31205"/>
                      <a:pt x="13360" y="31079"/>
                    </a:cubicBezTo>
                    <a:cubicBezTo>
                      <a:pt x="13360" y="31079"/>
                      <a:pt x="13360" y="30870"/>
                      <a:pt x="13360" y="30870"/>
                    </a:cubicBezTo>
                    <a:cubicBezTo>
                      <a:pt x="13360" y="30870"/>
                      <a:pt x="13360" y="30870"/>
                      <a:pt x="13360" y="31205"/>
                    </a:cubicBezTo>
                    <a:lnTo>
                      <a:pt x="13360" y="31205"/>
                    </a:lnTo>
                    <a:cubicBezTo>
                      <a:pt x="13360" y="31205"/>
                      <a:pt x="13360" y="31205"/>
                      <a:pt x="13360" y="31623"/>
                    </a:cubicBezTo>
                    <a:cubicBezTo>
                      <a:pt x="13318" y="31485"/>
                      <a:pt x="13318" y="31343"/>
                      <a:pt x="13360" y="31205"/>
                    </a:cubicBezTo>
                    <a:cubicBezTo>
                      <a:pt x="13360" y="31205"/>
                      <a:pt x="13360" y="30996"/>
                      <a:pt x="13360" y="30996"/>
                    </a:cubicBezTo>
                    <a:cubicBezTo>
                      <a:pt x="13360" y="30996"/>
                      <a:pt x="13360" y="31205"/>
                      <a:pt x="13109" y="31205"/>
                    </a:cubicBezTo>
                    <a:cubicBezTo>
                      <a:pt x="12858" y="31205"/>
                      <a:pt x="13109" y="31665"/>
                      <a:pt x="13109" y="31665"/>
                    </a:cubicBezTo>
                    <a:cubicBezTo>
                      <a:pt x="13109" y="31665"/>
                      <a:pt x="13109" y="31414"/>
                      <a:pt x="12858" y="31205"/>
                    </a:cubicBezTo>
                    <a:cubicBezTo>
                      <a:pt x="12607" y="30996"/>
                      <a:pt x="12858" y="30996"/>
                      <a:pt x="12858" y="30996"/>
                    </a:cubicBezTo>
                    <a:cubicBezTo>
                      <a:pt x="12858" y="30996"/>
                      <a:pt x="12858" y="31205"/>
                      <a:pt x="12524" y="31205"/>
                    </a:cubicBezTo>
                    <a:lnTo>
                      <a:pt x="12189" y="31205"/>
                    </a:lnTo>
                    <a:cubicBezTo>
                      <a:pt x="12189" y="31414"/>
                      <a:pt x="12189" y="31414"/>
                      <a:pt x="11938" y="32502"/>
                    </a:cubicBezTo>
                    <a:lnTo>
                      <a:pt x="11938" y="32711"/>
                    </a:lnTo>
                    <a:cubicBezTo>
                      <a:pt x="11938" y="32711"/>
                      <a:pt x="11687" y="31205"/>
                      <a:pt x="11436" y="31205"/>
                    </a:cubicBezTo>
                    <a:cubicBezTo>
                      <a:pt x="11185" y="31205"/>
                      <a:pt x="11436" y="31874"/>
                      <a:pt x="11436" y="31874"/>
                    </a:cubicBezTo>
                    <a:cubicBezTo>
                      <a:pt x="11436" y="31874"/>
                      <a:pt x="10977" y="31205"/>
                      <a:pt x="10684" y="31205"/>
                    </a:cubicBezTo>
                    <a:cubicBezTo>
                      <a:pt x="10391" y="31205"/>
                      <a:pt x="10433" y="31665"/>
                      <a:pt x="10266" y="31665"/>
                    </a:cubicBezTo>
                    <a:cubicBezTo>
                      <a:pt x="10098" y="31665"/>
                      <a:pt x="10266" y="31414"/>
                      <a:pt x="9931" y="31330"/>
                    </a:cubicBezTo>
                    <a:lnTo>
                      <a:pt x="9931" y="31330"/>
                    </a:lnTo>
                    <a:cubicBezTo>
                      <a:pt x="9931" y="31330"/>
                      <a:pt x="9931" y="31121"/>
                      <a:pt x="9680" y="31121"/>
                    </a:cubicBezTo>
                    <a:cubicBezTo>
                      <a:pt x="9429" y="31121"/>
                      <a:pt x="9680" y="31330"/>
                      <a:pt x="9680" y="31540"/>
                    </a:cubicBezTo>
                    <a:cubicBezTo>
                      <a:pt x="9680" y="31749"/>
                      <a:pt x="9680" y="31791"/>
                      <a:pt x="9680" y="31791"/>
                    </a:cubicBezTo>
                    <a:cubicBezTo>
                      <a:pt x="9680" y="31791"/>
                      <a:pt x="9680" y="31540"/>
                      <a:pt x="9471" y="31330"/>
                    </a:cubicBezTo>
                    <a:cubicBezTo>
                      <a:pt x="9262" y="31121"/>
                      <a:pt x="9471" y="31121"/>
                      <a:pt x="9471" y="31121"/>
                    </a:cubicBezTo>
                    <a:cubicBezTo>
                      <a:pt x="9471" y="31121"/>
                      <a:pt x="9471" y="31330"/>
                      <a:pt x="9220" y="31330"/>
                    </a:cubicBezTo>
                    <a:cubicBezTo>
                      <a:pt x="8970" y="31330"/>
                      <a:pt x="9220" y="31791"/>
                      <a:pt x="9220" y="31791"/>
                    </a:cubicBezTo>
                    <a:cubicBezTo>
                      <a:pt x="9220" y="31791"/>
                      <a:pt x="9220" y="31540"/>
                      <a:pt x="9220" y="31330"/>
                    </a:cubicBezTo>
                    <a:lnTo>
                      <a:pt x="9220" y="31121"/>
                    </a:lnTo>
                    <a:cubicBezTo>
                      <a:pt x="9220" y="31121"/>
                      <a:pt x="9220" y="31330"/>
                      <a:pt x="9220" y="31330"/>
                    </a:cubicBezTo>
                    <a:cubicBezTo>
                      <a:pt x="9220" y="31330"/>
                      <a:pt x="9220" y="31121"/>
                      <a:pt x="9220" y="31330"/>
                    </a:cubicBezTo>
                    <a:lnTo>
                      <a:pt x="9220" y="31330"/>
                    </a:lnTo>
                    <a:lnTo>
                      <a:pt x="9220" y="30159"/>
                    </a:lnTo>
                    <a:cubicBezTo>
                      <a:pt x="9220" y="29740"/>
                      <a:pt x="9220" y="29447"/>
                      <a:pt x="9220" y="29154"/>
                    </a:cubicBezTo>
                    <a:cubicBezTo>
                      <a:pt x="8970" y="28514"/>
                      <a:pt x="8635" y="27895"/>
                      <a:pt x="8258" y="27313"/>
                    </a:cubicBezTo>
                    <a:cubicBezTo>
                      <a:pt x="8258" y="27104"/>
                      <a:pt x="8258" y="26894"/>
                      <a:pt x="8258" y="26685"/>
                    </a:cubicBezTo>
                    <a:cubicBezTo>
                      <a:pt x="9011" y="23337"/>
                      <a:pt x="9513" y="19935"/>
                      <a:pt x="9764" y="16516"/>
                    </a:cubicBezTo>
                    <a:cubicBezTo>
                      <a:pt x="9764" y="15260"/>
                      <a:pt x="9136" y="12708"/>
                      <a:pt x="9136" y="11452"/>
                    </a:cubicBezTo>
                    <a:lnTo>
                      <a:pt x="9136" y="10071"/>
                    </a:lnTo>
                    <a:cubicBezTo>
                      <a:pt x="9136" y="9975"/>
                      <a:pt x="9136" y="9875"/>
                      <a:pt x="9136" y="9778"/>
                    </a:cubicBezTo>
                    <a:cubicBezTo>
                      <a:pt x="9136" y="9569"/>
                      <a:pt x="9136" y="9778"/>
                      <a:pt x="9554" y="9778"/>
                    </a:cubicBezTo>
                    <a:lnTo>
                      <a:pt x="9889" y="9988"/>
                    </a:lnTo>
                    <a:cubicBezTo>
                      <a:pt x="10977" y="9988"/>
                      <a:pt x="12273" y="9988"/>
                      <a:pt x="13820" y="9988"/>
                    </a:cubicBezTo>
                    <a:cubicBezTo>
                      <a:pt x="16538" y="9988"/>
                      <a:pt x="19716" y="9569"/>
                      <a:pt x="22685" y="9569"/>
                    </a:cubicBezTo>
                    <a:cubicBezTo>
                      <a:pt x="25654" y="9569"/>
                      <a:pt x="30295" y="9988"/>
                      <a:pt x="31801" y="9988"/>
                    </a:cubicBezTo>
                    <a:cubicBezTo>
                      <a:pt x="34142" y="9498"/>
                      <a:pt x="35857" y="7485"/>
                      <a:pt x="35982" y="5091"/>
                    </a:cubicBezTo>
                    <a:cubicBezTo>
                      <a:pt x="36066" y="3518"/>
                      <a:pt x="35606" y="1961"/>
                      <a:pt x="34728" y="655"/>
                    </a:cubicBezTo>
                    <a:cubicBezTo>
                      <a:pt x="32930" y="132"/>
                      <a:pt x="31090" y="-81"/>
                      <a:pt x="29208" y="28"/>
                    </a:cubicBezTo>
                    <a:cubicBezTo>
                      <a:pt x="22643" y="28"/>
                      <a:pt x="16078" y="655"/>
                      <a:pt x="9973" y="655"/>
                    </a:cubicBezTo>
                    <a:lnTo>
                      <a:pt x="2070" y="655"/>
                    </a:lnTo>
                    <a:cubicBezTo>
                      <a:pt x="-648" y="-307"/>
                      <a:pt x="355" y="2831"/>
                      <a:pt x="146" y="5259"/>
                    </a:cubicBezTo>
                    <a:cubicBezTo>
                      <a:pt x="-63" y="7686"/>
                      <a:pt x="146" y="9736"/>
                      <a:pt x="146" y="12708"/>
                    </a:cubicBezTo>
                    <a:cubicBezTo>
                      <a:pt x="146" y="15679"/>
                      <a:pt x="146" y="19487"/>
                      <a:pt x="355" y="23086"/>
                    </a:cubicBezTo>
                    <a:cubicBezTo>
                      <a:pt x="565" y="26685"/>
                      <a:pt x="355" y="28275"/>
                      <a:pt x="355" y="29907"/>
                    </a:cubicBezTo>
                    <a:cubicBezTo>
                      <a:pt x="355" y="32335"/>
                      <a:pt x="355" y="33883"/>
                      <a:pt x="355" y="34804"/>
                    </a:cubicBezTo>
                    <a:cubicBezTo>
                      <a:pt x="355" y="35724"/>
                      <a:pt x="355" y="37315"/>
                      <a:pt x="63" y="38989"/>
                    </a:cubicBezTo>
                    <a:cubicBezTo>
                      <a:pt x="-21" y="39767"/>
                      <a:pt x="-21" y="40554"/>
                      <a:pt x="63" y="41332"/>
                    </a:cubicBezTo>
                    <a:lnTo>
                      <a:pt x="2362" y="41332"/>
                    </a:lnTo>
                    <a:cubicBezTo>
                      <a:pt x="3199" y="41332"/>
                      <a:pt x="4411" y="41332"/>
                      <a:pt x="5958" y="41123"/>
                    </a:cubicBezTo>
                    <a:lnTo>
                      <a:pt x="8593" y="41123"/>
                    </a:lnTo>
                    <a:lnTo>
                      <a:pt x="9095" y="41123"/>
                    </a:lnTo>
                    <a:cubicBezTo>
                      <a:pt x="9095" y="41123"/>
                      <a:pt x="9388" y="41123"/>
                      <a:pt x="9471" y="41123"/>
                    </a:cubicBezTo>
                    <a:cubicBezTo>
                      <a:pt x="9554" y="41123"/>
                      <a:pt x="9931" y="41123"/>
                      <a:pt x="10056" y="41123"/>
                    </a:cubicBezTo>
                    <a:cubicBezTo>
                      <a:pt x="10182" y="41123"/>
                      <a:pt x="10391" y="41541"/>
                      <a:pt x="10475" y="41541"/>
                    </a:cubicBezTo>
                    <a:cubicBezTo>
                      <a:pt x="10558" y="41541"/>
                      <a:pt x="10475" y="41123"/>
                      <a:pt x="10809" y="41123"/>
                    </a:cubicBezTo>
                    <a:cubicBezTo>
                      <a:pt x="11144" y="41123"/>
                      <a:pt x="11060" y="41458"/>
                      <a:pt x="11227" y="41541"/>
                    </a:cubicBezTo>
                    <a:cubicBezTo>
                      <a:pt x="11395" y="41625"/>
                      <a:pt x="11227" y="41541"/>
                      <a:pt x="11227" y="41541"/>
                    </a:cubicBezTo>
                    <a:cubicBezTo>
                      <a:pt x="11227" y="41541"/>
                      <a:pt x="11855" y="40914"/>
                      <a:pt x="12147" y="40914"/>
                    </a:cubicBezTo>
                    <a:cubicBezTo>
                      <a:pt x="12440" y="40914"/>
                      <a:pt x="12147" y="41123"/>
                      <a:pt x="12733" y="41123"/>
                    </a:cubicBezTo>
                    <a:cubicBezTo>
                      <a:pt x="13318" y="41123"/>
                      <a:pt x="13067" y="40914"/>
                      <a:pt x="13234" y="40914"/>
                    </a:cubicBezTo>
                    <a:cubicBezTo>
                      <a:pt x="13402" y="40914"/>
                      <a:pt x="13653" y="40914"/>
                      <a:pt x="13694" y="40914"/>
                    </a:cubicBezTo>
                    <a:cubicBezTo>
                      <a:pt x="13736" y="40914"/>
                      <a:pt x="13694" y="41541"/>
                      <a:pt x="13694" y="41541"/>
                    </a:cubicBezTo>
                    <a:cubicBezTo>
                      <a:pt x="13694" y="41541"/>
                      <a:pt x="13694" y="41123"/>
                      <a:pt x="13945" y="41123"/>
                    </a:cubicBezTo>
                    <a:cubicBezTo>
                      <a:pt x="14196" y="41123"/>
                      <a:pt x="13945" y="41123"/>
                      <a:pt x="13945" y="41123"/>
                    </a:cubicBezTo>
                    <a:cubicBezTo>
                      <a:pt x="13945" y="41123"/>
                      <a:pt x="14196" y="41123"/>
                      <a:pt x="14363" y="41123"/>
                    </a:cubicBezTo>
                    <a:cubicBezTo>
                      <a:pt x="14531" y="41123"/>
                      <a:pt x="14698" y="41541"/>
                      <a:pt x="14740" y="41541"/>
                    </a:cubicBezTo>
                    <a:cubicBezTo>
                      <a:pt x="14781" y="41541"/>
                      <a:pt x="14740" y="41290"/>
                      <a:pt x="15033" y="41165"/>
                    </a:cubicBezTo>
                    <a:cubicBezTo>
                      <a:pt x="15325" y="41039"/>
                      <a:pt x="15033" y="41751"/>
                      <a:pt x="15283" y="41751"/>
                    </a:cubicBezTo>
                    <a:cubicBezTo>
                      <a:pt x="15534" y="41751"/>
                      <a:pt x="15911" y="41123"/>
                      <a:pt x="16204" y="41123"/>
                    </a:cubicBezTo>
                    <a:cubicBezTo>
                      <a:pt x="16496" y="41123"/>
                      <a:pt x="16412" y="41332"/>
                      <a:pt x="16789" y="41332"/>
                    </a:cubicBezTo>
                    <a:cubicBezTo>
                      <a:pt x="17165" y="41332"/>
                      <a:pt x="17081" y="41123"/>
                      <a:pt x="17249" y="41123"/>
                    </a:cubicBezTo>
                    <a:cubicBezTo>
                      <a:pt x="17416" y="41123"/>
                      <a:pt x="17667" y="41123"/>
                      <a:pt x="17751" y="41123"/>
                    </a:cubicBezTo>
                    <a:cubicBezTo>
                      <a:pt x="17834" y="41123"/>
                      <a:pt x="17751" y="41751"/>
                      <a:pt x="17751" y="41751"/>
                    </a:cubicBezTo>
                    <a:lnTo>
                      <a:pt x="19089" y="41541"/>
                    </a:lnTo>
                    <a:cubicBezTo>
                      <a:pt x="20134" y="41412"/>
                      <a:pt x="21137" y="41340"/>
                      <a:pt x="22183" y="41332"/>
                    </a:cubicBezTo>
                    <a:cubicBezTo>
                      <a:pt x="23856" y="41332"/>
                      <a:pt x="25361" y="41332"/>
                      <a:pt x="26616" y="41332"/>
                    </a:cubicBezTo>
                    <a:lnTo>
                      <a:pt x="31591" y="41332"/>
                    </a:lnTo>
                    <a:lnTo>
                      <a:pt x="39620" y="41332"/>
                    </a:lnTo>
                    <a:lnTo>
                      <a:pt x="39620" y="40746"/>
                    </a:lnTo>
                    <a:cubicBezTo>
                      <a:pt x="39620" y="37859"/>
                      <a:pt x="39620" y="34260"/>
                      <a:pt x="39620" y="31623"/>
                    </a:cubicBezTo>
                    <a:cubicBezTo>
                      <a:pt x="39620" y="30033"/>
                      <a:pt x="39620" y="28736"/>
                      <a:pt x="39620" y="28108"/>
                    </a:cubicBezTo>
                    <a:cubicBezTo>
                      <a:pt x="39620" y="25555"/>
                      <a:pt x="39202" y="23002"/>
                      <a:pt x="39202" y="20492"/>
                    </a:cubicBezTo>
                    <a:cubicBezTo>
                      <a:pt x="39202" y="18776"/>
                      <a:pt x="39620" y="14131"/>
                      <a:pt x="39620" y="11159"/>
                    </a:cubicBezTo>
                    <a:cubicBezTo>
                      <a:pt x="39871" y="9515"/>
                      <a:pt x="39160" y="7870"/>
                      <a:pt x="37738" y="6974"/>
                    </a:cubicBezTo>
                    <a:cubicBezTo>
                      <a:pt x="37278" y="6125"/>
                      <a:pt x="36358" y="5623"/>
                      <a:pt x="35397" y="5677"/>
                    </a:cubicBezTo>
                    <a:cubicBezTo>
                      <a:pt x="34100" y="5263"/>
                      <a:pt x="32720" y="5037"/>
                      <a:pt x="31341" y="5008"/>
                    </a:cubicBezTo>
                    <a:close/>
                  </a:path>
                </a:pathLst>
              </a:custGeom>
              <a:solidFill>
                <a:schemeClr val="bg1"/>
              </a:solidFill>
              <a:ln w="3805" cap="flat">
                <a:noFill/>
                <a:prstDash val="solid"/>
                <a:miter/>
              </a:ln>
            </p:spPr>
            <p:txBody>
              <a:bodyPr wrap="none" rtlCol="0" anchor="ctr"/>
              <a:lstStyle/>
              <a:p>
                <a:endParaRPr lang="en-CA"/>
              </a:p>
            </p:txBody>
          </p:sp>
          <p:sp>
            <p:nvSpPr>
              <p:cNvPr id="326" name="Freeform 325">
                <a:extLst>
                  <a:ext uri="{FF2B5EF4-FFF2-40B4-BE49-F238E27FC236}">
                    <a16:creationId xmlns:a16="http://schemas.microsoft.com/office/drawing/2014/main" id="{1FD1E82F-3844-6F4D-BE89-19A905A442FD}"/>
                  </a:ext>
                </a:extLst>
              </p:cNvPr>
              <p:cNvSpPr/>
              <p:nvPr/>
            </p:nvSpPr>
            <p:spPr>
              <a:xfrm>
                <a:off x="8057514" y="3236766"/>
                <a:ext cx="39889" cy="41792"/>
              </a:xfrm>
              <a:custGeom>
                <a:avLst/>
                <a:gdLst>
                  <a:gd name="connsiteX0" fmla="*/ 30891 w 39889"/>
                  <a:gd name="connsiteY0" fmla="*/ 5761 h 41792"/>
                  <a:gd name="connsiteX1" fmla="*/ 28173 w 39889"/>
                  <a:gd name="connsiteY1" fmla="*/ 9151 h 41792"/>
                  <a:gd name="connsiteX2" fmla="*/ 28173 w 39889"/>
                  <a:gd name="connsiteY2" fmla="*/ 14047 h 41792"/>
                  <a:gd name="connsiteX3" fmla="*/ 28591 w 39889"/>
                  <a:gd name="connsiteY3" fmla="*/ 17186 h 41792"/>
                  <a:gd name="connsiteX4" fmla="*/ 28591 w 39889"/>
                  <a:gd name="connsiteY4" fmla="*/ 19948 h 41792"/>
                  <a:gd name="connsiteX5" fmla="*/ 28173 w 39889"/>
                  <a:gd name="connsiteY5" fmla="*/ 24635 h 41792"/>
                  <a:gd name="connsiteX6" fmla="*/ 28173 w 39889"/>
                  <a:gd name="connsiteY6" fmla="*/ 28234 h 41792"/>
                  <a:gd name="connsiteX7" fmla="*/ 28173 w 39889"/>
                  <a:gd name="connsiteY7" fmla="*/ 30535 h 41792"/>
                  <a:gd name="connsiteX8" fmla="*/ 28173 w 39889"/>
                  <a:gd name="connsiteY8" fmla="*/ 31707 h 41792"/>
                  <a:gd name="connsiteX9" fmla="*/ 28173 w 39889"/>
                  <a:gd name="connsiteY9" fmla="*/ 31707 h 41792"/>
                  <a:gd name="connsiteX10" fmla="*/ 28591 w 39889"/>
                  <a:gd name="connsiteY10" fmla="*/ 32251 h 41792"/>
                  <a:gd name="connsiteX11" fmla="*/ 27839 w 39889"/>
                  <a:gd name="connsiteY11" fmla="*/ 31833 h 41792"/>
                  <a:gd name="connsiteX12" fmla="*/ 23657 w 39889"/>
                  <a:gd name="connsiteY12" fmla="*/ 31833 h 41792"/>
                  <a:gd name="connsiteX13" fmla="*/ 17092 w 39889"/>
                  <a:gd name="connsiteY13" fmla="*/ 31833 h 41792"/>
                  <a:gd name="connsiteX14" fmla="*/ 15169 w 39889"/>
                  <a:gd name="connsiteY14" fmla="*/ 31833 h 41792"/>
                  <a:gd name="connsiteX15" fmla="*/ 14918 w 39889"/>
                  <a:gd name="connsiteY15" fmla="*/ 33130 h 41792"/>
                  <a:gd name="connsiteX16" fmla="*/ 14918 w 39889"/>
                  <a:gd name="connsiteY16" fmla="*/ 33339 h 41792"/>
                  <a:gd name="connsiteX17" fmla="*/ 14416 w 39889"/>
                  <a:gd name="connsiteY17" fmla="*/ 31833 h 41792"/>
                  <a:gd name="connsiteX18" fmla="*/ 14416 w 39889"/>
                  <a:gd name="connsiteY18" fmla="*/ 32460 h 41792"/>
                  <a:gd name="connsiteX19" fmla="*/ 13663 w 39889"/>
                  <a:gd name="connsiteY19" fmla="*/ 31833 h 41792"/>
                  <a:gd name="connsiteX20" fmla="*/ 13371 w 39889"/>
                  <a:gd name="connsiteY20" fmla="*/ 32209 h 41792"/>
                  <a:gd name="connsiteX21" fmla="*/ 13371 w 39889"/>
                  <a:gd name="connsiteY21" fmla="*/ 31833 h 41792"/>
                  <a:gd name="connsiteX22" fmla="*/ 13371 w 39889"/>
                  <a:gd name="connsiteY22" fmla="*/ 31833 h 41792"/>
                  <a:gd name="connsiteX23" fmla="*/ 13371 w 39889"/>
                  <a:gd name="connsiteY23" fmla="*/ 32168 h 41792"/>
                  <a:gd name="connsiteX24" fmla="*/ 13371 w 39889"/>
                  <a:gd name="connsiteY24" fmla="*/ 32168 h 41792"/>
                  <a:gd name="connsiteX25" fmla="*/ 13371 w 39889"/>
                  <a:gd name="connsiteY25" fmla="*/ 32586 h 41792"/>
                  <a:gd name="connsiteX26" fmla="*/ 13162 w 39889"/>
                  <a:gd name="connsiteY26" fmla="*/ 32168 h 41792"/>
                  <a:gd name="connsiteX27" fmla="*/ 13162 w 39889"/>
                  <a:gd name="connsiteY27" fmla="*/ 32168 h 41792"/>
                  <a:gd name="connsiteX28" fmla="*/ 12910 w 39889"/>
                  <a:gd name="connsiteY28" fmla="*/ 32168 h 41792"/>
                  <a:gd name="connsiteX29" fmla="*/ 12910 w 39889"/>
                  <a:gd name="connsiteY29" fmla="*/ 32586 h 41792"/>
                  <a:gd name="connsiteX30" fmla="*/ 12910 w 39889"/>
                  <a:gd name="connsiteY30" fmla="*/ 32168 h 41792"/>
                  <a:gd name="connsiteX31" fmla="*/ 12702 w 39889"/>
                  <a:gd name="connsiteY31" fmla="*/ 32168 h 41792"/>
                  <a:gd name="connsiteX32" fmla="*/ 12409 w 39889"/>
                  <a:gd name="connsiteY32" fmla="*/ 32168 h 41792"/>
                  <a:gd name="connsiteX33" fmla="*/ 12032 w 39889"/>
                  <a:gd name="connsiteY33" fmla="*/ 32168 h 41792"/>
                  <a:gd name="connsiteX34" fmla="*/ 12032 w 39889"/>
                  <a:gd name="connsiteY34" fmla="*/ 33465 h 41792"/>
                  <a:gd name="connsiteX35" fmla="*/ 12032 w 39889"/>
                  <a:gd name="connsiteY35" fmla="*/ 33674 h 41792"/>
                  <a:gd name="connsiteX36" fmla="*/ 11531 w 39889"/>
                  <a:gd name="connsiteY36" fmla="*/ 32168 h 41792"/>
                  <a:gd name="connsiteX37" fmla="*/ 11531 w 39889"/>
                  <a:gd name="connsiteY37" fmla="*/ 32795 h 41792"/>
                  <a:gd name="connsiteX38" fmla="*/ 10820 w 39889"/>
                  <a:gd name="connsiteY38" fmla="*/ 32168 h 41792"/>
                  <a:gd name="connsiteX39" fmla="*/ 10402 w 39889"/>
                  <a:gd name="connsiteY39" fmla="*/ 32586 h 41792"/>
                  <a:gd name="connsiteX40" fmla="*/ 10067 w 39889"/>
                  <a:gd name="connsiteY40" fmla="*/ 32251 h 41792"/>
                  <a:gd name="connsiteX41" fmla="*/ 10067 w 39889"/>
                  <a:gd name="connsiteY41" fmla="*/ 32251 h 41792"/>
                  <a:gd name="connsiteX42" fmla="*/ 10067 w 39889"/>
                  <a:gd name="connsiteY42" fmla="*/ 32251 h 41792"/>
                  <a:gd name="connsiteX43" fmla="*/ 10067 w 39889"/>
                  <a:gd name="connsiteY43" fmla="*/ 32670 h 41792"/>
                  <a:gd name="connsiteX44" fmla="*/ 10067 w 39889"/>
                  <a:gd name="connsiteY44" fmla="*/ 32879 h 41792"/>
                  <a:gd name="connsiteX45" fmla="*/ 10067 w 39889"/>
                  <a:gd name="connsiteY45" fmla="*/ 32460 h 41792"/>
                  <a:gd name="connsiteX46" fmla="*/ 10067 w 39889"/>
                  <a:gd name="connsiteY46" fmla="*/ 32460 h 41792"/>
                  <a:gd name="connsiteX47" fmla="*/ 9816 w 39889"/>
                  <a:gd name="connsiteY47" fmla="*/ 32460 h 41792"/>
                  <a:gd name="connsiteX48" fmla="*/ 9816 w 39889"/>
                  <a:gd name="connsiteY48" fmla="*/ 32879 h 41792"/>
                  <a:gd name="connsiteX49" fmla="*/ 9816 w 39889"/>
                  <a:gd name="connsiteY49" fmla="*/ 32460 h 41792"/>
                  <a:gd name="connsiteX50" fmla="*/ 9816 w 39889"/>
                  <a:gd name="connsiteY50" fmla="*/ 32460 h 41792"/>
                  <a:gd name="connsiteX51" fmla="*/ 9816 w 39889"/>
                  <a:gd name="connsiteY51" fmla="*/ 32460 h 41792"/>
                  <a:gd name="connsiteX52" fmla="*/ 9816 w 39889"/>
                  <a:gd name="connsiteY52" fmla="*/ 32460 h 41792"/>
                  <a:gd name="connsiteX53" fmla="*/ 9816 w 39889"/>
                  <a:gd name="connsiteY53" fmla="*/ 32460 h 41792"/>
                  <a:gd name="connsiteX54" fmla="*/ 9816 w 39889"/>
                  <a:gd name="connsiteY54" fmla="*/ 31289 h 41792"/>
                  <a:gd name="connsiteX55" fmla="*/ 9607 w 39889"/>
                  <a:gd name="connsiteY55" fmla="*/ 30284 h 41792"/>
                  <a:gd name="connsiteX56" fmla="*/ 8688 w 39889"/>
                  <a:gd name="connsiteY56" fmla="*/ 28443 h 41792"/>
                  <a:gd name="connsiteX57" fmla="*/ 8478 w 39889"/>
                  <a:gd name="connsiteY57" fmla="*/ 27815 h 41792"/>
                  <a:gd name="connsiteX58" fmla="*/ 9942 w 39889"/>
                  <a:gd name="connsiteY58" fmla="*/ 17646 h 41792"/>
                  <a:gd name="connsiteX59" fmla="*/ 9314 w 39889"/>
                  <a:gd name="connsiteY59" fmla="*/ 12541 h 41792"/>
                  <a:gd name="connsiteX60" fmla="*/ 9314 w 39889"/>
                  <a:gd name="connsiteY60" fmla="*/ 10281 h 41792"/>
                  <a:gd name="connsiteX61" fmla="*/ 9314 w 39889"/>
                  <a:gd name="connsiteY61" fmla="*/ 9988 h 41792"/>
                  <a:gd name="connsiteX62" fmla="*/ 9733 w 39889"/>
                  <a:gd name="connsiteY62" fmla="*/ 9988 h 41792"/>
                  <a:gd name="connsiteX63" fmla="*/ 10067 w 39889"/>
                  <a:gd name="connsiteY63" fmla="*/ 9988 h 41792"/>
                  <a:gd name="connsiteX64" fmla="*/ 13998 w 39889"/>
                  <a:gd name="connsiteY64" fmla="*/ 9988 h 41792"/>
                  <a:gd name="connsiteX65" fmla="*/ 22863 w 39889"/>
                  <a:gd name="connsiteY65" fmla="*/ 9528 h 41792"/>
                  <a:gd name="connsiteX66" fmla="*/ 31979 w 39889"/>
                  <a:gd name="connsiteY66" fmla="*/ 9988 h 41792"/>
                  <a:gd name="connsiteX67" fmla="*/ 36160 w 39889"/>
                  <a:gd name="connsiteY67" fmla="*/ 5092 h 41792"/>
                  <a:gd name="connsiteX68" fmla="*/ 34905 w 39889"/>
                  <a:gd name="connsiteY68" fmla="*/ 656 h 41792"/>
                  <a:gd name="connsiteX69" fmla="*/ 29386 w 39889"/>
                  <a:gd name="connsiteY69" fmla="*/ 28 h 41792"/>
                  <a:gd name="connsiteX70" fmla="*/ 10151 w 39889"/>
                  <a:gd name="connsiteY70" fmla="*/ 656 h 41792"/>
                  <a:gd name="connsiteX71" fmla="*/ 2248 w 39889"/>
                  <a:gd name="connsiteY71" fmla="*/ 656 h 41792"/>
                  <a:gd name="connsiteX72" fmla="*/ 324 w 39889"/>
                  <a:gd name="connsiteY72" fmla="*/ 5301 h 41792"/>
                  <a:gd name="connsiteX73" fmla="*/ 324 w 39889"/>
                  <a:gd name="connsiteY73" fmla="*/ 12750 h 41792"/>
                  <a:gd name="connsiteX74" fmla="*/ 324 w 39889"/>
                  <a:gd name="connsiteY74" fmla="*/ 23128 h 41792"/>
                  <a:gd name="connsiteX75" fmla="*/ 324 w 39889"/>
                  <a:gd name="connsiteY75" fmla="*/ 29950 h 41792"/>
                  <a:gd name="connsiteX76" fmla="*/ 324 w 39889"/>
                  <a:gd name="connsiteY76" fmla="*/ 34846 h 41792"/>
                  <a:gd name="connsiteX77" fmla="*/ 31 w 39889"/>
                  <a:gd name="connsiteY77" fmla="*/ 39031 h 41792"/>
                  <a:gd name="connsiteX78" fmla="*/ 31 w 39889"/>
                  <a:gd name="connsiteY78" fmla="*/ 41374 h 41792"/>
                  <a:gd name="connsiteX79" fmla="*/ 2331 w 39889"/>
                  <a:gd name="connsiteY79" fmla="*/ 41374 h 41792"/>
                  <a:gd name="connsiteX80" fmla="*/ 5969 w 39889"/>
                  <a:gd name="connsiteY80" fmla="*/ 41165 h 41792"/>
                  <a:gd name="connsiteX81" fmla="*/ 8562 w 39889"/>
                  <a:gd name="connsiteY81" fmla="*/ 41165 h 41792"/>
                  <a:gd name="connsiteX82" fmla="*/ 9064 w 39889"/>
                  <a:gd name="connsiteY82" fmla="*/ 41165 h 41792"/>
                  <a:gd name="connsiteX83" fmla="*/ 9482 w 39889"/>
                  <a:gd name="connsiteY83" fmla="*/ 40956 h 41792"/>
                  <a:gd name="connsiteX84" fmla="*/ 10025 w 39889"/>
                  <a:gd name="connsiteY84" fmla="*/ 41165 h 41792"/>
                  <a:gd name="connsiteX85" fmla="*/ 10443 w 39889"/>
                  <a:gd name="connsiteY85" fmla="*/ 41583 h 41792"/>
                  <a:gd name="connsiteX86" fmla="*/ 10820 w 39889"/>
                  <a:gd name="connsiteY86" fmla="*/ 41165 h 41792"/>
                  <a:gd name="connsiteX87" fmla="*/ 11196 w 39889"/>
                  <a:gd name="connsiteY87" fmla="*/ 41583 h 41792"/>
                  <a:gd name="connsiteX88" fmla="*/ 11196 w 39889"/>
                  <a:gd name="connsiteY88" fmla="*/ 41793 h 41792"/>
                  <a:gd name="connsiteX89" fmla="*/ 12116 w 39889"/>
                  <a:gd name="connsiteY89" fmla="*/ 41165 h 41792"/>
                  <a:gd name="connsiteX90" fmla="*/ 12702 w 39889"/>
                  <a:gd name="connsiteY90" fmla="*/ 41165 h 41792"/>
                  <a:gd name="connsiteX91" fmla="*/ 13203 w 39889"/>
                  <a:gd name="connsiteY91" fmla="*/ 41165 h 41792"/>
                  <a:gd name="connsiteX92" fmla="*/ 13663 w 39889"/>
                  <a:gd name="connsiteY92" fmla="*/ 40956 h 41792"/>
                  <a:gd name="connsiteX93" fmla="*/ 13663 w 39889"/>
                  <a:gd name="connsiteY93" fmla="*/ 41583 h 41792"/>
                  <a:gd name="connsiteX94" fmla="*/ 13914 w 39889"/>
                  <a:gd name="connsiteY94" fmla="*/ 41165 h 41792"/>
                  <a:gd name="connsiteX95" fmla="*/ 13914 w 39889"/>
                  <a:gd name="connsiteY95" fmla="*/ 40956 h 41792"/>
                  <a:gd name="connsiteX96" fmla="*/ 14333 w 39889"/>
                  <a:gd name="connsiteY96" fmla="*/ 41165 h 41792"/>
                  <a:gd name="connsiteX97" fmla="*/ 14709 w 39889"/>
                  <a:gd name="connsiteY97" fmla="*/ 41583 h 41792"/>
                  <a:gd name="connsiteX98" fmla="*/ 15001 w 39889"/>
                  <a:gd name="connsiteY98" fmla="*/ 41207 h 41792"/>
                  <a:gd name="connsiteX99" fmla="*/ 15252 w 39889"/>
                  <a:gd name="connsiteY99" fmla="*/ 41793 h 41792"/>
                  <a:gd name="connsiteX100" fmla="*/ 16172 w 39889"/>
                  <a:gd name="connsiteY100" fmla="*/ 41165 h 41792"/>
                  <a:gd name="connsiteX101" fmla="*/ 16758 w 39889"/>
                  <a:gd name="connsiteY101" fmla="*/ 41165 h 41792"/>
                  <a:gd name="connsiteX102" fmla="*/ 17259 w 39889"/>
                  <a:gd name="connsiteY102" fmla="*/ 41165 h 41792"/>
                  <a:gd name="connsiteX103" fmla="*/ 17719 w 39889"/>
                  <a:gd name="connsiteY103" fmla="*/ 40956 h 41792"/>
                  <a:gd name="connsiteX104" fmla="*/ 17719 w 39889"/>
                  <a:gd name="connsiteY104" fmla="*/ 41583 h 41792"/>
                  <a:gd name="connsiteX105" fmla="*/ 19100 w 39889"/>
                  <a:gd name="connsiteY105" fmla="*/ 41374 h 41792"/>
                  <a:gd name="connsiteX106" fmla="*/ 22152 w 39889"/>
                  <a:gd name="connsiteY106" fmla="*/ 41374 h 41792"/>
                  <a:gd name="connsiteX107" fmla="*/ 26584 w 39889"/>
                  <a:gd name="connsiteY107" fmla="*/ 41165 h 41792"/>
                  <a:gd name="connsiteX108" fmla="*/ 31560 w 39889"/>
                  <a:gd name="connsiteY108" fmla="*/ 41165 h 41792"/>
                  <a:gd name="connsiteX109" fmla="*/ 35742 w 39889"/>
                  <a:gd name="connsiteY109" fmla="*/ 41165 h 41792"/>
                  <a:gd name="connsiteX110" fmla="*/ 39631 w 39889"/>
                  <a:gd name="connsiteY110" fmla="*/ 41165 h 41792"/>
                  <a:gd name="connsiteX111" fmla="*/ 39631 w 39889"/>
                  <a:gd name="connsiteY111" fmla="*/ 40537 h 41792"/>
                  <a:gd name="connsiteX112" fmla="*/ 39631 w 39889"/>
                  <a:gd name="connsiteY112" fmla="*/ 31456 h 41792"/>
                  <a:gd name="connsiteX113" fmla="*/ 39840 w 39889"/>
                  <a:gd name="connsiteY113" fmla="*/ 27941 h 41792"/>
                  <a:gd name="connsiteX114" fmla="*/ 39422 w 39889"/>
                  <a:gd name="connsiteY114" fmla="*/ 20283 h 41792"/>
                  <a:gd name="connsiteX115" fmla="*/ 39840 w 39889"/>
                  <a:gd name="connsiteY115" fmla="*/ 10992 h 41792"/>
                  <a:gd name="connsiteX116" fmla="*/ 37958 w 39889"/>
                  <a:gd name="connsiteY116" fmla="*/ 6807 h 41792"/>
                  <a:gd name="connsiteX117" fmla="*/ 35616 w 39889"/>
                  <a:gd name="connsiteY117" fmla="*/ 5510 h 41792"/>
                  <a:gd name="connsiteX118" fmla="*/ 30891 w 39889"/>
                  <a:gd name="connsiteY118" fmla="*/ 5761 h 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889" h="41792">
                    <a:moveTo>
                      <a:pt x="30891" y="5761"/>
                    </a:moveTo>
                    <a:cubicBezTo>
                      <a:pt x="29512" y="6410"/>
                      <a:pt x="28508" y="7661"/>
                      <a:pt x="28173" y="9151"/>
                    </a:cubicBezTo>
                    <a:cubicBezTo>
                      <a:pt x="28173" y="9988"/>
                      <a:pt x="28173" y="12122"/>
                      <a:pt x="28173" y="14047"/>
                    </a:cubicBezTo>
                    <a:cubicBezTo>
                      <a:pt x="28215" y="15102"/>
                      <a:pt x="28382" y="16152"/>
                      <a:pt x="28591" y="17186"/>
                    </a:cubicBezTo>
                    <a:cubicBezTo>
                      <a:pt x="28717" y="18102"/>
                      <a:pt x="28717" y="19031"/>
                      <a:pt x="28591" y="19948"/>
                    </a:cubicBezTo>
                    <a:cubicBezTo>
                      <a:pt x="28550" y="21517"/>
                      <a:pt x="28424" y="23086"/>
                      <a:pt x="28173" y="24635"/>
                    </a:cubicBezTo>
                    <a:cubicBezTo>
                      <a:pt x="28089" y="25832"/>
                      <a:pt x="28089" y="27037"/>
                      <a:pt x="28173" y="28234"/>
                    </a:cubicBezTo>
                    <a:cubicBezTo>
                      <a:pt x="28173" y="28945"/>
                      <a:pt x="28173" y="29698"/>
                      <a:pt x="28173" y="30535"/>
                    </a:cubicBezTo>
                    <a:lnTo>
                      <a:pt x="28173" y="31707"/>
                    </a:lnTo>
                    <a:lnTo>
                      <a:pt x="28173" y="31707"/>
                    </a:lnTo>
                    <a:cubicBezTo>
                      <a:pt x="28173" y="31707"/>
                      <a:pt x="28591" y="32084"/>
                      <a:pt x="28591" y="32251"/>
                    </a:cubicBezTo>
                    <a:cubicBezTo>
                      <a:pt x="28591" y="32419"/>
                      <a:pt x="28089" y="32042"/>
                      <a:pt x="27839" y="31833"/>
                    </a:cubicBezTo>
                    <a:cubicBezTo>
                      <a:pt x="26459" y="31724"/>
                      <a:pt x="25037" y="31724"/>
                      <a:pt x="23657" y="31833"/>
                    </a:cubicBezTo>
                    <a:lnTo>
                      <a:pt x="17092" y="31833"/>
                    </a:lnTo>
                    <a:lnTo>
                      <a:pt x="15169" y="31833"/>
                    </a:lnTo>
                    <a:cubicBezTo>
                      <a:pt x="15169" y="32042"/>
                      <a:pt x="15169" y="32042"/>
                      <a:pt x="14918" y="33130"/>
                    </a:cubicBezTo>
                    <a:lnTo>
                      <a:pt x="14918" y="33339"/>
                    </a:lnTo>
                    <a:cubicBezTo>
                      <a:pt x="14918" y="33339"/>
                      <a:pt x="14667" y="31833"/>
                      <a:pt x="14416" y="31833"/>
                    </a:cubicBezTo>
                    <a:cubicBezTo>
                      <a:pt x="14165" y="31833"/>
                      <a:pt x="14416" y="32460"/>
                      <a:pt x="14416" y="32460"/>
                    </a:cubicBezTo>
                    <a:cubicBezTo>
                      <a:pt x="14416" y="32460"/>
                      <a:pt x="13956" y="31833"/>
                      <a:pt x="13663" y="31833"/>
                    </a:cubicBezTo>
                    <a:cubicBezTo>
                      <a:pt x="13371" y="31833"/>
                      <a:pt x="13663" y="32084"/>
                      <a:pt x="13371" y="32209"/>
                    </a:cubicBezTo>
                    <a:lnTo>
                      <a:pt x="13371" y="31833"/>
                    </a:lnTo>
                    <a:cubicBezTo>
                      <a:pt x="13371" y="31833"/>
                      <a:pt x="13371" y="31833"/>
                      <a:pt x="13371" y="31833"/>
                    </a:cubicBezTo>
                    <a:cubicBezTo>
                      <a:pt x="13371" y="31833"/>
                      <a:pt x="13371" y="31833"/>
                      <a:pt x="13371" y="32168"/>
                    </a:cubicBezTo>
                    <a:lnTo>
                      <a:pt x="13371" y="32168"/>
                    </a:lnTo>
                    <a:cubicBezTo>
                      <a:pt x="13371" y="32306"/>
                      <a:pt x="13371" y="32448"/>
                      <a:pt x="13371" y="32586"/>
                    </a:cubicBezTo>
                    <a:cubicBezTo>
                      <a:pt x="13371" y="32586"/>
                      <a:pt x="13371" y="32377"/>
                      <a:pt x="13162" y="32168"/>
                    </a:cubicBezTo>
                    <a:cubicBezTo>
                      <a:pt x="12952" y="31958"/>
                      <a:pt x="13162" y="32168"/>
                      <a:pt x="13162" y="32168"/>
                    </a:cubicBezTo>
                    <a:cubicBezTo>
                      <a:pt x="13162" y="32168"/>
                      <a:pt x="13162" y="32168"/>
                      <a:pt x="12910" y="32168"/>
                    </a:cubicBezTo>
                    <a:cubicBezTo>
                      <a:pt x="12660" y="32168"/>
                      <a:pt x="12910" y="32586"/>
                      <a:pt x="12910" y="32586"/>
                    </a:cubicBezTo>
                    <a:cubicBezTo>
                      <a:pt x="12910" y="32586"/>
                      <a:pt x="12910" y="32377"/>
                      <a:pt x="12910" y="32168"/>
                    </a:cubicBezTo>
                    <a:cubicBezTo>
                      <a:pt x="12910" y="31958"/>
                      <a:pt x="12910" y="32168"/>
                      <a:pt x="12702" y="32168"/>
                    </a:cubicBezTo>
                    <a:cubicBezTo>
                      <a:pt x="12492" y="32168"/>
                      <a:pt x="12702" y="32168"/>
                      <a:pt x="12409" y="32168"/>
                    </a:cubicBezTo>
                    <a:lnTo>
                      <a:pt x="12032" y="32168"/>
                    </a:lnTo>
                    <a:cubicBezTo>
                      <a:pt x="12032" y="32377"/>
                      <a:pt x="12032" y="32377"/>
                      <a:pt x="12032" y="33465"/>
                    </a:cubicBezTo>
                    <a:lnTo>
                      <a:pt x="12032" y="33674"/>
                    </a:lnTo>
                    <a:cubicBezTo>
                      <a:pt x="12032" y="33674"/>
                      <a:pt x="11782" y="32168"/>
                      <a:pt x="11531" y="32168"/>
                    </a:cubicBezTo>
                    <a:cubicBezTo>
                      <a:pt x="11280" y="32168"/>
                      <a:pt x="11531" y="32795"/>
                      <a:pt x="11531" y="32795"/>
                    </a:cubicBezTo>
                    <a:cubicBezTo>
                      <a:pt x="11531" y="32795"/>
                      <a:pt x="11113" y="32168"/>
                      <a:pt x="10820" y="32168"/>
                    </a:cubicBezTo>
                    <a:cubicBezTo>
                      <a:pt x="10527" y="32168"/>
                      <a:pt x="10527" y="32586"/>
                      <a:pt x="10402" y="32586"/>
                    </a:cubicBezTo>
                    <a:cubicBezTo>
                      <a:pt x="10277" y="32586"/>
                      <a:pt x="10151" y="32377"/>
                      <a:pt x="10067" y="32251"/>
                    </a:cubicBezTo>
                    <a:lnTo>
                      <a:pt x="10067" y="32251"/>
                    </a:lnTo>
                    <a:cubicBezTo>
                      <a:pt x="10067" y="32251"/>
                      <a:pt x="10067" y="32251"/>
                      <a:pt x="10067" y="32251"/>
                    </a:cubicBezTo>
                    <a:cubicBezTo>
                      <a:pt x="10067" y="32251"/>
                      <a:pt x="10067" y="32251"/>
                      <a:pt x="10067" y="32670"/>
                    </a:cubicBezTo>
                    <a:cubicBezTo>
                      <a:pt x="10067" y="33088"/>
                      <a:pt x="10067" y="32879"/>
                      <a:pt x="10067" y="32879"/>
                    </a:cubicBezTo>
                    <a:cubicBezTo>
                      <a:pt x="10067" y="32879"/>
                      <a:pt x="10067" y="32670"/>
                      <a:pt x="10067" y="32460"/>
                    </a:cubicBezTo>
                    <a:cubicBezTo>
                      <a:pt x="10067" y="32251"/>
                      <a:pt x="10067" y="32460"/>
                      <a:pt x="10067" y="32460"/>
                    </a:cubicBezTo>
                    <a:cubicBezTo>
                      <a:pt x="10067" y="32460"/>
                      <a:pt x="10067" y="32460"/>
                      <a:pt x="9816" y="32460"/>
                    </a:cubicBezTo>
                    <a:cubicBezTo>
                      <a:pt x="9565" y="32460"/>
                      <a:pt x="9816" y="32879"/>
                      <a:pt x="9816" y="32879"/>
                    </a:cubicBezTo>
                    <a:cubicBezTo>
                      <a:pt x="9816" y="32879"/>
                      <a:pt x="9816" y="32670"/>
                      <a:pt x="9816" y="32460"/>
                    </a:cubicBezTo>
                    <a:lnTo>
                      <a:pt x="9816" y="32460"/>
                    </a:lnTo>
                    <a:cubicBezTo>
                      <a:pt x="9816" y="32460"/>
                      <a:pt x="9816" y="32460"/>
                      <a:pt x="9816" y="32460"/>
                    </a:cubicBezTo>
                    <a:cubicBezTo>
                      <a:pt x="9816" y="32460"/>
                      <a:pt x="9816" y="32460"/>
                      <a:pt x="9816" y="32460"/>
                    </a:cubicBezTo>
                    <a:lnTo>
                      <a:pt x="9816" y="32460"/>
                    </a:lnTo>
                    <a:lnTo>
                      <a:pt x="9816" y="31289"/>
                    </a:lnTo>
                    <a:cubicBezTo>
                      <a:pt x="9774" y="30946"/>
                      <a:pt x="9733" y="30611"/>
                      <a:pt x="9607" y="30284"/>
                    </a:cubicBezTo>
                    <a:cubicBezTo>
                      <a:pt x="9356" y="29636"/>
                      <a:pt x="9064" y="29021"/>
                      <a:pt x="8688" y="28443"/>
                    </a:cubicBezTo>
                    <a:cubicBezTo>
                      <a:pt x="8688" y="28443"/>
                      <a:pt x="8478" y="28025"/>
                      <a:pt x="8478" y="27815"/>
                    </a:cubicBezTo>
                    <a:cubicBezTo>
                      <a:pt x="9189" y="24463"/>
                      <a:pt x="9691" y="21065"/>
                      <a:pt x="9942" y="17646"/>
                    </a:cubicBezTo>
                    <a:cubicBezTo>
                      <a:pt x="9942" y="16349"/>
                      <a:pt x="9314" y="13838"/>
                      <a:pt x="9314" y="12541"/>
                    </a:cubicBezTo>
                    <a:lnTo>
                      <a:pt x="9314" y="10281"/>
                    </a:lnTo>
                    <a:lnTo>
                      <a:pt x="9314" y="9988"/>
                    </a:lnTo>
                    <a:cubicBezTo>
                      <a:pt x="9314" y="9779"/>
                      <a:pt x="9314" y="9988"/>
                      <a:pt x="9733" y="9988"/>
                    </a:cubicBezTo>
                    <a:lnTo>
                      <a:pt x="10067" y="9988"/>
                    </a:lnTo>
                    <a:cubicBezTo>
                      <a:pt x="11154" y="9988"/>
                      <a:pt x="12450" y="9988"/>
                      <a:pt x="13998" y="9988"/>
                    </a:cubicBezTo>
                    <a:cubicBezTo>
                      <a:pt x="16758" y="9988"/>
                      <a:pt x="19894" y="9528"/>
                      <a:pt x="22863" y="9528"/>
                    </a:cubicBezTo>
                    <a:cubicBezTo>
                      <a:pt x="25832" y="9528"/>
                      <a:pt x="30473" y="9988"/>
                      <a:pt x="31979" y="9988"/>
                    </a:cubicBezTo>
                    <a:cubicBezTo>
                      <a:pt x="34320" y="9498"/>
                      <a:pt x="36035" y="7485"/>
                      <a:pt x="36160" y="5092"/>
                    </a:cubicBezTo>
                    <a:cubicBezTo>
                      <a:pt x="36244" y="3518"/>
                      <a:pt x="35784" y="1961"/>
                      <a:pt x="34905" y="656"/>
                    </a:cubicBezTo>
                    <a:cubicBezTo>
                      <a:pt x="33108" y="128"/>
                      <a:pt x="31267" y="-81"/>
                      <a:pt x="29386" y="28"/>
                    </a:cubicBezTo>
                    <a:cubicBezTo>
                      <a:pt x="22821" y="28"/>
                      <a:pt x="16256" y="656"/>
                      <a:pt x="10151" y="656"/>
                    </a:cubicBezTo>
                    <a:lnTo>
                      <a:pt x="2248" y="656"/>
                    </a:lnTo>
                    <a:cubicBezTo>
                      <a:pt x="-470" y="-265"/>
                      <a:pt x="575" y="2874"/>
                      <a:pt x="324" y="5301"/>
                    </a:cubicBezTo>
                    <a:cubicBezTo>
                      <a:pt x="73" y="7728"/>
                      <a:pt x="324" y="9779"/>
                      <a:pt x="324" y="12750"/>
                    </a:cubicBezTo>
                    <a:cubicBezTo>
                      <a:pt x="324" y="15721"/>
                      <a:pt x="324" y="19529"/>
                      <a:pt x="324" y="23128"/>
                    </a:cubicBezTo>
                    <a:cubicBezTo>
                      <a:pt x="324" y="26058"/>
                      <a:pt x="324" y="28317"/>
                      <a:pt x="324" y="29950"/>
                    </a:cubicBezTo>
                    <a:cubicBezTo>
                      <a:pt x="324" y="32377"/>
                      <a:pt x="324" y="33925"/>
                      <a:pt x="324" y="34846"/>
                    </a:cubicBezTo>
                    <a:cubicBezTo>
                      <a:pt x="283" y="36244"/>
                      <a:pt x="199" y="37641"/>
                      <a:pt x="31" y="39031"/>
                    </a:cubicBezTo>
                    <a:cubicBezTo>
                      <a:pt x="-10" y="39813"/>
                      <a:pt x="-10" y="40592"/>
                      <a:pt x="31" y="41374"/>
                    </a:cubicBezTo>
                    <a:lnTo>
                      <a:pt x="2331" y="41374"/>
                    </a:lnTo>
                    <a:cubicBezTo>
                      <a:pt x="3168" y="41374"/>
                      <a:pt x="4380" y="41374"/>
                      <a:pt x="5969" y="41165"/>
                    </a:cubicBezTo>
                    <a:lnTo>
                      <a:pt x="8562" y="41165"/>
                    </a:lnTo>
                    <a:lnTo>
                      <a:pt x="9064" y="41165"/>
                    </a:lnTo>
                    <a:cubicBezTo>
                      <a:pt x="9064" y="41165"/>
                      <a:pt x="9356" y="40956"/>
                      <a:pt x="9482" y="40956"/>
                    </a:cubicBezTo>
                    <a:cubicBezTo>
                      <a:pt x="9607" y="40956"/>
                      <a:pt x="9900" y="41165"/>
                      <a:pt x="10025" y="41165"/>
                    </a:cubicBezTo>
                    <a:cubicBezTo>
                      <a:pt x="10151" y="41165"/>
                      <a:pt x="10402" y="41583"/>
                      <a:pt x="10443" y="41583"/>
                    </a:cubicBezTo>
                    <a:cubicBezTo>
                      <a:pt x="10485" y="41583"/>
                      <a:pt x="10695" y="41165"/>
                      <a:pt x="10820" y="41165"/>
                    </a:cubicBezTo>
                    <a:cubicBezTo>
                      <a:pt x="10945" y="41165"/>
                      <a:pt x="11071" y="41500"/>
                      <a:pt x="11196" y="41583"/>
                    </a:cubicBezTo>
                    <a:cubicBezTo>
                      <a:pt x="11322" y="41667"/>
                      <a:pt x="11196" y="41793"/>
                      <a:pt x="11196" y="41793"/>
                    </a:cubicBezTo>
                    <a:cubicBezTo>
                      <a:pt x="11196" y="41793"/>
                      <a:pt x="11824" y="41165"/>
                      <a:pt x="12116" y="41165"/>
                    </a:cubicBezTo>
                    <a:cubicBezTo>
                      <a:pt x="12409" y="41165"/>
                      <a:pt x="12325" y="41165"/>
                      <a:pt x="12702" y="41165"/>
                    </a:cubicBezTo>
                    <a:cubicBezTo>
                      <a:pt x="13078" y="41165"/>
                      <a:pt x="13036" y="41165"/>
                      <a:pt x="13203" y="41165"/>
                    </a:cubicBezTo>
                    <a:cubicBezTo>
                      <a:pt x="13371" y="41152"/>
                      <a:pt x="13538" y="41077"/>
                      <a:pt x="13663" y="40956"/>
                    </a:cubicBezTo>
                    <a:cubicBezTo>
                      <a:pt x="13663" y="40956"/>
                      <a:pt x="13663" y="41583"/>
                      <a:pt x="13663" y="41583"/>
                    </a:cubicBezTo>
                    <a:cubicBezTo>
                      <a:pt x="13663" y="41583"/>
                      <a:pt x="13663" y="41165"/>
                      <a:pt x="13914" y="41165"/>
                    </a:cubicBezTo>
                    <a:cubicBezTo>
                      <a:pt x="14165" y="41165"/>
                      <a:pt x="13914" y="40956"/>
                      <a:pt x="13914" y="40956"/>
                    </a:cubicBezTo>
                    <a:cubicBezTo>
                      <a:pt x="13914" y="40956"/>
                      <a:pt x="14165" y="41165"/>
                      <a:pt x="14333" y="41165"/>
                    </a:cubicBezTo>
                    <a:cubicBezTo>
                      <a:pt x="14499" y="41165"/>
                      <a:pt x="14667" y="41583"/>
                      <a:pt x="14709" y="41583"/>
                    </a:cubicBezTo>
                    <a:cubicBezTo>
                      <a:pt x="14751" y="41583"/>
                      <a:pt x="14709" y="41332"/>
                      <a:pt x="15001" y="41207"/>
                    </a:cubicBezTo>
                    <a:cubicBezTo>
                      <a:pt x="15294" y="41081"/>
                      <a:pt x="15001" y="41793"/>
                      <a:pt x="15252" y="41793"/>
                    </a:cubicBezTo>
                    <a:cubicBezTo>
                      <a:pt x="15503" y="41793"/>
                      <a:pt x="15880" y="41165"/>
                      <a:pt x="16172" y="41165"/>
                    </a:cubicBezTo>
                    <a:cubicBezTo>
                      <a:pt x="16465" y="41165"/>
                      <a:pt x="16172" y="41165"/>
                      <a:pt x="16758" y="41165"/>
                    </a:cubicBezTo>
                    <a:cubicBezTo>
                      <a:pt x="17343" y="41165"/>
                      <a:pt x="17092" y="41165"/>
                      <a:pt x="17259" y="41165"/>
                    </a:cubicBezTo>
                    <a:cubicBezTo>
                      <a:pt x="17427" y="41165"/>
                      <a:pt x="17677" y="40956"/>
                      <a:pt x="17719" y="40956"/>
                    </a:cubicBezTo>
                    <a:cubicBezTo>
                      <a:pt x="17761" y="40956"/>
                      <a:pt x="17719" y="41583"/>
                      <a:pt x="17719" y="41583"/>
                    </a:cubicBezTo>
                    <a:lnTo>
                      <a:pt x="19100" y="41374"/>
                    </a:lnTo>
                    <a:cubicBezTo>
                      <a:pt x="20103" y="41295"/>
                      <a:pt x="21148" y="41295"/>
                      <a:pt x="22152" y="41374"/>
                    </a:cubicBezTo>
                    <a:cubicBezTo>
                      <a:pt x="23825" y="41374"/>
                      <a:pt x="25330" y="41165"/>
                      <a:pt x="26584" y="41165"/>
                    </a:cubicBezTo>
                    <a:lnTo>
                      <a:pt x="31560" y="41165"/>
                    </a:lnTo>
                    <a:lnTo>
                      <a:pt x="35742" y="41165"/>
                    </a:lnTo>
                    <a:lnTo>
                      <a:pt x="39631" y="41165"/>
                    </a:lnTo>
                    <a:lnTo>
                      <a:pt x="39631" y="40537"/>
                    </a:lnTo>
                    <a:cubicBezTo>
                      <a:pt x="39631" y="37650"/>
                      <a:pt x="39631" y="34093"/>
                      <a:pt x="39631" y="31456"/>
                    </a:cubicBezTo>
                    <a:cubicBezTo>
                      <a:pt x="39631" y="29866"/>
                      <a:pt x="39840" y="28569"/>
                      <a:pt x="39840" y="27941"/>
                    </a:cubicBezTo>
                    <a:cubicBezTo>
                      <a:pt x="39840" y="25388"/>
                      <a:pt x="39422" y="22835"/>
                      <a:pt x="39422" y="20283"/>
                    </a:cubicBezTo>
                    <a:cubicBezTo>
                      <a:pt x="39422" y="18609"/>
                      <a:pt x="39840" y="13963"/>
                      <a:pt x="39840" y="10992"/>
                    </a:cubicBezTo>
                    <a:cubicBezTo>
                      <a:pt x="40091" y="9348"/>
                      <a:pt x="39380" y="7703"/>
                      <a:pt x="37958" y="6807"/>
                    </a:cubicBezTo>
                    <a:cubicBezTo>
                      <a:pt x="37498" y="5937"/>
                      <a:pt x="36578" y="5422"/>
                      <a:pt x="35616" y="5510"/>
                    </a:cubicBezTo>
                    <a:cubicBezTo>
                      <a:pt x="34027" y="5334"/>
                      <a:pt x="32438" y="5418"/>
                      <a:pt x="30891" y="5761"/>
                    </a:cubicBezTo>
                    <a:close/>
                  </a:path>
                </a:pathLst>
              </a:custGeom>
              <a:solidFill>
                <a:schemeClr val="bg1"/>
              </a:solidFill>
              <a:ln w="3805" cap="flat">
                <a:noFill/>
                <a:prstDash val="solid"/>
                <a:miter/>
              </a:ln>
            </p:spPr>
            <p:txBody>
              <a:bodyPr wrap="none" rtlCol="0" anchor="ctr"/>
              <a:lstStyle/>
              <a:p>
                <a:endParaRPr lang="en-CA"/>
              </a:p>
            </p:txBody>
          </p:sp>
          <p:sp>
            <p:nvSpPr>
              <p:cNvPr id="327" name="Freeform 326">
                <a:extLst>
                  <a:ext uri="{FF2B5EF4-FFF2-40B4-BE49-F238E27FC236}">
                    <a16:creationId xmlns:a16="http://schemas.microsoft.com/office/drawing/2014/main" id="{73053D47-7321-C745-B72D-DE6DA2955160}"/>
                  </a:ext>
                </a:extLst>
              </p:cNvPr>
              <p:cNvSpPr/>
              <p:nvPr/>
            </p:nvSpPr>
            <p:spPr>
              <a:xfrm>
                <a:off x="8114227" y="3236766"/>
                <a:ext cx="39753" cy="41792"/>
              </a:xfrm>
              <a:custGeom>
                <a:avLst/>
                <a:gdLst>
                  <a:gd name="connsiteX0" fmla="*/ 31341 w 39753"/>
                  <a:gd name="connsiteY0" fmla="*/ 5761 h 41792"/>
                  <a:gd name="connsiteX1" fmla="*/ 28623 w 39753"/>
                  <a:gd name="connsiteY1" fmla="*/ 9151 h 41792"/>
                  <a:gd name="connsiteX2" fmla="*/ 28371 w 39753"/>
                  <a:gd name="connsiteY2" fmla="*/ 14047 h 41792"/>
                  <a:gd name="connsiteX3" fmla="*/ 28832 w 39753"/>
                  <a:gd name="connsiteY3" fmla="*/ 17185 h 41792"/>
                  <a:gd name="connsiteX4" fmla="*/ 28832 w 39753"/>
                  <a:gd name="connsiteY4" fmla="*/ 19947 h 41792"/>
                  <a:gd name="connsiteX5" fmla="*/ 28413 w 39753"/>
                  <a:gd name="connsiteY5" fmla="*/ 24634 h 41792"/>
                  <a:gd name="connsiteX6" fmla="*/ 28163 w 39753"/>
                  <a:gd name="connsiteY6" fmla="*/ 28233 h 41792"/>
                  <a:gd name="connsiteX7" fmla="*/ 28163 w 39753"/>
                  <a:gd name="connsiteY7" fmla="*/ 30535 h 41792"/>
                  <a:gd name="connsiteX8" fmla="*/ 28163 w 39753"/>
                  <a:gd name="connsiteY8" fmla="*/ 31707 h 41792"/>
                  <a:gd name="connsiteX9" fmla="*/ 28163 w 39753"/>
                  <a:gd name="connsiteY9" fmla="*/ 31707 h 41792"/>
                  <a:gd name="connsiteX10" fmla="*/ 28581 w 39753"/>
                  <a:gd name="connsiteY10" fmla="*/ 32251 h 41792"/>
                  <a:gd name="connsiteX11" fmla="*/ 27828 w 39753"/>
                  <a:gd name="connsiteY11" fmla="*/ 31832 h 41792"/>
                  <a:gd name="connsiteX12" fmla="*/ 23646 w 39753"/>
                  <a:gd name="connsiteY12" fmla="*/ 31832 h 41792"/>
                  <a:gd name="connsiteX13" fmla="*/ 17081 w 39753"/>
                  <a:gd name="connsiteY13" fmla="*/ 31832 h 41792"/>
                  <a:gd name="connsiteX14" fmla="*/ 15116 w 39753"/>
                  <a:gd name="connsiteY14" fmla="*/ 31832 h 41792"/>
                  <a:gd name="connsiteX15" fmla="*/ 15116 w 39753"/>
                  <a:gd name="connsiteY15" fmla="*/ 33130 h 41792"/>
                  <a:gd name="connsiteX16" fmla="*/ 15116 w 39753"/>
                  <a:gd name="connsiteY16" fmla="*/ 33339 h 41792"/>
                  <a:gd name="connsiteX17" fmla="*/ 14656 w 39753"/>
                  <a:gd name="connsiteY17" fmla="*/ 31832 h 41792"/>
                  <a:gd name="connsiteX18" fmla="*/ 14405 w 39753"/>
                  <a:gd name="connsiteY18" fmla="*/ 32460 h 41792"/>
                  <a:gd name="connsiteX19" fmla="*/ 13694 w 39753"/>
                  <a:gd name="connsiteY19" fmla="*/ 31832 h 41792"/>
                  <a:gd name="connsiteX20" fmla="*/ 13360 w 39753"/>
                  <a:gd name="connsiteY20" fmla="*/ 32209 h 41792"/>
                  <a:gd name="connsiteX21" fmla="*/ 13360 w 39753"/>
                  <a:gd name="connsiteY21" fmla="*/ 31832 h 41792"/>
                  <a:gd name="connsiteX22" fmla="*/ 13360 w 39753"/>
                  <a:gd name="connsiteY22" fmla="*/ 31832 h 41792"/>
                  <a:gd name="connsiteX23" fmla="*/ 13360 w 39753"/>
                  <a:gd name="connsiteY23" fmla="*/ 32167 h 41792"/>
                  <a:gd name="connsiteX24" fmla="*/ 13360 w 39753"/>
                  <a:gd name="connsiteY24" fmla="*/ 32167 h 41792"/>
                  <a:gd name="connsiteX25" fmla="*/ 13360 w 39753"/>
                  <a:gd name="connsiteY25" fmla="*/ 32586 h 41792"/>
                  <a:gd name="connsiteX26" fmla="*/ 13360 w 39753"/>
                  <a:gd name="connsiteY26" fmla="*/ 32167 h 41792"/>
                  <a:gd name="connsiteX27" fmla="*/ 13360 w 39753"/>
                  <a:gd name="connsiteY27" fmla="*/ 32167 h 41792"/>
                  <a:gd name="connsiteX28" fmla="*/ 13109 w 39753"/>
                  <a:gd name="connsiteY28" fmla="*/ 32167 h 41792"/>
                  <a:gd name="connsiteX29" fmla="*/ 13109 w 39753"/>
                  <a:gd name="connsiteY29" fmla="*/ 32586 h 41792"/>
                  <a:gd name="connsiteX30" fmla="*/ 12858 w 39753"/>
                  <a:gd name="connsiteY30" fmla="*/ 32167 h 41792"/>
                  <a:gd name="connsiteX31" fmla="*/ 12858 w 39753"/>
                  <a:gd name="connsiteY31" fmla="*/ 32167 h 41792"/>
                  <a:gd name="connsiteX32" fmla="*/ 12524 w 39753"/>
                  <a:gd name="connsiteY32" fmla="*/ 32167 h 41792"/>
                  <a:gd name="connsiteX33" fmla="*/ 12189 w 39753"/>
                  <a:gd name="connsiteY33" fmla="*/ 32167 h 41792"/>
                  <a:gd name="connsiteX34" fmla="*/ 11938 w 39753"/>
                  <a:gd name="connsiteY34" fmla="*/ 33465 h 41792"/>
                  <a:gd name="connsiteX35" fmla="*/ 11938 w 39753"/>
                  <a:gd name="connsiteY35" fmla="*/ 33674 h 41792"/>
                  <a:gd name="connsiteX36" fmla="*/ 11436 w 39753"/>
                  <a:gd name="connsiteY36" fmla="*/ 32167 h 41792"/>
                  <a:gd name="connsiteX37" fmla="*/ 11436 w 39753"/>
                  <a:gd name="connsiteY37" fmla="*/ 32795 h 41792"/>
                  <a:gd name="connsiteX38" fmla="*/ 10684 w 39753"/>
                  <a:gd name="connsiteY38" fmla="*/ 32167 h 41792"/>
                  <a:gd name="connsiteX39" fmla="*/ 10266 w 39753"/>
                  <a:gd name="connsiteY39" fmla="*/ 32586 h 41792"/>
                  <a:gd name="connsiteX40" fmla="*/ 9931 w 39753"/>
                  <a:gd name="connsiteY40" fmla="*/ 32251 h 41792"/>
                  <a:gd name="connsiteX41" fmla="*/ 9931 w 39753"/>
                  <a:gd name="connsiteY41" fmla="*/ 32251 h 41792"/>
                  <a:gd name="connsiteX42" fmla="*/ 9680 w 39753"/>
                  <a:gd name="connsiteY42" fmla="*/ 32251 h 41792"/>
                  <a:gd name="connsiteX43" fmla="*/ 9680 w 39753"/>
                  <a:gd name="connsiteY43" fmla="*/ 32669 h 41792"/>
                  <a:gd name="connsiteX44" fmla="*/ 9680 w 39753"/>
                  <a:gd name="connsiteY44" fmla="*/ 32879 h 41792"/>
                  <a:gd name="connsiteX45" fmla="*/ 9471 w 39753"/>
                  <a:gd name="connsiteY45" fmla="*/ 32460 h 41792"/>
                  <a:gd name="connsiteX46" fmla="*/ 9471 w 39753"/>
                  <a:gd name="connsiteY46" fmla="*/ 32460 h 41792"/>
                  <a:gd name="connsiteX47" fmla="*/ 9220 w 39753"/>
                  <a:gd name="connsiteY47" fmla="*/ 32460 h 41792"/>
                  <a:gd name="connsiteX48" fmla="*/ 9220 w 39753"/>
                  <a:gd name="connsiteY48" fmla="*/ 32879 h 41792"/>
                  <a:gd name="connsiteX49" fmla="*/ 9220 w 39753"/>
                  <a:gd name="connsiteY49" fmla="*/ 32460 h 41792"/>
                  <a:gd name="connsiteX50" fmla="*/ 9220 w 39753"/>
                  <a:gd name="connsiteY50" fmla="*/ 32460 h 41792"/>
                  <a:gd name="connsiteX51" fmla="*/ 9220 w 39753"/>
                  <a:gd name="connsiteY51" fmla="*/ 32460 h 41792"/>
                  <a:gd name="connsiteX52" fmla="*/ 9220 w 39753"/>
                  <a:gd name="connsiteY52" fmla="*/ 32460 h 41792"/>
                  <a:gd name="connsiteX53" fmla="*/ 9220 w 39753"/>
                  <a:gd name="connsiteY53" fmla="*/ 32460 h 41792"/>
                  <a:gd name="connsiteX54" fmla="*/ 9220 w 39753"/>
                  <a:gd name="connsiteY54" fmla="*/ 31288 h 41792"/>
                  <a:gd name="connsiteX55" fmla="*/ 9220 w 39753"/>
                  <a:gd name="connsiteY55" fmla="*/ 30284 h 41792"/>
                  <a:gd name="connsiteX56" fmla="*/ 8258 w 39753"/>
                  <a:gd name="connsiteY56" fmla="*/ 28443 h 41792"/>
                  <a:gd name="connsiteX57" fmla="*/ 8258 w 39753"/>
                  <a:gd name="connsiteY57" fmla="*/ 27815 h 41792"/>
                  <a:gd name="connsiteX58" fmla="*/ 9764 w 39753"/>
                  <a:gd name="connsiteY58" fmla="*/ 17646 h 41792"/>
                  <a:gd name="connsiteX59" fmla="*/ 9136 w 39753"/>
                  <a:gd name="connsiteY59" fmla="*/ 12540 h 41792"/>
                  <a:gd name="connsiteX60" fmla="*/ 9136 w 39753"/>
                  <a:gd name="connsiteY60" fmla="*/ 10280 h 41792"/>
                  <a:gd name="connsiteX61" fmla="*/ 9136 w 39753"/>
                  <a:gd name="connsiteY61" fmla="*/ 9988 h 41792"/>
                  <a:gd name="connsiteX62" fmla="*/ 9554 w 39753"/>
                  <a:gd name="connsiteY62" fmla="*/ 9988 h 41792"/>
                  <a:gd name="connsiteX63" fmla="*/ 9889 w 39753"/>
                  <a:gd name="connsiteY63" fmla="*/ 9988 h 41792"/>
                  <a:gd name="connsiteX64" fmla="*/ 13820 w 39753"/>
                  <a:gd name="connsiteY64" fmla="*/ 9988 h 41792"/>
                  <a:gd name="connsiteX65" fmla="*/ 22685 w 39753"/>
                  <a:gd name="connsiteY65" fmla="*/ 9527 h 41792"/>
                  <a:gd name="connsiteX66" fmla="*/ 31801 w 39753"/>
                  <a:gd name="connsiteY66" fmla="*/ 9988 h 41792"/>
                  <a:gd name="connsiteX67" fmla="*/ 35982 w 39753"/>
                  <a:gd name="connsiteY67" fmla="*/ 5091 h 41792"/>
                  <a:gd name="connsiteX68" fmla="*/ 34728 w 39753"/>
                  <a:gd name="connsiteY68" fmla="*/ 655 h 41792"/>
                  <a:gd name="connsiteX69" fmla="*/ 29208 w 39753"/>
                  <a:gd name="connsiteY69" fmla="*/ 28 h 41792"/>
                  <a:gd name="connsiteX70" fmla="*/ 9973 w 39753"/>
                  <a:gd name="connsiteY70" fmla="*/ 655 h 41792"/>
                  <a:gd name="connsiteX71" fmla="*/ 2070 w 39753"/>
                  <a:gd name="connsiteY71" fmla="*/ 655 h 41792"/>
                  <a:gd name="connsiteX72" fmla="*/ 146 w 39753"/>
                  <a:gd name="connsiteY72" fmla="*/ 5301 h 41792"/>
                  <a:gd name="connsiteX73" fmla="*/ 146 w 39753"/>
                  <a:gd name="connsiteY73" fmla="*/ 12750 h 41792"/>
                  <a:gd name="connsiteX74" fmla="*/ 355 w 39753"/>
                  <a:gd name="connsiteY74" fmla="*/ 23128 h 41792"/>
                  <a:gd name="connsiteX75" fmla="*/ 355 w 39753"/>
                  <a:gd name="connsiteY75" fmla="*/ 29949 h 41792"/>
                  <a:gd name="connsiteX76" fmla="*/ 355 w 39753"/>
                  <a:gd name="connsiteY76" fmla="*/ 34846 h 41792"/>
                  <a:gd name="connsiteX77" fmla="*/ 63 w 39753"/>
                  <a:gd name="connsiteY77" fmla="*/ 39030 h 41792"/>
                  <a:gd name="connsiteX78" fmla="*/ 63 w 39753"/>
                  <a:gd name="connsiteY78" fmla="*/ 41374 h 41792"/>
                  <a:gd name="connsiteX79" fmla="*/ 2362 w 39753"/>
                  <a:gd name="connsiteY79" fmla="*/ 41374 h 41792"/>
                  <a:gd name="connsiteX80" fmla="*/ 5958 w 39753"/>
                  <a:gd name="connsiteY80" fmla="*/ 41165 h 41792"/>
                  <a:gd name="connsiteX81" fmla="*/ 8593 w 39753"/>
                  <a:gd name="connsiteY81" fmla="*/ 41165 h 41792"/>
                  <a:gd name="connsiteX82" fmla="*/ 9095 w 39753"/>
                  <a:gd name="connsiteY82" fmla="*/ 41165 h 41792"/>
                  <a:gd name="connsiteX83" fmla="*/ 9471 w 39753"/>
                  <a:gd name="connsiteY83" fmla="*/ 40955 h 41792"/>
                  <a:gd name="connsiteX84" fmla="*/ 10056 w 39753"/>
                  <a:gd name="connsiteY84" fmla="*/ 41165 h 41792"/>
                  <a:gd name="connsiteX85" fmla="*/ 10475 w 39753"/>
                  <a:gd name="connsiteY85" fmla="*/ 41583 h 41792"/>
                  <a:gd name="connsiteX86" fmla="*/ 10809 w 39753"/>
                  <a:gd name="connsiteY86" fmla="*/ 41165 h 41792"/>
                  <a:gd name="connsiteX87" fmla="*/ 11227 w 39753"/>
                  <a:gd name="connsiteY87" fmla="*/ 41583 h 41792"/>
                  <a:gd name="connsiteX88" fmla="*/ 11227 w 39753"/>
                  <a:gd name="connsiteY88" fmla="*/ 41792 h 41792"/>
                  <a:gd name="connsiteX89" fmla="*/ 12147 w 39753"/>
                  <a:gd name="connsiteY89" fmla="*/ 41165 h 41792"/>
                  <a:gd name="connsiteX90" fmla="*/ 12733 w 39753"/>
                  <a:gd name="connsiteY90" fmla="*/ 41165 h 41792"/>
                  <a:gd name="connsiteX91" fmla="*/ 13234 w 39753"/>
                  <a:gd name="connsiteY91" fmla="*/ 41165 h 41792"/>
                  <a:gd name="connsiteX92" fmla="*/ 13694 w 39753"/>
                  <a:gd name="connsiteY92" fmla="*/ 40955 h 41792"/>
                  <a:gd name="connsiteX93" fmla="*/ 13694 w 39753"/>
                  <a:gd name="connsiteY93" fmla="*/ 41583 h 41792"/>
                  <a:gd name="connsiteX94" fmla="*/ 13945 w 39753"/>
                  <a:gd name="connsiteY94" fmla="*/ 41165 h 41792"/>
                  <a:gd name="connsiteX95" fmla="*/ 13945 w 39753"/>
                  <a:gd name="connsiteY95" fmla="*/ 40955 h 41792"/>
                  <a:gd name="connsiteX96" fmla="*/ 14363 w 39753"/>
                  <a:gd name="connsiteY96" fmla="*/ 41165 h 41792"/>
                  <a:gd name="connsiteX97" fmla="*/ 14740 w 39753"/>
                  <a:gd name="connsiteY97" fmla="*/ 41583 h 41792"/>
                  <a:gd name="connsiteX98" fmla="*/ 15033 w 39753"/>
                  <a:gd name="connsiteY98" fmla="*/ 41207 h 41792"/>
                  <a:gd name="connsiteX99" fmla="*/ 15283 w 39753"/>
                  <a:gd name="connsiteY99" fmla="*/ 41792 h 41792"/>
                  <a:gd name="connsiteX100" fmla="*/ 16204 w 39753"/>
                  <a:gd name="connsiteY100" fmla="*/ 41165 h 41792"/>
                  <a:gd name="connsiteX101" fmla="*/ 16789 w 39753"/>
                  <a:gd name="connsiteY101" fmla="*/ 41165 h 41792"/>
                  <a:gd name="connsiteX102" fmla="*/ 17249 w 39753"/>
                  <a:gd name="connsiteY102" fmla="*/ 41165 h 41792"/>
                  <a:gd name="connsiteX103" fmla="*/ 17751 w 39753"/>
                  <a:gd name="connsiteY103" fmla="*/ 40955 h 41792"/>
                  <a:gd name="connsiteX104" fmla="*/ 17751 w 39753"/>
                  <a:gd name="connsiteY104" fmla="*/ 41583 h 41792"/>
                  <a:gd name="connsiteX105" fmla="*/ 19089 w 39753"/>
                  <a:gd name="connsiteY105" fmla="*/ 41374 h 41792"/>
                  <a:gd name="connsiteX106" fmla="*/ 22183 w 39753"/>
                  <a:gd name="connsiteY106" fmla="*/ 41374 h 41792"/>
                  <a:gd name="connsiteX107" fmla="*/ 26616 w 39753"/>
                  <a:gd name="connsiteY107" fmla="*/ 41165 h 41792"/>
                  <a:gd name="connsiteX108" fmla="*/ 31591 w 39753"/>
                  <a:gd name="connsiteY108" fmla="*/ 41165 h 41792"/>
                  <a:gd name="connsiteX109" fmla="*/ 35773 w 39753"/>
                  <a:gd name="connsiteY109" fmla="*/ 41165 h 41792"/>
                  <a:gd name="connsiteX110" fmla="*/ 39704 w 39753"/>
                  <a:gd name="connsiteY110" fmla="*/ 41165 h 41792"/>
                  <a:gd name="connsiteX111" fmla="*/ 39704 w 39753"/>
                  <a:gd name="connsiteY111" fmla="*/ 40537 h 41792"/>
                  <a:gd name="connsiteX112" fmla="*/ 39704 w 39753"/>
                  <a:gd name="connsiteY112" fmla="*/ 31456 h 41792"/>
                  <a:gd name="connsiteX113" fmla="*/ 39704 w 39753"/>
                  <a:gd name="connsiteY113" fmla="*/ 27941 h 41792"/>
                  <a:gd name="connsiteX114" fmla="*/ 39286 w 39753"/>
                  <a:gd name="connsiteY114" fmla="*/ 20282 h 41792"/>
                  <a:gd name="connsiteX115" fmla="*/ 39704 w 39753"/>
                  <a:gd name="connsiteY115" fmla="*/ 10992 h 41792"/>
                  <a:gd name="connsiteX116" fmla="*/ 37822 w 39753"/>
                  <a:gd name="connsiteY116" fmla="*/ 6807 h 41792"/>
                  <a:gd name="connsiteX117" fmla="*/ 35480 w 39753"/>
                  <a:gd name="connsiteY117" fmla="*/ 5510 h 41792"/>
                  <a:gd name="connsiteX118" fmla="*/ 31341 w 39753"/>
                  <a:gd name="connsiteY118" fmla="*/ 5761 h 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753" h="41792">
                    <a:moveTo>
                      <a:pt x="31341" y="5761"/>
                    </a:moveTo>
                    <a:cubicBezTo>
                      <a:pt x="29961" y="6409"/>
                      <a:pt x="28957" y="7661"/>
                      <a:pt x="28623" y="9151"/>
                    </a:cubicBezTo>
                    <a:cubicBezTo>
                      <a:pt x="28623" y="9988"/>
                      <a:pt x="28371" y="12122"/>
                      <a:pt x="28371" y="14047"/>
                    </a:cubicBezTo>
                    <a:cubicBezTo>
                      <a:pt x="28455" y="15106"/>
                      <a:pt x="28581" y="16156"/>
                      <a:pt x="28832" y="17185"/>
                    </a:cubicBezTo>
                    <a:cubicBezTo>
                      <a:pt x="28957" y="18102"/>
                      <a:pt x="28957" y="19031"/>
                      <a:pt x="28832" y="19947"/>
                    </a:cubicBezTo>
                    <a:cubicBezTo>
                      <a:pt x="28790" y="21517"/>
                      <a:pt x="28664" y="23086"/>
                      <a:pt x="28413" y="24634"/>
                    </a:cubicBezTo>
                    <a:cubicBezTo>
                      <a:pt x="28205" y="25823"/>
                      <a:pt x="28121" y="27028"/>
                      <a:pt x="28163" y="28233"/>
                    </a:cubicBezTo>
                    <a:cubicBezTo>
                      <a:pt x="28163" y="28945"/>
                      <a:pt x="28163" y="29698"/>
                      <a:pt x="28163" y="30535"/>
                    </a:cubicBezTo>
                    <a:lnTo>
                      <a:pt x="28163" y="31707"/>
                    </a:lnTo>
                    <a:lnTo>
                      <a:pt x="28163" y="31707"/>
                    </a:lnTo>
                    <a:cubicBezTo>
                      <a:pt x="28163" y="31707"/>
                      <a:pt x="28581" y="32084"/>
                      <a:pt x="28581" y="32251"/>
                    </a:cubicBezTo>
                    <a:cubicBezTo>
                      <a:pt x="28581" y="32418"/>
                      <a:pt x="28079" y="32042"/>
                      <a:pt x="27828" y="31832"/>
                    </a:cubicBezTo>
                    <a:cubicBezTo>
                      <a:pt x="26448" y="31724"/>
                      <a:pt x="25027" y="31724"/>
                      <a:pt x="23646" y="31832"/>
                    </a:cubicBezTo>
                    <a:lnTo>
                      <a:pt x="17081" y="31832"/>
                    </a:lnTo>
                    <a:lnTo>
                      <a:pt x="15116" y="31832"/>
                    </a:lnTo>
                    <a:cubicBezTo>
                      <a:pt x="15116" y="32042"/>
                      <a:pt x="15116" y="32042"/>
                      <a:pt x="15116" y="33130"/>
                    </a:cubicBezTo>
                    <a:lnTo>
                      <a:pt x="15116" y="33339"/>
                    </a:lnTo>
                    <a:cubicBezTo>
                      <a:pt x="15116" y="33339"/>
                      <a:pt x="15116" y="31832"/>
                      <a:pt x="14656" y="31832"/>
                    </a:cubicBezTo>
                    <a:cubicBezTo>
                      <a:pt x="14196" y="31832"/>
                      <a:pt x="14656" y="32460"/>
                      <a:pt x="14405" y="32460"/>
                    </a:cubicBezTo>
                    <a:cubicBezTo>
                      <a:pt x="14155" y="32460"/>
                      <a:pt x="13987" y="31832"/>
                      <a:pt x="13694" y="31832"/>
                    </a:cubicBezTo>
                    <a:cubicBezTo>
                      <a:pt x="13402" y="31832"/>
                      <a:pt x="13694" y="32084"/>
                      <a:pt x="13360" y="32209"/>
                    </a:cubicBezTo>
                    <a:cubicBezTo>
                      <a:pt x="13360" y="32084"/>
                      <a:pt x="13360" y="31958"/>
                      <a:pt x="13360" y="31832"/>
                    </a:cubicBezTo>
                    <a:cubicBezTo>
                      <a:pt x="13360" y="31832"/>
                      <a:pt x="13360" y="31832"/>
                      <a:pt x="13360" y="31832"/>
                    </a:cubicBezTo>
                    <a:cubicBezTo>
                      <a:pt x="13360" y="31832"/>
                      <a:pt x="13360" y="31832"/>
                      <a:pt x="13360" y="32167"/>
                    </a:cubicBezTo>
                    <a:lnTo>
                      <a:pt x="13360" y="32167"/>
                    </a:lnTo>
                    <a:lnTo>
                      <a:pt x="13360" y="32586"/>
                    </a:lnTo>
                    <a:cubicBezTo>
                      <a:pt x="13318" y="32448"/>
                      <a:pt x="13318" y="32305"/>
                      <a:pt x="13360" y="32167"/>
                    </a:cubicBezTo>
                    <a:cubicBezTo>
                      <a:pt x="13360" y="32167"/>
                      <a:pt x="13360" y="32167"/>
                      <a:pt x="13360" y="32167"/>
                    </a:cubicBezTo>
                    <a:cubicBezTo>
                      <a:pt x="13360" y="32167"/>
                      <a:pt x="13360" y="32167"/>
                      <a:pt x="13109" y="32167"/>
                    </a:cubicBezTo>
                    <a:cubicBezTo>
                      <a:pt x="12858" y="32167"/>
                      <a:pt x="13109" y="32586"/>
                      <a:pt x="13109" y="32586"/>
                    </a:cubicBezTo>
                    <a:cubicBezTo>
                      <a:pt x="13109" y="32586"/>
                      <a:pt x="13109" y="32376"/>
                      <a:pt x="12858" y="32167"/>
                    </a:cubicBezTo>
                    <a:cubicBezTo>
                      <a:pt x="12607" y="31958"/>
                      <a:pt x="12858" y="32167"/>
                      <a:pt x="12858" y="32167"/>
                    </a:cubicBezTo>
                    <a:cubicBezTo>
                      <a:pt x="12858" y="32167"/>
                      <a:pt x="12858" y="32167"/>
                      <a:pt x="12524" y="32167"/>
                    </a:cubicBezTo>
                    <a:lnTo>
                      <a:pt x="12189" y="32167"/>
                    </a:lnTo>
                    <a:cubicBezTo>
                      <a:pt x="12189" y="32376"/>
                      <a:pt x="12189" y="32376"/>
                      <a:pt x="11938" y="33465"/>
                    </a:cubicBezTo>
                    <a:lnTo>
                      <a:pt x="11938" y="33674"/>
                    </a:lnTo>
                    <a:cubicBezTo>
                      <a:pt x="11938" y="33674"/>
                      <a:pt x="11687" y="32167"/>
                      <a:pt x="11436" y="32167"/>
                    </a:cubicBezTo>
                    <a:cubicBezTo>
                      <a:pt x="11185" y="32167"/>
                      <a:pt x="11436" y="32795"/>
                      <a:pt x="11436" y="32795"/>
                    </a:cubicBezTo>
                    <a:cubicBezTo>
                      <a:pt x="11436" y="32795"/>
                      <a:pt x="10977" y="32167"/>
                      <a:pt x="10684" y="32167"/>
                    </a:cubicBezTo>
                    <a:cubicBezTo>
                      <a:pt x="10391" y="32167"/>
                      <a:pt x="10433" y="32586"/>
                      <a:pt x="10266" y="32586"/>
                    </a:cubicBezTo>
                    <a:cubicBezTo>
                      <a:pt x="10098" y="32586"/>
                      <a:pt x="10266" y="32376"/>
                      <a:pt x="9931" y="32251"/>
                    </a:cubicBezTo>
                    <a:lnTo>
                      <a:pt x="9931" y="32251"/>
                    </a:lnTo>
                    <a:cubicBezTo>
                      <a:pt x="9931" y="32251"/>
                      <a:pt x="9931" y="32251"/>
                      <a:pt x="9680" y="32251"/>
                    </a:cubicBezTo>
                    <a:cubicBezTo>
                      <a:pt x="9429" y="32251"/>
                      <a:pt x="9680" y="32251"/>
                      <a:pt x="9680" y="32669"/>
                    </a:cubicBezTo>
                    <a:cubicBezTo>
                      <a:pt x="9680" y="33088"/>
                      <a:pt x="9680" y="32879"/>
                      <a:pt x="9680" y="32879"/>
                    </a:cubicBezTo>
                    <a:cubicBezTo>
                      <a:pt x="9680" y="32879"/>
                      <a:pt x="9680" y="32669"/>
                      <a:pt x="9471" y="32460"/>
                    </a:cubicBezTo>
                    <a:cubicBezTo>
                      <a:pt x="9262" y="32251"/>
                      <a:pt x="9471" y="32460"/>
                      <a:pt x="9471" y="32460"/>
                    </a:cubicBezTo>
                    <a:cubicBezTo>
                      <a:pt x="9471" y="32460"/>
                      <a:pt x="9471" y="32460"/>
                      <a:pt x="9220" y="32460"/>
                    </a:cubicBezTo>
                    <a:cubicBezTo>
                      <a:pt x="8970" y="32460"/>
                      <a:pt x="9220" y="32879"/>
                      <a:pt x="9220" y="32879"/>
                    </a:cubicBezTo>
                    <a:cubicBezTo>
                      <a:pt x="9220" y="32879"/>
                      <a:pt x="9220" y="32669"/>
                      <a:pt x="9220" y="32460"/>
                    </a:cubicBezTo>
                    <a:lnTo>
                      <a:pt x="9220" y="32460"/>
                    </a:lnTo>
                    <a:cubicBezTo>
                      <a:pt x="9220" y="32460"/>
                      <a:pt x="9220" y="32460"/>
                      <a:pt x="9220" y="32460"/>
                    </a:cubicBezTo>
                    <a:cubicBezTo>
                      <a:pt x="9220" y="32460"/>
                      <a:pt x="9220" y="32460"/>
                      <a:pt x="9220" y="32460"/>
                    </a:cubicBezTo>
                    <a:lnTo>
                      <a:pt x="9220" y="32460"/>
                    </a:lnTo>
                    <a:lnTo>
                      <a:pt x="9220" y="31288"/>
                    </a:lnTo>
                    <a:cubicBezTo>
                      <a:pt x="9220" y="30954"/>
                      <a:pt x="9220" y="30619"/>
                      <a:pt x="9220" y="30284"/>
                    </a:cubicBezTo>
                    <a:cubicBezTo>
                      <a:pt x="8970" y="29640"/>
                      <a:pt x="8635" y="29020"/>
                      <a:pt x="8258" y="28443"/>
                    </a:cubicBezTo>
                    <a:cubicBezTo>
                      <a:pt x="8258" y="28443"/>
                      <a:pt x="8258" y="28024"/>
                      <a:pt x="8258" y="27815"/>
                    </a:cubicBezTo>
                    <a:cubicBezTo>
                      <a:pt x="9011" y="24467"/>
                      <a:pt x="9513" y="21065"/>
                      <a:pt x="9764" y="17646"/>
                    </a:cubicBezTo>
                    <a:cubicBezTo>
                      <a:pt x="9764" y="16349"/>
                      <a:pt x="9136" y="13838"/>
                      <a:pt x="9136" y="12540"/>
                    </a:cubicBezTo>
                    <a:lnTo>
                      <a:pt x="9136" y="10280"/>
                    </a:lnTo>
                    <a:cubicBezTo>
                      <a:pt x="9136" y="10280"/>
                      <a:pt x="9136" y="10029"/>
                      <a:pt x="9136" y="9988"/>
                    </a:cubicBezTo>
                    <a:cubicBezTo>
                      <a:pt x="9136" y="9946"/>
                      <a:pt x="9136" y="9988"/>
                      <a:pt x="9554" y="9988"/>
                    </a:cubicBezTo>
                    <a:lnTo>
                      <a:pt x="9889" y="9988"/>
                    </a:lnTo>
                    <a:cubicBezTo>
                      <a:pt x="10977" y="9988"/>
                      <a:pt x="12273" y="9988"/>
                      <a:pt x="13820" y="9988"/>
                    </a:cubicBezTo>
                    <a:cubicBezTo>
                      <a:pt x="16538" y="9988"/>
                      <a:pt x="19716" y="9527"/>
                      <a:pt x="22685" y="9527"/>
                    </a:cubicBezTo>
                    <a:cubicBezTo>
                      <a:pt x="25654" y="9527"/>
                      <a:pt x="30295" y="9988"/>
                      <a:pt x="31801" y="9988"/>
                    </a:cubicBezTo>
                    <a:cubicBezTo>
                      <a:pt x="34142" y="9498"/>
                      <a:pt x="35857" y="7485"/>
                      <a:pt x="35982" y="5091"/>
                    </a:cubicBezTo>
                    <a:cubicBezTo>
                      <a:pt x="36066" y="3518"/>
                      <a:pt x="35606" y="1961"/>
                      <a:pt x="34728" y="655"/>
                    </a:cubicBezTo>
                    <a:cubicBezTo>
                      <a:pt x="32930" y="132"/>
                      <a:pt x="31090" y="-81"/>
                      <a:pt x="29208" y="28"/>
                    </a:cubicBezTo>
                    <a:cubicBezTo>
                      <a:pt x="22643" y="28"/>
                      <a:pt x="16078" y="655"/>
                      <a:pt x="9973" y="655"/>
                    </a:cubicBezTo>
                    <a:lnTo>
                      <a:pt x="2070" y="655"/>
                    </a:lnTo>
                    <a:cubicBezTo>
                      <a:pt x="-648" y="-265"/>
                      <a:pt x="355" y="2873"/>
                      <a:pt x="146" y="5301"/>
                    </a:cubicBezTo>
                    <a:cubicBezTo>
                      <a:pt x="-63" y="7728"/>
                      <a:pt x="146" y="9778"/>
                      <a:pt x="146" y="12750"/>
                    </a:cubicBezTo>
                    <a:cubicBezTo>
                      <a:pt x="146" y="15721"/>
                      <a:pt x="146" y="19529"/>
                      <a:pt x="355" y="23128"/>
                    </a:cubicBezTo>
                    <a:cubicBezTo>
                      <a:pt x="355" y="26057"/>
                      <a:pt x="355" y="28317"/>
                      <a:pt x="355" y="29949"/>
                    </a:cubicBezTo>
                    <a:cubicBezTo>
                      <a:pt x="355" y="32376"/>
                      <a:pt x="355" y="33925"/>
                      <a:pt x="355" y="34846"/>
                    </a:cubicBezTo>
                    <a:cubicBezTo>
                      <a:pt x="355" y="35766"/>
                      <a:pt x="355" y="37356"/>
                      <a:pt x="63" y="39030"/>
                    </a:cubicBezTo>
                    <a:cubicBezTo>
                      <a:pt x="-21" y="39809"/>
                      <a:pt x="-21" y="40596"/>
                      <a:pt x="63" y="41374"/>
                    </a:cubicBezTo>
                    <a:lnTo>
                      <a:pt x="2362" y="41374"/>
                    </a:lnTo>
                    <a:cubicBezTo>
                      <a:pt x="3199" y="41374"/>
                      <a:pt x="4411" y="41374"/>
                      <a:pt x="5958" y="41165"/>
                    </a:cubicBezTo>
                    <a:lnTo>
                      <a:pt x="8593" y="41165"/>
                    </a:lnTo>
                    <a:lnTo>
                      <a:pt x="9095" y="41165"/>
                    </a:lnTo>
                    <a:cubicBezTo>
                      <a:pt x="9095" y="41165"/>
                      <a:pt x="9388" y="40955"/>
                      <a:pt x="9471" y="40955"/>
                    </a:cubicBezTo>
                    <a:cubicBezTo>
                      <a:pt x="9554" y="40955"/>
                      <a:pt x="9931" y="41165"/>
                      <a:pt x="10056" y="41165"/>
                    </a:cubicBezTo>
                    <a:cubicBezTo>
                      <a:pt x="10182" y="41165"/>
                      <a:pt x="10391" y="41583"/>
                      <a:pt x="10475" y="41583"/>
                    </a:cubicBezTo>
                    <a:cubicBezTo>
                      <a:pt x="10558" y="41583"/>
                      <a:pt x="10475" y="41165"/>
                      <a:pt x="10809" y="41165"/>
                    </a:cubicBezTo>
                    <a:cubicBezTo>
                      <a:pt x="11144" y="41165"/>
                      <a:pt x="11060" y="41499"/>
                      <a:pt x="11227" y="41583"/>
                    </a:cubicBezTo>
                    <a:cubicBezTo>
                      <a:pt x="11395" y="41667"/>
                      <a:pt x="11227" y="41792"/>
                      <a:pt x="11227" y="41792"/>
                    </a:cubicBezTo>
                    <a:cubicBezTo>
                      <a:pt x="11227" y="41792"/>
                      <a:pt x="11855" y="41165"/>
                      <a:pt x="12147" y="41165"/>
                    </a:cubicBezTo>
                    <a:cubicBezTo>
                      <a:pt x="12440" y="41165"/>
                      <a:pt x="12147" y="41165"/>
                      <a:pt x="12733" y="41165"/>
                    </a:cubicBezTo>
                    <a:cubicBezTo>
                      <a:pt x="13318" y="41165"/>
                      <a:pt x="13067" y="41165"/>
                      <a:pt x="13234" y="41165"/>
                    </a:cubicBezTo>
                    <a:cubicBezTo>
                      <a:pt x="13402" y="41165"/>
                      <a:pt x="13653" y="40955"/>
                      <a:pt x="13694" y="40955"/>
                    </a:cubicBezTo>
                    <a:cubicBezTo>
                      <a:pt x="13736" y="40955"/>
                      <a:pt x="13694" y="41583"/>
                      <a:pt x="13694" y="41583"/>
                    </a:cubicBezTo>
                    <a:cubicBezTo>
                      <a:pt x="13694" y="41583"/>
                      <a:pt x="13694" y="41165"/>
                      <a:pt x="13945" y="41165"/>
                    </a:cubicBezTo>
                    <a:cubicBezTo>
                      <a:pt x="14196" y="41165"/>
                      <a:pt x="13945" y="40955"/>
                      <a:pt x="13945" y="40955"/>
                    </a:cubicBezTo>
                    <a:cubicBezTo>
                      <a:pt x="13945" y="40955"/>
                      <a:pt x="14196" y="41165"/>
                      <a:pt x="14363" y="41165"/>
                    </a:cubicBezTo>
                    <a:cubicBezTo>
                      <a:pt x="14531" y="41165"/>
                      <a:pt x="14698" y="41583"/>
                      <a:pt x="14740" y="41583"/>
                    </a:cubicBezTo>
                    <a:cubicBezTo>
                      <a:pt x="14781" y="41583"/>
                      <a:pt x="14740" y="41332"/>
                      <a:pt x="15033" y="41207"/>
                    </a:cubicBezTo>
                    <a:cubicBezTo>
                      <a:pt x="15325" y="41081"/>
                      <a:pt x="15033" y="41792"/>
                      <a:pt x="15283" y="41792"/>
                    </a:cubicBezTo>
                    <a:cubicBezTo>
                      <a:pt x="15534" y="41792"/>
                      <a:pt x="15911" y="41165"/>
                      <a:pt x="16204" y="41165"/>
                    </a:cubicBezTo>
                    <a:cubicBezTo>
                      <a:pt x="16496" y="41165"/>
                      <a:pt x="16412" y="41165"/>
                      <a:pt x="16789" y="41165"/>
                    </a:cubicBezTo>
                    <a:cubicBezTo>
                      <a:pt x="17165" y="41165"/>
                      <a:pt x="17081" y="41165"/>
                      <a:pt x="17249" y="41165"/>
                    </a:cubicBezTo>
                    <a:cubicBezTo>
                      <a:pt x="17416" y="41165"/>
                      <a:pt x="17667" y="40955"/>
                      <a:pt x="17751" y="40955"/>
                    </a:cubicBezTo>
                    <a:cubicBezTo>
                      <a:pt x="17834" y="40955"/>
                      <a:pt x="17751" y="41583"/>
                      <a:pt x="17751" y="41583"/>
                    </a:cubicBezTo>
                    <a:lnTo>
                      <a:pt x="19089" y="41374"/>
                    </a:lnTo>
                    <a:cubicBezTo>
                      <a:pt x="20134" y="41294"/>
                      <a:pt x="21137" y="41294"/>
                      <a:pt x="22183" y="41374"/>
                    </a:cubicBezTo>
                    <a:cubicBezTo>
                      <a:pt x="23856" y="41374"/>
                      <a:pt x="25361" y="41165"/>
                      <a:pt x="26616" y="41165"/>
                    </a:cubicBezTo>
                    <a:lnTo>
                      <a:pt x="31591" y="41165"/>
                    </a:lnTo>
                    <a:lnTo>
                      <a:pt x="35773" y="41165"/>
                    </a:lnTo>
                    <a:lnTo>
                      <a:pt x="39704" y="41165"/>
                    </a:lnTo>
                    <a:lnTo>
                      <a:pt x="39704" y="40537"/>
                    </a:lnTo>
                    <a:cubicBezTo>
                      <a:pt x="39704" y="37649"/>
                      <a:pt x="39704" y="34092"/>
                      <a:pt x="39704" y="31456"/>
                    </a:cubicBezTo>
                    <a:cubicBezTo>
                      <a:pt x="39704" y="29866"/>
                      <a:pt x="39704" y="28568"/>
                      <a:pt x="39704" y="27941"/>
                    </a:cubicBezTo>
                    <a:cubicBezTo>
                      <a:pt x="39704" y="25388"/>
                      <a:pt x="39286" y="22835"/>
                      <a:pt x="39286" y="20282"/>
                    </a:cubicBezTo>
                    <a:cubicBezTo>
                      <a:pt x="39286" y="18608"/>
                      <a:pt x="39704" y="13963"/>
                      <a:pt x="39704" y="10992"/>
                    </a:cubicBezTo>
                    <a:cubicBezTo>
                      <a:pt x="39954" y="9347"/>
                      <a:pt x="39244" y="7703"/>
                      <a:pt x="37822" y="6807"/>
                    </a:cubicBezTo>
                    <a:cubicBezTo>
                      <a:pt x="37362" y="5945"/>
                      <a:pt x="36442" y="5434"/>
                      <a:pt x="35480" y="5510"/>
                    </a:cubicBezTo>
                    <a:cubicBezTo>
                      <a:pt x="34100" y="5393"/>
                      <a:pt x="32720" y="5480"/>
                      <a:pt x="31341" y="5761"/>
                    </a:cubicBezTo>
                    <a:close/>
                  </a:path>
                </a:pathLst>
              </a:custGeom>
              <a:solidFill>
                <a:schemeClr val="bg1"/>
              </a:solidFill>
              <a:ln w="3805" cap="flat">
                <a:noFill/>
                <a:prstDash val="solid"/>
                <a:miter/>
              </a:ln>
            </p:spPr>
            <p:txBody>
              <a:bodyPr wrap="none" rtlCol="0" anchor="ctr"/>
              <a:lstStyle/>
              <a:p>
                <a:endParaRPr lang="en-CA"/>
              </a:p>
            </p:txBody>
          </p:sp>
          <p:sp>
            <p:nvSpPr>
              <p:cNvPr id="328" name="Freeform 327">
                <a:extLst>
                  <a:ext uri="{FF2B5EF4-FFF2-40B4-BE49-F238E27FC236}">
                    <a16:creationId xmlns:a16="http://schemas.microsoft.com/office/drawing/2014/main" id="{40D48BBC-37AB-A84A-9C49-5985D26D1D45}"/>
                  </a:ext>
                </a:extLst>
              </p:cNvPr>
              <p:cNvSpPr/>
              <p:nvPr/>
            </p:nvSpPr>
            <p:spPr>
              <a:xfrm>
                <a:off x="8129772" y="3327243"/>
                <a:ext cx="39594" cy="41959"/>
              </a:xfrm>
              <a:custGeom>
                <a:avLst/>
                <a:gdLst>
                  <a:gd name="connsiteX0" fmla="*/ 31393 w 39594"/>
                  <a:gd name="connsiteY0" fmla="*/ 5426 h 41959"/>
                  <a:gd name="connsiteX1" fmla="*/ 28633 w 39594"/>
                  <a:gd name="connsiteY1" fmla="*/ 8816 h 41959"/>
                  <a:gd name="connsiteX2" fmla="*/ 28633 w 39594"/>
                  <a:gd name="connsiteY2" fmla="*/ 13712 h 41959"/>
                  <a:gd name="connsiteX3" fmla="*/ 29051 w 39594"/>
                  <a:gd name="connsiteY3" fmla="*/ 16893 h 41959"/>
                  <a:gd name="connsiteX4" fmla="*/ 29051 w 39594"/>
                  <a:gd name="connsiteY4" fmla="*/ 19613 h 41959"/>
                  <a:gd name="connsiteX5" fmla="*/ 28633 w 39594"/>
                  <a:gd name="connsiteY5" fmla="*/ 24300 h 41959"/>
                  <a:gd name="connsiteX6" fmla="*/ 28633 w 39594"/>
                  <a:gd name="connsiteY6" fmla="*/ 27899 h 41959"/>
                  <a:gd name="connsiteX7" fmla="*/ 28633 w 39594"/>
                  <a:gd name="connsiteY7" fmla="*/ 30200 h 41959"/>
                  <a:gd name="connsiteX8" fmla="*/ 28633 w 39594"/>
                  <a:gd name="connsiteY8" fmla="*/ 31372 h 41959"/>
                  <a:gd name="connsiteX9" fmla="*/ 28633 w 39594"/>
                  <a:gd name="connsiteY9" fmla="*/ 31372 h 41959"/>
                  <a:gd name="connsiteX10" fmla="*/ 29051 w 39594"/>
                  <a:gd name="connsiteY10" fmla="*/ 31916 h 41959"/>
                  <a:gd name="connsiteX11" fmla="*/ 28341 w 39594"/>
                  <a:gd name="connsiteY11" fmla="*/ 31498 h 41959"/>
                  <a:gd name="connsiteX12" fmla="*/ 24159 w 39594"/>
                  <a:gd name="connsiteY12" fmla="*/ 31288 h 41959"/>
                  <a:gd name="connsiteX13" fmla="*/ 17594 w 39594"/>
                  <a:gd name="connsiteY13" fmla="*/ 31498 h 41959"/>
                  <a:gd name="connsiteX14" fmla="*/ 15629 w 39594"/>
                  <a:gd name="connsiteY14" fmla="*/ 31498 h 41959"/>
                  <a:gd name="connsiteX15" fmla="*/ 15419 w 39594"/>
                  <a:gd name="connsiteY15" fmla="*/ 32795 h 41959"/>
                  <a:gd name="connsiteX16" fmla="*/ 15419 w 39594"/>
                  <a:gd name="connsiteY16" fmla="*/ 32795 h 41959"/>
                  <a:gd name="connsiteX17" fmla="*/ 14959 w 39594"/>
                  <a:gd name="connsiteY17" fmla="*/ 31288 h 41959"/>
                  <a:gd name="connsiteX18" fmla="*/ 14709 w 39594"/>
                  <a:gd name="connsiteY18" fmla="*/ 31958 h 41959"/>
                  <a:gd name="connsiteX19" fmla="*/ 13998 w 39594"/>
                  <a:gd name="connsiteY19" fmla="*/ 31288 h 41959"/>
                  <a:gd name="connsiteX20" fmla="*/ 13663 w 39594"/>
                  <a:gd name="connsiteY20" fmla="*/ 31665 h 41959"/>
                  <a:gd name="connsiteX21" fmla="*/ 13663 w 39594"/>
                  <a:gd name="connsiteY21" fmla="*/ 31288 h 41959"/>
                  <a:gd name="connsiteX22" fmla="*/ 13412 w 39594"/>
                  <a:gd name="connsiteY22" fmla="*/ 31079 h 41959"/>
                  <a:gd name="connsiteX23" fmla="*/ 13412 w 39594"/>
                  <a:gd name="connsiteY23" fmla="*/ 31414 h 41959"/>
                  <a:gd name="connsiteX24" fmla="*/ 13412 w 39594"/>
                  <a:gd name="connsiteY24" fmla="*/ 31414 h 41959"/>
                  <a:gd name="connsiteX25" fmla="*/ 13412 w 39594"/>
                  <a:gd name="connsiteY25" fmla="*/ 31832 h 41959"/>
                  <a:gd name="connsiteX26" fmla="*/ 13412 w 39594"/>
                  <a:gd name="connsiteY26" fmla="*/ 31414 h 41959"/>
                  <a:gd name="connsiteX27" fmla="*/ 13412 w 39594"/>
                  <a:gd name="connsiteY27" fmla="*/ 31205 h 41959"/>
                  <a:gd name="connsiteX28" fmla="*/ 13162 w 39594"/>
                  <a:gd name="connsiteY28" fmla="*/ 31414 h 41959"/>
                  <a:gd name="connsiteX29" fmla="*/ 13162 w 39594"/>
                  <a:gd name="connsiteY29" fmla="*/ 31874 h 41959"/>
                  <a:gd name="connsiteX30" fmla="*/ 12910 w 39594"/>
                  <a:gd name="connsiteY30" fmla="*/ 31414 h 41959"/>
                  <a:gd name="connsiteX31" fmla="*/ 12910 w 39594"/>
                  <a:gd name="connsiteY31" fmla="*/ 31205 h 41959"/>
                  <a:gd name="connsiteX32" fmla="*/ 12576 w 39594"/>
                  <a:gd name="connsiteY32" fmla="*/ 31414 h 41959"/>
                  <a:gd name="connsiteX33" fmla="*/ 12200 w 39594"/>
                  <a:gd name="connsiteY33" fmla="*/ 31414 h 41959"/>
                  <a:gd name="connsiteX34" fmla="*/ 12200 w 39594"/>
                  <a:gd name="connsiteY34" fmla="*/ 32711 h 41959"/>
                  <a:gd name="connsiteX35" fmla="*/ 12200 w 39594"/>
                  <a:gd name="connsiteY35" fmla="*/ 32711 h 41959"/>
                  <a:gd name="connsiteX36" fmla="*/ 11739 w 39594"/>
                  <a:gd name="connsiteY36" fmla="*/ 31205 h 41959"/>
                  <a:gd name="connsiteX37" fmla="*/ 11489 w 39594"/>
                  <a:gd name="connsiteY37" fmla="*/ 31874 h 41959"/>
                  <a:gd name="connsiteX38" fmla="*/ 10778 w 39594"/>
                  <a:gd name="connsiteY38" fmla="*/ 31205 h 41959"/>
                  <a:gd name="connsiteX39" fmla="*/ 10360 w 39594"/>
                  <a:gd name="connsiteY39" fmla="*/ 31665 h 41959"/>
                  <a:gd name="connsiteX40" fmla="*/ 10025 w 39594"/>
                  <a:gd name="connsiteY40" fmla="*/ 31330 h 41959"/>
                  <a:gd name="connsiteX41" fmla="*/ 10025 w 39594"/>
                  <a:gd name="connsiteY41" fmla="*/ 31330 h 41959"/>
                  <a:gd name="connsiteX42" fmla="*/ 9774 w 39594"/>
                  <a:gd name="connsiteY42" fmla="*/ 31121 h 41959"/>
                  <a:gd name="connsiteX43" fmla="*/ 9774 w 39594"/>
                  <a:gd name="connsiteY43" fmla="*/ 31540 h 41959"/>
                  <a:gd name="connsiteX44" fmla="*/ 9774 w 39594"/>
                  <a:gd name="connsiteY44" fmla="*/ 31791 h 41959"/>
                  <a:gd name="connsiteX45" fmla="*/ 9524 w 39594"/>
                  <a:gd name="connsiteY45" fmla="*/ 31330 h 41959"/>
                  <a:gd name="connsiteX46" fmla="*/ 9524 w 39594"/>
                  <a:gd name="connsiteY46" fmla="*/ 31121 h 41959"/>
                  <a:gd name="connsiteX47" fmla="*/ 9524 w 39594"/>
                  <a:gd name="connsiteY47" fmla="*/ 31330 h 41959"/>
                  <a:gd name="connsiteX48" fmla="*/ 9524 w 39594"/>
                  <a:gd name="connsiteY48" fmla="*/ 31791 h 41959"/>
                  <a:gd name="connsiteX49" fmla="*/ 9524 w 39594"/>
                  <a:gd name="connsiteY49" fmla="*/ 31330 h 41959"/>
                  <a:gd name="connsiteX50" fmla="*/ 9524 w 39594"/>
                  <a:gd name="connsiteY50" fmla="*/ 31121 h 41959"/>
                  <a:gd name="connsiteX51" fmla="*/ 9524 w 39594"/>
                  <a:gd name="connsiteY51" fmla="*/ 31330 h 41959"/>
                  <a:gd name="connsiteX52" fmla="*/ 9524 w 39594"/>
                  <a:gd name="connsiteY52" fmla="*/ 31330 h 41959"/>
                  <a:gd name="connsiteX53" fmla="*/ 9524 w 39594"/>
                  <a:gd name="connsiteY53" fmla="*/ 31330 h 41959"/>
                  <a:gd name="connsiteX54" fmla="*/ 9524 w 39594"/>
                  <a:gd name="connsiteY54" fmla="*/ 30954 h 41959"/>
                  <a:gd name="connsiteX55" fmla="*/ 9524 w 39594"/>
                  <a:gd name="connsiteY55" fmla="*/ 30159 h 41959"/>
                  <a:gd name="connsiteX56" fmla="*/ 9524 w 39594"/>
                  <a:gd name="connsiteY56" fmla="*/ 29154 h 41959"/>
                  <a:gd name="connsiteX57" fmla="*/ 8562 w 39594"/>
                  <a:gd name="connsiteY57" fmla="*/ 27313 h 41959"/>
                  <a:gd name="connsiteX58" fmla="*/ 8562 w 39594"/>
                  <a:gd name="connsiteY58" fmla="*/ 26685 h 41959"/>
                  <a:gd name="connsiteX59" fmla="*/ 10067 w 39594"/>
                  <a:gd name="connsiteY59" fmla="*/ 16516 h 41959"/>
                  <a:gd name="connsiteX60" fmla="*/ 9398 w 39594"/>
                  <a:gd name="connsiteY60" fmla="*/ 11452 h 41959"/>
                  <a:gd name="connsiteX61" fmla="*/ 9398 w 39594"/>
                  <a:gd name="connsiteY61" fmla="*/ 10071 h 41959"/>
                  <a:gd name="connsiteX62" fmla="*/ 9398 w 39594"/>
                  <a:gd name="connsiteY62" fmla="*/ 9778 h 41959"/>
                  <a:gd name="connsiteX63" fmla="*/ 9774 w 39594"/>
                  <a:gd name="connsiteY63" fmla="*/ 9778 h 41959"/>
                  <a:gd name="connsiteX64" fmla="*/ 10151 w 39594"/>
                  <a:gd name="connsiteY64" fmla="*/ 9988 h 41959"/>
                  <a:gd name="connsiteX65" fmla="*/ 14040 w 39594"/>
                  <a:gd name="connsiteY65" fmla="*/ 9988 h 41959"/>
                  <a:gd name="connsiteX66" fmla="*/ 22946 w 39594"/>
                  <a:gd name="connsiteY66" fmla="*/ 9569 h 41959"/>
                  <a:gd name="connsiteX67" fmla="*/ 32020 w 39594"/>
                  <a:gd name="connsiteY67" fmla="*/ 9988 h 41959"/>
                  <a:gd name="connsiteX68" fmla="*/ 36202 w 39594"/>
                  <a:gd name="connsiteY68" fmla="*/ 5091 h 41959"/>
                  <a:gd name="connsiteX69" fmla="*/ 34905 w 39594"/>
                  <a:gd name="connsiteY69" fmla="*/ 655 h 41959"/>
                  <a:gd name="connsiteX70" fmla="*/ 29428 w 39594"/>
                  <a:gd name="connsiteY70" fmla="*/ 28 h 41959"/>
                  <a:gd name="connsiteX71" fmla="*/ 10151 w 39594"/>
                  <a:gd name="connsiteY71" fmla="*/ 655 h 41959"/>
                  <a:gd name="connsiteX72" fmla="*/ 2290 w 39594"/>
                  <a:gd name="connsiteY72" fmla="*/ 655 h 41959"/>
                  <a:gd name="connsiteX73" fmla="*/ 366 w 39594"/>
                  <a:gd name="connsiteY73" fmla="*/ 5259 h 41959"/>
                  <a:gd name="connsiteX74" fmla="*/ 366 w 39594"/>
                  <a:gd name="connsiteY74" fmla="*/ 12708 h 41959"/>
                  <a:gd name="connsiteX75" fmla="*/ 366 w 39594"/>
                  <a:gd name="connsiteY75" fmla="*/ 23086 h 41959"/>
                  <a:gd name="connsiteX76" fmla="*/ 366 w 39594"/>
                  <a:gd name="connsiteY76" fmla="*/ 29907 h 41959"/>
                  <a:gd name="connsiteX77" fmla="*/ 366 w 39594"/>
                  <a:gd name="connsiteY77" fmla="*/ 34804 h 41959"/>
                  <a:gd name="connsiteX78" fmla="*/ 31 w 39594"/>
                  <a:gd name="connsiteY78" fmla="*/ 38989 h 41959"/>
                  <a:gd name="connsiteX79" fmla="*/ 31 w 39594"/>
                  <a:gd name="connsiteY79" fmla="*/ 41332 h 41959"/>
                  <a:gd name="connsiteX80" fmla="*/ 2331 w 39594"/>
                  <a:gd name="connsiteY80" fmla="*/ 41332 h 41959"/>
                  <a:gd name="connsiteX81" fmla="*/ 5928 w 39594"/>
                  <a:gd name="connsiteY81" fmla="*/ 41332 h 41959"/>
                  <a:gd name="connsiteX82" fmla="*/ 8562 w 39594"/>
                  <a:gd name="connsiteY82" fmla="*/ 41332 h 41959"/>
                  <a:gd name="connsiteX83" fmla="*/ 9064 w 39594"/>
                  <a:gd name="connsiteY83" fmla="*/ 41332 h 41959"/>
                  <a:gd name="connsiteX84" fmla="*/ 9440 w 39594"/>
                  <a:gd name="connsiteY84" fmla="*/ 41123 h 41959"/>
                  <a:gd name="connsiteX85" fmla="*/ 10025 w 39594"/>
                  <a:gd name="connsiteY85" fmla="*/ 41332 h 41959"/>
                  <a:gd name="connsiteX86" fmla="*/ 10443 w 39594"/>
                  <a:gd name="connsiteY86" fmla="*/ 41751 h 41959"/>
                  <a:gd name="connsiteX87" fmla="*/ 10778 w 39594"/>
                  <a:gd name="connsiteY87" fmla="*/ 41332 h 41959"/>
                  <a:gd name="connsiteX88" fmla="*/ 11154 w 39594"/>
                  <a:gd name="connsiteY88" fmla="*/ 41751 h 41959"/>
                  <a:gd name="connsiteX89" fmla="*/ 11154 w 39594"/>
                  <a:gd name="connsiteY89" fmla="*/ 41960 h 41959"/>
                  <a:gd name="connsiteX90" fmla="*/ 12074 w 39594"/>
                  <a:gd name="connsiteY90" fmla="*/ 41332 h 41959"/>
                  <a:gd name="connsiteX91" fmla="*/ 12660 w 39594"/>
                  <a:gd name="connsiteY91" fmla="*/ 41541 h 41959"/>
                  <a:gd name="connsiteX92" fmla="*/ 13120 w 39594"/>
                  <a:gd name="connsiteY92" fmla="*/ 41332 h 41959"/>
                  <a:gd name="connsiteX93" fmla="*/ 13621 w 39594"/>
                  <a:gd name="connsiteY93" fmla="*/ 41123 h 41959"/>
                  <a:gd name="connsiteX94" fmla="*/ 13830 w 39594"/>
                  <a:gd name="connsiteY94" fmla="*/ 41751 h 41959"/>
                  <a:gd name="connsiteX95" fmla="*/ 13830 w 39594"/>
                  <a:gd name="connsiteY95" fmla="*/ 41332 h 41959"/>
                  <a:gd name="connsiteX96" fmla="*/ 13830 w 39594"/>
                  <a:gd name="connsiteY96" fmla="*/ 41123 h 41959"/>
                  <a:gd name="connsiteX97" fmla="*/ 14249 w 39594"/>
                  <a:gd name="connsiteY97" fmla="*/ 41332 h 41959"/>
                  <a:gd name="connsiteX98" fmla="*/ 14667 w 39594"/>
                  <a:gd name="connsiteY98" fmla="*/ 41751 h 41959"/>
                  <a:gd name="connsiteX99" fmla="*/ 14959 w 39594"/>
                  <a:gd name="connsiteY99" fmla="*/ 41374 h 41959"/>
                  <a:gd name="connsiteX100" fmla="*/ 15210 w 39594"/>
                  <a:gd name="connsiteY100" fmla="*/ 41960 h 41959"/>
                  <a:gd name="connsiteX101" fmla="*/ 16088 w 39594"/>
                  <a:gd name="connsiteY101" fmla="*/ 41332 h 41959"/>
                  <a:gd name="connsiteX102" fmla="*/ 16716 w 39594"/>
                  <a:gd name="connsiteY102" fmla="*/ 41541 h 41959"/>
                  <a:gd name="connsiteX103" fmla="*/ 17176 w 39594"/>
                  <a:gd name="connsiteY103" fmla="*/ 41332 h 41959"/>
                  <a:gd name="connsiteX104" fmla="*/ 17677 w 39594"/>
                  <a:gd name="connsiteY104" fmla="*/ 41123 h 41959"/>
                  <a:gd name="connsiteX105" fmla="*/ 17677 w 39594"/>
                  <a:gd name="connsiteY105" fmla="*/ 41751 h 41959"/>
                  <a:gd name="connsiteX106" fmla="*/ 19016 w 39594"/>
                  <a:gd name="connsiteY106" fmla="*/ 41751 h 41959"/>
                  <a:gd name="connsiteX107" fmla="*/ 22110 w 39594"/>
                  <a:gd name="connsiteY107" fmla="*/ 41541 h 41959"/>
                  <a:gd name="connsiteX108" fmla="*/ 26542 w 39594"/>
                  <a:gd name="connsiteY108" fmla="*/ 41332 h 41959"/>
                  <a:gd name="connsiteX109" fmla="*/ 31519 w 39594"/>
                  <a:gd name="connsiteY109" fmla="*/ 41332 h 41959"/>
                  <a:gd name="connsiteX110" fmla="*/ 39547 w 39594"/>
                  <a:gd name="connsiteY110" fmla="*/ 41332 h 41959"/>
                  <a:gd name="connsiteX111" fmla="*/ 39547 w 39594"/>
                  <a:gd name="connsiteY111" fmla="*/ 40746 h 41959"/>
                  <a:gd name="connsiteX112" fmla="*/ 39547 w 39594"/>
                  <a:gd name="connsiteY112" fmla="*/ 31623 h 41959"/>
                  <a:gd name="connsiteX113" fmla="*/ 39547 w 39594"/>
                  <a:gd name="connsiteY113" fmla="*/ 28108 h 41959"/>
                  <a:gd name="connsiteX114" fmla="*/ 39129 w 39594"/>
                  <a:gd name="connsiteY114" fmla="*/ 20492 h 41959"/>
                  <a:gd name="connsiteX115" fmla="*/ 39547 w 39594"/>
                  <a:gd name="connsiteY115" fmla="*/ 11159 h 41959"/>
                  <a:gd name="connsiteX116" fmla="*/ 37624 w 39594"/>
                  <a:gd name="connsiteY116" fmla="*/ 6974 h 41959"/>
                  <a:gd name="connsiteX117" fmla="*/ 35323 w 39594"/>
                  <a:gd name="connsiteY117" fmla="*/ 5677 h 41959"/>
                  <a:gd name="connsiteX118" fmla="*/ 31393 w 39594"/>
                  <a:gd name="connsiteY118" fmla="*/ 5426 h 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594" h="41959">
                    <a:moveTo>
                      <a:pt x="31393" y="5426"/>
                    </a:moveTo>
                    <a:cubicBezTo>
                      <a:pt x="30013" y="6075"/>
                      <a:pt x="28968" y="7322"/>
                      <a:pt x="28633" y="8816"/>
                    </a:cubicBezTo>
                    <a:cubicBezTo>
                      <a:pt x="28633" y="9695"/>
                      <a:pt x="28633" y="11787"/>
                      <a:pt x="28633" y="13712"/>
                    </a:cubicBezTo>
                    <a:cubicBezTo>
                      <a:pt x="28675" y="14783"/>
                      <a:pt x="28842" y="15846"/>
                      <a:pt x="29051" y="16893"/>
                    </a:cubicBezTo>
                    <a:cubicBezTo>
                      <a:pt x="29177" y="17796"/>
                      <a:pt x="29177" y="18709"/>
                      <a:pt x="29051" y="19613"/>
                    </a:cubicBezTo>
                    <a:cubicBezTo>
                      <a:pt x="29009" y="21182"/>
                      <a:pt x="28884" y="22751"/>
                      <a:pt x="28633" y="24300"/>
                    </a:cubicBezTo>
                    <a:cubicBezTo>
                      <a:pt x="28549" y="25497"/>
                      <a:pt x="28549" y="26702"/>
                      <a:pt x="28633" y="27899"/>
                    </a:cubicBezTo>
                    <a:cubicBezTo>
                      <a:pt x="28633" y="28610"/>
                      <a:pt x="28633" y="29363"/>
                      <a:pt x="28633" y="30200"/>
                    </a:cubicBezTo>
                    <a:lnTo>
                      <a:pt x="28633" y="31372"/>
                    </a:lnTo>
                    <a:cubicBezTo>
                      <a:pt x="28633" y="31372"/>
                      <a:pt x="28633" y="31372"/>
                      <a:pt x="28633" y="31372"/>
                    </a:cubicBezTo>
                    <a:cubicBezTo>
                      <a:pt x="28633" y="31372"/>
                      <a:pt x="29051" y="31791"/>
                      <a:pt x="29051" y="31916"/>
                    </a:cubicBezTo>
                    <a:cubicBezTo>
                      <a:pt x="29051" y="32042"/>
                      <a:pt x="28591" y="31707"/>
                      <a:pt x="28341" y="31498"/>
                    </a:cubicBezTo>
                    <a:cubicBezTo>
                      <a:pt x="26960" y="31322"/>
                      <a:pt x="25539" y="31251"/>
                      <a:pt x="24159" y="31288"/>
                    </a:cubicBezTo>
                    <a:lnTo>
                      <a:pt x="17594" y="31498"/>
                    </a:lnTo>
                    <a:lnTo>
                      <a:pt x="15629" y="31498"/>
                    </a:lnTo>
                    <a:cubicBezTo>
                      <a:pt x="15629" y="31498"/>
                      <a:pt x="15629" y="31498"/>
                      <a:pt x="15419" y="32795"/>
                    </a:cubicBezTo>
                    <a:lnTo>
                      <a:pt x="15419" y="32795"/>
                    </a:lnTo>
                    <a:cubicBezTo>
                      <a:pt x="15419" y="32795"/>
                      <a:pt x="15169" y="31288"/>
                      <a:pt x="14959" y="31288"/>
                    </a:cubicBezTo>
                    <a:cubicBezTo>
                      <a:pt x="14751" y="31288"/>
                      <a:pt x="14959" y="31958"/>
                      <a:pt x="14709" y="31958"/>
                    </a:cubicBezTo>
                    <a:cubicBezTo>
                      <a:pt x="14458" y="31958"/>
                      <a:pt x="14291" y="31288"/>
                      <a:pt x="13998" y="31288"/>
                    </a:cubicBezTo>
                    <a:cubicBezTo>
                      <a:pt x="13705" y="31288"/>
                      <a:pt x="13998" y="31540"/>
                      <a:pt x="13663" y="31665"/>
                    </a:cubicBezTo>
                    <a:cubicBezTo>
                      <a:pt x="13663" y="31540"/>
                      <a:pt x="13663" y="31414"/>
                      <a:pt x="13663" y="31288"/>
                    </a:cubicBezTo>
                    <a:cubicBezTo>
                      <a:pt x="13663" y="31288"/>
                      <a:pt x="13663" y="31079"/>
                      <a:pt x="13412" y="31079"/>
                    </a:cubicBezTo>
                    <a:cubicBezTo>
                      <a:pt x="13162" y="31079"/>
                      <a:pt x="13412" y="31079"/>
                      <a:pt x="13412" y="31414"/>
                    </a:cubicBezTo>
                    <a:lnTo>
                      <a:pt x="13412" y="31414"/>
                    </a:lnTo>
                    <a:cubicBezTo>
                      <a:pt x="13412" y="31414"/>
                      <a:pt x="13412" y="31414"/>
                      <a:pt x="13412" y="31832"/>
                    </a:cubicBezTo>
                    <a:cubicBezTo>
                      <a:pt x="13370" y="31694"/>
                      <a:pt x="13370" y="31552"/>
                      <a:pt x="13412" y="31414"/>
                    </a:cubicBezTo>
                    <a:cubicBezTo>
                      <a:pt x="13412" y="31414"/>
                      <a:pt x="13412" y="31205"/>
                      <a:pt x="13412" y="31205"/>
                    </a:cubicBezTo>
                    <a:cubicBezTo>
                      <a:pt x="13412" y="31205"/>
                      <a:pt x="13412" y="31414"/>
                      <a:pt x="13162" y="31414"/>
                    </a:cubicBezTo>
                    <a:cubicBezTo>
                      <a:pt x="12910" y="31414"/>
                      <a:pt x="13162" y="31874"/>
                      <a:pt x="13162" y="31874"/>
                    </a:cubicBezTo>
                    <a:cubicBezTo>
                      <a:pt x="13162" y="31874"/>
                      <a:pt x="13162" y="31623"/>
                      <a:pt x="12910" y="31414"/>
                    </a:cubicBezTo>
                    <a:cubicBezTo>
                      <a:pt x="12660" y="31205"/>
                      <a:pt x="12910" y="31205"/>
                      <a:pt x="12910" y="31205"/>
                    </a:cubicBezTo>
                    <a:cubicBezTo>
                      <a:pt x="12910" y="31205"/>
                      <a:pt x="12910" y="31414"/>
                      <a:pt x="12576" y="31414"/>
                    </a:cubicBezTo>
                    <a:lnTo>
                      <a:pt x="12200" y="31414"/>
                    </a:lnTo>
                    <a:cubicBezTo>
                      <a:pt x="12200" y="31414"/>
                      <a:pt x="12200" y="31414"/>
                      <a:pt x="12200" y="32711"/>
                    </a:cubicBezTo>
                    <a:lnTo>
                      <a:pt x="12200" y="32711"/>
                    </a:lnTo>
                    <a:cubicBezTo>
                      <a:pt x="12200" y="32711"/>
                      <a:pt x="12200" y="31205"/>
                      <a:pt x="11739" y="31205"/>
                    </a:cubicBezTo>
                    <a:cubicBezTo>
                      <a:pt x="11280" y="31205"/>
                      <a:pt x="11739" y="31874"/>
                      <a:pt x="11489" y="31874"/>
                    </a:cubicBezTo>
                    <a:cubicBezTo>
                      <a:pt x="11238" y="31874"/>
                      <a:pt x="11071" y="31205"/>
                      <a:pt x="10778" y="31205"/>
                    </a:cubicBezTo>
                    <a:cubicBezTo>
                      <a:pt x="10485" y="31205"/>
                      <a:pt x="10527" y="31665"/>
                      <a:pt x="10360" y="31665"/>
                    </a:cubicBezTo>
                    <a:cubicBezTo>
                      <a:pt x="10192" y="31665"/>
                      <a:pt x="10109" y="31414"/>
                      <a:pt x="10025" y="31330"/>
                    </a:cubicBezTo>
                    <a:lnTo>
                      <a:pt x="10025" y="31330"/>
                    </a:lnTo>
                    <a:cubicBezTo>
                      <a:pt x="10025" y="31330"/>
                      <a:pt x="10025" y="31121"/>
                      <a:pt x="9774" y="31121"/>
                    </a:cubicBezTo>
                    <a:cubicBezTo>
                      <a:pt x="9524" y="31121"/>
                      <a:pt x="9774" y="31330"/>
                      <a:pt x="9774" y="31540"/>
                    </a:cubicBezTo>
                    <a:cubicBezTo>
                      <a:pt x="9774" y="31749"/>
                      <a:pt x="9774" y="31791"/>
                      <a:pt x="9774" y="31791"/>
                    </a:cubicBezTo>
                    <a:cubicBezTo>
                      <a:pt x="9774" y="31791"/>
                      <a:pt x="9774" y="31540"/>
                      <a:pt x="9524" y="31330"/>
                    </a:cubicBezTo>
                    <a:cubicBezTo>
                      <a:pt x="9272" y="31121"/>
                      <a:pt x="9524" y="31121"/>
                      <a:pt x="9524" y="31121"/>
                    </a:cubicBezTo>
                    <a:cubicBezTo>
                      <a:pt x="9524" y="31121"/>
                      <a:pt x="9524" y="31330"/>
                      <a:pt x="9524" y="31330"/>
                    </a:cubicBezTo>
                    <a:cubicBezTo>
                      <a:pt x="9524" y="31330"/>
                      <a:pt x="9524" y="31791"/>
                      <a:pt x="9524" y="31791"/>
                    </a:cubicBezTo>
                    <a:cubicBezTo>
                      <a:pt x="9524" y="31791"/>
                      <a:pt x="9524" y="31540"/>
                      <a:pt x="9524" y="31330"/>
                    </a:cubicBezTo>
                    <a:lnTo>
                      <a:pt x="9524" y="31121"/>
                    </a:lnTo>
                    <a:cubicBezTo>
                      <a:pt x="9524" y="31121"/>
                      <a:pt x="9524" y="31330"/>
                      <a:pt x="9524" y="31330"/>
                    </a:cubicBezTo>
                    <a:cubicBezTo>
                      <a:pt x="9524" y="31330"/>
                      <a:pt x="9524" y="31121"/>
                      <a:pt x="9524" y="31330"/>
                    </a:cubicBezTo>
                    <a:lnTo>
                      <a:pt x="9524" y="31330"/>
                    </a:lnTo>
                    <a:lnTo>
                      <a:pt x="9524" y="30954"/>
                    </a:lnTo>
                    <a:lnTo>
                      <a:pt x="9524" y="30159"/>
                    </a:lnTo>
                    <a:cubicBezTo>
                      <a:pt x="9565" y="29824"/>
                      <a:pt x="9565" y="29489"/>
                      <a:pt x="9524" y="29154"/>
                    </a:cubicBezTo>
                    <a:cubicBezTo>
                      <a:pt x="9272" y="28514"/>
                      <a:pt x="8938" y="27895"/>
                      <a:pt x="8562" y="27313"/>
                    </a:cubicBezTo>
                    <a:cubicBezTo>
                      <a:pt x="8562" y="27313"/>
                      <a:pt x="8562" y="26894"/>
                      <a:pt x="8562" y="26685"/>
                    </a:cubicBezTo>
                    <a:cubicBezTo>
                      <a:pt x="9314" y="23337"/>
                      <a:pt x="9816" y="19935"/>
                      <a:pt x="10067" y="16516"/>
                    </a:cubicBezTo>
                    <a:cubicBezTo>
                      <a:pt x="10067" y="15260"/>
                      <a:pt x="9398" y="12708"/>
                      <a:pt x="9398" y="11452"/>
                    </a:cubicBezTo>
                    <a:lnTo>
                      <a:pt x="9398" y="10071"/>
                    </a:lnTo>
                    <a:cubicBezTo>
                      <a:pt x="9356" y="9975"/>
                      <a:pt x="9356" y="9875"/>
                      <a:pt x="9398" y="9778"/>
                    </a:cubicBezTo>
                    <a:cubicBezTo>
                      <a:pt x="9398" y="9778"/>
                      <a:pt x="9398" y="9778"/>
                      <a:pt x="9774" y="9778"/>
                    </a:cubicBezTo>
                    <a:lnTo>
                      <a:pt x="10151" y="9988"/>
                    </a:lnTo>
                    <a:cubicBezTo>
                      <a:pt x="11196" y="9988"/>
                      <a:pt x="12534" y="9988"/>
                      <a:pt x="14040" y="9988"/>
                    </a:cubicBezTo>
                    <a:cubicBezTo>
                      <a:pt x="16799" y="9988"/>
                      <a:pt x="19978" y="9569"/>
                      <a:pt x="22946" y="9569"/>
                    </a:cubicBezTo>
                    <a:cubicBezTo>
                      <a:pt x="25915" y="9569"/>
                      <a:pt x="30556" y="9988"/>
                      <a:pt x="32020" y="9988"/>
                    </a:cubicBezTo>
                    <a:cubicBezTo>
                      <a:pt x="34362" y="9511"/>
                      <a:pt x="36076" y="7489"/>
                      <a:pt x="36202" y="5091"/>
                    </a:cubicBezTo>
                    <a:cubicBezTo>
                      <a:pt x="36286" y="3509"/>
                      <a:pt x="35825" y="1948"/>
                      <a:pt x="34905" y="655"/>
                    </a:cubicBezTo>
                    <a:cubicBezTo>
                      <a:pt x="33150" y="132"/>
                      <a:pt x="31267" y="-81"/>
                      <a:pt x="29428" y="28"/>
                    </a:cubicBezTo>
                    <a:cubicBezTo>
                      <a:pt x="22863" y="28"/>
                      <a:pt x="16298" y="655"/>
                      <a:pt x="10151" y="655"/>
                    </a:cubicBezTo>
                    <a:lnTo>
                      <a:pt x="2290" y="655"/>
                    </a:lnTo>
                    <a:cubicBezTo>
                      <a:pt x="-429" y="-307"/>
                      <a:pt x="575" y="2831"/>
                      <a:pt x="366" y="5259"/>
                    </a:cubicBezTo>
                    <a:cubicBezTo>
                      <a:pt x="157" y="7686"/>
                      <a:pt x="366" y="9736"/>
                      <a:pt x="366" y="12708"/>
                    </a:cubicBezTo>
                    <a:cubicBezTo>
                      <a:pt x="366" y="15679"/>
                      <a:pt x="366" y="19487"/>
                      <a:pt x="366" y="23086"/>
                    </a:cubicBezTo>
                    <a:cubicBezTo>
                      <a:pt x="366" y="26685"/>
                      <a:pt x="366" y="28275"/>
                      <a:pt x="366" y="29907"/>
                    </a:cubicBezTo>
                    <a:cubicBezTo>
                      <a:pt x="366" y="32335"/>
                      <a:pt x="366" y="34092"/>
                      <a:pt x="366" y="34804"/>
                    </a:cubicBezTo>
                    <a:cubicBezTo>
                      <a:pt x="324" y="36201"/>
                      <a:pt x="199" y="37599"/>
                      <a:pt x="31" y="38989"/>
                    </a:cubicBezTo>
                    <a:cubicBezTo>
                      <a:pt x="-10" y="39767"/>
                      <a:pt x="-10" y="40554"/>
                      <a:pt x="31" y="41332"/>
                    </a:cubicBezTo>
                    <a:lnTo>
                      <a:pt x="2331" y="41332"/>
                    </a:lnTo>
                    <a:cubicBezTo>
                      <a:pt x="3168" y="41332"/>
                      <a:pt x="4380" y="41332"/>
                      <a:pt x="5928" y="41332"/>
                    </a:cubicBezTo>
                    <a:lnTo>
                      <a:pt x="8562" y="41332"/>
                    </a:lnTo>
                    <a:lnTo>
                      <a:pt x="9064" y="41332"/>
                    </a:lnTo>
                    <a:cubicBezTo>
                      <a:pt x="9064" y="41332"/>
                      <a:pt x="9356" y="41123"/>
                      <a:pt x="9440" y="41123"/>
                    </a:cubicBezTo>
                    <a:cubicBezTo>
                      <a:pt x="9524" y="41123"/>
                      <a:pt x="9900" y="41332"/>
                      <a:pt x="10025" y="41332"/>
                    </a:cubicBezTo>
                    <a:cubicBezTo>
                      <a:pt x="10151" y="41332"/>
                      <a:pt x="10360" y="41751"/>
                      <a:pt x="10443" y="41751"/>
                    </a:cubicBezTo>
                    <a:cubicBezTo>
                      <a:pt x="10527" y="41751"/>
                      <a:pt x="10443" y="41332"/>
                      <a:pt x="10778" y="41332"/>
                    </a:cubicBezTo>
                    <a:cubicBezTo>
                      <a:pt x="11113" y="41332"/>
                      <a:pt x="11029" y="41667"/>
                      <a:pt x="11154" y="41751"/>
                    </a:cubicBezTo>
                    <a:cubicBezTo>
                      <a:pt x="11280" y="41834"/>
                      <a:pt x="11154" y="41960"/>
                      <a:pt x="11154" y="41960"/>
                    </a:cubicBezTo>
                    <a:cubicBezTo>
                      <a:pt x="11154" y="41960"/>
                      <a:pt x="11781" y="41332"/>
                      <a:pt x="12074" y="41332"/>
                    </a:cubicBezTo>
                    <a:cubicBezTo>
                      <a:pt x="12367" y="41332"/>
                      <a:pt x="12074" y="41541"/>
                      <a:pt x="12660" y="41541"/>
                    </a:cubicBezTo>
                    <a:cubicBezTo>
                      <a:pt x="13245" y="41541"/>
                      <a:pt x="12952" y="41332"/>
                      <a:pt x="13120" y="41332"/>
                    </a:cubicBezTo>
                    <a:cubicBezTo>
                      <a:pt x="13287" y="41332"/>
                      <a:pt x="13538" y="41123"/>
                      <a:pt x="13621" y="41123"/>
                    </a:cubicBezTo>
                    <a:cubicBezTo>
                      <a:pt x="13705" y="41123"/>
                      <a:pt x="13621" y="41751"/>
                      <a:pt x="13830" y="41751"/>
                    </a:cubicBezTo>
                    <a:cubicBezTo>
                      <a:pt x="14040" y="41751"/>
                      <a:pt x="13830" y="41332"/>
                      <a:pt x="13830" y="41332"/>
                    </a:cubicBezTo>
                    <a:cubicBezTo>
                      <a:pt x="13830" y="41332"/>
                      <a:pt x="13830" y="41123"/>
                      <a:pt x="13830" y="41123"/>
                    </a:cubicBezTo>
                    <a:cubicBezTo>
                      <a:pt x="13830" y="41123"/>
                      <a:pt x="14081" y="41332"/>
                      <a:pt x="14249" y="41332"/>
                    </a:cubicBezTo>
                    <a:cubicBezTo>
                      <a:pt x="14416" y="41332"/>
                      <a:pt x="14583" y="41751"/>
                      <a:pt x="14667" y="41751"/>
                    </a:cubicBezTo>
                    <a:cubicBezTo>
                      <a:pt x="14751" y="41751"/>
                      <a:pt x="14667" y="41499"/>
                      <a:pt x="14959" y="41374"/>
                    </a:cubicBezTo>
                    <a:cubicBezTo>
                      <a:pt x="15252" y="41248"/>
                      <a:pt x="14959" y="41960"/>
                      <a:pt x="15210" y="41960"/>
                    </a:cubicBezTo>
                    <a:cubicBezTo>
                      <a:pt x="15461" y="41960"/>
                      <a:pt x="15796" y="41332"/>
                      <a:pt x="16088" y="41332"/>
                    </a:cubicBezTo>
                    <a:cubicBezTo>
                      <a:pt x="16381" y="41332"/>
                      <a:pt x="16340" y="41541"/>
                      <a:pt x="16716" y="41541"/>
                    </a:cubicBezTo>
                    <a:cubicBezTo>
                      <a:pt x="17092" y="41541"/>
                      <a:pt x="17008" y="41332"/>
                      <a:pt x="17176" y="41332"/>
                    </a:cubicBezTo>
                    <a:cubicBezTo>
                      <a:pt x="17343" y="41332"/>
                      <a:pt x="17594" y="41123"/>
                      <a:pt x="17677" y="41123"/>
                    </a:cubicBezTo>
                    <a:cubicBezTo>
                      <a:pt x="17761" y="41123"/>
                      <a:pt x="17677" y="41751"/>
                      <a:pt x="17677" y="41751"/>
                    </a:cubicBezTo>
                    <a:lnTo>
                      <a:pt x="19016" y="41751"/>
                    </a:lnTo>
                    <a:cubicBezTo>
                      <a:pt x="20061" y="41621"/>
                      <a:pt x="21065" y="41550"/>
                      <a:pt x="22110" y="41541"/>
                    </a:cubicBezTo>
                    <a:cubicBezTo>
                      <a:pt x="23782" y="41541"/>
                      <a:pt x="25246" y="41332"/>
                      <a:pt x="26542" y="41332"/>
                    </a:cubicBezTo>
                    <a:lnTo>
                      <a:pt x="31519" y="41332"/>
                    </a:lnTo>
                    <a:lnTo>
                      <a:pt x="39547" y="41332"/>
                    </a:lnTo>
                    <a:lnTo>
                      <a:pt x="39547" y="40746"/>
                    </a:lnTo>
                    <a:cubicBezTo>
                      <a:pt x="39547" y="37859"/>
                      <a:pt x="39547" y="34260"/>
                      <a:pt x="39547" y="31623"/>
                    </a:cubicBezTo>
                    <a:cubicBezTo>
                      <a:pt x="39547" y="30075"/>
                      <a:pt x="39547" y="28736"/>
                      <a:pt x="39547" y="28108"/>
                    </a:cubicBezTo>
                    <a:cubicBezTo>
                      <a:pt x="39547" y="25555"/>
                      <a:pt x="39129" y="23002"/>
                      <a:pt x="39129" y="20492"/>
                    </a:cubicBezTo>
                    <a:cubicBezTo>
                      <a:pt x="39129" y="18776"/>
                      <a:pt x="39547" y="14131"/>
                      <a:pt x="39547" y="11159"/>
                    </a:cubicBezTo>
                    <a:cubicBezTo>
                      <a:pt x="39798" y="9506"/>
                      <a:pt x="39045" y="7857"/>
                      <a:pt x="37624" y="6974"/>
                    </a:cubicBezTo>
                    <a:cubicBezTo>
                      <a:pt x="37164" y="6125"/>
                      <a:pt x="36286" y="5619"/>
                      <a:pt x="35323" y="5677"/>
                    </a:cubicBezTo>
                    <a:cubicBezTo>
                      <a:pt x="34027" y="5414"/>
                      <a:pt x="32689" y="5326"/>
                      <a:pt x="31393" y="5426"/>
                    </a:cubicBezTo>
                    <a:close/>
                  </a:path>
                </a:pathLst>
              </a:custGeom>
              <a:solidFill>
                <a:schemeClr val="bg1"/>
              </a:solidFill>
              <a:ln w="3805" cap="flat">
                <a:noFill/>
                <a:prstDash val="solid"/>
                <a:miter/>
              </a:ln>
            </p:spPr>
            <p:txBody>
              <a:bodyPr wrap="none" rtlCol="0" anchor="ctr"/>
              <a:lstStyle/>
              <a:p>
                <a:endParaRPr lang="en-CA"/>
              </a:p>
            </p:txBody>
          </p:sp>
          <p:sp>
            <p:nvSpPr>
              <p:cNvPr id="329" name="Freeform 328">
                <a:extLst>
                  <a:ext uri="{FF2B5EF4-FFF2-40B4-BE49-F238E27FC236}">
                    <a16:creationId xmlns:a16="http://schemas.microsoft.com/office/drawing/2014/main" id="{0772F64B-2828-9045-8EBB-57DE13ADA244}"/>
                  </a:ext>
                </a:extLst>
              </p:cNvPr>
              <p:cNvSpPr/>
              <p:nvPr/>
            </p:nvSpPr>
            <p:spPr>
              <a:xfrm>
                <a:off x="8129772" y="3385119"/>
                <a:ext cx="39678" cy="41620"/>
              </a:xfrm>
              <a:custGeom>
                <a:avLst/>
                <a:gdLst>
                  <a:gd name="connsiteX0" fmla="*/ 31393 w 39678"/>
                  <a:gd name="connsiteY0" fmla="*/ 4757 h 41620"/>
                  <a:gd name="connsiteX1" fmla="*/ 28633 w 39678"/>
                  <a:gd name="connsiteY1" fmla="*/ 8146 h 41620"/>
                  <a:gd name="connsiteX2" fmla="*/ 28633 w 39678"/>
                  <a:gd name="connsiteY2" fmla="*/ 13042 h 41620"/>
                  <a:gd name="connsiteX3" fmla="*/ 29051 w 39678"/>
                  <a:gd name="connsiteY3" fmla="*/ 16181 h 41620"/>
                  <a:gd name="connsiteX4" fmla="*/ 29051 w 39678"/>
                  <a:gd name="connsiteY4" fmla="*/ 18943 h 41620"/>
                  <a:gd name="connsiteX5" fmla="*/ 28633 w 39678"/>
                  <a:gd name="connsiteY5" fmla="*/ 23630 h 41620"/>
                  <a:gd name="connsiteX6" fmla="*/ 28633 w 39678"/>
                  <a:gd name="connsiteY6" fmla="*/ 27229 h 41620"/>
                  <a:gd name="connsiteX7" fmla="*/ 28633 w 39678"/>
                  <a:gd name="connsiteY7" fmla="*/ 29531 h 41620"/>
                  <a:gd name="connsiteX8" fmla="*/ 28633 w 39678"/>
                  <a:gd name="connsiteY8" fmla="*/ 30786 h 41620"/>
                  <a:gd name="connsiteX9" fmla="*/ 29051 w 39678"/>
                  <a:gd name="connsiteY9" fmla="*/ 31330 h 41620"/>
                  <a:gd name="connsiteX10" fmla="*/ 28341 w 39678"/>
                  <a:gd name="connsiteY10" fmla="*/ 30912 h 41620"/>
                  <a:gd name="connsiteX11" fmla="*/ 24159 w 39678"/>
                  <a:gd name="connsiteY11" fmla="*/ 30912 h 41620"/>
                  <a:gd name="connsiteX12" fmla="*/ 17594 w 39678"/>
                  <a:gd name="connsiteY12" fmla="*/ 30912 h 41620"/>
                  <a:gd name="connsiteX13" fmla="*/ 15629 w 39678"/>
                  <a:gd name="connsiteY13" fmla="*/ 30912 h 41620"/>
                  <a:gd name="connsiteX14" fmla="*/ 15419 w 39678"/>
                  <a:gd name="connsiteY14" fmla="*/ 32209 h 41620"/>
                  <a:gd name="connsiteX15" fmla="*/ 15419 w 39678"/>
                  <a:gd name="connsiteY15" fmla="*/ 32418 h 41620"/>
                  <a:gd name="connsiteX16" fmla="*/ 14959 w 39678"/>
                  <a:gd name="connsiteY16" fmla="*/ 30912 h 41620"/>
                  <a:gd name="connsiteX17" fmla="*/ 14709 w 39678"/>
                  <a:gd name="connsiteY17" fmla="*/ 31540 h 41620"/>
                  <a:gd name="connsiteX18" fmla="*/ 13998 w 39678"/>
                  <a:gd name="connsiteY18" fmla="*/ 30912 h 41620"/>
                  <a:gd name="connsiteX19" fmla="*/ 13663 w 39678"/>
                  <a:gd name="connsiteY19" fmla="*/ 31288 h 41620"/>
                  <a:gd name="connsiteX20" fmla="*/ 13663 w 39678"/>
                  <a:gd name="connsiteY20" fmla="*/ 30912 h 41620"/>
                  <a:gd name="connsiteX21" fmla="*/ 13412 w 39678"/>
                  <a:gd name="connsiteY21" fmla="*/ 30912 h 41620"/>
                  <a:gd name="connsiteX22" fmla="*/ 13412 w 39678"/>
                  <a:gd name="connsiteY22" fmla="*/ 31247 h 41620"/>
                  <a:gd name="connsiteX23" fmla="*/ 13412 w 39678"/>
                  <a:gd name="connsiteY23" fmla="*/ 31247 h 41620"/>
                  <a:gd name="connsiteX24" fmla="*/ 13412 w 39678"/>
                  <a:gd name="connsiteY24" fmla="*/ 31665 h 41620"/>
                  <a:gd name="connsiteX25" fmla="*/ 13412 w 39678"/>
                  <a:gd name="connsiteY25" fmla="*/ 31247 h 41620"/>
                  <a:gd name="connsiteX26" fmla="*/ 13412 w 39678"/>
                  <a:gd name="connsiteY26" fmla="*/ 31247 h 41620"/>
                  <a:gd name="connsiteX27" fmla="*/ 13162 w 39678"/>
                  <a:gd name="connsiteY27" fmla="*/ 31247 h 41620"/>
                  <a:gd name="connsiteX28" fmla="*/ 13162 w 39678"/>
                  <a:gd name="connsiteY28" fmla="*/ 31665 h 41620"/>
                  <a:gd name="connsiteX29" fmla="*/ 12910 w 39678"/>
                  <a:gd name="connsiteY29" fmla="*/ 31247 h 41620"/>
                  <a:gd name="connsiteX30" fmla="*/ 12910 w 39678"/>
                  <a:gd name="connsiteY30" fmla="*/ 31247 h 41620"/>
                  <a:gd name="connsiteX31" fmla="*/ 12576 w 39678"/>
                  <a:gd name="connsiteY31" fmla="*/ 31247 h 41620"/>
                  <a:gd name="connsiteX32" fmla="*/ 12200 w 39678"/>
                  <a:gd name="connsiteY32" fmla="*/ 31247 h 41620"/>
                  <a:gd name="connsiteX33" fmla="*/ 12200 w 39678"/>
                  <a:gd name="connsiteY33" fmla="*/ 32544 h 41620"/>
                  <a:gd name="connsiteX34" fmla="*/ 12200 w 39678"/>
                  <a:gd name="connsiteY34" fmla="*/ 32753 h 41620"/>
                  <a:gd name="connsiteX35" fmla="*/ 11739 w 39678"/>
                  <a:gd name="connsiteY35" fmla="*/ 31247 h 41620"/>
                  <a:gd name="connsiteX36" fmla="*/ 11489 w 39678"/>
                  <a:gd name="connsiteY36" fmla="*/ 31874 h 41620"/>
                  <a:gd name="connsiteX37" fmla="*/ 10778 w 39678"/>
                  <a:gd name="connsiteY37" fmla="*/ 31247 h 41620"/>
                  <a:gd name="connsiteX38" fmla="*/ 10360 w 39678"/>
                  <a:gd name="connsiteY38" fmla="*/ 31665 h 41620"/>
                  <a:gd name="connsiteX39" fmla="*/ 10025 w 39678"/>
                  <a:gd name="connsiteY39" fmla="*/ 31330 h 41620"/>
                  <a:gd name="connsiteX40" fmla="*/ 10025 w 39678"/>
                  <a:gd name="connsiteY40" fmla="*/ 31330 h 41620"/>
                  <a:gd name="connsiteX41" fmla="*/ 9774 w 39678"/>
                  <a:gd name="connsiteY41" fmla="*/ 31330 h 41620"/>
                  <a:gd name="connsiteX42" fmla="*/ 9774 w 39678"/>
                  <a:gd name="connsiteY42" fmla="*/ 31749 h 41620"/>
                  <a:gd name="connsiteX43" fmla="*/ 9774 w 39678"/>
                  <a:gd name="connsiteY43" fmla="*/ 31749 h 41620"/>
                  <a:gd name="connsiteX44" fmla="*/ 9524 w 39678"/>
                  <a:gd name="connsiteY44" fmla="*/ 31330 h 41620"/>
                  <a:gd name="connsiteX45" fmla="*/ 9524 w 39678"/>
                  <a:gd name="connsiteY45" fmla="*/ 31330 h 41620"/>
                  <a:gd name="connsiteX46" fmla="*/ 9524 w 39678"/>
                  <a:gd name="connsiteY46" fmla="*/ 31330 h 41620"/>
                  <a:gd name="connsiteX47" fmla="*/ 9524 w 39678"/>
                  <a:gd name="connsiteY47" fmla="*/ 31749 h 41620"/>
                  <a:gd name="connsiteX48" fmla="*/ 9524 w 39678"/>
                  <a:gd name="connsiteY48" fmla="*/ 31330 h 41620"/>
                  <a:gd name="connsiteX49" fmla="*/ 9524 w 39678"/>
                  <a:gd name="connsiteY49" fmla="*/ 31330 h 41620"/>
                  <a:gd name="connsiteX50" fmla="*/ 9524 w 39678"/>
                  <a:gd name="connsiteY50" fmla="*/ 31330 h 41620"/>
                  <a:gd name="connsiteX51" fmla="*/ 9524 w 39678"/>
                  <a:gd name="connsiteY51" fmla="*/ 31330 h 41620"/>
                  <a:gd name="connsiteX52" fmla="*/ 9524 w 39678"/>
                  <a:gd name="connsiteY52" fmla="*/ 31330 h 41620"/>
                  <a:gd name="connsiteX53" fmla="*/ 9524 w 39678"/>
                  <a:gd name="connsiteY53" fmla="*/ 30912 h 41620"/>
                  <a:gd name="connsiteX54" fmla="*/ 9524 w 39678"/>
                  <a:gd name="connsiteY54" fmla="*/ 30159 h 41620"/>
                  <a:gd name="connsiteX55" fmla="*/ 9524 w 39678"/>
                  <a:gd name="connsiteY55" fmla="*/ 29154 h 41620"/>
                  <a:gd name="connsiteX56" fmla="*/ 8562 w 39678"/>
                  <a:gd name="connsiteY56" fmla="*/ 27313 h 41620"/>
                  <a:gd name="connsiteX57" fmla="*/ 8562 w 39678"/>
                  <a:gd name="connsiteY57" fmla="*/ 26685 h 41620"/>
                  <a:gd name="connsiteX58" fmla="*/ 10067 w 39678"/>
                  <a:gd name="connsiteY58" fmla="*/ 16516 h 41620"/>
                  <a:gd name="connsiteX59" fmla="*/ 9398 w 39678"/>
                  <a:gd name="connsiteY59" fmla="*/ 11410 h 41620"/>
                  <a:gd name="connsiteX60" fmla="*/ 9398 w 39678"/>
                  <a:gd name="connsiteY60" fmla="*/ 10071 h 41620"/>
                  <a:gd name="connsiteX61" fmla="*/ 9398 w 39678"/>
                  <a:gd name="connsiteY61" fmla="*/ 9778 h 41620"/>
                  <a:gd name="connsiteX62" fmla="*/ 9774 w 39678"/>
                  <a:gd name="connsiteY62" fmla="*/ 9778 h 41620"/>
                  <a:gd name="connsiteX63" fmla="*/ 10151 w 39678"/>
                  <a:gd name="connsiteY63" fmla="*/ 9988 h 41620"/>
                  <a:gd name="connsiteX64" fmla="*/ 14040 w 39678"/>
                  <a:gd name="connsiteY64" fmla="*/ 9988 h 41620"/>
                  <a:gd name="connsiteX65" fmla="*/ 22946 w 39678"/>
                  <a:gd name="connsiteY65" fmla="*/ 9527 h 41620"/>
                  <a:gd name="connsiteX66" fmla="*/ 32020 w 39678"/>
                  <a:gd name="connsiteY66" fmla="*/ 9988 h 41620"/>
                  <a:gd name="connsiteX67" fmla="*/ 36202 w 39678"/>
                  <a:gd name="connsiteY67" fmla="*/ 5091 h 41620"/>
                  <a:gd name="connsiteX68" fmla="*/ 34905 w 39678"/>
                  <a:gd name="connsiteY68" fmla="*/ 655 h 41620"/>
                  <a:gd name="connsiteX69" fmla="*/ 29428 w 39678"/>
                  <a:gd name="connsiteY69" fmla="*/ 28 h 41620"/>
                  <a:gd name="connsiteX70" fmla="*/ 10151 w 39678"/>
                  <a:gd name="connsiteY70" fmla="*/ 655 h 41620"/>
                  <a:gd name="connsiteX71" fmla="*/ 2290 w 39678"/>
                  <a:gd name="connsiteY71" fmla="*/ 655 h 41620"/>
                  <a:gd name="connsiteX72" fmla="*/ 366 w 39678"/>
                  <a:gd name="connsiteY72" fmla="*/ 5301 h 41620"/>
                  <a:gd name="connsiteX73" fmla="*/ 366 w 39678"/>
                  <a:gd name="connsiteY73" fmla="*/ 12750 h 41620"/>
                  <a:gd name="connsiteX74" fmla="*/ 366 w 39678"/>
                  <a:gd name="connsiteY74" fmla="*/ 23128 h 41620"/>
                  <a:gd name="connsiteX75" fmla="*/ 366 w 39678"/>
                  <a:gd name="connsiteY75" fmla="*/ 29949 h 41620"/>
                  <a:gd name="connsiteX76" fmla="*/ 366 w 39678"/>
                  <a:gd name="connsiteY76" fmla="*/ 34846 h 41620"/>
                  <a:gd name="connsiteX77" fmla="*/ 31 w 39678"/>
                  <a:gd name="connsiteY77" fmla="*/ 39030 h 41620"/>
                  <a:gd name="connsiteX78" fmla="*/ 31 w 39678"/>
                  <a:gd name="connsiteY78" fmla="*/ 41374 h 41620"/>
                  <a:gd name="connsiteX79" fmla="*/ 2331 w 39678"/>
                  <a:gd name="connsiteY79" fmla="*/ 41374 h 41620"/>
                  <a:gd name="connsiteX80" fmla="*/ 5928 w 39678"/>
                  <a:gd name="connsiteY80" fmla="*/ 41165 h 41620"/>
                  <a:gd name="connsiteX81" fmla="*/ 8562 w 39678"/>
                  <a:gd name="connsiteY81" fmla="*/ 41165 h 41620"/>
                  <a:gd name="connsiteX82" fmla="*/ 9064 w 39678"/>
                  <a:gd name="connsiteY82" fmla="*/ 41165 h 41620"/>
                  <a:gd name="connsiteX83" fmla="*/ 9440 w 39678"/>
                  <a:gd name="connsiteY83" fmla="*/ 40955 h 41620"/>
                  <a:gd name="connsiteX84" fmla="*/ 10025 w 39678"/>
                  <a:gd name="connsiteY84" fmla="*/ 41165 h 41620"/>
                  <a:gd name="connsiteX85" fmla="*/ 10443 w 39678"/>
                  <a:gd name="connsiteY85" fmla="*/ 41583 h 41620"/>
                  <a:gd name="connsiteX86" fmla="*/ 10778 w 39678"/>
                  <a:gd name="connsiteY86" fmla="*/ 41165 h 41620"/>
                  <a:gd name="connsiteX87" fmla="*/ 11154 w 39678"/>
                  <a:gd name="connsiteY87" fmla="*/ 41583 h 41620"/>
                  <a:gd name="connsiteX88" fmla="*/ 11154 w 39678"/>
                  <a:gd name="connsiteY88" fmla="*/ 41583 h 41620"/>
                  <a:gd name="connsiteX89" fmla="*/ 12074 w 39678"/>
                  <a:gd name="connsiteY89" fmla="*/ 40955 h 41620"/>
                  <a:gd name="connsiteX90" fmla="*/ 12660 w 39678"/>
                  <a:gd name="connsiteY90" fmla="*/ 40955 h 41620"/>
                  <a:gd name="connsiteX91" fmla="*/ 13120 w 39678"/>
                  <a:gd name="connsiteY91" fmla="*/ 40955 h 41620"/>
                  <a:gd name="connsiteX92" fmla="*/ 13621 w 39678"/>
                  <a:gd name="connsiteY92" fmla="*/ 40746 h 41620"/>
                  <a:gd name="connsiteX93" fmla="*/ 13830 w 39678"/>
                  <a:gd name="connsiteY93" fmla="*/ 41374 h 41620"/>
                  <a:gd name="connsiteX94" fmla="*/ 13830 w 39678"/>
                  <a:gd name="connsiteY94" fmla="*/ 40955 h 41620"/>
                  <a:gd name="connsiteX95" fmla="*/ 13830 w 39678"/>
                  <a:gd name="connsiteY95" fmla="*/ 40746 h 41620"/>
                  <a:gd name="connsiteX96" fmla="*/ 14249 w 39678"/>
                  <a:gd name="connsiteY96" fmla="*/ 40955 h 41620"/>
                  <a:gd name="connsiteX97" fmla="*/ 14667 w 39678"/>
                  <a:gd name="connsiteY97" fmla="*/ 41374 h 41620"/>
                  <a:gd name="connsiteX98" fmla="*/ 14959 w 39678"/>
                  <a:gd name="connsiteY98" fmla="*/ 40997 h 41620"/>
                  <a:gd name="connsiteX99" fmla="*/ 15210 w 39678"/>
                  <a:gd name="connsiteY99" fmla="*/ 41583 h 41620"/>
                  <a:gd name="connsiteX100" fmla="*/ 16088 w 39678"/>
                  <a:gd name="connsiteY100" fmla="*/ 40955 h 41620"/>
                  <a:gd name="connsiteX101" fmla="*/ 16716 w 39678"/>
                  <a:gd name="connsiteY101" fmla="*/ 40955 h 41620"/>
                  <a:gd name="connsiteX102" fmla="*/ 17176 w 39678"/>
                  <a:gd name="connsiteY102" fmla="*/ 40955 h 41620"/>
                  <a:gd name="connsiteX103" fmla="*/ 17677 w 39678"/>
                  <a:gd name="connsiteY103" fmla="*/ 40746 h 41620"/>
                  <a:gd name="connsiteX104" fmla="*/ 17677 w 39678"/>
                  <a:gd name="connsiteY104" fmla="*/ 41374 h 41620"/>
                  <a:gd name="connsiteX105" fmla="*/ 19016 w 39678"/>
                  <a:gd name="connsiteY105" fmla="*/ 41165 h 41620"/>
                  <a:gd name="connsiteX106" fmla="*/ 22110 w 39678"/>
                  <a:gd name="connsiteY106" fmla="*/ 41165 h 41620"/>
                  <a:gd name="connsiteX107" fmla="*/ 26542 w 39678"/>
                  <a:gd name="connsiteY107" fmla="*/ 40955 h 41620"/>
                  <a:gd name="connsiteX108" fmla="*/ 31519 w 39678"/>
                  <a:gd name="connsiteY108" fmla="*/ 40955 h 41620"/>
                  <a:gd name="connsiteX109" fmla="*/ 35700 w 39678"/>
                  <a:gd name="connsiteY109" fmla="*/ 40955 h 41620"/>
                  <a:gd name="connsiteX110" fmla="*/ 39631 w 39678"/>
                  <a:gd name="connsiteY110" fmla="*/ 40955 h 41620"/>
                  <a:gd name="connsiteX111" fmla="*/ 39631 w 39678"/>
                  <a:gd name="connsiteY111" fmla="*/ 40328 h 41620"/>
                  <a:gd name="connsiteX112" fmla="*/ 39631 w 39678"/>
                  <a:gd name="connsiteY112" fmla="*/ 31247 h 41620"/>
                  <a:gd name="connsiteX113" fmla="*/ 39631 w 39678"/>
                  <a:gd name="connsiteY113" fmla="*/ 27731 h 41620"/>
                  <a:gd name="connsiteX114" fmla="*/ 39213 w 39678"/>
                  <a:gd name="connsiteY114" fmla="*/ 20073 h 41620"/>
                  <a:gd name="connsiteX115" fmla="*/ 39631 w 39678"/>
                  <a:gd name="connsiteY115" fmla="*/ 10783 h 41620"/>
                  <a:gd name="connsiteX116" fmla="*/ 37707 w 39678"/>
                  <a:gd name="connsiteY116" fmla="*/ 6598 h 41620"/>
                  <a:gd name="connsiteX117" fmla="*/ 35407 w 39678"/>
                  <a:gd name="connsiteY117" fmla="*/ 5301 h 41620"/>
                  <a:gd name="connsiteX118" fmla="*/ 31393 w 39678"/>
                  <a:gd name="connsiteY118" fmla="*/ 4757 h 4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678" h="41620">
                    <a:moveTo>
                      <a:pt x="31393" y="4757"/>
                    </a:moveTo>
                    <a:cubicBezTo>
                      <a:pt x="30013" y="5405"/>
                      <a:pt x="28968" y="6652"/>
                      <a:pt x="28633" y="8146"/>
                    </a:cubicBezTo>
                    <a:cubicBezTo>
                      <a:pt x="28633" y="8983"/>
                      <a:pt x="28633" y="11117"/>
                      <a:pt x="28633" y="13042"/>
                    </a:cubicBezTo>
                    <a:cubicBezTo>
                      <a:pt x="28675" y="14097"/>
                      <a:pt x="28842" y="15148"/>
                      <a:pt x="29051" y="16181"/>
                    </a:cubicBezTo>
                    <a:cubicBezTo>
                      <a:pt x="29177" y="17098"/>
                      <a:pt x="29177" y="18027"/>
                      <a:pt x="29051" y="18943"/>
                    </a:cubicBezTo>
                    <a:cubicBezTo>
                      <a:pt x="29009" y="20512"/>
                      <a:pt x="28884" y="22082"/>
                      <a:pt x="28633" y="23630"/>
                    </a:cubicBezTo>
                    <a:cubicBezTo>
                      <a:pt x="28549" y="24827"/>
                      <a:pt x="28549" y="26032"/>
                      <a:pt x="28633" y="27229"/>
                    </a:cubicBezTo>
                    <a:cubicBezTo>
                      <a:pt x="28633" y="27941"/>
                      <a:pt x="28633" y="28694"/>
                      <a:pt x="28633" y="29531"/>
                    </a:cubicBezTo>
                    <a:lnTo>
                      <a:pt x="28633" y="30786"/>
                    </a:lnTo>
                    <a:cubicBezTo>
                      <a:pt x="28633" y="30786"/>
                      <a:pt x="29051" y="31163"/>
                      <a:pt x="29051" y="31330"/>
                    </a:cubicBezTo>
                    <a:cubicBezTo>
                      <a:pt x="29051" y="31498"/>
                      <a:pt x="28591" y="31330"/>
                      <a:pt x="28341" y="30912"/>
                    </a:cubicBezTo>
                    <a:cubicBezTo>
                      <a:pt x="26960" y="30807"/>
                      <a:pt x="25539" y="30807"/>
                      <a:pt x="24159" y="30912"/>
                    </a:cubicBezTo>
                    <a:lnTo>
                      <a:pt x="17594" y="30912"/>
                    </a:lnTo>
                    <a:lnTo>
                      <a:pt x="15629" y="30912"/>
                    </a:lnTo>
                    <a:cubicBezTo>
                      <a:pt x="15629" y="31121"/>
                      <a:pt x="15629" y="31121"/>
                      <a:pt x="15419" y="32209"/>
                    </a:cubicBezTo>
                    <a:lnTo>
                      <a:pt x="15419" y="32418"/>
                    </a:lnTo>
                    <a:cubicBezTo>
                      <a:pt x="15419" y="32418"/>
                      <a:pt x="15169" y="30912"/>
                      <a:pt x="14959" y="30912"/>
                    </a:cubicBezTo>
                    <a:cubicBezTo>
                      <a:pt x="14751" y="30912"/>
                      <a:pt x="14959" y="31540"/>
                      <a:pt x="14709" y="31540"/>
                    </a:cubicBezTo>
                    <a:cubicBezTo>
                      <a:pt x="14458" y="31540"/>
                      <a:pt x="14291" y="30912"/>
                      <a:pt x="13998" y="30912"/>
                    </a:cubicBezTo>
                    <a:cubicBezTo>
                      <a:pt x="13705" y="30912"/>
                      <a:pt x="13998" y="31163"/>
                      <a:pt x="13663" y="31288"/>
                    </a:cubicBezTo>
                    <a:cubicBezTo>
                      <a:pt x="13663" y="31163"/>
                      <a:pt x="13663" y="31037"/>
                      <a:pt x="13663" y="30912"/>
                    </a:cubicBezTo>
                    <a:cubicBezTo>
                      <a:pt x="13663" y="30912"/>
                      <a:pt x="13663" y="30912"/>
                      <a:pt x="13412" y="30912"/>
                    </a:cubicBezTo>
                    <a:cubicBezTo>
                      <a:pt x="13162" y="30912"/>
                      <a:pt x="13412" y="30912"/>
                      <a:pt x="13412" y="31247"/>
                    </a:cubicBezTo>
                    <a:lnTo>
                      <a:pt x="13412" y="31247"/>
                    </a:lnTo>
                    <a:cubicBezTo>
                      <a:pt x="13412" y="31247"/>
                      <a:pt x="13412" y="31247"/>
                      <a:pt x="13412" y="31665"/>
                    </a:cubicBezTo>
                    <a:cubicBezTo>
                      <a:pt x="13370" y="31527"/>
                      <a:pt x="13370" y="31385"/>
                      <a:pt x="13412" y="31247"/>
                    </a:cubicBezTo>
                    <a:cubicBezTo>
                      <a:pt x="13412" y="31247"/>
                      <a:pt x="13412" y="31247"/>
                      <a:pt x="13412" y="31247"/>
                    </a:cubicBezTo>
                    <a:cubicBezTo>
                      <a:pt x="13412" y="31247"/>
                      <a:pt x="13412" y="31247"/>
                      <a:pt x="13162" y="31247"/>
                    </a:cubicBezTo>
                    <a:cubicBezTo>
                      <a:pt x="12910" y="31247"/>
                      <a:pt x="13162" y="31665"/>
                      <a:pt x="13162" y="31665"/>
                    </a:cubicBezTo>
                    <a:cubicBezTo>
                      <a:pt x="13162" y="31665"/>
                      <a:pt x="13162" y="31665"/>
                      <a:pt x="12910" y="31247"/>
                    </a:cubicBezTo>
                    <a:cubicBezTo>
                      <a:pt x="12660" y="30828"/>
                      <a:pt x="12910" y="31247"/>
                      <a:pt x="12910" y="31247"/>
                    </a:cubicBezTo>
                    <a:cubicBezTo>
                      <a:pt x="12910" y="31247"/>
                      <a:pt x="12910" y="31247"/>
                      <a:pt x="12576" y="31247"/>
                    </a:cubicBezTo>
                    <a:lnTo>
                      <a:pt x="12200" y="31247"/>
                    </a:lnTo>
                    <a:cubicBezTo>
                      <a:pt x="12200" y="31456"/>
                      <a:pt x="12200" y="31456"/>
                      <a:pt x="12200" y="32544"/>
                    </a:cubicBezTo>
                    <a:lnTo>
                      <a:pt x="12200" y="32753"/>
                    </a:lnTo>
                    <a:cubicBezTo>
                      <a:pt x="12200" y="32753"/>
                      <a:pt x="12200" y="31247"/>
                      <a:pt x="11739" y="31247"/>
                    </a:cubicBezTo>
                    <a:cubicBezTo>
                      <a:pt x="11280" y="31247"/>
                      <a:pt x="11739" y="31874"/>
                      <a:pt x="11489" y="31874"/>
                    </a:cubicBezTo>
                    <a:cubicBezTo>
                      <a:pt x="11238" y="31874"/>
                      <a:pt x="11071" y="31247"/>
                      <a:pt x="10778" y="31247"/>
                    </a:cubicBezTo>
                    <a:cubicBezTo>
                      <a:pt x="10485" y="31247"/>
                      <a:pt x="10527" y="31665"/>
                      <a:pt x="10360" y="31665"/>
                    </a:cubicBezTo>
                    <a:cubicBezTo>
                      <a:pt x="10192" y="31665"/>
                      <a:pt x="10109" y="31665"/>
                      <a:pt x="10025" y="31330"/>
                    </a:cubicBezTo>
                    <a:lnTo>
                      <a:pt x="10025" y="31330"/>
                    </a:lnTo>
                    <a:cubicBezTo>
                      <a:pt x="10025" y="31330"/>
                      <a:pt x="10025" y="31330"/>
                      <a:pt x="9774" y="31330"/>
                    </a:cubicBezTo>
                    <a:cubicBezTo>
                      <a:pt x="9524" y="31330"/>
                      <a:pt x="9774" y="31330"/>
                      <a:pt x="9774" y="31749"/>
                    </a:cubicBezTo>
                    <a:cubicBezTo>
                      <a:pt x="9774" y="32167"/>
                      <a:pt x="9774" y="31749"/>
                      <a:pt x="9774" y="31749"/>
                    </a:cubicBezTo>
                    <a:cubicBezTo>
                      <a:pt x="9774" y="31749"/>
                      <a:pt x="9774" y="31749"/>
                      <a:pt x="9524" y="31330"/>
                    </a:cubicBezTo>
                    <a:cubicBezTo>
                      <a:pt x="9272" y="30912"/>
                      <a:pt x="9524" y="31330"/>
                      <a:pt x="9524" y="31330"/>
                    </a:cubicBezTo>
                    <a:cubicBezTo>
                      <a:pt x="9524" y="31330"/>
                      <a:pt x="9524" y="31330"/>
                      <a:pt x="9524" y="31330"/>
                    </a:cubicBezTo>
                    <a:cubicBezTo>
                      <a:pt x="9524" y="31330"/>
                      <a:pt x="9524" y="31749"/>
                      <a:pt x="9524" y="31749"/>
                    </a:cubicBezTo>
                    <a:cubicBezTo>
                      <a:pt x="9524" y="31749"/>
                      <a:pt x="9524" y="31749"/>
                      <a:pt x="9524" y="31330"/>
                    </a:cubicBezTo>
                    <a:lnTo>
                      <a:pt x="9524" y="31330"/>
                    </a:lnTo>
                    <a:cubicBezTo>
                      <a:pt x="9524" y="31330"/>
                      <a:pt x="9524" y="31330"/>
                      <a:pt x="9524" y="31330"/>
                    </a:cubicBezTo>
                    <a:cubicBezTo>
                      <a:pt x="9524" y="31330"/>
                      <a:pt x="9524" y="31330"/>
                      <a:pt x="9524" y="31330"/>
                    </a:cubicBezTo>
                    <a:lnTo>
                      <a:pt x="9524" y="31330"/>
                    </a:lnTo>
                    <a:lnTo>
                      <a:pt x="9524" y="30912"/>
                    </a:lnTo>
                    <a:lnTo>
                      <a:pt x="9524" y="30159"/>
                    </a:lnTo>
                    <a:cubicBezTo>
                      <a:pt x="9565" y="29824"/>
                      <a:pt x="9565" y="29489"/>
                      <a:pt x="9524" y="29154"/>
                    </a:cubicBezTo>
                    <a:cubicBezTo>
                      <a:pt x="9272" y="28510"/>
                      <a:pt x="8938" y="27890"/>
                      <a:pt x="8562" y="27313"/>
                    </a:cubicBezTo>
                    <a:cubicBezTo>
                      <a:pt x="8562" y="27104"/>
                      <a:pt x="8562" y="26894"/>
                      <a:pt x="8562" y="26685"/>
                    </a:cubicBezTo>
                    <a:cubicBezTo>
                      <a:pt x="9314" y="23337"/>
                      <a:pt x="9816" y="19935"/>
                      <a:pt x="10067" y="16516"/>
                    </a:cubicBezTo>
                    <a:cubicBezTo>
                      <a:pt x="10067" y="15219"/>
                      <a:pt x="9398" y="12708"/>
                      <a:pt x="9398" y="11410"/>
                    </a:cubicBezTo>
                    <a:lnTo>
                      <a:pt x="9398" y="10071"/>
                    </a:lnTo>
                    <a:cubicBezTo>
                      <a:pt x="9356" y="9975"/>
                      <a:pt x="9356" y="9875"/>
                      <a:pt x="9398" y="9778"/>
                    </a:cubicBezTo>
                    <a:cubicBezTo>
                      <a:pt x="9398" y="9569"/>
                      <a:pt x="9398" y="9778"/>
                      <a:pt x="9774" y="9778"/>
                    </a:cubicBezTo>
                    <a:lnTo>
                      <a:pt x="10151" y="9988"/>
                    </a:lnTo>
                    <a:cubicBezTo>
                      <a:pt x="11196" y="9988"/>
                      <a:pt x="12534" y="9988"/>
                      <a:pt x="14040" y="9988"/>
                    </a:cubicBezTo>
                    <a:cubicBezTo>
                      <a:pt x="16799" y="9988"/>
                      <a:pt x="19978" y="9527"/>
                      <a:pt x="22946" y="9527"/>
                    </a:cubicBezTo>
                    <a:cubicBezTo>
                      <a:pt x="25915" y="9527"/>
                      <a:pt x="30556" y="9988"/>
                      <a:pt x="32020" y="9988"/>
                    </a:cubicBezTo>
                    <a:cubicBezTo>
                      <a:pt x="34362" y="9511"/>
                      <a:pt x="36076" y="7489"/>
                      <a:pt x="36202" y="5091"/>
                    </a:cubicBezTo>
                    <a:cubicBezTo>
                      <a:pt x="36286" y="3509"/>
                      <a:pt x="35825" y="1948"/>
                      <a:pt x="34905" y="655"/>
                    </a:cubicBezTo>
                    <a:cubicBezTo>
                      <a:pt x="33150" y="132"/>
                      <a:pt x="31267" y="-81"/>
                      <a:pt x="29428" y="28"/>
                    </a:cubicBezTo>
                    <a:cubicBezTo>
                      <a:pt x="22863" y="28"/>
                      <a:pt x="16298" y="655"/>
                      <a:pt x="10151" y="655"/>
                    </a:cubicBezTo>
                    <a:lnTo>
                      <a:pt x="2290" y="655"/>
                    </a:lnTo>
                    <a:cubicBezTo>
                      <a:pt x="-429" y="-265"/>
                      <a:pt x="575" y="2873"/>
                      <a:pt x="366" y="5301"/>
                    </a:cubicBezTo>
                    <a:cubicBezTo>
                      <a:pt x="157" y="7728"/>
                      <a:pt x="366" y="9778"/>
                      <a:pt x="366" y="12750"/>
                    </a:cubicBezTo>
                    <a:cubicBezTo>
                      <a:pt x="366" y="15721"/>
                      <a:pt x="366" y="19529"/>
                      <a:pt x="366" y="23128"/>
                    </a:cubicBezTo>
                    <a:cubicBezTo>
                      <a:pt x="366" y="26057"/>
                      <a:pt x="366" y="28317"/>
                      <a:pt x="366" y="29949"/>
                    </a:cubicBezTo>
                    <a:cubicBezTo>
                      <a:pt x="366" y="32376"/>
                      <a:pt x="366" y="33925"/>
                      <a:pt x="366" y="34846"/>
                    </a:cubicBezTo>
                    <a:cubicBezTo>
                      <a:pt x="324" y="36243"/>
                      <a:pt x="199" y="37641"/>
                      <a:pt x="31" y="39030"/>
                    </a:cubicBezTo>
                    <a:cubicBezTo>
                      <a:pt x="-10" y="39809"/>
                      <a:pt x="-10" y="40596"/>
                      <a:pt x="31" y="41374"/>
                    </a:cubicBezTo>
                    <a:lnTo>
                      <a:pt x="2331" y="41374"/>
                    </a:lnTo>
                    <a:cubicBezTo>
                      <a:pt x="3168" y="41374"/>
                      <a:pt x="4380" y="41374"/>
                      <a:pt x="5928" y="41165"/>
                    </a:cubicBezTo>
                    <a:lnTo>
                      <a:pt x="8562" y="41165"/>
                    </a:lnTo>
                    <a:lnTo>
                      <a:pt x="9064" y="41165"/>
                    </a:lnTo>
                    <a:cubicBezTo>
                      <a:pt x="9064" y="41165"/>
                      <a:pt x="9356" y="40955"/>
                      <a:pt x="9440" y="40955"/>
                    </a:cubicBezTo>
                    <a:cubicBezTo>
                      <a:pt x="9524" y="40955"/>
                      <a:pt x="9900" y="41165"/>
                      <a:pt x="10025" y="41165"/>
                    </a:cubicBezTo>
                    <a:cubicBezTo>
                      <a:pt x="10151" y="41165"/>
                      <a:pt x="10360" y="41583"/>
                      <a:pt x="10443" y="41583"/>
                    </a:cubicBezTo>
                    <a:cubicBezTo>
                      <a:pt x="10527" y="41583"/>
                      <a:pt x="10443" y="41165"/>
                      <a:pt x="10778" y="41165"/>
                    </a:cubicBezTo>
                    <a:cubicBezTo>
                      <a:pt x="11113" y="41165"/>
                      <a:pt x="11029" y="41499"/>
                      <a:pt x="11154" y="41583"/>
                    </a:cubicBezTo>
                    <a:cubicBezTo>
                      <a:pt x="11280" y="41667"/>
                      <a:pt x="11154" y="41583"/>
                      <a:pt x="11154" y="41583"/>
                    </a:cubicBezTo>
                    <a:cubicBezTo>
                      <a:pt x="11154" y="41583"/>
                      <a:pt x="11781" y="40955"/>
                      <a:pt x="12074" y="40955"/>
                    </a:cubicBezTo>
                    <a:cubicBezTo>
                      <a:pt x="12367" y="40955"/>
                      <a:pt x="12074" y="40955"/>
                      <a:pt x="12660" y="40955"/>
                    </a:cubicBezTo>
                    <a:cubicBezTo>
                      <a:pt x="13245" y="40955"/>
                      <a:pt x="12952" y="40955"/>
                      <a:pt x="13120" y="40955"/>
                    </a:cubicBezTo>
                    <a:cubicBezTo>
                      <a:pt x="13287" y="40955"/>
                      <a:pt x="13538" y="40746"/>
                      <a:pt x="13621" y="40746"/>
                    </a:cubicBezTo>
                    <a:cubicBezTo>
                      <a:pt x="13705" y="40746"/>
                      <a:pt x="13621" y="41374"/>
                      <a:pt x="13830" y="41374"/>
                    </a:cubicBezTo>
                    <a:cubicBezTo>
                      <a:pt x="14040" y="41374"/>
                      <a:pt x="13830" y="40955"/>
                      <a:pt x="13830" y="40955"/>
                    </a:cubicBezTo>
                    <a:cubicBezTo>
                      <a:pt x="13830" y="40955"/>
                      <a:pt x="13830" y="40746"/>
                      <a:pt x="13830" y="40746"/>
                    </a:cubicBezTo>
                    <a:cubicBezTo>
                      <a:pt x="13830" y="40746"/>
                      <a:pt x="14081" y="40955"/>
                      <a:pt x="14249" y="40955"/>
                    </a:cubicBezTo>
                    <a:cubicBezTo>
                      <a:pt x="14416" y="40955"/>
                      <a:pt x="14583" y="41374"/>
                      <a:pt x="14667" y="41374"/>
                    </a:cubicBezTo>
                    <a:cubicBezTo>
                      <a:pt x="14751" y="41374"/>
                      <a:pt x="14667" y="41123"/>
                      <a:pt x="14959" y="40997"/>
                    </a:cubicBezTo>
                    <a:cubicBezTo>
                      <a:pt x="15252" y="40872"/>
                      <a:pt x="14959" y="41583"/>
                      <a:pt x="15210" y="41583"/>
                    </a:cubicBezTo>
                    <a:cubicBezTo>
                      <a:pt x="15461" y="41583"/>
                      <a:pt x="15796" y="40955"/>
                      <a:pt x="16088" y="40955"/>
                    </a:cubicBezTo>
                    <a:cubicBezTo>
                      <a:pt x="16381" y="40955"/>
                      <a:pt x="16340" y="40955"/>
                      <a:pt x="16716" y="40955"/>
                    </a:cubicBezTo>
                    <a:cubicBezTo>
                      <a:pt x="17092" y="40955"/>
                      <a:pt x="17008" y="40955"/>
                      <a:pt x="17176" y="40955"/>
                    </a:cubicBezTo>
                    <a:cubicBezTo>
                      <a:pt x="17343" y="40955"/>
                      <a:pt x="17594" y="40746"/>
                      <a:pt x="17677" y="40746"/>
                    </a:cubicBezTo>
                    <a:cubicBezTo>
                      <a:pt x="17761" y="40746"/>
                      <a:pt x="17677" y="41374"/>
                      <a:pt x="17677" y="41374"/>
                    </a:cubicBezTo>
                    <a:lnTo>
                      <a:pt x="19016" y="41165"/>
                    </a:lnTo>
                    <a:cubicBezTo>
                      <a:pt x="20061" y="41085"/>
                      <a:pt x="21065" y="41085"/>
                      <a:pt x="22110" y="41165"/>
                    </a:cubicBezTo>
                    <a:cubicBezTo>
                      <a:pt x="23782" y="41165"/>
                      <a:pt x="25246" y="40955"/>
                      <a:pt x="26542" y="40955"/>
                    </a:cubicBezTo>
                    <a:lnTo>
                      <a:pt x="31519" y="40955"/>
                    </a:lnTo>
                    <a:lnTo>
                      <a:pt x="35700" y="40955"/>
                    </a:lnTo>
                    <a:lnTo>
                      <a:pt x="39631" y="40955"/>
                    </a:lnTo>
                    <a:lnTo>
                      <a:pt x="39631" y="40328"/>
                    </a:lnTo>
                    <a:cubicBezTo>
                      <a:pt x="39631" y="37440"/>
                      <a:pt x="39631" y="33883"/>
                      <a:pt x="39631" y="31247"/>
                    </a:cubicBezTo>
                    <a:cubicBezTo>
                      <a:pt x="39631" y="29656"/>
                      <a:pt x="39631" y="28359"/>
                      <a:pt x="39631" y="27731"/>
                    </a:cubicBezTo>
                    <a:cubicBezTo>
                      <a:pt x="39631" y="25179"/>
                      <a:pt x="39213" y="22626"/>
                      <a:pt x="39213" y="20073"/>
                    </a:cubicBezTo>
                    <a:cubicBezTo>
                      <a:pt x="39213" y="18399"/>
                      <a:pt x="39631" y="13754"/>
                      <a:pt x="39631" y="10783"/>
                    </a:cubicBezTo>
                    <a:cubicBezTo>
                      <a:pt x="39882" y="9130"/>
                      <a:pt x="39129" y="7481"/>
                      <a:pt x="37707" y="6598"/>
                    </a:cubicBezTo>
                    <a:cubicBezTo>
                      <a:pt x="37289" y="5732"/>
                      <a:pt x="36369" y="5217"/>
                      <a:pt x="35407" y="5301"/>
                    </a:cubicBezTo>
                    <a:cubicBezTo>
                      <a:pt x="34111" y="4928"/>
                      <a:pt x="32731" y="4744"/>
                      <a:pt x="31393" y="4757"/>
                    </a:cubicBezTo>
                    <a:close/>
                  </a:path>
                </a:pathLst>
              </a:custGeom>
              <a:solidFill>
                <a:schemeClr val="bg1"/>
              </a:solidFill>
              <a:ln w="3805" cap="flat">
                <a:noFill/>
                <a:prstDash val="solid"/>
                <a:miter/>
              </a:ln>
            </p:spPr>
            <p:txBody>
              <a:bodyPr wrap="none" rtlCol="0" anchor="ctr"/>
              <a:lstStyle/>
              <a:p>
                <a:endParaRPr lang="en-CA"/>
              </a:p>
            </p:txBody>
          </p:sp>
          <p:sp>
            <p:nvSpPr>
              <p:cNvPr id="330" name="Freeform 329">
                <a:extLst>
                  <a:ext uri="{FF2B5EF4-FFF2-40B4-BE49-F238E27FC236}">
                    <a16:creationId xmlns:a16="http://schemas.microsoft.com/office/drawing/2014/main" id="{F87520B5-1929-4F4D-BE84-50231DBDE842}"/>
                  </a:ext>
                </a:extLst>
              </p:cNvPr>
              <p:cNvSpPr/>
              <p:nvPr/>
            </p:nvSpPr>
            <p:spPr>
              <a:xfrm>
                <a:off x="8017646" y="3332125"/>
                <a:ext cx="53782" cy="116161"/>
              </a:xfrm>
              <a:custGeom>
                <a:avLst/>
                <a:gdLst>
                  <a:gd name="connsiteX0" fmla="*/ 6447 w 53782"/>
                  <a:gd name="connsiteY0" fmla="*/ 111066 h 116161"/>
                  <a:gd name="connsiteX1" fmla="*/ 9166 w 53782"/>
                  <a:gd name="connsiteY1" fmla="*/ 107676 h 116161"/>
                  <a:gd name="connsiteX2" fmla="*/ 9416 w 53782"/>
                  <a:gd name="connsiteY2" fmla="*/ 102822 h 116161"/>
                  <a:gd name="connsiteX3" fmla="*/ 8956 w 53782"/>
                  <a:gd name="connsiteY3" fmla="*/ 99641 h 116161"/>
                  <a:gd name="connsiteX4" fmla="*/ 8956 w 53782"/>
                  <a:gd name="connsiteY4" fmla="*/ 96879 h 116161"/>
                  <a:gd name="connsiteX5" fmla="*/ 9375 w 53782"/>
                  <a:gd name="connsiteY5" fmla="*/ 92234 h 116161"/>
                  <a:gd name="connsiteX6" fmla="*/ 9626 w 53782"/>
                  <a:gd name="connsiteY6" fmla="*/ 88635 h 116161"/>
                  <a:gd name="connsiteX7" fmla="*/ 9375 w 53782"/>
                  <a:gd name="connsiteY7" fmla="*/ 83530 h 116161"/>
                  <a:gd name="connsiteX8" fmla="*/ 8956 w 53782"/>
                  <a:gd name="connsiteY8" fmla="*/ 80140 h 116161"/>
                  <a:gd name="connsiteX9" fmla="*/ 9375 w 53782"/>
                  <a:gd name="connsiteY9" fmla="*/ 74867 h 116161"/>
                  <a:gd name="connsiteX10" fmla="*/ 9626 w 53782"/>
                  <a:gd name="connsiteY10" fmla="*/ 70682 h 116161"/>
                  <a:gd name="connsiteX11" fmla="*/ 9375 w 53782"/>
                  <a:gd name="connsiteY11" fmla="*/ 64112 h 116161"/>
                  <a:gd name="connsiteX12" fmla="*/ 9375 w 53782"/>
                  <a:gd name="connsiteY12" fmla="*/ 56705 h 116161"/>
                  <a:gd name="connsiteX13" fmla="*/ 8120 w 53782"/>
                  <a:gd name="connsiteY13" fmla="*/ 52520 h 116161"/>
                  <a:gd name="connsiteX14" fmla="*/ 8120 w 53782"/>
                  <a:gd name="connsiteY14" fmla="*/ 51934 h 116161"/>
                  <a:gd name="connsiteX15" fmla="*/ 9584 w 53782"/>
                  <a:gd name="connsiteY15" fmla="*/ 42434 h 116161"/>
                  <a:gd name="connsiteX16" fmla="*/ 8956 w 53782"/>
                  <a:gd name="connsiteY16" fmla="*/ 37705 h 116161"/>
                  <a:gd name="connsiteX17" fmla="*/ 9584 w 53782"/>
                  <a:gd name="connsiteY17" fmla="*/ 23519 h 116161"/>
                  <a:gd name="connsiteX18" fmla="*/ 9249 w 53782"/>
                  <a:gd name="connsiteY18" fmla="*/ 17032 h 116161"/>
                  <a:gd name="connsiteX19" fmla="*/ 9584 w 53782"/>
                  <a:gd name="connsiteY19" fmla="*/ 16028 h 116161"/>
                  <a:gd name="connsiteX20" fmla="*/ 9835 w 53782"/>
                  <a:gd name="connsiteY20" fmla="*/ 11467 h 116161"/>
                  <a:gd name="connsiteX21" fmla="*/ 9500 w 53782"/>
                  <a:gd name="connsiteY21" fmla="*/ 10546 h 116161"/>
                  <a:gd name="connsiteX22" fmla="*/ 9500 w 53782"/>
                  <a:gd name="connsiteY22" fmla="*/ 10546 h 116161"/>
                  <a:gd name="connsiteX23" fmla="*/ 9124 w 53782"/>
                  <a:gd name="connsiteY23" fmla="*/ 10127 h 116161"/>
                  <a:gd name="connsiteX24" fmla="*/ 9667 w 53782"/>
                  <a:gd name="connsiteY24" fmla="*/ 10504 h 116161"/>
                  <a:gd name="connsiteX25" fmla="*/ 9667 w 53782"/>
                  <a:gd name="connsiteY25" fmla="*/ 10504 h 116161"/>
                  <a:gd name="connsiteX26" fmla="*/ 11884 w 53782"/>
                  <a:gd name="connsiteY26" fmla="*/ 10504 h 116161"/>
                  <a:gd name="connsiteX27" fmla="*/ 16609 w 53782"/>
                  <a:gd name="connsiteY27" fmla="*/ 10295 h 116161"/>
                  <a:gd name="connsiteX28" fmla="*/ 19787 w 53782"/>
                  <a:gd name="connsiteY28" fmla="*/ 9876 h 116161"/>
                  <a:gd name="connsiteX29" fmla="*/ 24721 w 53782"/>
                  <a:gd name="connsiteY29" fmla="*/ 10295 h 116161"/>
                  <a:gd name="connsiteX30" fmla="*/ 28443 w 53782"/>
                  <a:gd name="connsiteY30" fmla="*/ 10504 h 116161"/>
                  <a:gd name="connsiteX31" fmla="*/ 34547 w 53782"/>
                  <a:gd name="connsiteY31" fmla="*/ 10295 h 116161"/>
                  <a:gd name="connsiteX32" fmla="*/ 41865 w 53782"/>
                  <a:gd name="connsiteY32" fmla="*/ 10295 h 116161"/>
                  <a:gd name="connsiteX33" fmla="*/ 42827 w 53782"/>
                  <a:gd name="connsiteY33" fmla="*/ 10295 h 116161"/>
                  <a:gd name="connsiteX34" fmla="*/ 42827 w 53782"/>
                  <a:gd name="connsiteY34" fmla="*/ 10295 h 116161"/>
                  <a:gd name="connsiteX35" fmla="*/ 42827 w 53782"/>
                  <a:gd name="connsiteY35" fmla="*/ 10295 h 116161"/>
                  <a:gd name="connsiteX36" fmla="*/ 43663 w 53782"/>
                  <a:gd name="connsiteY36" fmla="*/ 9374 h 116161"/>
                  <a:gd name="connsiteX37" fmla="*/ 43998 w 53782"/>
                  <a:gd name="connsiteY37" fmla="*/ 9165 h 116161"/>
                  <a:gd name="connsiteX38" fmla="*/ 43998 w 53782"/>
                  <a:gd name="connsiteY38" fmla="*/ 9458 h 116161"/>
                  <a:gd name="connsiteX39" fmla="*/ 43496 w 53782"/>
                  <a:gd name="connsiteY39" fmla="*/ 10295 h 116161"/>
                  <a:gd name="connsiteX40" fmla="*/ 42994 w 53782"/>
                  <a:gd name="connsiteY40" fmla="*/ 10797 h 116161"/>
                  <a:gd name="connsiteX41" fmla="*/ 42994 w 53782"/>
                  <a:gd name="connsiteY41" fmla="*/ 10797 h 116161"/>
                  <a:gd name="connsiteX42" fmla="*/ 42994 w 53782"/>
                  <a:gd name="connsiteY42" fmla="*/ 11174 h 116161"/>
                  <a:gd name="connsiteX43" fmla="*/ 42994 w 53782"/>
                  <a:gd name="connsiteY43" fmla="*/ 11885 h 116161"/>
                  <a:gd name="connsiteX44" fmla="*/ 42994 w 53782"/>
                  <a:gd name="connsiteY44" fmla="*/ 13433 h 116161"/>
                  <a:gd name="connsiteX45" fmla="*/ 42994 w 53782"/>
                  <a:gd name="connsiteY45" fmla="*/ 14061 h 116161"/>
                  <a:gd name="connsiteX46" fmla="*/ 43622 w 53782"/>
                  <a:gd name="connsiteY46" fmla="*/ 18790 h 116161"/>
                  <a:gd name="connsiteX47" fmla="*/ 42994 w 53782"/>
                  <a:gd name="connsiteY47" fmla="*/ 33018 h 116161"/>
                  <a:gd name="connsiteX48" fmla="*/ 43412 w 53782"/>
                  <a:gd name="connsiteY48" fmla="*/ 41388 h 116161"/>
                  <a:gd name="connsiteX49" fmla="*/ 43078 w 53782"/>
                  <a:gd name="connsiteY49" fmla="*/ 48042 h 116161"/>
                  <a:gd name="connsiteX50" fmla="*/ 43078 w 53782"/>
                  <a:gd name="connsiteY50" fmla="*/ 48461 h 116161"/>
                  <a:gd name="connsiteX51" fmla="*/ 43078 w 53782"/>
                  <a:gd name="connsiteY51" fmla="*/ 53022 h 116161"/>
                  <a:gd name="connsiteX52" fmla="*/ 43496 w 53782"/>
                  <a:gd name="connsiteY52" fmla="*/ 55993 h 116161"/>
                  <a:gd name="connsiteX53" fmla="*/ 43705 w 53782"/>
                  <a:gd name="connsiteY53" fmla="*/ 58546 h 116161"/>
                  <a:gd name="connsiteX54" fmla="*/ 43287 w 53782"/>
                  <a:gd name="connsiteY54" fmla="*/ 62731 h 116161"/>
                  <a:gd name="connsiteX55" fmla="*/ 43287 w 53782"/>
                  <a:gd name="connsiteY55" fmla="*/ 66079 h 116161"/>
                  <a:gd name="connsiteX56" fmla="*/ 43287 w 53782"/>
                  <a:gd name="connsiteY56" fmla="*/ 70808 h 116161"/>
                  <a:gd name="connsiteX57" fmla="*/ 43705 w 53782"/>
                  <a:gd name="connsiteY57" fmla="*/ 73946 h 116161"/>
                  <a:gd name="connsiteX58" fmla="*/ 43287 w 53782"/>
                  <a:gd name="connsiteY58" fmla="*/ 78884 h 116161"/>
                  <a:gd name="connsiteX59" fmla="*/ 43287 w 53782"/>
                  <a:gd name="connsiteY59" fmla="*/ 82651 h 116161"/>
                  <a:gd name="connsiteX60" fmla="*/ 43287 w 53782"/>
                  <a:gd name="connsiteY60" fmla="*/ 87631 h 116161"/>
                  <a:gd name="connsiteX61" fmla="*/ 43287 w 53782"/>
                  <a:gd name="connsiteY61" fmla="*/ 96670 h 116161"/>
                  <a:gd name="connsiteX62" fmla="*/ 44583 w 53782"/>
                  <a:gd name="connsiteY62" fmla="*/ 101315 h 116161"/>
                  <a:gd name="connsiteX63" fmla="*/ 44793 w 53782"/>
                  <a:gd name="connsiteY63" fmla="*/ 101985 h 116161"/>
                  <a:gd name="connsiteX64" fmla="*/ 44081 w 53782"/>
                  <a:gd name="connsiteY64" fmla="*/ 105584 h 116161"/>
                  <a:gd name="connsiteX65" fmla="*/ 44081 w 53782"/>
                  <a:gd name="connsiteY65" fmla="*/ 106170 h 116161"/>
                  <a:gd name="connsiteX66" fmla="*/ 44081 w 53782"/>
                  <a:gd name="connsiteY66" fmla="*/ 106170 h 116161"/>
                  <a:gd name="connsiteX67" fmla="*/ 43831 w 53782"/>
                  <a:gd name="connsiteY67" fmla="*/ 106170 h 116161"/>
                  <a:gd name="connsiteX68" fmla="*/ 43496 w 53782"/>
                  <a:gd name="connsiteY68" fmla="*/ 106170 h 116161"/>
                  <a:gd name="connsiteX69" fmla="*/ 43496 w 53782"/>
                  <a:gd name="connsiteY69" fmla="*/ 106463 h 116161"/>
                  <a:gd name="connsiteX70" fmla="*/ 42534 w 53782"/>
                  <a:gd name="connsiteY70" fmla="*/ 106797 h 116161"/>
                  <a:gd name="connsiteX71" fmla="*/ 27272 w 53782"/>
                  <a:gd name="connsiteY71" fmla="*/ 106170 h 116161"/>
                  <a:gd name="connsiteX72" fmla="*/ 18407 w 53782"/>
                  <a:gd name="connsiteY72" fmla="*/ 106588 h 116161"/>
                  <a:gd name="connsiteX73" fmla="*/ 9291 w 53782"/>
                  <a:gd name="connsiteY73" fmla="*/ 106170 h 116161"/>
                  <a:gd name="connsiteX74" fmla="*/ 5110 w 53782"/>
                  <a:gd name="connsiteY74" fmla="*/ 111024 h 116161"/>
                  <a:gd name="connsiteX75" fmla="*/ 6364 w 53782"/>
                  <a:gd name="connsiteY75" fmla="*/ 115460 h 116161"/>
                  <a:gd name="connsiteX76" fmla="*/ 11884 w 53782"/>
                  <a:gd name="connsiteY76" fmla="*/ 116130 h 116161"/>
                  <a:gd name="connsiteX77" fmla="*/ 31119 w 53782"/>
                  <a:gd name="connsiteY77" fmla="*/ 115460 h 116161"/>
                  <a:gd name="connsiteX78" fmla="*/ 35300 w 53782"/>
                  <a:gd name="connsiteY78" fmla="*/ 115460 h 116161"/>
                  <a:gd name="connsiteX79" fmla="*/ 38729 w 53782"/>
                  <a:gd name="connsiteY79" fmla="*/ 115460 h 116161"/>
                  <a:gd name="connsiteX80" fmla="*/ 44249 w 53782"/>
                  <a:gd name="connsiteY80" fmla="*/ 115460 h 116161"/>
                  <a:gd name="connsiteX81" fmla="*/ 52946 w 53782"/>
                  <a:gd name="connsiteY81" fmla="*/ 115460 h 116161"/>
                  <a:gd name="connsiteX82" fmla="*/ 52946 w 53782"/>
                  <a:gd name="connsiteY82" fmla="*/ 105123 h 116161"/>
                  <a:gd name="connsiteX83" fmla="*/ 52946 w 53782"/>
                  <a:gd name="connsiteY83" fmla="*/ 94954 h 116161"/>
                  <a:gd name="connsiteX84" fmla="*/ 53574 w 53782"/>
                  <a:gd name="connsiteY84" fmla="*/ 90476 h 116161"/>
                  <a:gd name="connsiteX85" fmla="*/ 53156 w 53782"/>
                  <a:gd name="connsiteY85" fmla="*/ 85748 h 116161"/>
                  <a:gd name="connsiteX86" fmla="*/ 53156 w 53782"/>
                  <a:gd name="connsiteY86" fmla="*/ 81563 h 116161"/>
                  <a:gd name="connsiteX87" fmla="*/ 53156 w 53782"/>
                  <a:gd name="connsiteY87" fmla="*/ 73193 h 116161"/>
                  <a:gd name="connsiteX88" fmla="*/ 53574 w 53782"/>
                  <a:gd name="connsiteY88" fmla="*/ 65284 h 116161"/>
                  <a:gd name="connsiteX89" fmla="*/ 53156 w 53782"/>
                  <a:gd name="connsiteY89" fmla="*/ 58169 h 116161"/>
                  <a:gd name="connsiteX90" fmla="*/ 53574 w 53782"/>
                  <a:gd name="connsiteY90" fmla="*/ 50386 h 116161"/>
                  <a:gd name="connsiteX91" fmla="*/ 53783 w 53782"/>
                  <a:gd name="connsiteY91" fmla="*/ 46745 h 116161"/>
                  <a:gd name="connsiteX92" fmla="*/ 53156 w 53782"/>
                  <a:gd name="connsiteY92" fmla="*/ 28792 h 116161"/>
                  <a:gd name="connsiteX93" fmla="*/ 53156 w 53782"/>
                  <a:gd name="connsiteY93" fmla="*/ 16949 h 116161"/>
                  <a:gd name="connsiteX94" fmla="*/ 53156 w 53782"/>
                  <a:gd name="connsiteY94" fmla="*/ 12262 h 116161"/>
                  <a:gd name="connsiteX95" fmla="*/ 53156 w 53782"/>
                  <a:gd name="connsiteY95" fmla="*/ 1130 h 116161"/>
                  <a:gd name="connsiteX96" fmla="*/ 52027 w 53782"/>
                  <a:gd name="connsiteY96" fmla="*/ 628 h 116161"/>
                  <a:gd name="connsiteX97" fmla="*/ 50479 w 53782"/>
                  <a:gd name="connsiteY97" fmla="*/ 628 h 116161"/>
                  <a:gd name="connsiteX98" fmla="*/ 45378 w 53782"/>
                  <a:gd name="connsiteY98" fmla="*/ 628 h 116161"/>
                  <a:gd name="connsiteX99" fmla="*/ 41489 w 53782"/>
                  <a:gd name="connsiteY99" fmla="*/ 628 h 116161"/>
                  <a:gd name="connsiteX100" fmla="*/ 37307 w 53782"/>
                  <a:gd name="connsiteY100" fmla="*/ 0 h 116161"/>
                  <a:gd name="connsiteX101" fmla="*/ 32750 w 53782"/>
                  <a:gd name="connsiteY101" fmla="*/ 418 h 116161"/>
                  <a:gd name="connsiteX102" fmla="*/ 28568 w 53782"/>
                  <a:gd name="connsiteY102" fmla="*/ 418 h 116161"/>
                  <a:gd name="connsiteX103" fmla="*/ 20205 w 53782"/>
                  <a:gd name="connsiteY103" fmla="*/ 418 h 116161"/>
                  <a:gd name="connsiteX104" fmla="*/ 12344 w 53782"/>
                  <a:gd name="connsiteY104" fmla="*/ 0 h 116161"/>
                  <a:gd name="connsiteX105" fmla="*/ 3479 w 53782"/>
                  <a:gd name="connsiteY105" fmla="*/ 377 h 116161"/>
                  <a:gd name="connsiteX106" fmla="*/ 1764 w 53782"/>
                  <a:gd name="connsiteY106" fmla="*/ 126 h 116161"/>
                  <a:gd name="connsiteX107" fmla="*/ 593 w 53782"/>
                  <a:gd name="connsiteY107" fmla="*/ 126 h 116161"/>
                  <a:gd name="connsiteX108" fmla="*/ 343 w 53782"/>
                  <a:gd name="connsiteY108" fmla="*/ 502 h 116161"/>
                  <a:gd name="connsiteX109" fmla="*/ 343 w 53782"/>
                  <a:gd name="connsiteY109" fmla="*/ 1088 h 116161"/>
                  <a:gd name="connsiteX110" fmla="*/ 343 w 53782"/>
                  <a:gd name="connsiteY110" fmla="*/ 6989 h 116161"/>
                  <a:gd name="connsiteX111" fmla="*/ 343 w 53782"/>
                  <a:gd name="connsiteY111" fmla="*/ 13099 h 116161"/>
                  <a:gd name="connsiteX112" fmla="*/ 343 w 53782"/>
                  <a:gd name="connsiteY112" fmla="*/ 17660 h 116161"/>
                  <a:gd name="connsiteX113" fmla="*/ 677 w 53782"/>
                  <a:gd name="connsiteY113" fmla="*/ 26490 h 116161"/>
                  <a:gd name="connsiteX114" fmla="*/ 677 w 53782"/>
                  <a:gd name="connsiteY114" fmla="*/ 38333 h 116161"/>
                  <a:gd name="connsiteX115" fmla="*/ 677 w 53782"/>
                  <a:gd name="connsiteY115" fmla="*/ 48000 h 116161"/>
                  <a:gd name="connsiteX116" fmla="*/ 677 w 53782"/>
                  <a:gd name="connsiteY116" fmla="*/ 57458 h 116161"/>
                  <a:gd name="connsiteX117" fmla="*/ 50 w 53782"/>
                  <a:gd name="connsiteY117" fmla="*/ 61643 h 116161"/>
                  <a:gd name="connsiteX118" fmla="*/ 468 w 53782"/>
                  <a:gd name="connsiteY118" fmla="*/ 66497 h 116161"/>
                  <a:gd name="connsiteX119" fmla="*/ 468 w 53782"/>
                  <a:gd name="connsiteY119" fmla="*/ 70933 h 116161"/>
                  <a:gd name="connsiteX120" fmla="*/ 468 w 53782"/>
                  <a:gd name="connsiteY120" fmla="*/ 79805 h 116161"/>
                  <a:gd name="connsiteX121" fmla="*/ 50 w 53782"/>
                  <a:gd name="connsiteY121" fmla="*/ 88175 h 116161"/>
                  <a:gd name="connsiteX122" fmla="*/ 468 w 53782"/>
                  <a:gd name="connsiteY122" fmla="*/ 95791 h 116161"/>
                  <a:gd name="connsiteX123" fmla="*/ 50 w 53782"/>
                  <a:gd name="connsiteY123" fmla="*/ 105123 h 116161"/>
                  <a:gd name="connsiteX124" fmla="*/ 1932 w 53782"/>
                  <a:gd name="connsiteY124" fmla="*/ 109308 h 116161"/>
                  <a:gd name="connsiteX125" fmla="*/ 4273 w 53782"/>
                  <a:gd name="connsiteY125" fmla="*/ 110564 h 116161"/>
                  <a:gd name="connsiteX126" fmla="*/ 6447 w 53782"/>
                  <a:gd name="connsiteY126" fmla="*/ 111066 h 1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3782" h="116161">
                    <a:moveTo>
                      <a:pt x="6447" y="111066"/>
                    </a:moveTo>
                    <a:cubicBezTo>
                      <a:pt x="7827" y="110417"/>
                      <a:pt x="8831" y="109166"/>
                      <a:pt x="9166" y="107676"/>
                    </a:cubicBezTo>
                    <a:cubicBezTo>
                      <a:pt x="9166" y="106839"/>
                      <a:pt x="9416" y="104705"/>
                      <a:pt x="9416" y="102822"/>
                    </a:cubicBezTo>
                    <a:cubicBezTo>
                      <a:pt x="9375" y="101750"/>
                      <a:pt x="9207" y="100687"/>
                      <a:pt x="8956" y="99641"/>
                    </a:cubicBezTo>
                    <a:cubicBezTo>
                      <a:pt x="8831" y="98725"/>
                      <a:pt x="8831" y="97796"/>
                      <a:pt x="8956" y="96879"/>
                    </a:cubicBezTo>
                    <a:cubicBezTo>
                      <a:pt x="8998" y="95322"/>
                      <a:pt x="9124" y="93770"/>
                      <a:pt x="9375" y="92234"/>
                    </a:cubicBezTo>
                    <a:cubicBezTo>
                      <a:pt x="9542" y="91046"/>
                      <a:pt x="9626" y="89840"/>
                      <a:pt x="9626" y="88635"/>
                    </a:cubicBezTo>
                    <a:cubicBezTo>
                      <a:pt x="9626" y="87129"/>
                      <a:pt x="9375" y="85664"/>
                      <a:pt x="9375" y="83530"/>
                    </a:cubicBezTo>
                    <a:cubicBezTo>
                      <a:pt x="9375" y="82483"/>
                      <a:pt x="8956" y="81019"/>
                      <a:pt x="8956" y="80140"/>
                    </a:cubicBezTo>
                    <a:cubicBezTo>
                      <a:pt x="8998" y="78374"/>
                      <a:pt x="9124" y="76616"/>
                      <a:pt x="9375" y="74867"/>
                    </a:cubicBezTo>
                    <a:cubicBezTo>
                      <a:pt x="9584" y="73482"/>
                      <a:pt x="9667" y="72080"/>
                      <a:pt x="9626" y="70682"/>
                    </a:cubicBezTo>
                    <a:lnTo>
                      <a:pt x="9375" y="64112"/>
                    </a:lnTo>
                    <a:lnTo>
                      <a:pt x="9375" y="56705"/>
                    </a:lnTo>
                    <a:cubicBezTo>
                      <a:pt x="9500" y="55202"/>
                      <a:pt x="9040" y="53712"/>
                      <a:pt x="8120" y="52520"/>
                    </a:cubicBezTo>
                    <a:cubicBezTo>
                      <a:pt x="8120" y="52520"/>
                      <a:pt x="8120" y="52101"/>
                      <a:pt x="8120" y="51934"/>
                    </a:cubicBezTo>
                    <a:cubicBezTo>
                      <a:pt x="8831" y="48808"/>
                      <a:pt x="9333" y="45632"/>
                      <a:pt x="9584" y="42434"/>
                    </a:cubicBezTo>
                    <a:cubicBezTo>
                      <a:pt x="9584" y="41263"/>
                      <a:pt x="8956" y="38919"/>
                      <a:pt x="8956" y="37705"/>
                    </a:cubicBezTo>
                    <a:cubicBezTo>
                      <a:pt x="8956" y="31010"/>
                      <a:pt x="9584" y="29336"/>
                      <a:pt x="9584" y="23519"/>
                    </a:cubicBezTo>
                    <a:cubicBezTo>
                      <a:pt x="9584" y="21510"/>
                      <a:pt x="9333" y="19334"/>
                      <a:pt x="9249" y="17032"/>
                    </a:cubicBezTo>
                    <a:cubicBezTo>
                      <a:pt x="9416" y="16727"/>
                      <a:pt x="9542" y="16384"/>
                      <a:pt x="9584" y="16028"/>
                    </a:cubicBezTo>
                    <a:cubicBezTo>
                      <a:pt x="9584" y="15233"/>
                      <a:pt x="9835" y="13266"/>
                      <a:pt x="9835" y="11467"/>
                    </a:cubicBezTo>
                    <a:cubicBezTo>
                      <a:pt x="9835" y="10295"/>
                      <a:pt x="9835" y="10713"/>
                      <a:pt x="9500" y="10546"/>
                    </a:cubicBezTo>
                    <a:lnTo>
                      <a:pt x="9500" y="10546"/>
                    </a:lnTo>
                    <a:lnTo>
                      <a:pt x="9124" y="10127"/>
                    </a:lnTo>
                    <a:cubicBezTo>
                      <a:pt x="9333" y="10161"/>
                      <a:pt x="9542" y="10303"/>
                      <a:pt x="9667" y="10504"/>
                    </a:cubicBezTo>
                    <a:lnTo>
                      <a:pt x="9667" y="10504"/>
                    </a:lnTo>
                    <a:lnTo>
                      <a:pt x="11884" y="10504"/>
                    </a:lnTo>
                    <a:cubicBezTo>
                      <a:pt x="13263" y="10504"/>
                      <a:pt x="14643" y="10295"/>
                      <a:pt x="16609" y="10295"/>
                    </a:cubicBezTo>
                    <a:cubicBezTo>
                      <a:pt x="17612" y="10295"/>
                      <a:pt x="18992" y="9876"/>
                      <a:pt x="19787" y="9876"/>
                    </a:cubicBezTo>
                    <a:cubicBezTo>
                      <a:pt x="21459" y="9914"/>
                      <a:pt x="23090" y="10052"/>
                      <a:pt x="24721" y="10295"/>
                    </a:cubicBezTo>
                    <a:cubicBezTo>
                      <a:pt x="25976" y="10462"/>
                      <a:pt x="27188" y="10533"/>
                      <a:pt x="28443" y="10504"/>
                    </a:cubicBezTo>
                    <a:lnTo>
                      <a:pt x="34547" y="10295"/>
                    </a:lnTo>
                    <a:lnTo>
                      <a:pt x="41865" y="10295"/>
                    </a:lnTo>
                    <a:lnTo>
                      <a:pt x="42827" y="10295"/>
                    </a:lnTo>
                    <a:lnTo>
                      <a:pt x="42827" y="10295"/>
                    </a:lnTo>
                    <a:lnTo>
                      <a:pt x="42827" y="10295"/>
                    </a:lnTo>
                    <a:cubicBezTo>
                      <a:pt x="43078" y="9956"/>
                      <a:pt x="43329" y="9646"/>
                      <a:pt x="43663" y="9374"/>
                    </a:cubicBezTo>
                    <a:cubicBezTo>
                      <a:pt x="43663" y="9374"/>
                      <a:pt x="43914" y="9165"/>
                      <a:pt x="43998" y="9165"/>
                    </a:cubicBezTo>
                    <a:cubicBezTo>
                      <a:pt x="44081" y="9165"/>
                      <a:pt x="44291" y="9165"/>
                      <a:pt x="43998" y="9458"/>
                    </a:cubicBezTo>
                    <a:lnTo>
                      <a:pt x="43496" y="10295"/>
                    </a:lnTo>
                    <a:cubicBezTo>
                      <a:pt x="43370" y="10500"/>
                      <a:pt x="43204" y="10676"/>
                      <a:pt x="42994" y="10797"/>
                    </a:cubicBezTo>
                    <a:cubicBezTo>
                      <a:pt x="42994" y="10797"/>
                      <a:pt x="42994" y="10797"/>
                      <a:pt x="42994" y="10797"/>
                    </a:cubicBezTo>
                    <a:lnTo>
                      <a:pt x="42994" y="11174"/>
                    </a:lnTo>
                    <a:lnTo>
                      <a:pt x="42994" y="11885"/>
                    </a:lnTo>
                    <a:lnTo>
                      <a:pt x="42994" y="13433"/>
                    </a:lnTo>
                    <a:lnTo>
                      <a:pt x="42994" y="14061"/>
                    </a:lnTo>
                    <a:cubicBezTo>
                      <a:pt x="42994" y="15233"/>
                      <a:pt x="43622" y="17618"/>
                      <a:pt x="43622" y="18790"/>
                    </a:cubicBezTo>
                    <a:cubicBezTo>
                      <a:pt x="43622" y="25528"/>
                      <a:pt x="42994" y="27160"/>
                      <a:pt x="42994" y="33018"/>
                    </a:cubicBezTo>
                    <a:cubicBezTo>
                      <a:pt x="42994" y="35571"/>
                      <a:pt x="43412" y="38542"/>
                      <a:pt x="43412" y="41388"/>
                    </a:cubicBezTo>
                    <a:cubicBezTo>
                      <a:pt x="43412" y="43481"/>
                      <a:pt x="43204" y="46159"/>
                      <a:pt x="43078" y="48042"/>
                    </a:cubicBezTo>
                    <a:cubicBezTo>
                      <a:pt x="43078" y="48180"/>
                      <a:pt x="43078" y="48322"/>
                      <a:pt x="43078" y="48461"/>
                    </a:cubicBezTo>
                    <a:cubicBezTo>
                      <a:pt x="43078" y="49256"/>
                      <a:pt x="43078" y="51223"/>
                      <a:pt x="43078" y="53022"/>
                    </a:cubicBezTo>
                    <a:cubicBezTo>
                      <a:pt x="43120" y="54022"/>
                      <a:pt x="43287" y="55018"/>
                      <a:pt x="43496" y="55993"/>
                    </a:cubicBezTo>
                    <a:cubicBezTo>
                      <a:pt x="43663" y="56830"/>
                      <a:pt x="43747" y="57688"/>
                      <a:pt x="43705" y="58546"/>
                    </a:cubicBezTo>
                    <a:cubicBezTo>
                      <a:pt x="43663" y="59948"/>
                      <a:pt x="43538" y="61350"/>
                      <a:pt x="43287" y="62731"/>
                    </a:cubicBezTo>
                    <a:cubicBezTo>
                      <a:pt x="43204" y="63844"/>
                      <a:pt x="43204" y="64966"/>
                      <a:pt x="43287" y="66079"/>
                    </a:cubicBezTo>
                    <a:cubicBezTo>
                      <a:pt x="43287" y="67460"/>
                      <a:pt x="43287" y="68841"/>
                      <a:pt x="43287" y="70808"/>
                    </a:cubicBezTo>
                    <a:cubicBezTo>
                      <a:pt x="43287" y="71770"/>
                      <a:pt x="43705" y="73151"/>
                      <a:pt x="43705" y="73946"/>
                    </a:cubicBezTo>
                    <a:cubicBezTo>
                      <a:pt x="43663" y="75599"/>
                      <a:pt x="43538" y="77248"/>
                      <a:pt x="43287" y="78884"/>
                    </a:cubicBezTo>
                    <a:cubicBezTo>
                      <a:pt x="43204" y="80140"/>
                      <a:pt x="43204" y="81395"/>
                      <a:pt x="43287" y="82651"/>
                    </a:cubicBezTo>
                    <a:cubicBezTo>
                      <a:pt x="43287" y="84408"/>
                      <a:pt x="43287" y="85915"/>
                      <a:pt x="43287" y="87631"/>
                    </a:cubicBezTo>
                    <a:lnTo>
                      <a:pt x="43287" y="96670"/>
                    </a:lnTo>
                    <a:cubicBezTo>
                      <a:pt x="43120" y="98327"/>
                      <a:pt x="43580" y="99989"/>
                      <a:pt x="44583" y="101315"/>
                    </a:cubicBezTo>
                    <a:cubicBezTo>
                      <a:pt x="44583" y="101315"/>
                      <a:pt x="44793" y="101775"/>
                      <a:pt x="44793" y="101985"/>
                    </a:cubicBezTo>
                    <a:cubicBezTo>
                      <a:pt x="44667" y="103203"/>
                      <a:pt x="44416" y="104408"/>
                      <a:pt x="44081" y="105584"/>
                    </a:cubicBezTo>
                    <a:lnTo>
                      <a:pt x="44081" y="106170"/>
                    </a:lnTo>
                    <a:cubicBezTo>
                      <a:pt x="44081" y="106170"/>
                      <a:pt x="44081" y="106170"/>
                      <a:pt x="44081" y="106170"/>
                    </a:cubicBezTo>
                    <a:lnTo>
                      <a:pt x="43831" y="106170"/>
                    </a:lnTo>
                    <a:lnTo>
                      <a:pt x="43496" y="106170"/>
                    </a:lnTo>
                    <a:cubicBezTo>
                      <a:pt x="43538" y="106266"/>
                      <a:pt x="43538" y="106366"/>
                      <a:pt x="43496" y="106463"/>
                    </a:cubicBezTo>
                    <a:cubicBezTo>
                      <a:pt x="43496" y="106463"/>
                      <a:pt x="43496" y="106797"/>
                      <a:pt x="42534" y="106797"/>
                    </a:cubicBezTo>
                    <a:cubicBezTo>
                      <a:pt x="35342" y="106797"/>
                      <a:pt x="33419" y="106170"/>
                      <a:pt x="27272" y="106170"/>
                    </a:cubicBezTo>
                    <a:cubicBezTo>
                      <a:pt x="24553" y="106170"/>
                      <a:pt x="21376" y="106588"/>
                      <a:pt x="18407" y="106588"/>
                    </a:cubicBezTo>
                    <a:cubicBezTo>
                      <a:pt x="15438" y="106588"/>
                      <a:pt x="10796" y="106170"/>
                      <a:pt x="9291" y="106170"/>
                    </a:cubicBezTo>
                    <a:cubicBezTo>
                      <a:pt x="6949" y="106630"/>
                      <a:pt x="5235" y="108634"/>
                      <a:pt x="5110" y="111024"/>
                    </a:cubicBezTo>
                    <a:cubicBezTo>
                      <a:pt x="5026" y="112597"/>
                      <a:pt x="5486" y="114154"/>
                      <a:pt x="6364" y="115460"/>
                    </a:cubicBezTo>
                    <a:cubicBezTo>
                      <a:pt x="8162" y="116025"/>
                      <a:pt x="10002" y="116251"/>
                      <a:pt x="11884" y="116130"/>
                    </a:cubicBezTo>
                    <a:cubicBezTo>
                      <a:pt x="18449" y="116130"/>
                      <a:pt x="25014" y="115460"/>
                      <a:pt x="31119" y="115460"/>
                    </a:cubicBezTo>
                    <a:lnTo>
                      <a:pt x="35300" y="115460"/>
                    </a:lnTo>
                    <a:lnTo>
                      <a:pt x="38729" y="115460"/>
                    </a:lnTo>
                    <a:lnTo>
                      <a:pt x="44249" y="115460"/>
                    </a:lnTo>
                    <a:lnTo>
                      <a:pt x="52946" y="115460"/>
                    </a:lnTo>
                    <a:cubicBezTo>
                      <a:pt x="52946" y="112279"/>
                      <a:pt x="52946" y="108681"/>
                      <a:pt x="52946" y="105123"/>
                    </a:cubicBezTo>
                    <a:cubicBezTo>
                      <a:pt x="52946" y="99181"/>
                      <a:pt x="52946" y="96210"/>
                      <a:pt x="52946" y="94954"/>
                    </a:cubicBezTo>
                    <a:cubicBezTo>
                      <a:pt x="52946" y="93699"/>
                      <a:pt x="53574" y="92192"/>
                      <a:pt x="53574" y="90476"/>
                    </a:cubicBezTo>
                    <a:cubicBezTo>
                      <a:pt x="53574" y="89681"/>
                      <a:pt x="53156" y="88049"/>
                      <a:pt x="53156" y="85748"/>
                    </a:cubicBezTo>
                    <a:cubicBezTo>
                      <a:pt x="53156" y="84157"/>
                      <a:pt x="53156" y="82776"/>
                      <a:pt x="53156" y="81563"/>
                    </a:cubicBezTo>
                    <a:cubicBezTo>
                      <a:pt x="53156" y="78801"/>
                      <a:pt x="53156" y="76415"/>
                      <a:pt x="53156" y="73193"/>
                    </a:cubicBezTo>
                    <a:cubicBezTo>
                      <a:pt x="53156" y="69971"/>
                      <a:pt x="53574" y="66455"/>
                      <a:pt x="53574" y="65284"/>
                    </a:cubicBezTo>
                    <a:cubicBezTo>
                      <a:pt x="53574" y="62898"/>
                      <a:pt x="53156" y="60555"/>
                      <a:pt x="53156" y="58169"/>
                    </a:cubicBezTo>
                    <a:lnTo>
                      <a:pt x="53574" y="50386"/>
                    </a:lnTo>
                    <a:cubicBezTo>
                      <a:pt x="53699" y="49176"/>
                      <a:pt x="53783" y="47963"/>
                      <a:pt x="53783" y="46745"/>
                    </a:cubicBezTo>
                    <a:cubicBezTo>
                      <a:pt x="53783" y="40635"/>
                      <a:pt x="53156" y="34525"/>
                      <a:pt x="53156" y="28792"/>
                    </a:cubicBezTo>
                    <a:cubicBezTo>
                      <a:pt x="53156" y="26616"/>
                      <a:pt x="53156" y="24607"/>
                      <a:pt x="53156" y="16949"/>
                    </a:cubicBezTo>
                    <a:cubicBezTo>
                      <a:pt x="53156" y="15484"/>
                      <a:pt x="53156" y="13894"/>
                      <a:pt x="53156" y="12262"/>
                    </a:cubicBezTo>
                    <a:lnTo>
                      <a:pt x="53156" y="1130"/>
                    </a:lnTo>
                    <a:cubicBezTo>
                      <a:pt x="53156" y="335"/>
                      <a:pt x="52486" y="711"/>
                      <a:pt x="52027" y="628"/>
                    </a:cubicBezTo>
                    <a:lnTo>
                      <a:pt x="50479" y="628"/>
                    </a:lnTo>
                    <a:lnTo>
                      <a:pt x="45378" y="628"/>
                    </a:lnTo>
                    <a:lnTo>
                      <a:pt x="41489" y="628"/>
                    </a:lnTo>
                    <a:cubicBezTo>
                      <a:pt x="40276" y="628"/>
                      <a:pt x="38896" y="0"/>
                      <a:pt x="37307" y="0"/>
                    </a:cubicBezTo>
                    <a:cubicBezTo>
                      <a:pt x="35802" y="218"/>
                      <a:pt x="34255" y="356"/>
                      <a:pt x="32750" y="418"/>
                    </a:cubicBezTo>
                    <a:cubicBezTo>
                      <a:pt x="31161" y="418"/>
                      <a:pt x="29780" y="418"/>
                      <a:pt x="28568" y="418"/>
                    </a:cubicBezTo>
                    <a:lnTo>
                      <a:pt x="20205" y="418"/>
                    </a:lnTo>
                    <a:cubicBezTo>
                      <a:pt x="17236" y="418"/>
                      <a:pt x="13515" y="0"/>
                      <a:pt x="12344" y="0"/>
                    </a:cubicBezTo>
                    <a:lnTo>
                      <a:pt x="3479" y="377"/>
                    </a:lnTo>
                    <a:lnTo>
                      <a:pt x="1764" y="126"/>
                    </a:lnTo>
                    <a:lnTo>
                      <a:pt x="593" y="126"/>
                    </a:lnTo>
                    <a:cubicBezTo>
                      <a:pt x="301" y="126"/>
                      <a:pt x="593" y="126"/>
                      <a:pt x="343" y="502"/>
                    </a:cubicBezTo>
                    <a:lnTo>
                      <a:pt x="343" y="1088"/>
                    </a:lnTo>
                    <a:cubicBezTo>
                      <a:pt x="343" y="2804"/>
                      <a:pt x="343" y="4938"/>
                      <a:pt x="343" y="6989"/>
                    </a:cubicBezTo>
                    <a:cubicBezTo>
                      <a:pt x="343" y="10755"/>
                      <a:pt x="343" y="11425"/>
                      <a:pt x="343" y="13099"/>
                    </a:cubicBezTo>
                    <a:lnTo>
                      <a:pt x="343" y="17660"/>
                    </a:lnTo>
                    <a:cubicBezTo>
                      <a:pt x="343" y="20673"/>
                      <a:pt x="677" y="23603"/>
                      <a:pt x="677" y="26490"/>
                    </a:cubicBezTo>
                    <a:cubicBezTo>
                      <a:pt x="677" y="28666"/>
                      <a:pt x="677" y="30675"/>
                      <a:pt x="677" y="38333"/>
                    </a:cubicBezTo>
                    <a:cubicBezTo>
                      <a:pt x="677" y="41263"/>
                      <a:pt x="677" y="44652"/>
                      <a:pt x="677" y="48000"/>
                    </a:cubicBezTo>
                    <a:cubicBezTo>
                      <a:pt x="677" y="53524"/>
                      <a:pt x="677" y="56370"/>
                      <a:pt x="677" y="57458"/>
                    </a:cubicBezTo>
                    <a:cubicBezTo>
                      <a:pt x="677" y="58546"/>
                      <a:pt x="50" y="60011"/>
                      <a:pt x="50" y="61643"/>
                    </a:cubicBezTo>
                    <a:cubicBezTo>
                      <a:pt x="259" y="63254"/>
                      <a:pt x="426" y="64874"/>
                      <a:pt x="468" y="66497"/>
                    </a:cubicBezTo>
                    <a:cubicBezTo>
                      <a:pt x="468" y="68171"/>
                      <a:pt x="468" y="69636"/>
                      <a:pt x="468" y="70933"/>
                    </a:cubicBezTo>
                    <a:cubicBezTo>
                      <a:pt x="468" y="73904"/>
                      <a:pt x="468" y="76457"/>
                      <a:pt x="468" y="79805"/>
                    </a:cubicBezTo>
                    <a:cubicBezTo>
                      <a:pt x="468" y="83153"/>
                      <a:pt x="50" y="87003"/>
                      <a:pt x="50" y="88175"/>
                    </a:cubicBezTo>
                    <a:cubicBezTo>
                      <a:pt x="50" y="90686"/>
                      <a:pt x="468" y="93238"/>
                      <a:pt x="468" y="95791"/>
                    </a:cubicBezTo>
                    <a:cubicBezTo>
                      <a:pt x="468" y="97465"/>
                      <a:pt x="50" y="102152"/>
                      <a:pt x="50" y="105123"/>
                    </a:cubicBezTo>
                    <a:cubicBezTo>
                      <a:pt x="-201" y="106768"/>
                      <a:pt x="509" y="108413"/>
                      <a:pt x="1932" y="109308"/>
                    </a:cubicBezTo>
                    <a:cubicBezTo>
                      <a:pt x="2391" y="110141"/>
                      <a:pt x="3311" y="110626"/>
                      <a:pt x="4273" y="110564"/>
                    </a:cubicBezTo>
                    <a:cubicBezTo>
                      <a:pt x="4984" y="110785"/>
                      <a:pt x="5695" y="110953"/>
                      <a:pt x="6447" y="111066"/>
                    </a:cubicBezTo>
                    <a:close/>
                  </a:path>
                </a:pathLst>
              </a:custGeom>
              <a:solidFill>
                <a:schemeClr val="bg1"/>
              </a:solidFill>
              <a:ln w="3805" cap="flat">
                <a:noFill/>
                <a:prstDash val="solid"/>
                <a:miter/>
              </a:ln>
            </p:spPr>
            <p:txBody>
              <a:bodyPr wrap="none" rtlCol="0" anchor="ctr"/>
              <a:lstStyle/>
              <a:p>
                <a:endParaRPr lang="en-CA"/>
              </a:p>
            </p:txBody>
          </p:sp>
          <p:sp>
            <p:nvSpPr>
              <p:cNvPr id="331" name="Freeform 330">
                <a:extLst>
                  <a:ext uri="{FF2B5EF4-FFF2-40B4-BE49-F238E27FC236}">
                    <a16:creationId xmlns:a16="http://schemas.microsoft.com/office/drawing/2014/main" id="{0D3B5874-32BA-EB44-BB13-FB16CFAF7C7D}"/>
                  </a:ext>
                </a:extLst>
              </p:cNvPr>
              <p:cNvSpPr/>
              <p:nvPr/>
            </p:nvSpPr>
            <p:spPr>
              <a:xfrm>
                <a:off x="8022525" y="3366647"/>
                <a:ext cx="43101" cy="10380"/>
              </a:xfrm>
              <a:custGeom>
                <a:avLst/>
                <a:gdLst>
                  <a:gd name="connsiteX0" fmla="*/ 42714 w 43101"/>
                  <a:gd name="connsiteY0" fmla="*/ 3601 h 10380"/>
                  <a:gd name="connsiteX1" fmla="*/ 42255 w 43101"/>
                  <a:gd name="connsiteY1" fmla="*/ 839 h 10380"/>
                  <a:gd name="connsiteX2" fmla="*/ 41544 w 43101"/>
                  <a:gd name="connsiteY2" fmla="*/ 630 h 10380"/>
                  <a:gd name="connsiteX3" fmla="*/ 41125 w 43101"/>
                  <a:gd name="connsiteY3" fmla="*/ 1049 h 10380"/>
                  <a:gd name="connsiteX4" fmla="*/ 40749 w 43101"/>
                  <a:gd name="connsiteY4" fmla="*/ 1049 h 10380"/>
                  <a:gd name="connsiteX5" fmla="*/ 40080 w 43101"/>
                  <a:gd name="connsiteY5" fmla="*/ 630 h 10380"/>
                  <a:gd name="connsiteX6" fmla="*/ 39578 w 43101"/>
                  <a:gd name="connsiteY6" fmla="*/ 421 h 10380"/>
                  <a:gd name="connsiteX7" fmla="*/ 38868 w 43101"/>
                  <a:gd name="connsiteY7" fmla="*/ 630 h 10380"/>
                  <a:gd name="connsiteX8" fmla="*/ 38408 w 43101"/>
                  <a:gd name="connsiteY8" fmla="*/ 1049 h 10380"/>
                  <a:gd name="connsiteX9" fmla="*/ 37655 w 43101"/>
                  <a:gd name="connsiteY9" fmla="*/ 630 h 10380"/>
                  <a:gd name="connsiteX10" fmla="*/ 37111 w 43101"/>
                  <a:gd name="connsiteY10" fmla="*/ 421 h 10380"/>
                  <a:gd name="connsiteX11" fmla="*/ 36191 w 43101"/>
                  <a:gd name="connsiteY11" fmla="*/ 630 h 10380"/>
                  <a:gd name="connsiteX12" fmla="*/ 35104 w 43101"/>
                  <a:gd name="connsiteY12" fmla="*/ 630 h 10380"/>
                  <a:gd name="connsiteX13" fmla="*/ 34477 w 43101"/>
                  <a:gd name="connsiteY13" fmla="*/ 1885 h 10380"/>
                  <a:gd name="connsiteX14" fmla="*/ 34477 w 43101"/>
                  <a:gd name="connsiteY14" fmla="*/ 1885 h 10380"/>
                  <a:gd name="connsiteX15" fmla="*/ 33055 w 43101"/>
                  <a:gd name="connsiteY15" fmla="*/ 421 h 10380"/>
                  <a:gd name="connsiteX16" fmla="*/ 32344 w 43101"/>
                  <a:gd name="connsiteY16" fmla="*/ 1049 h 10380"/>
                  <a:gd name="connsiteX17" fmla="*/ 30212 w 43101"/>
                  <a:gd name="connsiteY17" fmla="*/ 421 h 10380"/>
                  <a:gd name="connsiteX18" fmla="*/ 29250 w 43101"/>
                  <a:gd name="connsiteY18" fmla="*/ 797 h 10380"/>
                  <a:gd name="connsiteX19" fmla="*/ 29250 w 43101"/>
                  <a:gd name="connsiteY19" fmla="*/ 421 h 10380"/>
                  <a:gd name="connsiteX20" fmla="*/ 28539 w 43101"/>
                  <a:gd name="connsiteY20" fmla="*/ 212 h 10380"/>
                  <a:gd name="connsiteX21" fmla="*/ 28205 w 43101"/>
                  <a:gd name="connsiteY21" fmla="*/ 546 h 10380"/>
                  <a:gd name="connsiteX22" fmla="*/ 27828 w 43101"/>
                  <a:gd name="connsiteY22" fmla="*/ 546 h 10380"/>
                  <a:gd name="connsiteX23" fmla="*/ 27828 w 43101"/>
                  <a:gd name="connsiteY23" fmla="*/ 923 h 10380"/>
                  <a:gd name="connsiteX24" fmla="*/ 27243 w 43101"/>
                  <a:gd name="connsiteY24" fmla="*/ 546 h 10380"/>
                  <a:gd name="connsiteX25" fmla="*/ 26741 w 43101"/>
                  <a:gd name="connsiteY25" fmla="*/ 337 h 10380"/>
                  <a:gd name="connsiteX26" fmla="*/ 26030 w 43101"/>
                  <a:gd name="connsiteY26" fmla="*/ 546 h 10380"/>
                  <a:gd name="connsiteX27" fmla="*/ 25570 w 43101"/>
                  <a:gd name="connsiteY27" fmla="*/ 965 h 10380"/>
                  <a:gd name="connsiteX28" fmla="*/ 24818 w 43101"/>
                  <a:gd name="connsiteY28" fmla="*/ 546 h 10380"/>
                  <a:gd name="connsiteX29" fmla="*/ 24274 w 43101"/>
                  <a:gd name="connsiteY29" fmla="*/ 337 h 10380"/>
                  <a:gd name="connsiteX30" fmla="*/ 23354 w 43101"/>
                  <a:gd name="connsiteY30" fmla="*/ 546 h 10380"/>
                  <a:gd name="connsiteX31" fmla="*/ 22267 w 43101"/>
                  <a:gd name="connsiteY31" fmla="*/ 546 h 10380"/>
                  <a:gd name="connsiteX32" fmla="*/ 21640 w 43101"/>
                  <a:gd name="connsiteY32" fmla="*/ 1802 h 10380"/>
                  <a:gd name="connsiteX33" fmla="*/ 21640 w 43101"/>
                  <a:gd name="connsiteY33" fmla="*/ 1802 h 10380"/>
                  <a:gd name="connsiteX34" fmla="*/ 20218 w 43101"/>
                  <a:gd name="connsiteY34" fmla="*/ 337 h 10380"/>
                  <a:gd name="connsiteX35" fmla="*/ 19507 w 43101"/>
                  <a:gd name="connsiteY35" fmla="*/ 965 h 10380"/>
                  <a:gd name="connsiteX36" fmla="*/ 17374 w 43101"/>
                  <a:gd name="connsiteY36" fmla="*/ 337 h 10380"/>
                  <a:gd name="connsiteX37" fmla="*/ 16162 w 43101"/>
                  <a:gd name="connsiteY37" fmla="*/ 756 h 10380"/>
                  <a:gd name="connsiteX38" fmla="*/ 15158 w 43101"/>
                  <a:gd name="connsiteY38" fmla="*/ 421 h 10380"/>
                  <a:gd name="connsiteX39" fmla="*/ 15158 w 43101"/>
                  <a:gd name="connsiteY39" fmla="*/ 421 h 10380"/>
                  <a:gd name="connsiteX40" fmla="*/ 14489 w 43101"/>
                  <a:gd name="connsiteY40" fmla="*/ 212 h 10380"/>
                  <a:gd name="connsiteX41" fmla="*/ 14071 w 43101"/>
                  <a:gd name="connsiteY41" fmla="*/ 630 h 10380"/>
                  <a:gd name="connsiteX42" fmla="*/ 13653 w 43101"/>
                  <a:gd name="connsiteY42" fmla="*/ 630 h 10380"/>
                  <a:gd name="connsiteX43" fmla="*/ 13026 w 43101"/>
                  <a:gd name="connsiteY43" fmla="*/ 212 h 10380"/>
                  <a:gd name="connsiteX44" fmla="*/ 12524 w 43101"/>
                  <a:gd name="connsiteY44" fmla="*/ 2 h 10380"/>
                  <a:gd name="connsiteX45" fmla="*/ 11813 w 43101"/>
                  <a:gd name="connsiteY45" fmla="*/ 212 h 10380"/>
                  <a:gd name="connsiteX46" fmla="*/ 11353 w 43101"/>
                  <a:gd name="connsiteY46" fmla="*/ 630 h 10380"/>
                  <a:gd name="connsiteX47" fmla="*/ 10600 w 43101"/>
                  <a:gd name="connsiteY47" fmla="*/ 212 h 10380"/>
                  <a:gd name="connsiteX48" fmla="*/ 10057 w 43101"/>
                  <a:gd name="connsiteY48" fmla="*/ 2 h 10380"/>
                  <a:gd name="connsiteX49" fmla="*/ 9137 w 43101"/>
                  <a:gd name="connsiteY49" fmla="*/ 212 h 10380"/>
                  <a:gd name="connsiteX50" fmla="*/ 8050 w 43101"/>
                  <a:gd name="connsiteY50" fmla="*/ 212 h 10380"/>
                  <a:gd name="connsiteX51" fmla="*/ 7381 w 43101"/>
                  <a:gd name="connsiteY51" fmla="*/ 1467 h 10380"/>
                  <a:gd name="connsiteX52" fmla="*/ 7381 w 43101"/>
                  <a:gd name="connsiteY52" fmla="*/ 1467 h 10380"/>
                  <a:gd name="connsiteX53" fmla="*/ 6001 w 43101"/>
                  <a:gd name="connsiteY53" fmla="*/ 2 h 10380"/>
                  <a:gd name="connsiteX54" fmla="*/ 5290 w 43101"/>
                  <a:gd name="connsiteY54" fmla="*/ 630 h 10380"/>
                  <a:gd name="connsiteX55" fmla="*/ 3157 w 43101"/>
                  <a:gd name="connsiteY55" fmla="*/ 2 h 10380"/>
                  <a:gd name="connsiteX56" fmla="*/ 1902 w 43101"/>
                  <a:gd name="connsiteY56" fmla="*/ 421 h 10380"/>
                  <a:gd name="connsiteX57" fmla="*/ 648 w 43101"/>
                  <a:gd name="connsiteY57" fmla="*/ 2 h 10380"/>
                  <a:gd name="connsiteX58" fmla="*/ 63 w 43101"/>
                  <a:gd name="connsiteY58" fmla="*/ 4857 h 10380"/>
                  <a:gd name="connsiteX59" fmla="*/ 63 w 43101"/>
                  <a:gd name="connsiteY59" fmla="*/ 9334 h 10380"/>
                  <a:gd name="connsiteX60" fmla="*/ 857 w 43101"/>
                  <a:gd name="connsiteY60" fmla="*/ 9962 h 10380"/>
                  <a:gd name="connsiteX61" fmla="*/ 3533 w 43101"/>
                  <a:gd name="connsiteY61" fmla="*/ 9334 h 10380"/>
                  <a:gd name="connsiteX62" fmla="*/ 5290 w 43101"/>
                  <a:gd name="connsiteY62" fmla="*/ 9544 h 10380"/>
                  <a:gd name="connsiteX63" fmla="*/ 6711 w 43101"/>
                  <a:gd name="connsiteY63" fmla="*/ 9334 h 10380"/>
                  <a:gd name="connsiteX64" fmla="*/ 8133 w 43101"/>
                  <a:gd name="connsiteY64" fmla="*/ 9334 h 10380"/>
                  <a:gd name="connsiteX65" fmla="*/ 8760 w 43101"/>
                  <a:gd name="connsiteY65" fmla="*/ 9962 h 10380"/>
                  <a:gd name="connsiteX66" fmla="*/ 9429 w 43101"/>
                  <a:gd name="connsiteY66" fmla="*/ 9544 h 10380"/>
                  <a:gd name="connsiteX67" fmla="*/ 10057 w 43101"/>
                  <a:gd name="connsiteY67" fmla="*/ 9544 h 10380"/>
                  <a:gd name="connsiteX68" fmla="*/ 11311 w 43101"/>
                  <a:gd name="connsiteY68" fmla="*/ 9544 h 10380"/>
                  <a:gd name="connsiteX69" fmla="*/ 12482 w 43101"/>
                  <a:gd name="connsiteY69" fmla="*/ 9962 h 10380"/>
                  <a:gd name="connsiteX70" fmla="*/ 13527 w 43101"/>
                  <a:gd name="connsiteY70" fmla="*/ 9544 h 10380"/>
                  <a:gd name="connsiteX71" fmla="*/ 14698 w 43101"/>
                  <a:gd name="connsiteY71" fmla="*/ 9920 h 10380"/>
                  <a:gd name="connsiteX72" fmla="*/ 15242 w 43101"/>
                  <a:gd name="connsiteY72" fmla="*/ 10171 h 10380"/>
                  <a:gd name="connsiteX73" fmla="*/ 17918 w 43101"/>
                  <a:gd name="connsiteY73" fmla="*/ 9544 h 10380"/>
                  <a:gd name="connsiteX74" fmla="*/ 19674 w 43101"/>
                  <a:gd name="connsiteY74" fmla="*/ 9753 h 10380"/>
                  <a:gd name="connsiteX75" fmla="*/ 21138 w 43101"/>
                  <a:gd name="connsiteY75" fmla="*/ 9544 h 10380"/>
                  <a:gd name="connsiteX76" fmla="*/ 22518 w 43101"/>
                  <a:gd name="connsiteY76" fmla="*/ 9544 h 10380"/>
                  <a:gd name="connsiteX77" fmla="*/ 23145 w 43101"/>
                  <a:gd name="connsiteY77" fmla="*/ 10171 h 10380"/>
                  <a:gd name="connsiteX78" fmla="*/ 23814 w 43101"/>
                  <a:gd name="connsiteY78" fmla="*/ 9753 h 10380"/>
                  <a:gd name="connsiteX79" fmla="*/ 24441 w 43101"/>
                  <a:gd name="connsiteY79" fmla="*/ 9753 h 10380"/>
                  <a:gd name="connsiteX80" fmla="*/ 25696 w 43101"/>
                  <a:gd name="connsiteY80" fmla="*/ 9753 h 10380"/>
                  <a:gd name="connsiteX81" fmla="*/ 26867 w 43101"/>
                  <a:gd name="connsiteY81" fmla="*/ 10171 h 10380"/>
                  <a:gd name="connsiteX82" fmla="*/ 27703 w 43101"/>
                  <a:gd name="connsiteY82" fmla="*/ 9795 h 10380"/>
                  <a:gd name="connsiteX83" fmla="*/ 28456 w 43101"/>
                  <a:gd name="connsiteY83" fmla="*/ 10381 h 10380"/>
                  <a:gd name="connsiteX84" fmla="*/ 31132 w 43101"/>
                  <a:gd name="connsiteY84" fmla="*/ 9753 h 10380"/>
                  <a:gd name="connsiteX85" fmla="*/ 32888 w 43101"/>
                  <a:gd name="connsiteY85" fmla="*/ 9962 h 10380"/>
                  <a:gd name="connsiteX86" fmla="*/ 34351 w 43101"/>
                  <a:gd name="connsiteY86" fmla="*/ 9753 h 10380"/>
                  <a:gd name="connsiteX87" fmla="*/ 35732 w 43101"/>
                  <a:gd name="connsiteY87" fmla="*/ 9753 h 10380"/>
                  <a:gd name="connsiteX88" fmla="*/ 36359 w 43101"/>
                  <a:gd name="connsiteY88" fmla="*/ 10381 h 10380"/>
                  <a:gd name="connsiteX89" fmla="*/ 37028 w 43101"/>
                  <a:gd name="connsiteY89" fmla="*/ 9962 h 10380"/>
                  <a:gd name="connsiteX90" fmla="*/ 37655 w 43101"/>
                  <a:gd name="connsiteY90" fmla="*/ 9962 h 10380"/>
                  <a:gd name="connsiteX91" fmla="*/ 38910 w 43101"/>
                  <a:gd name="connsiteY91" fmla="*/ 9962 h 10380"/>
                  <a:gd name="connsiteX92" fmla="*/ 40080 w 43101"/>
                  <a:gd name="connsiteY92" fmla="*/ 10381 h 10380"/>
                  <a:gd name="connsiteX93" fmla="*/ 41125 w 43101"/>
                  <a:gd name="connsiteY93" fmla="*/ 9962 h 10380"/>
                  <a:gd name="connsiteX94" fmla="*/ 42422 w 43101"/>
                  <a:gd name="connsiteY94" fmla="*/ 10381 h 10380"/>
                  <a:gd name="connsiteX95" fmla="*/ 43007 w 43101"/>
                  <a:gd name="connsiteY95" fmla="*/ 8456 h 10380"/>
                  <a:gd name="connsiteX96" fmla="*/ 43007 w 43101"/>
                  <a:gd name="connsiteY96" fmla="*/ 6154 h 1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3101" h="10380">
                    <a:moveTo>
                      <a:pt x="42714" y="3601"/>
                    </a:moveTo>
                    <a:cubicBezTo>
                      <a:pt x="42714" y="2664"/>
                      <a:pt x="42548" y="1731"/>
                      <a:pt x="42255" y="839"/>
                    </a:cubicBezTo>
                    <a:cubicBezTo>
                      <a:pt x="42255" y="839"/>
                      <a:pt x="41836" y="630"/>
                      <a:pt x="41544" y="630"/>
                    </a:cubicBezTo>
                    <a:cubicBezTo>
                      <a:pt x="41251" y="630"/>
                      <a:pt x="41293" y="839"/>
                      <a:pt x="41125" y="1049"/>
                    </a:cubicBezTo>
                    <a:cubicBezTo>
                      <a:pt x="41000" y="1115"/>
                      <a:pt x="40875" y="1115"/>
                      <a:pt x="40749" y="1049"/>
                    </a:cubicBezTo>
                    <a:cubicBezTo>
                      <a:pt x="40499" y="1049"/>
                      <a:pt x="40289" y="1049"/>
                      <a:pt x="40080" y="630"/>
                    </a:cubicBezTo>
                    <a:cubicBezTo>
                      <a:pt x="39955" y="492"/>
                      <a:pt x="39788" y="417"/>
                      <a:pt x="39578" y="421"/>
                    </a:cubicBezTo>
                    <a:cubicBezTo>
                      <a:pt x="39578" y="421"/>
                      <a:pt x="39160" y="630"/>
                      <a:pt x="38868" y="630"/>
                    </a:cubicBezTo>
                    <a:cubicBezTo>
                      <a:pt x="38575" y="630"/>
                      <a:pt x="38533" y="1049"/>
                      <a:pt x="38408" y="1049"/>
                    </a:cubicBezTo>
                    <a:cubicBezTo>
                      <a:pt x="38282" y="1049"/>
                      <a:pt x="37948" y="1049"/>
                      <a:pt x="37655" y="630"/>
                    </a:cubicBezTo>
                    <a:cubicBezTo>
                      <a:pt x="37529" y="475"/>
                      <a:pt x="37321" y="396"/>
                      <a:pt x="37111" y="421"/>
                    </a:cubicBezTo>
                    <a:cubicBezTo>
                      <a:pt x="36777" y="421"/>
                      <a:pt x="36526" y="630"/>
                      <a:pt x="36191" y="630"/>
                    </a:cubicBezTo>
                    <a:lnTo>
                      <a:pt x="35104" y="630"/>
                    </a:lnTo>
                    <a:cubicBezTo>
                      <a:pt x="34686" y="839"/>
                      <a:pt x="34728" y="839"/>
                      <a:pt x="34477" y="1885"/>
                    </a:cubicBezTo>
                    <a:cubicBezTo>
                      <a:pt x="34477" y="1885"/>
                      <a:pt x="34477" y="1885"/>
                      <a:pt x="34477" y="1885"/>
                    </a:cubicBezTo>
                    <a:cubicBezTo>
                      <a:pt x="34477" y="1885"/>
                      <a:pt x="33725" y="421"/>
                      <a:pt x="33055" y="421"/>
                    </a:cubicBezTo>
                    <a:cubicBezTo>
                      <a:pt x="32386" y="421"/>
                      <a:pt x="32512" y="1049"/>
                      <a:pt x="32344" y="1049"/>
                    </a:cubicBezTo>
                    <a:cubicBezTo>
                      <a:pt x="31341" y="1049"/>
                      <a:pt x="31090" y="421"/>
                      <a:pt x="30212" y="421"/>
                    </a:cubicBezTo>
                    <a:cubicBezTo>
                      <a:pt x="29877" y="500"/>
                      <a:pt x="29543" y="626"/>
                      <a:pt x="29250" y="797"/>
                    </a:cubicBezTo>
                    <a:cubicBezTo>
                      <a:pt x="29250" y="588"/>
                      <a:pt x="29250" y="421"/>
                      <a:pt x="29250" y="421"/>
                    </a:cubicBezTo>
                    <a:cubicBezTo>
                      <a:pt x="29250" y="421"/>
                      <a:pt x="28832" y="212"/>
                      <a:pt x="28539" y="212"/>
                    </a:cubicBezTo>
                    <a:cubicBezTo>
                      <a:pt x="28246" y="212"/>
                      <a:pt x="28539" y="212"/>
                      <a:pt x="28205" y="546"/>
                    </a:cubicBezTo>
                    <a:lnTo>
                      <a:pt x="27828" y="546"/>
                    </a:lnTo>
                    <a:cubicBezTo>
                      <a:pt x="27828" y="546"/>
                      <a:pt x="27828" y="546"/>
                      <a:pt x="27828" y="923"/>
                    </a:cubicBezTo>
                    <a:cubicBezTo>
                      <a:pt x="27828" y="1300"/>
                      <a:pt x="27452" y="923"/>
                      <a:pt x="27243" y="546"/>
                    </a:cubicBezTo>
                    <a:cubicBezTo>
                      <a:pt x="27117" y="408"/>
                      <a:pt x="26950" y="333"/>
                      <a:pt x="26741" y="337"/>
                    </a:cubicBezTo>
                    <a:cubicBezTo>
                      <a:pt x="26741" y="337"/>
                      <a:pt x="26323" y="546"/>
                      <a:pt x="26030" y="546"/>
                    </a:cubicBezTo>
                    <a:cubicBezTo>
                      <a:pt x="25738" y="546"/>
                      <a:pt x="25696" y="965"/>
                      <a:pt x="25570" y="965"/>
                    </a:cubicBezTo>
                    <a:cubicBezTo>
                      <a:pt x="25445" y="965"/>
                      <a:pt x="25110" y="965"/>
                      <a:pt x="24818" y="546"/>
                    </a:cubicBezTo>
                    <a:cubicBezTo>
                      <a:pt x="24692" y="396"/>
                      <a:pt x="24483" y="320"/>
                      <a:pt x="24274" y="337"/>
                    </a:cubicBezTo>
                    <a:cubicBezTo>
                      <a:pt x="23939" y="337"/>
                      <a:pt x="23689" y="546"/>
                      <a:pt x="23354" y="546"/>
                    </a:cubicBezTo>
                    <a:lnTo>
                      <a:pt x="22267" y="546"/>
                    </a:lnTo>
                    <a:cubicBezTo>
                      <a:pt x="21849" y="756"/>
                      <a:pt x="21890" y="756"/>
                      <a:pt x="21640" y="1802"/>
                    </a:cubicBezTo>
                    <a:cubicBezTo>
                      <a:pt x="21640" y="1802"/>
                      <a:pt x="21640" y="1802"/>
                      <a:pt x="21640" y="1802"/>
                    </a:cubicBezTo>
                    <a:cubicBezTo>
                      <a:pt x="21640" y="1802"/>
                      <a:pt x="20887" y="337"/>
                      <a:pt x="20218" y="337"/>
                    </a:cubicBezTo>
                    <a:cubicBezTo>
                      <a:pt x="19549" y="337"/>
                      <a:pt x="19674" y="965"/>
                      <a:pt x="19507" y="965"/>
                    </a:cubicBezTo>
                    <a:cubicBezTo>
                      <a:pt x="18504" y="965"/>
                      <a:pt x="18252" y="337"/>
                      <a:pt x="17374" y="337"/>
                    </a:cubicBezTo>
                    <a:cubicBezTo>
                      <a:pt x="16497" y="337"/>
                      <a:pt x="16538" y="756"/>
                      <a:pt x="16162" y="756"/>
                    </a:cubicBezTo>
                    <a:cubicBezTo>
                      <a:pt x="15827" y="709"/>
                      <a:pt x="15451" y="592"/>
                      <a:pt x="15158" y="421"/>
                    </a:cubicBezTo>
                    <a:lnTo>
                      <a:pt x="15158" y="421"/>
                    </a:lnTo>
                    <a:cubicBezTo>
                      <a:pt x="15158" y="421"/>
                      <a:pt x="14740" y="212"/>
                      <a:pt x="14489" y="212"/>
                    </a:cubicBezTo>
                    <a:cubicBezTo>
                      <a:pt x="14238" y="212"/>
                      <a:pt x="14238" y="421"/>
                      <a:pt x="14071" y="630"/>
                    </a:cubicBezTo>
                    <a:cubicBezTo>
                      <a:pt x="13945" y="714"/>
                      <a:pt x="13778" y="714"/>
                      <a:pt x="13653" y="630"/>
                    </a:cubicBezTo>
                    <a:cubicBezTo>
                      <a:pt x="13653" y="630"/>
                      <a:pt x="13235" y="630"/>
                      <a:pt x="13026" y="212"/>
                    </a:cubicBezTo>
                    <a:cubicBezTo>
                      <a:pt x="12900" y="73"/>
                      <a:pt x="12733" y="-2"/>
                      <a:pt x="12524" y="2"/>
                    </a:cubicBezTo>
                    <a:cubicBezTo>
                      <a:pt x="12524" y="2"/>
                      <a:pt x="12106" y="212"/>
                      <a:pt x="11813" y="212"/>
                    </a:cubicBezTo>
                    <a:cubicBezTo>
                      <a:pt x="11520" y="212"/>
                      <a:pt x="11478" y="630"/>
                      <a:pt x="11353" y="630"/>
                    </a:cubicBezTo>
                    <a:cubicBezTo>
                      <a:pt x="11228" y="630"/>
                      <a:pt x="10893" y="630"/>
                      <a:pt x="10600" y="212"/>
                    </a:cubicBezTo>
                    <a:cubicBezTo>
                      <a:pt x="10475" y="61"/>
                      <a:pt x="10266" y="-14"/>
                      <a:pt x="10057" y="2"/>
                    </a:cubicBezTo>
                    <a:cubicBezTo>
                      <a:pt x="9722" y="2"/>
                      <a:pt x="9471" y="212"/>
                      <a:pt x="9137" y="212"/>
                    </a:cubicBezTo>
                    <a:lnTo>
                      <a:pt x="8050" y="212"/>
                    </a:lnTo>
                    <a:cubicBezTo>
                      <a:pt x="7590" y="421"/>
                      <a:pt x="7673" y="421"/>
                      <a:pt x="7381" y="1467"/>
                    </a:cubicBezTo>
                    <a:cubicBezTo>
                      <a:pt x="7381" y="1467"/>
                      <a:pt x="7381" y="1467"/>
                      <a:pt x="7381" y="1467"/>
                    </a:cubicBezTo>
                    <a:cubicBezTo>
                      <a:pt x="7381" y="1467"/>
                      <a:pt x="6669" y="2"/>
                      <a:pt x="6001" y="2"/>
                    </a:cubicBezTo>
                    <a:cubicBezTo>
                      <a:pt x="5332" y="2"/>
                      <a:pt x="5457" y="630"/>
                      <a:pt x="5290" y="630"/>
                    </a:cubicBezTo>
                    <a:cubicBezTo>
                      <a:pt x="4286" y="630"/>
                      <a:pt x="3993" y="2"/>
                      <a:pt x="3157" y="2"/>
                    </a:cubicBezTo>
                    <a:cubicBezTo>
                      <a:pt x="2321" y="2"/>
                      <a:pt x="2321" y="421"/>
                      <a:pt x="1902" y="421"/>
                    </a:cubicBezTo>
                    <a:cubicBezTo>
                      <a:pt x="1484" y="421"/>
                      <a:pt x="857" y="2"/>
                      <a:pt x="648" y="2"/>
                    </a:cubicBezTo>
                    <a:cubicBezTo>
                      <a:pt x="146" y="1572"/>
                      <a:pt x="-21" y="3216"/>
                      <a:pt x="63" y="4857"/>
                    </a:cubicBezTo>
                    <a:cubicBezTo>
                      <a:pt x="-21" y="6346"/>
                      <a:pt x="-21" y="7845"/>
                      <a:pt x="63" y="9334"/>
                    </a:cubicBezTo>
                    <a:cubicBezTo>
                      <a:pt x="146" y="9707"/>
                      <a:pt x="481" y="9971"/>
                      <a:pt x="857" y="9962"/>
                    </a:cubicBezTo>
                    <a:cubicBezTo>
                      <a:pt x="1736" y="9962"/>
                      <a:pt x="2655" y="9334"/>
                      <a:pt x="3533" y="9334"/>
                    </a:cubicBezTo>
                    <a:cubicBezTo>
                      <a:pt x="4119" y="9460"/>
                      <a:pt x="4704" y="9531"/>
                      <a:pt x="5290" y="9544"/>
                    </a:cubicBezTo>
                    <a:cubicBezTo>
                      <a:pt x="5708" y="9544"/>
                      <a:pt x="6210" y="9334"/>
                      <a:pt x="6711" y="9334"/>
                    </a:cubicBezTo>
                    <a:cubicBezTo>
                      <a:pt x="7171" y="9389"/>
                      <a:pt x="7673" y="9389"/>
                      <a:pt x="8133" y="9334"/>
                    </a:cubicBezTo>
                    <a:cubicBezTo>
                      <a:pt x="8133" y="9334"/>
                      <a:pt x="8510" y="9962"/>
                      <a:pt x="8760" y="9962"/>
                    </a:cubicBezTo>
                    <a:cubicBezTo>
                      <a:pt x="9011" y="9962"/>
                      <a:pt x="9095" y="9544"/>
                      <a:pt x="9429" y="9544"/>
                    </a:cubicBezTo>
                    <a:cubicBezTo>
                      <a:pt x="9764" y="9544"/>
                      <a:pt x="9889" y="9544"/>
                      <a:pt x="10057" y="9544"/>
                    </a:cubicBezTo>
                    <a:cubicBezTo>
                      <a:pt x="10224" y="9544"/>
                      <a:pt x="10809" y="9544"/>
                      <a:pt x="11311" y="9544"/>
                    </a:cubicBezTo>
                    <a:cubicBezTo>
                      <a:pt x="11813" y="9544"/>
                      <a:pt x="12273" y="9962"/>
                      <a:pt x="12482" y="9962"/>
                    </a:cubicBezTo>
                    <a:cubicBezTo>
                      <a:pt x="12691" y="9962"/>
                      <a:pt x="13193" y="9544"/>
                      <a:pt x="13527" y="9544"/>
                    </a:cubicBezTo>
                    <a:cubicBezTo>
                      <a:pt x="13862" y="9544"/>
                      <a:pt x="14280" y="9879"/>
                      <a:pt x="14698" y="9920"/>
                    </a:cubicBezTo>
                    <a:cubicBezTo>
                      <a:pt x="14824" y="10084"/>
                      <a:pt x="15033" y="10180"/>
                      <a:pt x="15242" y="10171"/>
                    </a:cubicBezTo>
                    <a:cubicBezTo>
                      <a:pt x="16162" y="10171"/>
                      <a:pt x="17040" y="9544"/>
                      <a:pt x="17918" y="9544"/>
                    </a:cubicBezTo>
                    <a:cubicBezTo>
                      <a:pt x="18504" y="9665"/>
                      <a:pt x="19089" y="9736"/>
                      <a:pt x="19674" y="9753"/>
                    </a:cubicBezTo>
                    <a:cubicBezTo>
                      <a:pt x="20134" y="9753"/>
                      <a:pt x="20636" y="9544"/>
                      <a:pt x="21138" y="9544"/>
                    </a:cubicBezTo>
                    <a:cubicBezTo>
                      <a:pt x="21598" y="9594"/>
                      <a:pt x="22058" y="9594"/>
                      <a:pt x="22518" y="9544"/>
                    </a:cubicBezTo>
                    <a:cubicBezTo>
                      <a:pt x="22518" y="9544"/>
                      <a:pt x="22936" y="10171"/>
                      <a:pt x="23145" y="10171"/>
                    </a:cubicBezTo>
                    <a:cubicBezTo>
                      <a:pt x="23354" y="10171"/>
                      <a:pt x="23479" y="9753"/>
                      <a:pt x="23814" y="9753"/>
                    </a:cubicBezTo>
                    <a:cubicBezTo>
                      <a:pt x="24149" y="9753"/>
                      <a:pt x="24274" y="9753"/>
                      <a:pt x="24441" y="9753"/>
                    </a:cubicBezTo>
                    <a:cubicBezTo>
                      <a:pt x="24609" y="9753"/>
                      <a:pt x="25194" y="9753"/>
                      <a:pt x="25696" y="9753"/>
                    </a:cubicBezTo>
                    <a:cubicBezTo>
                      <a:pt x="26198" y="9753"/>
                      <a:pt x="26699" y="10171"/>
                      <a:pt x="26867" y="10171"/>
                    </a:cubicBezTo>
                    <a:cubicBezTo>
                      <a:pt x="27034" y="10171"/>
                      <a:pt x="27410" y="9920"/>
                      <a:pt x="27703" y="9795"/>
                    </a:cubicBezTo>
                    <a:cubicBezTo>
                      <a:pt x="27787" y="10134"/>
                      <a:pt x="28121" y="10377"/>
                      <a:pt x="28456" y="10381"/>
                    </a:cubicBezTo>
                    <a:cubicBezTo>
                      <a:pt x="29376" y="10381"/>
                      <a:pt x="30295" y="9753"/>
                      <a:pt x="31132" y="9753"/>
                    </a:cubicBezTo>
                    <a:cubicBezTo>
                      <a:pt x="31717" y="9874"/>
                      <a:pt x="32302" y="9945"/>
                      <a:pt x="32888" y="9962"/>
                    </a:cubicBezTo>
                    <a:cubicBezTo>
                      <a:pt x="33348" y="9962"/>
                      <a:pt x="33850" y="9753"/>
                      <a:pt x="34351" y="9753"/>
                    </a:cubicBezTo>
                    <a:cubicBezTo>
                      <a:pt x="34812" y="9803"/>
                      <a:pt x="35272" y="9803"/>
                      <a:pt x="35732" y="9753"/>
                    </a:cubicBezTo>
                    <a:cubicBezTo>
                      <a:pt x="35732" y="9753"/>
                      <a:pt x="36150" y="10381"/>
                      <a:pt x="36359" y="10381"/>
                    </a:cubicBezTo>
                    <a:cubicBezTo>
                      <a:pt x="36568" y="10381"/>
                      <a:pt x="36693" y="9962"/>
                      <a:pt x="37028" y="9962"/>
                    </a:cubicBezTo>
                    <a:cubicBezTo>
                      <a:pt x="37362" y="9962"/>
                      <a:pt x="37488" y="9962"/>
                      <a:pt x="37655" y="9962"/>
                    </a:cubicBezTo>
                    <a:cubicBezTo>
                      <a:pt x="37822" y="9962"/>
                      <a:pt x="38450" y="9962"/>
                      <a:pt x="38910" y="9962"/>
                    </a:cubicBezTo>
                    <a:cubicBezTo>
                      <a:pt x="39370" y="9962"/>
                      <a:pt x="39913" y="10381"/>
                      <a:pt x="40080" y="10381"/>
                    </a:cubicBezTo>
                    <a:cubicBezTo>
                      <a:pt x="40247" y="10381"/>
                      <a:pt x="40791" y="9962"/>
                      <a:pt x="41125" y="9962"/>
                    </a:cubicBezTo>
                    <a:cubicBezTo>
                      <a:pt x="41460" y="9962"/>
                      <a:pt x="42004" y="10381"/>
                      <a:pt x="42422" y="10381"/>
                    </a:cubicBezTo>
                    <a:cubicBezTo>
                      <a:pt x="42840" y="10381"/>
                      <a:pt x="42798" y="10171"/>
                      <a:pt x="43007" y="8456"/>
                    </a:cubicBezTo>
                    <a:cubicBezTo>
                      <a:pt x="43133" y="7694"/>
                      <a:pt x="43133" y="6916"/>
                      <a:pt x="43007" y="6154"/>
                    </a:cubicBezTo>
                    <a:close/>
                  </a:path>
                </a:pathLst>
              </a:custGeom>
              <a:solidFill>
                <a:schemeClr val="bg1"/>
              </a:solidFill>
              <a:ln w="3805" cap="flat">
                <a:noFill/>
                <a:prstDash val="solid"/>
                <a:miter/>
              </a:ln>
            </p:spPr>
            <p:txBody>
              <a:bodyPr wrap="none" rtlCol="0" anchor="ctr"/>
              <a:lstStyle/>
              <a:p>
                <a:endParaRPr lang="en-CA"/>
              </a:p>
            </p:txBody>
          </p:sp>
          <p:sp>
            <p:nvSpPr>
              <p:cNvPr id="332" name="Freeform 331">
                <a:extLst>
                  <a:ext uri="{FF2B5EF4-FFF2-40B4-BE49-F238E27FC236}">
                    <a16:creationId xmlns:a16="http://schemas.microsoft.com/office/drawing/2014/main" id="{02A74625-BB22-4041-8927-307D7D09864F}"/>
                  </a:ext>
                </a:extLst>
              </p:cNvPr>
              <p:cNvSpPr/>
              <p:nvPr/>
            </p:nvSpPr>
            <p:spPr>
              <a:xfrm>
                <a:off x="8241786" y="3169543"/>
                <a:ext cx="174746" cy="278874"/>
              </a:xfrm>
              <a:custGeom>
                <a:avLst/>
                <a:gdLst>
                  <a:gd name="connsiteX0" fmla="*/ 171987 w 174746"/>
                  <a:gd name="connsiteY0" fmla="*/ 273647 h 278874"/>
                  <a:gd name="connsiteX1" fmla="*/ 174747 w 174746"/>
                  <a:gd name="connsiteY1" fmla="*/ 270258 h 278874"/>
                  <a:gd name="connsiteX2" fmla="*/ 174747 w 174746"/>
                  <a:gd name="connsiteY2" fmla="*/ 265403 h 278874"/>
                  <a:gd name="connsiteX3" fmla="*/ 174329 w 174746"/>
                  <a:gd name="connsiteY3" fmla="*/ 262223 h 278874"/>
                  <a:gd name="connsiteX4" fmla="*/ 174078 w 174746"/>
                  <a:gd name="connsiteY4" fmla="*/ 259461 h 278874"/>
                  <a:gd name="connsiteX5" fmla="*/ 174538 w 174746"/>
                  <a:gd name="connsiteY5" fmla="*/ 254815 h 278874"/>
                  <a:gd name="connsiteX6" fmla="*/ 174538 w 174746"/>
                  <a:gd name="connsiteY6" fmla="*/ 251216 h 278874"/>
                  <a:gd name="connsiteX7" fmla="*/ 174538 w 174746"/>
                  <a:gd name="connsiteY7" fmla="*/ 246111 h 278874"/>
                  <a:gd name="connsiteX8" fmla="*/ 174078 w 174746"/>
                  <a:gd name="connsiteY8" fmla="*/ 242721 h 278874"/>
                  <a:gd name="connsiteX9" fmla="*/ 174538 w 174746"/>
                  <a:gd name="connsiteY9" fmla="*/ 237448 h 278874"/>
                  <a:gd name="connsiteX10" fmla="*/ 174538 w 174746"/>
                  <a:gd name="connsiteY10" fmla="*/ 233263 h 278874"/>
                  <a:gd name="connsiteX11" fmla="*/ 174538 w 174746"/>
                  <a:gd name="connsiteY11" fmla="*/ 226693 h 278874"/>
                  <a:gd name="connsiteX12" fmla="*/ 174538 w 174746"/>
                  <a:gd name="connsiteY12" fmla="*/ 201333 h 278874"/>
                  <a:gd name="connsiteX13" fmla="*/ 173242 w 174746"/>
                  <a:gd name="connsiteY13" fmla="*/ 183464 h 278874"/>
                  <a:gd name="connsiteX14" fmla="*/ 173033 w 174746"/>
                  <a:gd name="connsiteY14" fmla="*/ 181037 h 278874"/>
                  <a:gd name="connsiteX15" fmla="*/ 174538 w 174746"/>
                  <a:gd name="connsiteY15" fmla="*/ 142034 h 278874"/>
                  <a:gd name="connsiteX16" fmla="*/ 173869 w 174746"/>
                  <a:gd name="connsiteY16" fmla="*/ 122532 h 278874"/>
                  <a:gd name="connsiteX17" fmla="*/ 174538 w 174746"/>
                  <a:gd name="connsiteY17" fmla="*/ 63944 h 278874"/>
                  <a:gd name="connsiteX18" fmla="*/ 174161 w 174746"/>
                  <a:gd name="connsiteY18" fmla="*/ 37287 h 278874"/>
                  <a:gd name="connsiteX19" fmla="*/ 174538 w 174746"/>
                  <a:gd name="connsiteY19" fmla="*/ 33102 h 278874"/>
                  <a:gd name="connsiteX20" fmla="*/ 174538 w 174746"/>
                  <a:gd name="connsiteY20" fmla="*/ 14438 h 278874"/>
                  <a:gd name="connsiteX21" fmla="*/ 174538 w 174746"/>
                  <a:gd name="connsiteY21" fmla="*/ 8914 h 278874"/>
                  <a:gd name="connsiteX22" fmla="*/ 174538 w 174746"/>
                  <a:gd name="connsiteY22" fmla="*/ 4059 h 278874"/>
                  <a:gd name="connsiteX23" fmla="*/ 174538 w 174746"/>
                  <a:gd name="connsiteY23" fmla="*/ 1507 h 278874"/>
                  <a:gd name="connsiteX24" fmla="*/ 174538 w 174746"/>
                  <a:gd name="connsiteY24" fmla="*/ 209 h 278874"/>
                  <a:gd name="connsiteX25" fmla="*/ 173200 w 174746"/>
                  <a:gd name="connsiteY25" fmla="*/ 209 h 278874"/>
                  <a:gd name="connsiteX26" fmla="*/ 159693 w 174746"/>
                  <a:gd name="connsiteY26" fmla="*/ 209 h 278874"/>
                  <a:gd name="connsiteX27" fmla="*/ 154425 w 174746"/>
                  <a:gd name="connsiteY27" fmla="*/ 586 h 278874"/>
                  <a:gd name="connsiteX28" fmla="*/ 138618 w 174746"/>
                  <a:gd name="connsiteY28" fmla="*/ 209 h 278874"/>
                  <a:gd name="connsiteX29" fmla="*/ 124819 w 174746"/>
                  <a:gd name="connsiteY29" fmla="*/ 0 h 278874"/>
                  <a:gd name="connsiteX30" fmla="*/ 105333 w 174746"/>
                  <a:gd name="connsiteY30" fmla="*/ 209 h 278874"/>
                  <a:gd name="connsiteX31" fmla="*/ 92329 w 174746"/>
                  <a:gd name="connsiteY31" fmla="*/ 628 h 278874"/>
                  <a:gd name="connsiteX32" fmla="*/ 72048 w 174746"/>
                  <a:gd name="connsiteY32" fmla="*/ 209 h 278874"/>
                  <a:gd name="connsiteX33" fmla="*/ 56618 w 174746"/>
                  <a:gd name="connsiteY33" fmla="*/ 0 h 278874"/>
                  <a:gd name="connsiteX34" fmla="*/ 31529 w 174746"/>
                  <a:gd name="connsiteY34" fmla="*/ 209 h 278874"/>
                  <a:gd name="connsiteX35" fmla="*/ 334 w 174746"/>
                  <a:gd name="connsiteY35" fmla="*/ 209 h 278874"/>
                  <a:gd name="connsiteX36" fmla="*/ 334 w 174746"/>
                  <a:gd name="connsiteY36" fmla="*/ 670 h 278874"/>
                  <a:gd name="connsiteX37" fmla="*/ 334 w 174746"/>
                  <a:gd name="connsiteY37" fmla="*/ 7616 h 278874"/>
                  <a:gd name="connsiteX38" fmla="*/ 334 w 174746"/>
                  <a:gd name="connsiteY38" fmla="*/ 15735 h 278874"/>
                  <a:gd name="connsiteX39" fmla="*/ 334 w 174746"/>
                  <a:gd name="connsiteY39" fmla="*/ 19627 h 278874"/>
                  <a:gd name="connsiteX40" fmla="*/ 1254 w 174746"/>
                  <a:gd name="connsiteY40" fmla="*/ 26741 h 278874"/>
                  <a:gd name="connsiteX41" fmla="*/ 1505 w 174746"/>
                  <a:gd name="connsiteY41" fmla="*/ 29168 h 278874"/>
                  <a:gd name="connsiteX42" fmla="*/ 1045 w 174746"/>
                  <a:gd name="connsiteY42" fmla="*/ 39547 h 278874"/>
                  <a:gd name="connsiteX43" fmla="*/ 0 w 174746"/>
                  <a:gd name="connsiteY43" fmla="*/ 68171 h 278874"/>
                  <a:gd name="connsiteX44" fmla="*/ 627 w 174746"/>
                  <a:gd name="connsiteY44" fmla="*/ 87631 h 278874"/>
                  <a:gd name="connsiteX45" fmla="*/ 0 w 174746"/>
                  <a:gd name="connsiteY45" fmla="*/ 146219 h 278874"/>
                  <a:gd name="connsiteX46" fmla="*/ 418 w 174746"/>
                  <a:gd name="connsiteY46" fmla="*/ 180325 h 278874"/>
                  <a:gd name="connsiteX47" fmla="*/ 83 w 174746"/>
                  <a:gd name="connsiteY47" fmla="*/ 207778 h 278874"/>
                  <a:gd name="connsiteX48" fmla="*/ 83 w 174746"/>
                  <a:gd name="connsiteY48" fmla="*/ 209577 h 278874"/>
                  <a:gd name="connsiteX49" fmla="*/ 83 w 174746"/>
                  <a:gd name="connsiteY49" fmla="*/ 228242 h 278874"/>
                  <a:gd name="connsiteX50" fmla="*/ 502 w 174746"/>
                  <a:gd name="connsiteY50" fmla="*/ 240461 h 278874"/>
                  <a:gd name="connsiteX51" fmla="*/ 711 w 174746"/>
                  <a:gd name="connsiteY51" fmla="*/ 251007 h 278874"/>
                  <a:gd name="connsiteX52" fmla="*/ 292 w 174746"/>
                  <a:gd name="connsiteY52" fmla="*/ 269002 h 278874"/>
                  <a:gd name="connsiteX53" fmla="*/ 292 w 174746"/>
                  <a:gd name="connsiteY53" fmla="*/ 276033 h 278874"/>
                  <a:gd name="connsiteX54" fmla="*/ 292 w 174746"/>
                  <a:gd name="connsiteY54" fmla="*/ 277623 h 278874"/>
                  <a:gd name="connsiteX55" fmla="*/ 836 w 174746"/>
                  <a:gd name="connsiteY55" fmla="*/ 278836 h 278874"/>
                  <a:gd name="connsiteX56" fmla="*/ 14134 w 174746"/>
                  <a:gd name="connsiteY56" fmla="*/ 278836 h 278874"/>
                  <a:gd name="connsiteX57" fmla="*/ 33619 w 174746"/>
                  <a:gd name="connsiteY57" fmla="*/ 278836 h 278874"/>
                  <a:gd name="connsiteX58" fmla="*/ 46624 w 174746"/>
                  <a:gd name="connsiteY58" fmla="*/ 278376 h 278874"/>
                  <a:gd name="connsiteX59" fmla="*/ 66905 w 174746"/>
                  <a:gd name="connsiteY59" fmla="*/ 278836 h 278874"/>
                  <a:gd name="connsiteX60" fmla="*/ 82335 w 174746"/>
                  <a:gd name="connsiteY60" fmla="*/ 278836 h 278874"/>
                  <a:gd name="connsiteX61" fmla="*/ 104037 w 174746"/>
                  <a:gd name="connsiteY61" fmla="*/ 278836 h 278874"/>
                  <a:gd name="connsiteX62" fmla="*/ 111857 w 174746"/>
                  <a:gd name="connsiteY62" fmla="*/ 278836 h 278874"/>
                  <a:gd name="connsiteX63" fmla="*/ 116498 w 174746"/>
                  <a:gd name="connsiteY63" fmla="*/ 277539 h 278874"/>
                  <a:gd name="connsiteX64" fmla="*/ 117125 w 174746"/>
                  <a:gd name="connsiteY64" fmla="*/ 277330 h 278874"/>
                  <a:gd name="connsiteX65" fmla="*/ 127286 w 174746"/>
                  <a:gd name="connsiteY65" fmla="*/ 278836 h 278874"/>
                  <a:gd name="connsiteX66" fmla="*/ 132388 w 174746"/>
                  <a:gd name="connsiteY66" fmla="*/ 278167 h 278874"/>
                  <a:gd name="connsiteX67" fmla="*/ 147609 w 174746"/>
                  <a:gd name="connsiteY67" fmla="*/ 278836 h 278874"/>
                  <a:gd name="connsiteX68" fmla="*/ 156474 w 174746"/>
                  <a:gd name="connsiteY68" fmla="*/ 278376 h 278874"/>
                  <a:gd name="connsiteX69" fmla="*/ 165590 w 174746"/>
                  <a:gd name="connsiteY69" fmla="*/ 278836 h 278874"/>
                  <a:gd name="connsiteX70" fmla="*/ 169771 w 174746"/>
                  <a:gd name="connsiteY70" fmla="*/ 273940 h 278874"/>
                  <a:gd name="connsiteX71" fmla="*/ 168516 w 174746"/>
                  <a:gd name="connsiteY71" fmla="*/ 269504 h 278874"/>
                  <a:gd name="connsiteX72" fmla="*/ 162997 w 174746"/>
                  <a:gd name="connsiteY72" fmla="*/ 268877 h 278874"/>
                  <a:gd name="connsiteX73" fmla="*/ 143762 w 174746"/>
                  <a:gd name="connsiteY73" fmla="*/ 269504 h 278874"/>
                  <a:gd name="connsiteX74" fmla="*/ 131217 w 174746"/>
                  <a:gd name="connsiteY74" fmla="*/ 269295 h 278874"/>
                  <a:gd name="connsiteX75" fmla="*/ 120847 w 174746"/>
                  <a:gd name="connsiteY75" fmla="*/ 269504 h 278874"/>
                  <a:gd name="connsiteX76" fmla="*/ 110686 w 174746"/>
                  <a:gd name="connsiteY76" fmla="*/ 269504 h 278874"/>
                  <a:gd name="connsiteX77" fmla="*/ 106253 w 174746"/>
                  <a:gd name="connsiteY77" fmla="*/ 268877 h 278874"/>
                  <a:gd name="connsiteX78" fmla="*/ 104455 w 174746"/>
                  <a:gd name="connsiteY78" fmla="*/ 269086 h 278874"/>
                  <a:gd name="connsiteX79" fmla="*/ 103117 w 174746"/>
                  <a:gd name="connsiteY79" fmla="*/ 269086 h 278874"/>
                  <a:gd name="connsiteX80" fmla="*/ 97054 w 174746"/>
                  <a:gd name="connsiteY80" fmla="*/ 269086 h 278874"/>
                  <a:gd name="connsiteX81" fmla="*/ 80035 w 174746"/>
                  <a:gd name="connsiteY81" fmla="*/ 269086 h 278874"/>
                  <a:gd name="connsiteX82" fmla="*/ 45913 w 174746"/>
                  <a:gd name="connsiteY82" fmla="*/ 269086 h 278874"/>
                  <a:gd name="connsiteX83" fmla="*/ 13464 w 174746"/>
                  <a:gd name="connsiteY83" fmla="*/ 268667 h 278874"/>
                  <a:gd name="connsiteX84" fmla="*/ 10245 w 174746"/>
                  <a:gd name="connsiteY84" fmla="*/ 268667 h 278874"/>
                  <a:gd name="connsiteX85" fmla="*/ 10245 w 174746"/>
                  <a:gd name="connsiteY85" fmla="*/ 268667 h 278874"/>
                  <a:gd name="connsiteX86" fmla="*/ 10245 w 174746"/>
                  <a:gd name="connsiteY86" fmla="*/ 267035 h 278874"/>
                  <a:gd name="connsiteX87" fmla="*/ 10245 w 174746"/>
                  <a:gd name="connsiteY87" fmla="*/ 252430 h 278874"/>
                  <a:gd name="connsiteX88" fmla="*/ 10621 w 174746"/>
                  <a:gd name="connsiteY88" fmla="*/ 220374 h 278874"/>
                  <a:gd name="connsiteX89" fmla="*/ 10872 w 174746"/>
                  <a:gd name="connsiteY89" fmla="*/ 205309 h 278874"/>
                  <a:gd name="connsiteX90" fmla="*/ 10245 w 174746"/>
                  <a:gd name="connsiteY90" fmla="*/ 131404 h 278874"/>
                  <a:gd name="connsiteX91" fmla="*/ 10245 w 174746"/>
                  <a:gd name="connsiteY91" fmla="*/ 82651 h 278874"/>
                  <a:gd name="connsiteX92" fmla="*/ 10245 w 174746"/>
                  <a:gd name="connsiteY92" fmla="*/ 42853 h 278874"/>
                  <a:gd name="connsiteX93" fmla="*/ 10245 w 174746"/>
                  <a:gd name="connsiteY93" fmla="*/ 39840 h 278874"/>
                  <a:gd name="connsiteX94" fmla="*/ 10245 w 174746"/>
                  <a:gd name="connsiteY94" fmla="*/ 15735 h 278874"/>
                  <a:gd name="connsiteX95" fmla="*/ 10245 w 174746"/>
                  <a:gd name="connsiteY95" fmla="*/ 9583 h 278874"/>
                  <a:gd name="connsiteX96" fmla="*/ 10872 w 174746"/>
                  <a:gd name="connsiteY96" fmla="*/ 9583 h 278874"/>
                  <a:gd name="connsiteX97" fmla="*/ 14844 w 174746"/>
                  <a:gd name="connsiteY97" fmla="*/ 9793 h 278874"/>
                  <a:gd name="connsiteX98" fmla="*/ 23960 w 174746"/>
                  <a:gd name="connsiteY98" fmla="*/ 10127 h 278874"/>
                  <a:gd name="connsiteX99" fmla="*/ 42652 w 174746"/>
                  <a:gd name="connsiteY99" fmla="*/ 9709 h 278874"/>
                  <a:gd name="connsiteX100" fmla="*/ 59712 w 174746"/>
                  <a:gd name="connsiteY100" fmla="*/ 9458 h 278874"/>
                  <a:gd name="connsiteX101" fmla="*/ 93792 w 174746"/>
                  <a:gd name="connsiteY101" fmla="*/ 9709 h 278874"/>
                  <a:gd name="connsiteX102" fmla="*/ 126241 w 174746"/>
                  <a:gd name="connsiteY102" fmla="*/ 10127 h 278874"/>
                  <a:gd name="connsiteX103" fmla="*/ 149407 w 174746"/>
                  <a:gd name="connsiteY103" fmla="*/ 9751 h 278874"/>
                  <a:gd name="connsiteX104" fmla="*/ 157770 w 174746"/>
                  <a:gd name="connsiteY104" fmla="*/ 10169 h 278874"/>
                  <a:gd name="connsiteX105" fmla="*/ 163791 w 174746"/>
                  <a:gd name="connsiteY105" fmla="*/ 10169 h 278874"/>
                  <a:gd name="connsiteX106" fmla="*/ 165422 w 174746"/>
                  <a:gd name="connsiteY106" fmla="*/ 10169 h 278874"/>
                  <a:gd name="connsiteX107" fmla="*/ 166049 w 174746"/>
                  <a:gd name="connsiteY107" fmla="*/ 78717 h 278874"/>
                  <a:gd name="connsiteX108" fmla="*/ 166049 w 174746"/>
                  <a:gd name="connsiteY108" fmla="*/ 127471 h 278874"/>
                  <a:gd name="connsiteX109" fmla="*/ 166049 w 174746"/>
                  <a:gd name="connsiteY109" fmla="*/ 167268 h 278874"/>
                  <a:gd name="connsiteX110" fmla="*/ 166049 w 174746"/>
                  <a:gd name="connsiteY110" fmla="*/ 206271 h 278874"/>
                  <a:gd name="connsiteX111" fmla="*/ 165422 w 174746"/>
                  <a:gd name="connsiteY111" fmla="*/ 223304 h 278874"/>
                  <a:gd name="connsiteX112" fmla="*/ 165422 w 174746"/>
                  <a:gd name="connsiteY112" fmla="*/ 226400 h 278874"/>
                  <a:gd name="connsiteX113" fmla="*/ 165422 w 174746"/>
                  <a:gd name="connsiteY113" fmla="*/ 229497 h 278874"/>
                  <a:gd name="connsiteX114" fmla="*/ 165422 w 174746"/>
                  <a:gd name="connsiteY114" fmla="*/ 233933 h 278874"/>
                  <a:gd name="connsiteX115" fmla="*/ 165422 w 174746"/>
                  <a:gd name="connsiteY115" fmla="*/ 242805 h 278874"/>
                  <a:gd name="connsiteX116" fmla="*/ 165004 w 174746"/>
                  <a:gd name="connsiteY116" fmla="*/ 251175 h 278874"/>
                  <a:gd name="connsiteX117" fmla="*/ 165422 w 174746"/>
                  <a:gd name="connsiteY117" fmla="*/ 258791 h 278874"/>
                  <a:gd name="connsiteX118" fmla="*/ 165004 w 174746"/>
                  <a:gd name="connsiteY118" fmla="*/ 268123 h 278874"/>
                  <a:gd name="connsiteX119" fmla="*/ 166886 w 174746"/>
                  <a:gd name="connsiteY119" fmla="*/ 272308 h 278874"/>
                  <a:gd name="connsiteX120" fmla="*/ 169227 w 174746"/>
                  <a:gd name="connsiteY120" fmla="*/ 273564 h 278874"/>
                  <a:gd name="connsiteX121" fmla="*/ 171987 w 174746"/>
                  <a:gd name="connsiteY121" fmla="*/ 273647 h 2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74746" h="278874">
                    <a:moveTo>
                      <a:pt x="171987" y="273647"/>
                    </a:moveTo>
                    <a:cubicBezTo>
                      <a:pt x="173367" y="272999"/>
                      <a:pt x="174413" y="271752"/>
                      <a:pt x="174747" y="270258"/>
                    </a:cubicBezTo>
                    <a:cubicBezTo>
                      <a:pt x="174747" y="269421"/>
                      <a:pt x="174747" y="267286"/>
                      <a:pt x="174747" y="265403"/>
                    </a:cubicBezTo>
                    <a:cubicBezTo>
                      <a:pt x="174705" y="264332"/>
                      <a:pt x="174580" y="263269"/>
                      <a:pt x="174329" y="262223"/>
                    </a:cubicBezTo>
                    <a:cubicBezTo>
                      <a:pt x="174120" y="261319"/>
                      <a:pt x="174036" y="260390"/>
                      <a:pt x="174078" y="259461"/>
                    </a:cubicBezTo>
                    <a:cubicBezTo>
                      <a:pt x="174120" y="257904"/>
                      <a:pt x="174287" y="256351"/>
                      <a:pt x="174538" y="254815"/>
                    </a:cubicBezTo>
                    <a:cubicBezTo>
                      <a:pt x="174622" y="253619"/>
                      <a:pt x="174622" y="252413"/>
                      <a:pt x="174538" y="251216"/>
                    </a:cubicBezTo>
                    <a:cubicBezTo>
                      <a:pt x="174538" y="249710"/>
                      <a:pt x="174538" y="248245"/>
                      <a:pt x="174538" y="246111"/>
                    </a:cubicBezTo>
                    <a:cubicBezTo>
                      <a:pt x="174538" y="245065"/>
                      <a:pt x="174078" y="243600"/>
                      <a:pt x="174078" y="242721"/>
                    </a:cubicBezTo>
                    <a:cubicBezTo>
                      <a:pt x="174120" y="240955"/>
                      <a:pt x="174287" y="239193"/>
                      <a:pt x="174538" y="237448"/>
                    </a:cubicBezTo>
                    <a:cubicBezTo>
                      <a:pt x="174663" y="236055"/>
                      <a:pt x="174663" y="234657"/>
                      <a:pt x="174538" y="233263"/>
                    </a:cubicBezTo>
                    <a:cubicBezTo>
                      <a:pt x="174538" y="230920"/>
                      <a:pt x="174538" y="229079"/>
                      <a:pt x="174538" y="226693"/>
                    </a:cubicBezTo>
                    <a:lnTo>
                      <a:pt x="174538" y="201333"/>
                    </a:lnTo>
                    <a:cubicBezTo>
                      <a:pt x="174747" y="195349"/>
                      <a:pt x="174329" y="189356"/>
                      <a:pt x="173242" y="183464"/>
                    </a:cubicBezTo>
                    <a:cubicBezTo>
                      <a:pt x="173242" y="182669"/>
                      <a:pt x="173033" y="181832"/>
                      <a:pt x="173033" y="181037"/>
                    </a:cubicBezTo>
                    <a:cubicBezTo>
                      <a:pt x="173033" y="174508"/>
                      <a:pt x="174538" y="160698"/>
                      <a:pt x="174538" y="142034"/>
                    </a:cubicBezTo>
                    <a:cubicBezTo>
                      <a:pt x="174538" y="137137"/>
                      <a:pt x="173869" y="127429"/>
                      <a:pt x="173869" y="122532"/>
                    </a:cubicBezTo>
                    <a:cubicBezTo>
                      <a:pt x="173869" y="94912"/>
                      <a:pt x="174538" y="87589"/>
                      <a:pt x="174538" y="63944"/>
                    </a:cubicBezTo>
                    <a:cubicBezTo>
                      <a:pt x="174538" y="55575"/>
                      <a:pt x="174287" y="46410"/>
                      <a:pt x="174161" y="37287"/>
                    </a:cubicBezTo>
                    <a:cubicBezTo>
                      <a:pt x="174371" y="35902"/>
                      <a:pt x="174496" y="34504"/>
                      <a:pt x="174538" y="33102"/>
                    </a:cubicBezTo>
                    <a:cubicBezTo>
                      <a:pt x="174538" y="29838"/>
                      <a:pt x="174538" y="21719"/>
                      <a:pt x="174538" y="14438"/>
                    </a:cubicBezTo>
                    <a:cubicBezTo>
                      <a:pt x="174538" y="12513"/>
                      <a:pt x="174538" y="10755"/>
                      <a:pt x="174538" y="8914"/>
                    </a:cubicBezTo>
                    <a:cubicBezTo>
                      <a:pt x="174538" y="7072"/>
                      <a:pt x="174538" y="5733"/>
                      <a:pt x="174538" y="4059"/>
                    </a:cubicBezTo>
                    <a:cubicBezTo>
                      <a:pt x="174538" y="3222"/>
                      <a:pt x="174538" y="2385"/>
                      <a:pt x="174538" y="1507"/>
                    </a:cubicBezTo>
                    <a:lnTo>
                      <a:pt x="174538" y="209"/>
                    </a:lnTo>
                    <a:cubicBezTo>
                      <a:pt x="174078" y="167"/>
                      <a:pt x="173660" y="167"/>
                      <a:pt x="173200" y="209"/>
                    </a:cubicBezTo>
                    <a:lnTo>
                      <a:pt x="159693" y="209"/>
                    </a:lnTo>
                    <a:cubicBezTo>
                      <a:pt x="157937" y="209"/>
                      <a:pt x="156181" y="339"/>
                      <a:pt x="154425" y="586"/>
                    </a:cubicBezTo>
                    <a:cubicBezTo>
                      <a:pt x="148821" y="586"/>
                      <a:pt x="143678" y="377"/>
                      <a:pt x="138618" y="209"/>
                    </a:cubicBezTo>
                    <a:cubicBezTo>
                      <a:pt x="136988" y="209"/>
                      <a:pt x="135357" y="0"/>
                      <a:pt x="124819" y="0"/>
                    </a:cubicBezTo>
                    <a:lnTo>
                      <a:pt x="105333" y="209"/>
                    </a:lnTo>
                    <a:cubicBezTo>
                      <a:pt x="101152" y="209"/>
                      <a:pt x="95590" y="628"/>
                      <a:pt x="92329" y="628"/>
                    </a:cubicBezTo>
                    <a:cubicBezTo>
                      <a:pt x="85053" y="628"/>
                      <a:pt x="79366" y="628"/>
                      <a:pt x="72048" y="209"/>
                    </a:cubicBezTo>
                    <a:cubicBezTo>
                      <a:pt x="66361" y="0"/>
                      <a:pt x="61511" y="0"/>
                      <a:pt x="56618" y="0"/>
                    </a:cubicBezTo>
                    <a:lnTo>
                      <a:pt x="31529" y="209"/>
                    </a:lnTo>
                    <a:lnTo>
                      <a:pt x="334" y="209"/>
                    </a:lnTo>
                    <a:cubicBezTo>
                      <a:pt x="334" y="360"/>
                      <a:pt x="334" y="519"/>
                      <a:pt x="334" y="670"/>
                    </a:cubicBezTo>
                    <a:lnTo>
                      <a:pt x="334" y="7616"/>
                    </a:lnTo>
                    <a:cubicBezTo>
                      <a:pt x="334" y="11215"/>
                      <a:pt x="334" y="13768"/>
                      <a:pt x="334" y="15735"/>
                    </a:cubicBezTo>
                    <a:cubicBezTo>
                      <a:pt x="334" y="17702"/>
                      <a:pt x="334" y="18581"/>
                      <a:pt x="334" y="19627"/>
                    </a:cubicBezTo>
                    <a:cubicBezTo>
                      <a:pt x="334" y="21636"/>
                      <a:pt x="752" y="23059"/>
                      <a:pt x="1254" y="26741"/>
                    </a:cubicBezTo>
                    <a:cubicBezTo>
                      <a:pt x="1254" y="27536"/>
                      <a:pt x="1505" y="28331"/>
                      <a:pt x="1505" y="29168"/>
                    </a:cubicBezTo>
                    <a:cubicBezTo>
                      <a:pt x="1505" y="31554"/>
                      <a:pt x="1296" y="34944"/>
                      <a:pt x="1045" y="39547"/>
                    </a:cubicBezTo>
                    <a:cubicBezTo>
                      <a:pt x="585" y="46536"/>
                      <a:pt x="0" y="56286"/>
                      <a:pt x="0" y="68171"/>
                    </a:cubicBezTo>
                    <a:cubicBezTo>
                      <a:pt x="0" y="73026"/>
                      <a:pt x="627" y="82776"/>
                      <a:pt x="627" y="87631"/>
                    </a:cubicBezTo>
                    <a:cubicBezTo>
                      <a:pt x="627" y="115251"/>
                      <a:pt x="0" y="122574"/>
                      <a:pt x="0" y="146219"/>
                    </a:cubicBezTo>
                    <a:cubicBezTo>
                      <a:pt x="0" y="156764"/>
                      <a:pt x="292" y="168984"/>
                      <a:pt x="418" y="180325"/>
                    </a:cubicBezTo>
                    <a:cubicBezTo>
                      <a:pt x="418" y="188988"/>
                      <a:pt x="209" y="199994"/>
                      <a:pt x="83" y="207778"/>
                    </a:cubicBezTo>
                    <a:cubicBezTo>
                      <a:pt x="83" y="208405"/>
                      <a:pt x="83" y="209033"/>
                      <a:pt x="83" y="209577"/>
                    </a:cubicBezTo>
                    <a:cubicBezTo>
                      <a:pt x="83" y="212841"/>
                      <a:pt x="83" y="220960"/>
                      <a:pt x="83" y="228242"/>
                    </a:cubicBezTo>
                    <a:cubicBezTo>
                      <a:pt x="83" y="232427"/>
                      <a:pt x="83" y="235565"/>
                      <a:pt x="502" y="240461"/>
                    </a:cubicBezTo>
                    <a:cubicBezTo>
                      <a:pt x="711" y="243684"/>
                      <a:pt x="711" y="246948"/>
                      <a:pt x="711" y="251007"/>
                    </a:cubicBezTo>
                    <a:cubicBezTo>
                      <a:pt x="711" y="257577"/>
                      <a:pt x="502" y="263060"/>
                      <a:pt x="292" y="269002"/>
                    </a:cubicBezTo>
                    <a:cubicBezTo>
                      <a:pt x="292" y="270634"/>
                      <a:pt x="292" y="272224"/>
                      <a:pt x="292" y="276033"/>
                    </a:cubicBezTo>
                    <a:lnTo>
                      <a:pt x="292" y="277623"/>
                    </a:lnTo>
                    <a:cubicBezTo>
                      <a:pt x="292" y="278041"/>
                      <a:pt x="-42" y="279088"/>
                      <a:pt x="836" y="278836"/>
                    </a:cubicBezTo>
                    <a:lnTo>
                      <a:pt x="14134" y="278836"/>
                    </a:lnTo>
                    <a:lnTo>
                      <a:pt x="33619" y="278836"/>
                    </a:lnTo>
                    <a:cubicBezTo>
                      <a:pt x="37801" y="278836"/>
                      <a:pt x="43363" y="278376"/>
                      <a:pt x="46624" y="278376"/>
                    </a:cubicBezTo>
                    <a:cubicBezTo>
                      <a:pt x="53942" y="278376"/>
                      <a:pt x="59629" y="278585"/>
                      <a:pt x="66905" y="278836"/>
                    </a:cubicBezTo>
                    <a:cubicBezTo>
                      <a:pt x="72592" y="278836"/>
                      <a:pt x="77484" y="278836"/>
                      <a:pt x="82335" y="278836"/>
                    </a:cubicBezTo>
                    <a:lnTo>
                      <a:pt x="104037" y="278836"/>
                    </a:lnTo>
                    <a:lnTo>
                      <a:pt x="111857" y="278836"/>
                    </a:lnTo>
                    <a:cubicBezTo>
                      <a:pt x="113529" y="278970"/>
                      <a:pt x="115160" y="278510"/>
                      <a:pt x="116498" y="277539"/>
                    </a:cubicBezTo>
                    <a:cubicBezTo>
                      <a:pt x="116498" y="277539"/>
                      <a:pt x="116916" y="277330"/>
                      <a:pt x="117125" y="277330"/>
                    </a:cubicBezTo>
                    <a:cubicBezTo>
                      <a:pt x="120470" y="278071"/>
                      <a:pt x="123858" y="278573"/>
                      <a:pt x="127286" y="278836"/>
                    </a:cubicBezTo>
                    <a:cubicBezTo>
                      <a:pt x="128541" y="278836"/>
                      <a:pt x="131092" y="278167"/>
                      <a:pt x="132388" y="278167"/>
                    </a:cubicBezTo>
                    <a:cubicBezTo>
                      <a:pt x="139580" y="278167"/>
                      <a:pt x="141462" y="278836"/>
                      <a:pt x="147609" y="278836"/>
                    </a:cubicBezTo>
                    <a:cubicBezTo>
                      <a:pt x="150369" y="278836"/>
                      <a:pt x="153547" y="278376"/>
                      <a:pt x="156474" y="278376"/>
                    </a:cubicBezTo>
                    <a:cubicBezTo>
                      <a:pt x="159401" y="278376"/>
                      <a:pt x="164126" y="278836"/>
                      <a:pt x="165590" y="278836"/>
                    </a:cubicBezTo>
                    <a:cubicBezTo>
                      <a:pt x="167931" y="278359"/>
                      <a:pt x="169646" y="276338"/>
                      <a:pt x="169771" y="273940"/>
                    </a:cubicBezTo>
                    <a:cubicBezTo>
                      <a:pt x="169855" y="272367"/>
                      <a:pt x="169395" y="270810"/>
                      <a:pt x="168516" y="269504"/>
                    </a:cubicBezTo>
                    <a:cubicBezTo>
                      <a:pt x="166719" y="268977"/>
                      <a:pt x="164879" y="268768"/>
                      <a:pt x="162997" y="268877"/>
                    </a:cubicBezTo>
                    <a:cubicBezTo>
                      <a:pt x="156432" y="268877"/>
                      <a:pt x="149909" y="269504"/>
                      <a:pt x="143762" y="269504"/>
                    </a:cubicBezTo>
                    <a:cubicBezTo>
                      <a:pt x="141420" y="269504"/>
                      <a:pt x="139079" y="269295"/>
                      <a:pt x="131217" y="269295"/>
                    </a:cubicBezTo>
                    <a:lnTo>
                      <a:pt x="120847" y="269504"/>
                    </a:lnTo>
                    <a:cubicBezTo>
                      <a:pt x="114951" y="269504"/>
                      <a:pt x="111982" y="269504"/>
                      <a:pt x="110686" y="269504"/>
                    </a:cubicBezTo>
                    <a:cubicBezTo>
                      <a:pt x="109389" y="269504"/>
                      <a:pt x="107968" y="268877"/>
                      <a:pt x="106253" y="268877"/>
                    </a:cubicBezTo>
                    <a:cubicBezTo>
                      <a:pt x="105668" y="268906"/>
                      <a:pt x="105041" y="268973"/>
                      <a:pt x="104455" y="269086"/>
                    </a:cubicBezTo>
                    <a:lnTo>
                      <a:pt x="103117" y="269086"/>
                    </a:lnTo>
                    <a:lnTo>
                      <a:pt x="97054" y="269086"/>
                    </a:lnTo>
                    <a:lnTo>
                      <a:pt x="80035" y="269086"/>
                    </a:lnTo>
                    <a:lnTo>
                      <a:pt x="45913" y="269086"/>
                    </a:lnTo>
                    <a:cubicBezTo>
                      <a:pt x="33745" y="269086"/>
                      <a:pt x="18315" y="268667"/>
                      <a:pt x="13464" y="268667"/>
                    </a:cubicBezTo>
                    <a:lnTo>
                      <a:pt x="10245" y="268667"/>
                    </a:lnTo>
                    <a:cubicBezTo>
                      <a:pt x="10245" y="268667"/>
                      <a:pt x="10245" y="268667"/>
                      <a:pt x="10245" y="268667"/>
                    </a:cubicBezTo>
                    <a:lnTo>
                      <a:pt x="10245" y="267035"/>
                    </a:lnTo>
                    <a:cubicBezTo>
                      <a:pt x="10245" y="262181"/>
                      <a:pt x="10245" y="257285"/>
                      <a:pt x="10245" y="252430"/>
                    </a:cubicBezTo>
                    <a:cubicBezTo>
                      <a:pt x="10245" y="246571"/>
                      <a:pt x="10496" y="231506"/>
                      <a:pt x="10621" y="220374"/>
                    </a:cubicBezTo>
                    <a:cubicBezTo>
                      <a:pt x="10621" y="216189"/>
                      <a:pt x="10872" y="210623"/>
                      <a:pt x="10872" y="205309"/>
                    </a:cubicBezTo>
                    <a:cubicBezTo>
                      <a:pt x="10663" y="180200"/>
                      <a:pt x="10454" y="155090"/>
                      <a:pt x="10245" y="131404"/>
                    </a:cubicBezTo>
                    <a:cubicBezTo>
                      <a:pt x="10245" y="122449"/>
                      <a:pt x="10245" y="113535"/>
                      <a:pt x="10245" y="82651"/>
                    </a:cubicBezTo>
                    <a:cubicBezTo>
                      <a:pt x="10245" y="70473"/>
                      <a:pt x="10245" y="56663"/>
                      <a:pt x="10245" y="42853"/>
                    </a:cubicBezTo>
                    <a:lnTo>
                      <a:pt x="10245" y="39840"/>
                    </a:lnTo>
                    <a:cubicBezTo>
                      <a:pt x="10245" y="29210"/>
                      <a:pt x="10245" y="21426"/>
                      <a:pt x="10245" y="15735"/>
                    </a:cubicBezTo>
                    <a:cubicBezTo>
                      <a:pt x="10245" y="8663"/>
                      <a:pt x="9952" y="10002"/>
                      <a:pt x="10245" y="9583"/>
                    </a:cubicBezTo>
                    <a:cubicBezTo>
                      <a:pt x="10454" y="9541"/>
                      <a:pt x="10663" y="9541"/>
                      <a:pt x="10872" y="9583"/>
                    </a:cubicBezTo>
                    <a:lnTo>
                      <a:pt x="14844" y="9793"/>
                    </a:lnTo>
                    <a:cubicBezTo>
                      <a:pt x="17688" y="9793"/>
                      <a:pt x="20740" y="10127"/>
                      <a:pt x="23960" y="10127"/>
                    </a:cubicBezTo>
                    <a:cubicBezTo>
                      <a:pt x="27180" y="10127"/>
                      <a:pt x="32909" y="9709"/>
                      <a:pt x="42652" y="9709"/>
                    </a:cubicBezTo>
                    <a:lnTo>
                      <a:pt x="59712" y="9458"/>
                    </a:lnTo>
                    <a:lnTo>
                      <a:pt x="93792" y="9709"/>
                    </a:lnTo>
                    <a:cubicBezTo>
                      <a:pt x="105961" y="9709"/>
                      <a:pt x="121390" y="10127"/>
                      <a:pt x="126241" y="10127"/>
                    </a:cubicBezTo>
                    <a:cubicBezTo>
                      <a:pt x="133977" y="10127"/>
                      <a:pt x="141713" y="9834"/>
                      <a:pt x="149407" y="9751"/>
                    </a:cubicBezTo>
                    <a:cubicBezTo>
                      <a:pt x="150912" y="9751"/>
                      <a:pt x="153923" y="10085"/>
                      <a:pt x="157770" y="10169"/>
                    </a:cubicBezTo>
                    <a:lnTo>
                      <a:pt x="163791" y="10169"/>
                    </a:lnTo>
                    <a:lnTo>
                      <a:pt x="165422" y="10169"/>
                    </a:lnTo>
                    <a:cubicBezTo>
                      <a:pt x="165631" y="33521"/>
                      <a:pt x="165840" y="56872"/>
                      <a:pt x="166049" y="78717"/>
                    </a:cubicBezTo>
                    <a:cubicBezTo>
                      <a:pt x="166049" y="87631"/>
                      <a:pt x="166049" y="96586"/>
                      <a:pt x="166049" y="127471"/>
                    </a:cubicBezTo>
                    <a:cubicBezTo>
                      <a:pt x="166049" y="139648"/>
                      <a:pt x="166049" y="153458"/>
                      <a:pt x="166049" y="167268"/>
                    </a:cubicBezTo>
                    <a:cubicBezTo>
                      <a:pt x="166049" y="189992"/>
                      <a:pt x="166049" y="201375"/>
                      <a:pt x="166049" y="206271"/>
                    </a:cubicBezTo>
                    <a:cubicBezTo>
                      <a:pt x="166049" y="211167"/>
                      <a:pt x="165422" y="216817"/>
                      <a:pt x="165422" y="223304"/>
                    </a:cubicBezTo>
                    <a:cubicBezTo>
                      <a:pt x="165297" y="224333"/>
                      <a:pt x="165297" y="225371"/>
                      <a:pt x="165422" y="226400"/>
                    </a:cubicBezTo>
                    <a:cubicBezTo>
                      <a:pt x="165464" y="227430"/>
                      <a:pt x="165464" y="228468"/>
                      <a:pt x="165422" y="229497"/>
                    </a:cubicBezTo>
                    <a:cubicBezTo>
                      <a:pt x="165422" y="231171"/>
                      <a:pt x="165422" y="232636"/>
                      <a:pt x="165422" y="233933"/>
                    </a:cubicBezTo>
                    <a:cubicBezTo>
                      <a:pt x="165422" y="236904"/>
                      <a:pt x="165422" y="239415"/>
                      <a:pt x="165422" y="242805"/>
                    </a:cubicBezTo>
                    <a:cubicBezTo>
                      <a:pt x="165422" y="246195"/>
                      <a:pt x="165004" y="250003"/>
                      <a:pt x="165004" y="251175"/>
                    </a:cubicBezTo>
                    <a:cubicBezTo>
                      <a:pt x="165004" y="253686"/>
                      <a:pt x="165422" y="256238"/>
                      <a:pt x="165422" y="258791"/>
                    </a:cubicBezTo>
                    <a:cubicBezTo>
                      <a:pt x="165422" y="260465"/>
                      <a:pt x="165004" y="265152"/>
                      <a:pt x="165004" y="268123"/>
                    </a:cubicBezTo>
                    <a:cubicBezTo>
                      <a:pt x="164753" y="269768"/>
                      <a:pt x="165464" y="271413"/>
                      <a:pt x="166886" y="272308"/>
                    </a:cubicBezTo>
                    <a:cubicBezTo>
                      <a:pt x="167345" y="273141"/>
                      <a:pt x="168266" y="273626"/>
                      <a:pt x="169227" y="273564"/>
                    </a:cubicBezTo>
                    <a:cubicBezTo>
                      <a:pt x="170147" y="273681"/>
                      <a:pt x="171067" y="273706"/>
                      <a:pt x="171987" y="273647"/>
                    </a:cubicBezTo>
                    <a:close/>
                  </a:path>
                </a:pathLst>
              </a:custGeom>
              <a:solidFill>
                <a:schemeClr val="bg1"/>
              </a:solidFill>
              <a:ln w="3805" cap="flat">
                <a:noFill/>
                <a:prstDash val="solid"/>
                <a:miter/>
              </a:ln>
            </p:spPr>
            <p:txBody>
              <a:bodyPr wrap="none" rtlCol="0" anchor="ctr"/>
              <a:lstStyle/>
              <a:p>
                <a:endParaRPr lang="en-CA"/>
              </a:p>
            </p:txBody>
          </p:sp>
          <p:sp>
            <p:nvSpPr>
              <p:cNvPr id="333" name="Freeform 332">
                <a:extLst>
                  <a:ext uri="{FF2B5EF4-FFF2-40B4-BE49-F238E27FC236}">
                    <a16:creationId xmlns:a16="http://schemas.microsoft.com/office/drawing/2014/main" id="{A7E4652F-288B-A04B-BBE7-419BA365E8E5}"/>
                  </a:ext>
                </a:extLst>
              </p:cNvPr>
              <p:cNvSpPr/>
              <p:nvPr/>
            </p:nvSpPr>
            <p:spPr>
              <a:xfrm>
                <a:off x="8210716" y="3109240"/>
                <a:ext cx="240146" cy="70071"/>
              </a:xfrm>
              <a:custGeom>
                <a:avLst/>
                <a:gdLst>
                  <a:gd name="connsiteX0" fmla="*/ 117753 w 240146"/>
                  <a:gd name="connsiteY0" fmla="*/ 5022 h 70071"/>
                  <a:gd name="connsiteX1" fmla="*/ 119258 w 240146"/>
                  <a:gd name="connsiteY1" fmla="*/ 9207 h 70071"/>
                  <a:gd name="connsiteX2" fmla="*/ 123440 w 240146"/>
                  <a:gd name="connsiteY2" fmla="*/ 11885 h 70071"/>
                  <a:gd name="connsiteX3" fmla="*/ 126367 w 240146"/>
                  <a:gd name="connsiteY3" fmla="*/ 13140 h 70071"/>
                  <a:gd name="connsiteX4" fmla="*/ 128834 w 240146"/>
                  <a:gd name="connsiteY4" fmla="*/ 14396 h 70071"/>
                  <a:gd name="connsiteX5" fmla="*/ 132639 w 240146"/>
                  <a:gd name="connsiteY5" fmla="*/ 17116 h 70071"/>
                  <a:gd name="connsiteX6" fmla="*/ 135608 w 240146"/>
                  <a:gd name="connsiteY6" fmla="*/ 19125 h 70071"/>
                  <a:gd name="connsiteX7" fmla="*/ 140082 w 240146"/>
                  <a:gd name="connsiteY7" fmla="*/ 21552 h 70071"/>
                  <a:gd name="connsiteX8" fmla="*/ 143218 w 240146"/>
                  <a:gd name="connsiteY8" fmla="*/ 22933 h 70071"/>
                  <a:gd name="connsiteX9" fmla="*/ 147400 w 240146"/>
                  <a:gd name="connsiteY9" fmla="*/ 25988 h 70071"/>
                  <a:gd name="connsiteX10" fmla="*/ 150745 w 240146"/>
                  <a:gd name="connsiteY10" fmla="*/ 28248 h 70071"/>
                  <a:gd name="connsiteX11" fmla="*/ 156516 w 240146"/>
                  <a:gd name="connsiteY11" fmla="*/ 31428 h 70071"/>
                  <a:gd name="connsiteX12" fmla="*/ 167012 w 240146"/>
                  <a:gd name="connsiteY12" fmla="*/ 37664 h 70071"/>
                  <a:gd name="connsiteX13" fmla="*/ 174496 w 240146"/>
                  <a:gd name="connsiteY13" fmla="*/ 40635 h 70071"/>
                  <a:gd name="connsiteX14" fmla="*/ 175542 w 240146"/>
                  <a:gd name="connsiteY14" fmla="*/ 41011 h 70071"/>
                  <a:gd name="connsiteX15" fmla="*/ 189717 w 240146"/>
                  <a:gd name="connsiteY15" fmla="*/ 51181 h 70071"/>
                  <a:gd name="connsiteX16" fmla="*/ 197495 w 240146"/>
                  <a:gd name="connsiteY16" fmla="*/ 55073 h 70071"/>
                  <a:gd name="connsiteX17" fmla="*/ 204144 w 240146"/>
                  <a:gd name="connsiteY17" fmla="*/ 59257 h 70071"/>
                  <a:gd name="connsiteX18" fmla="*/ 205314 w 240146"/>
                  <a:gd name="connsiteY18" fmla="*/ 60011 h 70071"/>
                  <a:gd name="connsiteX19" fmla="*/ 205314 w 240146"/>
                  <a:gd name="connsiteY19" fmla="*/ 60011 h 70071"/>
                  <a:gd name="connsiteX20" fmla="*/ 205314 w 240146"/>
                  <a:gd name="connsiteY20" fmla="*/ 60262 h 70071"/>
                  <a:gd name="connsiteX21" fmla="*/ 205314 w 240146"/>
                  <a:gd name="connsiteY21" fmla="*/ 60638 h 70071"/>
                  <a:gd name="connsiteX22" fmla="*/ 205314 w 240146"/>
                  <a:gd name="connsiteY22" fmla="*/ 61057 h 70071"/>
                  <a:gd name="connsiteX23" fmla="*/ 204646 w 240146"/>
                  <a:gd name="connsiteY23" fmla="*/ 60680 h 70071"/>
                  <a:gd name="connsiteX24" fmla="*/ 204646 w 240146"/>
                  <a:gd name="connsiteY24" fmla="*/ 60680 h 70071"/>
                  <a:gd name="connsiteX25" fmla="*/ 203851 w 240146"/>
                  <a:gd name="connsiteY25" fmla="*/ 60680 h 70071"/>
                  <a:gd name="connsiteX26" fmla="*/ 202847 w 240146"/>
                  <a:gd name="connsiteY26" fmla="*/ 60680 h 70071"/>
                  <a:gd name="connsiteX27" fmla="*/ 198331 w 240146"/>
                  <a:gd name="connsiteY27" fmla="*/ 61015 h 70071"/>
                  <a:gd name="connsiteX28" fmla="*/ 194150 w 240146"/>
                  <a:gd name="connsiteY28" fmla="*/ 61015 h 70071"/>
                  <a:gd name="connsiteX29" fmla="*/ 191766 w 240146"/>
                  <a:gd name="connsiteY29" fmla="*/ 61392 h 70071"/>
                  <a:gd name="connsiteX30" fmla="*/ 184741 w 240146"/>
                  <a:gd name="connsiteY30" fmla="*/ 61015 h 70071"/>
                  <a:gd name="connsiteX31" fmla="*/ 178594 w 240146"/>
                  <a:gd name="connsiteY31" fmla="*/ 60806 h 70071"/>
                  <a:gd name="connsiteX32" fmla="*/ 169897 w 240146"/>
                  <a:gd name="connsiteY32" fmla="*/ 61015 h 70071"/>
                  <a:gd name="connsiteX33" fmla="*/ 164084 w 240146"/>
                  <a:gd name="connsiteY33" fmla="*/ 61434 h 70071"/>
                  <a:gd name="connsiteX34" fmla="*/ 155052 w 240146"/>
                  <a:gd name="connsiteY34" fmla="*/ 61015 h 70071"/>
                  <a:gd name="connsiteX35" fmla="*/ 148195 w 240146"/>
                  <a:gd name="connsiteY35" fmla="*/ 60806 h 70071"/>
                  <a:gd name="connsiteX36" fmla="*/ 136946 w 240146"/>
                  <a:gd name="connsiteY36" fmla="*/ 61015 h 70071"/>
                  <a:gd name="connsiteX37" fmla="*/ 123565 w 240146"/>
                  <a:gd name="connsiteY37" fmla="*/ 61015 h 70071"/>
                  <a:gd name="connsiteX38" fmla="*/ 115620 w 240146"/>
                  <a:gd name="connsiteY38" fmla="*/ 62271 h 70071"/>
                  <a:gd name="connsiteX39" fmla="*/ 114533 w 240146"/>
                  <a:gd name="connsiteY39" fmla="*/ 62271 h 70071"/>
                  <a:gd name="connsiteX40" fmla="*/ 97137 w 240146"/>
                  <a:gd name="connsiteY40" fmla="*/ 60806 h 70071"/>
                  <a:gd name="connsiteX41" fmla="*/ 88440 w 240146"/>
                  <a:gd name="connsiteY41" fmla="*/ 61434 h 70071"/>
                  <a:gd name="connsiteX42" fmla="*/ 62389 w 240146"/>
                  <a:gd name="connsiteY42" fmla="*/ 60806 h 70071"/>
                  <a:gd name="connsiteX43" fmla="*/ 47210 w 240146"/>
                  <a:gd name="connsiteY43" fmla="*/ 61224 h 70071"/>
                  <a:gd name="connsiteX44" fmla="*/ 35000 w 240146"/>
                  <a:gd name="connsiteY44" fmla="*/ 60890 h 70071"/>
                  <a:gd name="connsiteX45" fmla="*/ 34164 w 240146"/>
                  <a:gd name="connsiteY45" fmla="*/ 60890 h 70071"/>
                  <a:gd name="connsiteX46" fmla="*/ 33662 w 240146"/>
                  <a:gd name="connsiteY46" fmla="*/ 60890 h 70071"/>
                  <a:gd name="connsiteX47" fmla="*/ 33662 w 240146"/>
                  <a:gd name="connsiteY47" fmla="*/ 60890 h 70071"/>
                  <a:gd name="connsiteX48" fmla="*/ 33662 w 240146"/>
                  <a:gd name="connsiteY48" fmla="*/ 60890 h 70071"/>
                  <a:gd name="connsiteX49" fmla="*/ 32533 w 240146"/>
                  <a:gd name="connsiteY49" fmla="*/ 61308 h 70071"/>
                  <a:gd name="connsiteX50" fmla="*/ 31404 w 240146"/>
                  <a:gd name="connsiteY50" fmla="*/ 61308 h 70071"/>
                  <a:gd name="connsiteX51" fmla="*/ 33160 w 240146"/>
                  <a:gd name="connsiteY51" fmla="*/ 60722 h 70071"/>
                  <a:gd name="connsiteX52" fmla="*/ 33662 w 240146"/>
                  <a:gd name="connsiteY52" fmla="*/ 60722 h 70071"/>
                  <a:gd name="connsiteX53" fmla="*/ 33662 w 240146"/>
                  <a:gd name="connsiteY53" fmla="*/ 60722 h 70071"/>
                  <a:gd name="connsiteX54" fmla="*/ 34247 w 240146"/>
                  <a:gd name="connsiteY54" fmla="*/ 60304 h 70071"/>
                  <a:gd name="connsiteX55" fmla="*/ 35209 w 240146"/>
                  <a:gd name="connsiteY55" fmla="*/ 59676 h 70071"/>
                  <a:gd name="connsiteX56" fmla="*/ 37383 w 240146"/>
                  <a:gd name="connsiteY56" fmla="*/ 58337 h 70071"/>
                  <a:gd name="connsiteX57" fmla="*/ 42109 w 240146"/>
                  <a:gd name="connsiteY57" fmla="*/ 54989 h 70071"/>
                  <a:gd name="connsiteX58" fmla="*/ 50053 w 240146"/>
                  <a:gd name="connsiteY58" fmla="*/ 50804 h 70071"/>
                  <a:gd name="connsiteX59" fmla="*/ 56075 w 240146"/>
                  <a:gd name="connsiteY59" fmla="*/ 47414 h 70071"/>
                  <a:gd name="connsiteX60" fmla="*/ 64856 w 240146"/>
                  <a:gd name="connsiteY60" fmla="*/ 41556 h 70071"/>
                  <a:gd name="connsiteX61" fmla="*/ 71546 w 240146"/>
                  <a:gd name="connsiteY61" fmla="*/ 37371 h 70071"/>
                  <a:gd name="connsiteX62" fmla="*/ 74850 w 240146"/>
                  <a:gd name="connsiteY62" fmla="*/ 33855 h 70071"/>
                  <a:gd name="connsiteX63" fmla="*/ 75310 w 240146"/>
                  <a:gd name="connsiteY63" fmla="*/ 33353 h 70071"/>
                  <a:gd name="connsiteX64" fmla="*/ 84760 w 240146"/>
                  <a:gd name="connsiteY64" fmla="*/ 29168 h 70071"/>
                  <a:gd name="connsiteX65" fmla="*/ 88942 w 240146"/>
                  <a:gd name="connsiteY65" fmla="*/ 25988 h 70071"/>
                  <a:gd name="connsiteX66" fmla="*/ 102281 w 240146"/>
                  <a:gd name="connsiteY66" fmla="*/ 18664 h 70071"/>
                  <a:gd name="connsiteX67" fmla="*/ 109682 w 240146"/>
                  <a:gd name="connsiteY67" fmla="*/ 13684 h 70071"/>
                  <a:gd name="connsiteX68" fmla="*/ 117669 w 240146"/>
                  <a:gd name="connsiteY68" fmla="*/ 9500 h 70071"/>
                  <a:gd name="connsiteX69" fmla="*/ 118798 w 240146"/>
                  <a:gd name="connsiteY69" fmla="*/ 3139 h 70071"/>
                  <a:gd name="connsiteX70" fmla="*/ 115411 w 240146"/>
                  <a:gd name="connsiteY70" fmla="*/ 0 h 70071"/>
                  <a:gd name="connsiteX71" fmla="*/ 110351 w 240146"/>
                  <a:gd name="connsiteY71" fmla="*/ 2302 h 70071"/>
                  <a:gd name="connsiteX72" fmla="*/ 94211 w 240146"/>
                  <a:gd name="connsiteY72" fmla="*/ 12847 h 70071"/>
                  <a:gd name="connsiteX73" fmla="*/ 83255 w 240146"/>
                  <a:gd name="connsiteY73" fmla="*/ 19208 h 70071"/>
                  <a:gd name="connsiteX74" fmla="*/ 74474 w 240146"/>
                  <a:gd name="connsiteY74" fmla="*/ 24774 h 70071"/>
                  <a:gd name="connsiteX75" fmla="*/ 66111 w 240146"/>
                  <a:gd name="connsiteY75" fmla="*/ 30215 h 70071"/>
                  <a:gd name="connsiteX76" fmla="*/ 61929 w 240146"/>
                  <a:gd name="connsiteY76" fmla="*/ 31972 h 70071"/>
                  <a:gd name="connsiteX77" fmla="*/ 60507 w 240146"/>
                  <a:gd name="connsiteY77" fmla="*/ 33102 h 70071"/>
                  <a:gd name="connsiteX78" fmla="*/ 59420 w 240146"/>
                  <a:gd name="connsiteY78" fmla="*/ 33897 h 70071"/>
                  <a:gd name="connsiteX79" fmla="*/ 57078 w 240146"/>
                  <a:gd name="connsiteY79" fmla="*/ 35404 h 70071"/>
                  <a:gd name="connsiteX80" fmla="*/ 50680 w 240146"/>
                  <a:gd name="connsiteY80" fmla="*/ 39589 h 70071"/>
                  <a:gd name="connsiteX81" fmla="*/ 37550 w 240146"/>
                  <a:gd name="connsiteY81" fmla="*/ 47289 h 70071"/>
                  <a:gd name="connsiteX82" fmla="*/ 30233 w 240146"/>
                  <a:gd name="connsiteY82" fmla="*/ 51474 h 70071"/>
                  <a:gd name="connsiteX83" fmla="*/ 25257 w 240146"/>
                  <a:gd name="connsiteY83" fmla="*/ 54319 h 70071"/>
                  <a:gd name="connsiteX84" fmla="*/ 21075 w 240146"/>
                  <a:gd name="connsiteY84" fmla="*/ 56747 h 70071"/>
                  <a:gd name="connsiteX85" fmla="*/ 753 w 240146"/>
                  <a:gd name="connsiteY85" fmla="*/ 69552 h 70071"/>
                  <a:gd name="connsiteX86" fmla="*/ 0 w 240146"/>
                  <a:gd name="connsiteY86" fmla="*/ 70054 h 70071"/>
                  <a:gd name="connsiteX87" fmla="*/ 3764 w 240146"/>
                  <a:gd name="connsiteY87" fmla="*/ 70054 h 70071"/>
                  <a:gd name="connsiteX88" fmla="*/ 10286 w 240146"/>
                  <a:gd name="connsiteY88" fmla="*/ 70054 h 70071"/>
                  <a:gd name="connsiteX89" fmla="*/ 25424 w 240146"/>
                  <a:gd name="connsiteY89" fmla="*/ 70054 h 70071"/>
                  <a:gd name="connsiteX90" fmla="*/ 31571 w 240146"/>
                  <a:gd name="connsiteY90" fmla="*/ 70054 h 70071"/>
                  <a:gd name="connsiteX91" fmla="*/ 36338 w 240146"/>
                  <a:gd name="connsiteY91" fmla="*/ 70054 h 70071"/>
                  <a:gd name="connsiteX92" fmla="*/ 69289 w 240146"/>
                  <a:gd name="connsiteY92" fmla="*/ 69427 h 70071"/>
                  <a:gd name="connsiteX93" fmla="*/ 90991 w 240146"/>
                  <a:gd name="connsiteY93" fmla="*/ 69636 h 70071"/>
                  <a:gd name="connsiteX94" fmla="*/ 108720 w 240146"/>
                  <a:gd name="connsiteY94" fmla="*/ 69427 h 70071"/>
                  <a:gd name="connsiteX95" fmla="*/ 126116 w 240146"/>
                  <a:gd name="connsiteY95" fmla="*/ 69176 h 70071"/>
                  <a:gd name="connsiteX96" fmla="*/ 133726 w 240146"/>
                  <a:gd name="connsiteY96" fmla="*/ 69845 h 70071"/>
                  <a:gd name="connsiteX97" fmla="*/ 142089 w 240146"/>
                  <a:gd name="connsiteY97" fmla="*/ 69427 h 70071"/>
                  <a:gd name="connsiteX98" fmla="*/ 149700 w 240146"/>
                  <a:gd name="connsiteY98" fmla="*/ 69176 h 70071"/>
                  <a:gd name="connsiteX99" fmla="*/ 164879 w 240146"/>
                  <a:gd name="connsiteY99" fmla="*/ 69427 h 70071"/>
                  <a:gd name="connsiteX100" fmla="*/ 179347 w 240146"/>
                  <a:gd name="connsiteY100" fmla="*/ 69845 h 70071"/>
                  <a:gd name="connsiteX101" fmla="*/ 189675 w 240146"/>
                  <a:gd name="connsiteY101" fmla="*/ 69468 h 70071"/>
                  <a:gd name="connsiteX102" fmla="*/ 198875 w 240146"/>
                  <a:gd name="connsiteY102" fmla="*/ 70054 h 70071"/>
                  <a:gd name="connsiteX103" fmla="*/ 225344 w 240146"/>
                  <a:gd name="connsiteY103" fmla="*/ 69720 h 70071"/>
                  <a:gd name="connsiteX104" fmla="*/ 232996 w 240146"/>
                  <a:gd name="connsiteY104" fmla="*/ 69720 h 70071"/>
                  <a:gd name="connsiteX105" fmla="*/ 239980 w 240146"/>
                  <a:gd name="connsiteY105" fmla="*/ 69720 h 70071"/>
                  <a:gd name="connsiteX106" fmla="*/ 239980 w 240146"/>
                  <a:gd name="connsiteY106" fmla="*/ 69720 h 70071"/>
                  <a:gd name="connsiteX107" fmla="*/ 226724 w 240146"/>
                  <a:gd name="connsiteY107" fmla="*/ 61936 h 70071"/>
                  <a:gd name="connsiteX108" fmla="*/ 200380 w 240146"/>
                  <a:gd name="connsiteY108" fmla="*/ 45991 h 70071"/>
                  <a:gd name="connsiteX109" fmla="*/ 184866 w 240146"/>
                  <a:gd name="connsiteY109" fmla="*/ 37371 h 70071"/>
                  <a:gd name="connsiteX110" fmla="*/ 169813 w 240146"/>
                  <a:gd name="connsiteY110" fmla="*/ 28624 h 70071"/>
                  <a:gd name="connsiteX111" fmla="*/ 163624 w 240146"/>
                  <a:gd name="connsiteY111" fmla="*/ 24188 h 70071"/>
                  <a:gd name="connsiteX112" fmla="*/ 161701 w 240146"/>
                  <a:gd name="connsiteY112" fmla="*/ 23310 h 70071"/>
                  <a:gd name="connsiteX113" fmla="*/ 158941 w 240146"/>
                  <a:gd name="connsiteY113" fmla="*/ 21929 h 70071"/>
                  <a:gd name="connsiteX114" fmla="*/ 155011 w 240146"/>
                  <a:gd name="connsiteY114" fmla="*/ 19836 h 70071"/>
                  <a:gd name="connsiteX115" fmla="*/ 147484 w 240146"/>
                  <a:gd name="connsiteY115" fmla="*/ 15107 h 70071"/>
                  <a:gd name="connsiteX116" fmla="*/ 140416 w 240146"/>
                  <a:gd name="connsiteY116" fmla="*/ 10378 h 70071"/>
                  <a:gd name="connsiteX117" fmla="*/ 133684 w 240146"/>
                  <a:gd name="connsiteY117" fmla="*/ 6863 h 70071"/>
                  <a:gd name="connsiteX118" fmla="*/ 125865 w 240146"/>
                  <a:gd name="connsiteY118" fmla="*/ 1716 h 70071"/>
                  <a:gd name="connsiteX119" fmla="*/ 121265 w 240146"/>
                  <a:gd name="connsiteY119" fmla="*/ 1214 h 70071"/>
                  <a:gd name="connsiteX120" fmla="*/ 119007 w 240146"/>
                  <a:gd name="connsiteY120" fmla="*/ 2553 h 70071"/>
                  <a:gd name="connsiteX121" fmla="*/ 117753 w 240146"/>
                  <a:gd name="connsiteY121" fmla="*/ 5022 h 7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146" h="70071">
                    <a:moveTo>
                      <a:pt x="117753" y="5022"/>
                    </a:moveTo>
                    <a:cubicBezTo>
                      <a:pt x="117585" y="6574"/>
                      <a:pt x="118129" y="8127"/>
                      <a:pt x="119258" y="9207"/>
                    </a:cubicBezTo>
                    <a:cubicBezTo>
                      <a:pt x="120010" y="9667"/>
                      <a:pt x="121725" y="10922"/>
                      <a:pt x="123440" y="11885"/>
                    </a:cubicBezTo>
                    <a:cubicBezTo>
                      <a:pt x="124359" y="12400"/>
                      <a:pt x="125363" y="12818"/>
                      <a:pt x="126367" y="13140"/>
                    </a:cubicBezTo>
                    <a:cubicBezTo>
                      <a:pt x="127245" y="13458"/>
                      <a:pt x="128081" y="13881"/>
                      <a:pt x="128834" y="14396"/>
                    </a:cubicBezTo>
                    <a:cubicBezTo>
                      <a:pt x="130172" y="15204"/>
                      <a:pt x="131427" y="16112"/>
                      <a:pt x="132639" y="17116"/>
                    </a:cubicBezTo>
                    <a:cubicBezTo>
                      <a:pt x="133559" y="17882"/>
                      <a:pt x="134563" y="18556"/>
                      <a:pt x="135608" y="19125"/>
                    </a:cubicBezTo>
                    <a:cubicBezTo>
                      <a:pt x="136862" y="19920"/>
                      <a:pt x="138243" y="20464"/>
                      <a:pt x="140082" y="21552"/>
                    </a:cubicBezTo>
                    <a:cubicBezTo>
                      <a:pt x="141002" y="22096"/>
                      <a:pt x="142466" y="22514"/>
                      <a:pt x="143218" y="22933"/>
                    </a:cubicBezTo>
                    <a:cubicBezTo>
                      <a:pt x="144682" y="23870"/>
                      <a:pt x="146062" y="24887"/>
                      <a:pt x="147400" y="25988"/>
                    </a:cubicBezTo>
                    <a:cubicBezTo>
                      <a:pt x="148445" y="26821"/>
                      <a:pt x="149574" y="27578"/>
                      <a:pt x="150745" y="28248"/>
                    </a:cubicBezTo>
                    <a:lnTo>
                      <a:pt x="156516" y="31428"/>
                    </a:lnTo>
                    <a:lnTo>
                      <a:pt x="167012" y="37664"/>
                    </a:lnTo>
                    <a:cubicBezTo>
                      <a:pt x="169227" y="39212"/>
                      <a:pt x="171820" y="40229"/>
                      <a:pt x="174496" y="40635"/>
                    </a:cubicBezTo>
                    <a:cubicBezTo>
                      <a:pt x="174831" y="40786"/>
                      <a:pt x="175165" y="40911"/>
                      <a:pt x="175542" y="41011"/>
                    </a:cubicBezTo>
                    <a:cubicBezTo>
                      <a:pt x="178009" y="42518"/>
                      <a:pt x="182567" y="46912"/>
                      <a:pt x="189717" y="51181"/>
                    </a:cubicBezTo>
                    <a:cubicBezTo>
                      <a:pt x="191557" y="52311"/>
                      <a:pt x="195613" y="53985"/>
                      <a:pt x="197495" y="55073"/>
                    </a:cubicBezTo>
                    <a:lnTo>
                      <a:pt x="204144" y="59257"/>
                    </a:lnTo>
                    <a:lnTo>
                      <a:pt x="205314" y="60011"/>
                    </a:lnTo>
                    <a:lnTo>
                      <a:pt x="205314" y="60011"/>
                    </a:lnTo>
                    <a:cubicBezTo>
                      <a:pt x="205314" y="60011"/>
                      <a:pt x="205314" y="60011"/>
                      <a:pt x="205314" y="60262"/>
                    </a:cubicBezTo>
                    <a:cubicBezTo>
                      <a:pt x="205314" y="60513"/>
                      <a:pt x="205314" y="60555"/>
                      <a:pt x="205314" y="60638"/>
                    </a:cubicBezTo>
                    <a:cubicBezTo>
                      <a:pt x="205314" y="60722"/>
                      <a:pt x="205816" y="60931"/>
                      <a:pt x="205314" y="61057"/>
                    </a:cubicBezTo>
                    <a:lnTo>
                      <a:pt x="204646" y="60680"/>
                    </a:lnTo>
                    <a:lnTo>
                      <a:pt x="204646" y="60680"/>
                    </a:lnTo>
                    <a:cubicBezTo>
                      <a:pt x="204646" y="60680"/>
                      <a:pt x="204227" y="60680"/>
                      <a:pt x="203851" y="60680"/>
                    </a:cubicBezTo>
                    <a:lnTo>
                      <a:pt x="202847" y="60680"/>
                    </a:lnTo>
                    <a:cubicBezTo>
                      <a:pt x="201342" y="60714"/>
                      <a:pt x="199837" y="60827"/>
                      <a:pt x="198331" y="61015"/>
                    </a:cubicBezTo>
                    <a:lnTo>
                      <a:pt x="194150" y="61015"/>
                    </a:lnTo>
                    <a:cubicBezTo>
                      <a:pt x="193355" y="61015"/>
                      <a:pt x="192519" y="61145"/>
                      <a:pt x="191766" y="61392"/>
                    </a:cubicBezTo>
                    <a:cubicBezTo>
                      <a:pt x="189257" y="61392"/>
                      <a:pt x="186999" y="61182"/>
                      <a:pt x="184741" y="61015"/>
                    </a:cubicBezTo>
                    <a:cubicBezTo>
                      <a:pt x="183989" y="61015"/>
                      <a:pt x="183277" y="60806"/>
                      <a:pt x="178594" y="60806"/>
                    </a:cubicBezTo>
                    <a:cubicBezTo>
                      <a:pt x="176043" y="60806"/>
                      <a:pt x="173493" y="61015"/>
                      <a:pt x="169897" y="61015"/>
                    </a:cubicBezTo>
                    <a:cubicBezTo>
                      <a:pt x="168098" y="61015"/>
                      <a:pt x="165715" y="61434"/>
                      <a:pt x="164084" y="61434"/>
                    </a:cubicBezTo>
                    <a:cubicBezTo>
                      <a:pt x="160823" y="61434"/>
                      <a:pt x="158314" y="61434"/>
                      <a:pt x="155052" y="61015"/>
                    </a:cubicBezTo>
                    <a:cubicBezTo>
                      <a:pt x="152501" y="60806"/>
                      <a:pt x="150327" y="60806"/>
                      <a:pt x="148195" y="60806"/>
                    </a:cubicBezTo>
                    <a:lnTo>
                      <a:pt x="136946" y="61015"/>
                    </a:lnTo>
                    <a:lnTo>
                      <a:pt x="123565" y="61015"/>
                    </a:lnTo>
                    <a:cubicBezTo>
                      <a:pt x="120847" y="60827"/>
                      <a:pt x="118129" y="61258"/>
                      <a:pt x="115620" y="62271"/>
                    </a:cubicBezTo>
                    <a:cubicBezTo>
                      <a:pt x="115244" y="62271"/>
                      <a:pt x="114867" y="62271"/>
                      <a:pt x="114533" y="62271"/>
                    </a:cubicBezTo>
                    <a:cubicBezTo>
                      <a:pt x="111606" y="62271"/>
                      <a:pt x="105459" y="60806"/>
                      <a:pt x="97137" y="60806"/>
                    </a:cubicBezTo>
                    <a:cubicBezTo>
                      <a:pt x="94963" y="60806"/>
                      <a:pt x="90615" y="61434"/>
                      <a:pt x="88440" y="61434"/>
                    </a:cubicBezTo>
                    <a:cubicBezTo>
                      <a:pt x="76146" y="61434"/>
                      <a:pt x="72885" y="60806"/>
                      <a:pt x="62389" y="60806"/>
                    </a:cubicBezTo>
                    <a:cubicBezTo>
                      <a:pt x="57706" y="60806"/>
                      <a:pt x="52269" y="61224"/>
                      <a:pt x="47210" y="61224"/>
                    </a:cubicBezTo>
                    <a:cubicBezTo>
                      <a:pt x="43363" y="61224"/>
                      <a:pt x="38429" y="61224"/>
                      <a:pt x="35000" y="60890"/>
                    </a:cubicBezTo>
                    <a:lnTo>
                      <a:pt x="34164" y="60890"/>
                    </a:lnTo>
                    <a:cubicBezTo>
                      <a:pt x="33620" y="60890"/>
                      <a:pt x="33620" y="60890"/>
                      <a:pt x="33662" y="60890"/>
                    </a:cubicBezTo>
                    <a:cubicBezTo>
                      <a:pt x="33704" y="60890"/>
                      <a:pt x="33662" y="60890"/>
                      <a:pt x="33662" y="60890"/>
                    </a:cubicBezTo>
                    <a:lnTo>
                      <a:pt x="33662" y="60890"/>
                    </a:lnTo>
                    <a:cubicBezTo>
                      <a:pt x="33285" y="61069"/>
                      <a:pt x="32909" y="61208"/>
                      <a:pt x="32533" y="61308"/>
                    </a:cubicBezTo>
                    <a:cubicBezTo>
                      <a:pt x="32156" y="61375"/>
                      <a:pt x="31780" y="61375"/>
                      <a:pt x="31404" y="61308"/>
                    </a:cubicBezTo>
                    <a:cubicBezTo>
                      <a:pt x="31947" y="61036"/>
                      <a:pt x="32533" y="60839"/>
                      <a:pt x="33160" y="60722"/>
                    </a:cubicBezTo>
                    <a:lnTo>
                      <a:pt x="33662" y="60722"/>
                    </a:lnTo>
                    <a:lnTo>
                      <a:pt x="33662" y="60722"/>
                    </a:lnTo>
                    <a:cubicBezTo>
                      <a:pt x="33662" y="60722"/>
                      <a:pt x="33954" y="60513"/>
                      <a:pt x="34247" y="60304"/>
                    </a:cubicBezTo>
                    <a:lnTo>
                      <a:pt x="35209" y="59676"/>
                    </a:lnTo>
                    <a:lnTo>
                      <a:pt x="37383" y="58337"/>
                    </a:lnTo>
                    <a:cubicBezTo>
                      <a:pt x="38931" y="57416"/>
                      <a:pt x="40854" y="55742"/>
                      <a:pt x="42109" y="54989"/>
                    </a:cubicBezTo>
                    <a:cubicBezTo>
                      <a:pt x="44910" y="53315"/>
                      <a:pt x="47168" y="52185"/>
                      <a:pt x="50053" y="50804"/>
                    </a:cubicBezTo>
                    <a:cubicBezTo>
                      <a:pt x="52939" y="49423"/>
                      <a:pt x="54235" y="48544"/>
                      <a:pt x="56075" y="47414"/>
                    </a:cubicBezTo>
                    <a:lnTo>
                      <a:pt x="64856" y="41556"/>
                    </a:lnTo>
                    <a:lnTo>
                      <a:pt x="71546" y="37371"/>
                    </a:lnTo>
                    <a:cubicBezTo>
                      <a:pt x="74139" y="35529"/>
                      <a:pt x="73763" y="35739"/>
                      <a:pt x="74850" y="33855"/>
                    </a:cubicBezTo>
                    <a:cubicBezTo>
                      <a:pt x="74850" y="33855"/>
                      <a:pt x="75101" y="33437"/>
                      <a:pt x="75310" y="33353"/>
                    </a:cubicBezTo>
                    <a:cubicBezTo>
                      <a:pt x="78572" y="32186"/>
                      <a:pt x="81708" y="30788"/>
                      <a:pt x="84760" y="29168"/>
                    </a:cubicBezTo>
                    <a:cubicBezTo>
                      <a:pt x="85847" y="28541"/>
                      <a:pt x="87687" y="26657"/>
                      <a:pt x="88942" y="25988"/>
                    </a:cubicBezTo>
                    <a:cubicBezTo>
                      <a:pt x="95089" y="22263"/>
                      <a:pt x="97054" y="21803"/>
                      <a:pt x="102281" y="18664"/>
                    </a:cubicBezTo>
                    <a:cubicBezTo>
                      <a:pt x="104664" y="17242"/>
                      <a:pt x="107131" y="15233"/>
                      <a:pt x="109682" y="13684"/>
                    </a:cubicBezTo>
                    <a:cubicBezTo>
                      <a:pt x="112233" y="12136"/>
                      <a:pt x="116414" y="10127"/>
                      <a:pt x="117669" y="9500"/>
                    </a:cubicBezTo>
                    <a:cubicBezTo>
                      <a:pt x="119467" y="7901"/>
                      <a:pt x="119927" y="5265"/>
                      <a:pt x="118798" y="3139"/>
                    </a:cubicBezTo>
                    <a:cubicBezTo>
                      <a:pt x="118045" y="1762"/>
                      <a:pt x="116833" y="665"/>
                      <a:pt x="115411" y="0"/>
                    </a:cubicBezTo>
                    <a:cubicBezTo>
                      <a:pt x="113613" y="465"/>
                      <a:pt x="111899" y="1243"/>
                      <a:pt x="110351" y="2302"/>
                    </a:cubicBezTo>
                    <a:cubicBezTo>
                      <a:pt x="104748" y="5691"/>
                      <a:pt x="99479" y="9667"/>
                      <a:pt x="94211" y="12847"/>
                    </a:cubicBezTo>
                    <a:cubicBezTo>
                      <a:pt x="92245" y="14019"/>
                      <a:pt x="90029" y="15065"/>
                      <a:pt x="83255" y="19208"/>
                    </a:cubicBezTo>
                    <a:lnTo>
                      <a:pt x="74474" y="24774"/>
                    </a:lnTo>
                    <a:cubicBezTo>
                      <a:pt x="69414" y="27829"/>
                      <a:pt x="66989" y="29545"/>
                      <a:pt x="66111" y="30215"/>
                    </a:cubicBezTo>
                    <a:cubicBezTo>
                      <a:pt x="65232" y="30884"/>
                      <a:pt x="63434" y="31093"/>
                      <a:pt x="61929" y="31972"/>
                    </a:cubicBezTo>
                    <a:cubicBezTo>
                      <a:pt x="61594" y="32181"/>
                      <a:pt x="61134" y="32600"/>
                      <a:pt x="60507" y="33102"/>
                    </a:cubicBezTo>
                    <a:lnTo>
                      <a:pt x="59420" y="33897"/>
                    </a:lnTo>
                    <a:cubicBezTo>
                      <a:pt x="58667" y="34450"/>
                      <a:pt x="57873" y="34952"/>
                      <a:pt x="57078" y="35404"/>
                    </a:cubicBezTo>
                    <a:cubicBezTo>
                      <a:pt x="54611" y="36910"/>
                      <a:pt x="52562" y="38417"/>
                      <a:pt x="50680" y="39589"/>
                    </a:cubicBezTo>
                    <a:lnTo>
                      <a:pt x="37550" y="47289"/>
                    </a:lnTo>
                    <a:cubicBezTo>
                      <a:pt x="35251" y="48670"/>
                      <a:pt x="32574" y="50176"/>
                      <a:pt x="30233" y="51474"/>
                    </a:cubicBezTo>
                    <a:lnTo>
                      <a:pt x="25257" y="54319"/>
                    </a:lnTo>
                    <a:lnTo>
                      <a:pt x="21075" y="56747"/>
                    </a:lnTo>
                    <a:cubicBezTo>
                      <a:pt x="13674" y="61224"/>
                      <a:pt x="7569" y="65409"/>
                      <a:pt x="753" y="69552"/>
                    </a:cubicBezTo>
                    <a:cubicBezTo>
                      <a:pt x="502" y="69690"/>
                      <a:pt x="251" y="69858"/>
                      <a:pt x="0" y="70054"/>
                    </a:cubicBezTo>
                    <a:lnTo>
                      <a:pt x="3764" y="70054"/>
                    </a:lnTo>
                    <a:lnTo>
                      <a:pt x="10286" y="70054"/>
                    </a:lnTo>
                    <a:lnTo>
                      <a:pt x="25424" y="70054"/>
                    </a:lnTo>
                    <a:lnTo>
                      <a:pt x="31571" y="70054"/>
                    </a:lnTo>
                    <a:lnTo>
                      <a:pt x="36338" y="70054"/>
                    </a:lnTo>
                    <a:cubicBezTo>
                      <a:pt x="47586" y="70054"/>
                      <a:pt x="58793" y="69427"/>
                      <a:pt x="69289" y="69427"/>
                    </a:cubicBezTo>
                    <a:cubicBezTo>
                      <a:pt x="73470" y="69427"/>
                      <a:pt x="77233" y="69636"/>
                      <a:pt x="90991" y="69636"/>
                    </a:cubicBezTo>
                    <a:lnTo>
                      <a:pt x="108720" y="69427"/>
                    </a:lnTo>
                    <a:cubicBezTo>
                      <a:pt x="118882" y="69427"/>
                      <a:pt x="123941" y="69176"/>
                      <a:pt x="126116" y="69176"/>
                    </a:cubicBezTo>
                    <a:cubicBezTo>
                      <a:pt x="128290" y="69176"/>
                      <a:pt x="130799" y="69845"/>
                      <a:pt x="133726" y="69845"/>
                    </a:cubicBezTo>
                    <a:cubicBezTo>
                      <a:pt x="135148" y="69845"/>
                      <a:pt x="137699" y="69427"/>
                      <a:pt x="142089" y="69427"/>
                    </a:cubicBezTo>
                    <a:cubicBezTo>
                      <a:pt x="144975" y="69427"/>
                      <a:pt x="147525" y="69176"/>
                      <a:pt x="149700" y="69176"/>
                    </a:cubicBezTo>
                    <a:lnTo>
                      <a:pt x="164879" y="69427"/>
                    </a:lnTo>
                    <a:cubicBezTo>
                      <a:pt x="170315" y="69427"/>
                      <a:pt x="177173" y="69845"/>
                      <a:pt x="179347" y="69845"/>
                    </a:cubicBezTo>
                    <a:cubicBezTo>
                      <a:pt x="182818" y="69845"/>
                      <a:pt x="186247" y="69552"/>
                      <a:pt x="189675" y="69468"/>
                    </a:cubicBezTo>
                    <a:cubicBezTo>
                      <a:pt x="192728" y="69937"/>
                      <a:pt x="195781" y="70134"/>
                      <a:pt x="198875" y="70054"/>
                    </a:cubicBezTo>
                    <a:lnTo>
                      <a:pt x="225344" y="69720"/>
                    </a:lnTo>
                    <a:lnTo>
                      <a:pt x="232996" y="69720"/>
                    </a:lnTo>
                    <a:lnTo>
                      <a:pt x="239980" y="69720"/>
                    </a:lnTo>
                    <a:cubicBezTo>
                      <a:pt x="239980" y="69720"/>
                      <a:pt x="240356" y="69720"/>
                      <a:pt x="239980" y="69720"/>
                    </a:cubicBezTo>
                    <a:lnTo>
                      <a:pt x="226724" y="61936"/>
                    </a:lnTo>
                    <a:lnTo>
                      <a:pt x="200380" y="45991"/>
                    </a:lnTo>
                    <a:lnTo>
                      <a:pt x="184866" y="37371"/>
                    </a:lnTo>
                    <a:cubicBezTo>
                      <a:pt x="176169" y="32181"/>
                      <a:pt x="171695" y="29754"/>
                      <a:pt x="169813" y="28624"/>
                    </a:cubicBezTo>
                    <a:cubicBezTo>
                      <a:pt x="167931" y="27494"/>
                      <a:pt x="166091" y="25695"/>
                      <a:pt x="163624" y="24188"/>
                    </a:cubicBezTo>
                    <a:cubicBezTo>
                      <a:pt x="162997" y="23854"/>
                      <a:pt x="162370" y="23557"/>
                      <a:pt x="161701" y="23310"/>
                    </a:cubicBezTo>
                    <a:cubicBezTo>
                      <a:pt x="160739" y="22900"/>
                      <a:pt x="159819" y="22439"/>
                      <a:pt x="158941" y="21929"/>
                    </a:cubicBezTo>
                    <a:cubicBezTo>
                      <a:pt x="157478" y="21050"/>
                      <a:pt x="156097" y="20464"/>
                      <a:pt x="155011" y="19836"/>
                    </a:cubicBezTo>
                    <a:lnTo>
                      <a:pt x="147484" y="15107"/>
                    </a:lnTo>
                    <a:cubicBezTo>
                      <a:pt x="144765" y="13475"/>
                      <a:pt x="141504" y="10922"/>
                      <a:pt x="140416" y="10378"/>
                    </a:cubicBezTo>
                    <a:cubicBezTo>
                      <a:pt x="138243" y="9081"/>
                      <a:pt x="135859" y="8160"/>
                      <a:pt x="133684" y="6863"/>
                    </a:cubicBezTo>
                    <a:cubicBezTo>
                      <a:pt x="132221" y="5984"/>
                      <a:pt x="128415" y="3264"/>
                      <a:pt x="125865" y="1716"/>
                    </a:cubicBezTo>
                    <a:cubicBezTo>
                      <a:pt x="124569" y="636"/>
                      <a:pt x="122770" y="439"/>
                      <a:pt x="121265" y="1214"/>
                    </a:cubicBezTo>
                    <a:cubicBezTo>
                      <a:pt x="120303" y="1180"/>
                      <a:pt x="119426" y="1703"/>
                      <a:pt x="119007" y="2553"/>
                    </a:cubicBezTo>
                    <a:cubicBezTo>
                      <a:pt x="118505" y="3335"/>
                      <a:pt x="118087" y="4160"/>
                      <a:pt x="117753" y="5022"/>
                    </a:cubicBezTo>
                    <a:close/>
                  </a:path>
                </a:pathLst>
              </a:custGeom>
              <a:solidFill>
                <a:schemeClr val="bg1"/>
              </a:solidFill>
              <a:ln w="3805" cap="flat">
                <a:noFill/>
                <a:prstDash val="solid"/>
                <a:miter/>
              </a:ln>
            </p:spPr>
            <p:txBody>
              <a:bodyPr wrap="none" rtlCol="0" anchor="ctr"/>
              <a:lstStyle/>
              <a:p>
                <a:endParaRPr lang="en-CA"/>
              </a:p>
            </p:txBody>
          </p:sp>
          <p:sp>
            <p:nvSpPr>
              <p:cNvPr id="334" name="Freeform 333">
                <a:extLst>
                  <a:ext uri="{FF2B5EF4-FFF2-40B4-BE49-F238E27FC236}">
                    <a16:creationId xmlns:a16="http://schemas.microsoft.com/office/drawing/2014/main" id="{17939795-9557-3C43-B4B9-2B39F25D1DF0}"/>
                  </a:ext>
                </a:extLst>
              </p:cNvPr>
              <p:cNvSpPr/>
              <p:nvPr/>
            </p:nvSpPr>
            <p:spPr>
              <a:xfrm>
                <a:off x="8266248" y="3343633"/>
                <a:ext cx="124485" cy="104767"/>
              </a:xfrm>
              <a:custGeom>
                <a:avLst/>
                <a:gdLst>
                  <a:gd name="connsiteX0" fmla="*/ 121558 w 124485"/>
                  <a:gd name="connsiteY0" fmla="*/ 99558 h 104767"/>
                  <a:gd name="connsiteX1" fmla="*/ 124276 w 124485"/>
                  <a:gd name="connsiteY1" fmla="*/ 96168 h 104767"/>
                  <a:gd name="connsiteX2" fmla="*/ 124276 w 124485"/>
                  <a:gd name="connsiteY2" fmla="*/ 91313 h 104767"/>
                  <a:gd name="connsiteX3" fmla="*/ 123858 w 124485"/>
                  <a:gd name="connsiteY3" fmla="*/ 88133 h 104767"/>
                  <a:gd name="connsiteX4" fmla="*/ 123858 w 124485"/>
                  <a:gd name="connsiteY4" fmla="*/ 85371 h 104767"/>
                  <a:gd name="connsiteX5" fmla="*/ 124276 w 124485"/>
                  <a:gd name="connsiteY5" fmla="*/ 80726 h 104767"/>
                  <a:gd name="connsiteX6" fmla="*/ 124276 w 124485"/>
                  <a:gd name="connsiteY6" fmla="*/ 77127 h 104767"/>
                  <a:gd name="connsiteX7" fmla="*/ 124276 w 124485"/>
                  <a:gd name="connsiteY7" fmla="*/ 72021 h 104767"/>
                  <a:gd name="connsiteX8" fmla="*/ 123858 w 124485"/>
                  <a:gd name="connsiteY8" fmla="*/ 68631 h 104767"/>
                  <a:gd name="connsiteX9" fmla="*/ 124276 w 124485"/>
                  <a:gd name="connsiteY9" fmla="*/ 63359 h 104767"/>
                  <a:gd name="connsiteX10" fmla="*/ 124276 w 124485"/>
                  <a:gd name="connsiteY10" fmla="*/ 59174 h 104767"/>
                  <a:gd name="connsiteX11" fmla="*/ 124276 w 124485"/>
                  <a:gd name="connsiteY11" fmla="*/ 52604 h 104767"/>
                  <a:gd name="connsiteX12" fmla="*/ 124276 w 124485"/>
                  <a:gd name="connsiteY12" fmla="*/ 41514 h 104767"/>
                  <a:gd name="connsiteX13" fmla="*/ 123021 w 124485"/>
                  <a:gd name="connsiteY13" fmla="*/ 34274 h 104767"/>
                  <a:gd name="connsiteX14" fmla="*/ 123021 w 124485"/>
                  <a:gd name="connsiteY14" fmla="*/ 33311 h 104767"/>
                  <a:gd name="connsiteX15" fmla="*/ 124485 w 124485"/>
                  <a:gd name="connsiteY15" fmla="*/ 17535 h 104767"/>
                  <a:gd name="connsiteX16" fmla="*/ 123858 w 124485"/>
                  <a:gd name="connsiteY16" fmla="*/ 9667 h 104767"/>
                  <a:gd name="connsiteX17" fmla="*/ 123858 w 124485"/>
                  <a:gd name="connsiteY17" fmla="*/ 2720 h 104767"/>
                  <a:gd name="connsiteX18" fmla="*/ 123858 w 124485"/>
                  <a:gd name="connsiteY18" fmla="*/ 335 h 104767"/>
                  <a:gd name="connsiteX19" fmla="*/ 123272 w 124485"/>
                  <a:gd name="connsiteY19" fmla="*/ 335 h 104767"/>
                  <a:gd name="connsiteX20" fmla="*/ 120470 w 124485"/>
                  <a:gd name="connsiteY20" fmla="*/ 335 h 104767"/>
                  <a:gd name="connsiteX21" fmla="*/ 115243 w 124485"/>
                  <a:gd name="connsiteY21" fmla="*/ 335 h 104767"/>
                  <a:gd name="connsiteX22" fmla="*/ 112358 w 124485"/>
                  <a:gd name="connsiteY22" fmla="*/ 335 h 104767"/>
                  <a:gd name="connsiteX23" fmla="*/ 101152 w 124485"/>
                  <a:gd name="connsiteY23" fmla="*/ 0 h 104767"/>
                  <a:gd name="connsiteX24" fmla="*/ 90363 w 124485"/>
                  <a:gd name="connsiteY24" fmla="*/ 377 h 104767"/>
                  <a:gd name="connsiteX25" fmla="*/ 88691 w 124485"/>
                  <a:gd name="connsiteY25" fmla="*/ 0 h 104767"/>
                  <a:gd name="connsiteX26" fmla="*/ 81122 w 124485"/>
                  <a:gd name="connsiteY26" fmla="*/ 0 h 104767"/>
                  <a:gd name="connsiteX27" fmla="*/ 76941 w 124485"/>
                  <a:gd name="connsiteY27" fmla="*/ 335 h 104767"/>
                  <a:gd name="connsiteX28" fmla="*/ 73177 w 124485"/>
                  <a:gd name="connsiteY28" fmla="*/ 335 h 104767"/>
                  <a:gd name="connsiteX29" fmla="*/ 71045 w 124485"/>
                  <a:gd name="connsiteY29" fmla="*/ 753 h 104767"/>
                  <a:gd name="connsiteX30" fmla="*/ 64647 w 124485"/>
                  <a:gd name="connsiteY30" fmla="*/ 335 h 104767"/>
                  <a:gd name="connsiteX31" fmla="*/ 59044 w 124485"/>
                  <a:gd name="connsiteY31" fmla="*/ 335 h 104767"/>
                  <a:gd name="connsiteX32" fmla="*/ 51182 w 124485"/>
                  <a:gd name="connsiteY32" fmla="*/ 335 h 104767"/>
                  <a:gd name="connsiteX33" fmla="*/ 45913 w 124485"/>
                  <a:gd name="connsiteY33" fmla="*/ 753 h 104767"/>
                  <a:gd name="connsiteX34" fmla="*/ 37550 w 124485"/>
                  <a:gd name="connsiteY34" fmla="*/ 335 h 104767"/>
                  <a:gd name="connsiteX35" fmla="*/ 31320 w 124485"/>
                  <a:gd name="connsiteY35" fmla="*/ 335 h 104767"/>
                  <a:gd name="connsiteX36" fmla="*/ 21117 w 124485"/>
                  <a:gd name="connsiteY36" fmla="*/ 335 h 104767"/>
                  <a:gd name="connsiteX37" fmla="*/ 7903 w 124485"/>
                  <a:gd name="connsiteY37" fmla="*/ 335 h 104767"/>
                  <a:gd name="connsiteX38" fmla="*/ 2551 w 124485"/>
                  <a:gd name="connsiteY38" fmla="*/ 335 h 104767"/>
                  <a:gd name="connsiteX39" fmla="*/ 962 w 124485"/>
                  <a:gd name="connsiteY39" fmla="*/ 335 h 104767"/>
                  <a:gd name="connsiteX40" fmla="*/ 460 w 124485"/>
                  <a:gd name="connsiteY40" fmla="*/ 544 h 104767"/>
                  <a:gd name="connsiteX41" fmla="*/ 460 w 124485"/>
                  <a:gd name="connsiteY41" fmla="*/ 1214 h 104767"/>
                  <a:gd name="connsiteX42" fmla="*/ 1380 w 124485"/>
                  <a:gd name="connsiteY42" fmla="*/ 6989 h 104767"/>
                  <a:gd name="connsiteX43" fmla="*/ 1380 w 124485"/>
                  <a:gd name="connsiteY43" fmla="*/ 8704 h 104767"/>
                  <a:gd name="connsiteX44" fmla="*/ 1380 w 124485"/>
                  <a:gd name="connsiteY44" fmla="*/ 9918 h 104767"/>
                  <a:gd name="connsiteX45" fmla="*/ 1380 w 124485"/>
                  <a:gd name="connsiteY45" fmla="*/ 10839 h 104767"/>
                  <a:gd name="connsiteX46" fmla="*/ 1087 w 124485"/>
                  <a:gd name="connsiteY46" fmla="*/ 12889 h 104767"/>
                  <a:gd name="connsiteX47" fmla="*/ 376 w 124485"/>
                  <a:gd name="connsiteY47" fmla="*/ 18413 h 104767"/>
                  <a:gd name="connsiteX48" fmla="*/ 0 w 124485"/>
                  <a:gd name="connsiteY48" fmla="*/ 25025 h 104767"/>
                  <a:gd name="connsiteX49" fmla="*/ 627 w 124485"/>
                  <a:gd name="connsiteY49" fmla="*/ 32893 h 104767"/>
                  <a:gd name="connsiteX50" fmla="*/ 0 w 124485"/>
                  <a:gd name="connsiteY50" fmla="*/ 56579 h 104767"/>
                  <a:gd name="connsiteX51" fmla="*/ 418 w 124485"/>
                  <a:gd name="connsiteY51" fmla="*/ 70347 h 104767"/>
                  <a:gd name="connsiteX52" fmla="*/ 84 w 124485"/>
                  <a:gd name="connsiteY52" fmla="*/ 81437 h 104767"/>
                  <a:gd name="connsiteX53" fmla="*/ 84 w 124485"/>
                  <a:gd name="connsiteY53" fmla="*/ 82190 h 104767"/>
                  <a:gd name="connsiteX54" fmla="*/ 84 w 124485"/>
                  <a:gd name="connsiteY54" fmla="*/ 89723 h 104767"/>
                  <a:gd name="connsiteX55" fmla="*/ 502 w 124485"/>
                  <a:gd name="connsiteY55" fmla="*/ 94661 h 104767"/>
                  <a:gd name="connsiteX56" fmla="*/ 502 w 124485"/>
                  <a:gd name="connsiteY56" fmla="*/ 95163 h 104767"/>
                  <a:gd name="connsiteX57" fmla="*/ 502 w 124485"/>
                  <a:gd name="connsiteY57" fmla="*/ 97967 h 104767"/>
                  <a:gd name="connsiteX58" fmla="*/ 502 w 124485"/>
                  <a:gd name="connsiteY58" fmla="*/ 102152 h 104767"/>
                  <a:gd name="connsiteX59" fmla="*/ 502 w 124485"/>
                  <a:gd name="connsiteY59" fmla="*/ 103993 h 104767"/>
                  <a:gd name="connsiteX60" fmla="*/ 502 w 124485"/>
                  <a:gd name="connsiteY60" fmla="*/ 104747 h 104767"/>
                  <a:gd name="connsiteX61" fmla="*/ 1338 w 124485"/>
                  <a:gd name="connsiteY61" fmla="*/ 104747 h 104767"/>
                  <a:gd name="connsiteX62" fmla="*/ 4725 w 124485"/>
                  <a:gd name="connsiteY62" fmla="*/ 104747 h 104767"/>
                  <a:gd name="connsiteX63" fmla="*/ 8070 w 124485"/>
                  <a:gd name="connsiteY63" fmla="*/ 104747 h 104767"/>
                  <a:gd name="connsiteX64" fmla="*/ 9743 w 124485"/>
                  <a:gd name="connsiteY64" fmla="*/ 104747 h 104767"/>
                  <a:gd name="connsiteX65" fmla="*/ 10663 w 124485"/>
                  <a:gd name="connsiteY65" fmla="*/ 104747 h 104767"/>
                  <a:gd name="connsiteX66" fmla="*/ 16266 w 124485"/>
                  <a:gd name="connsiteY66" fmla="*/ 104747 h 104767"/>
                  <a:gd name="connsiteX67" fmla="*/ 24128 w 124485"/>
                  <a:gd name="connsiteY67" fmla="*/ 104747 h 104767"/>
                  <a:gd name="connsiteX68" fmla="*/ 29396 w 124485"/>
                  <a:gd name="connsiteY68" fmla="*/ 104286 h 104767"/>
                  <a:gd name="connsiteX69" fmla="*/ 37760 w 124485"/>
                  <a:gd name="connsiteY69" fmla="*/ 104747 h 104767"/>
                  <a:gd name="connsiteX70" fmla="*/ 43990 w 124485"/>
                  <a:gd name="connsiteY70" fmla="*/ 104747 h 104767"/>
                  <a:gd name="connsiteX71" fmla="*/ 53482 w 124485"/>
                  <a:gd name="connsiteY71" fmla="*/ 104747 h 104767"/>
                  <a:gd name="connsiteX72" fmla="*/ 61302 w 124485"/>
                  <a:gd name="connsiteY72" fmla="*/ 104747 h 104767"/>
                  <a:gd name="connsiteX73" fmla="*/ 65985 w 124485"/>
                  <a:gd name="connsiteY73" fmla="*/ 103449 h 104767"/>
                  <a:gd name="connsiteX74" fmla="*/ 66612 w 124485"/>
                  <a:gd name="connsiteY74" fmla="*/ 103240 h 104767"/>
                  <a:gd name="connsiteX75" fmla="*/ 76773 w 124485"/>
                  <a:gd name="connsiteY75" fmla="*/ 104747 h 104767"/>
                  <a:gd name="connsiteX76" fmla="*/ 81833 w 124485"/>
                  <a:gd name="connsiteY76" fmla="*/ 104077 h 104767"/>
                  <a:gd name="connsiteX77" fmla="*/ 97096 w 124485"/>
                  <a:gd name="connsiteY77" fmla="*/ 104747 h 104767"/>
                  <a:gd name="connsiteX78" fmla="*/ 105961 w 124485"/>
                  <a:gd name="connsiteY78" fmla="*/ 104286 h 104767"/>
                  <a:gd name="connsiteX79" fmla="*/ 115077 w 124485"/>
                  <a:gd name="connsiteY79" fmla="*/ 104747 h 104767"/>
                  <a:gd name="connsiteX80" fmla="*/ 119258 w 124485"/>
                  <a:gd name="connsiteY80" fmla="*/ 99850 h 104767"/>
                  <a:gd name="connsiteX81" fmla="*/ 118003 w 124485"/>
                  <a:gd name="connsiteY81" fmla="*/ 95415 h 104767"/>
                  <a:gd name="connsiteX82" fmla="*/ 112484 w 124485"/>
                  <a:gd name="connsiteY82" fmla="*/ 94787 h 104767"/>
                  <a:gd name="connsiteX83" fmla="*/ 93248 w 124485"/>
                  <a:gd name="connsiteY83" fmla="*/ 95415 h 104767"/>
                  <a:gd name="connsiteX84" fmla="*/ 80704 w 124485"/>
                  <a:gd name="connsiteY84" fmla="*/ 95205 h 104767"/>
                  <a:gd name="connsiteX85" fmla="*/ 70334 w 124485"/>
                  <a:gd name="connsiteY85" fmla="*/ 95415 h 104767"/>
                  <a:gd name="connsiteX86" fmla="*/ 60173 w 124485"/>
                  <a:gd name="connsiteY86" fmla="*/ 95415 h 104767"/>
                  <a:gd name="connsiteX87" fmla="*/ 55740 w 124485"/>
                  <a:gd name="connsiteY87" fmla="*/ 94787 h 104767"/>
                  <a:gd name="connsiteX88" fmla="*/ 53942 w 124485"/>
                  <a:gd name="connsiteY88" fmla="*/ 94996 h 104767"/>
                  <a:gd name="connsiteX89" fmla="*/ 52562 w 124485"/>
                  <a:gd name="connsiteY89" fmla="*/ 94996 h 104767"/>
                  <a:gd name="connsiteX90" fmla="*/ 50011 w 124485"/>
                  <a:gd name="connsiteY90" fmla="*/ 94996 h 104767"/>
                  <a:gd name="connsiteX91" fmla="*/ 43153 w 124485"/>
                  <a:gd name="connsiteY91" fmla="*/ 94996 h 104767"/>
                  <a:gd name="connsiteX92" fmla="*/ 29355 w 124485"/>
                  <a:gd name="connsiteY92" fmla="*/ 94996 h 104767"/>
                  <a:gd name="connsiteX93" fmla="*/ 16224 w 124485"/>
                  <a:gd name="connsiteY93" fmla="*/ 94578 h 104767"/>
                  <a:gd name="connsiteX94" fmla="*/ 10286 w 124485"/>
                  <a:gd name="connsiteY94" fmla="*/ 94787 h 104767"/>
                  <a:gd name="connsiteX95" fmla="*/ 9576 w 124485"/>
                  <a:gd name="connsiteY95" fmla="*/ 94787 h 104767"/>
                  <a:gd name="connsiteX96" fmla="*/ 9576 w 124485"/>
                  <a:gd name="connsiteY96" fmla="*/ 94452 h 104767"/>
                  <a:gd name="connsiteX97" fmla="*/ 9576 w 124485"/>
                  <a:gd name="connsiteY97" fmla="*/ 94452 h 104767"/>
                  <a:gd name="connsiteX98" fmla="*/ 9576 w 124485"/>
                  <a:gd name="connsiteY98" fmla="*/ 94452 h 104767"/>
                  <a:gd name="connsiteX99" fmla="*/ 9576 w 124485"/>
                  <a:gd name="connsiteY99" fmla="*/ 93155 h 104767"/>
                  <a:gd name="connsiteX100" fmla="*/ 9785 w 124485"/>
                  <a:gd name="connsiteY100" fmla="*/ 85831 h 104767"/>
                  <a:gd name="connsiteX101" fmla="*/ 10036 w 124485"/>
                  <a:gd name="connsiteY101" fmla="*/ 79763 h 104767"/>
                  <a:gd name="connsiteX102" fmla="*/ 9409 w 124485"/>
                  <a:gd name="connsiteY102" fmla="*/ 49842 h 104767"/>
                  <a:gd name="connsiteX103" fmla="*/ 9409 w 124485"/>
                  <a:gd name="connsiteY103" fmla="*/ 30131 h 104767"/>
                  <a:gd name="connsiteX104" fmla="*/ 9409 w 124485"/>
                  <a:gd name="connsiteY104" fmla="*/ 14061 h 104767"/>
                  <a:gd name="connsiteX105" fmla="*/ 9409 w 124485"/>
                  <a:gd name="connsiteY105" fmla="*/ 9123 h 104767"/>
                  <a:gd name="connsiteX106" fmla="*/ 9409 w 124485"/>
                  <a:gd name="connsiteY106" fmla="*/ 8537 h 104767"/>
                  <a:gd name="connsiteX107" fmla="*/ 10872 w 124485"/>
                  <a:gd name="connsiteY107" fmla="*/ 8537 h 104767"/>
                  <a:gd name="connsiteX108" fmla="*/ 17772 w 124485"/>
                  <a:gd name="connsiteY108" fmla="*/ 9165 h 104767"/>
                  <a:gd name="connsiteX109" fmla="*/ 25298 w 124485"/>
                  <a:gd name="connsiteY109" fmla="*/ 8746 h 104767"/>
                  <a:gd name="connsiteX110" fmla="*/ 32198 w 124485"/>
                  <a:gd name="connsiteY110" fmla="*/ 8537 h 104767"/>
                  <a:gd name="connsiteX111" fmla="*/ 45997 w 124485"/>
                  <a:gd name="connsiteY111" fmla="*/ 8746 h 104767"/>
                  <a:gd name="connsiteX112" fmla="*/ 59127 w 124485"/>
                  <a:gd name="connsiteY112" fmla="*/ 9165 h 104767"/>
                  <a:gd name="connsiteX113" fmla="*/ 68494 w 124485"/>
                  <a:gd name="connsiteY113" fmla="*/ 8788 h 104767"/>
                  <a:gd name="connsiteX114" fmla="*/ 76857 w 124485"/>
                  <a:gd name="connsiteY114" fmla="*/ 9374 h 104767"/>
                  <a:gd name="connsiteX115" fmla="*/ 106713 w 124485"/>
                  <a:gd name="connsiteY115" fmla="*/ 8746 h 104767"/>
                  <a:gd name="connsiteX116" fmla="*/ 113236 w 124485"/>
                  <a:gd name="connsiteY116" fmla="*/ 8746 h 104767"/>
                  <a:gd name="connsiteX117" fmla="*/ 114575 w 124485"/>
                  <a:gd name="connsiteY117" fmla="*/ 8746 h 104767"/>
                  <a:gd name="connsiteX118" fmla="*/ 114575 w 124485"/>
                  <a:gd name="connsiteY118" fmla="*/ 9039 h 104767"/>
                  <a:gd name="connsiteX119" fmla="*/ 114575 w 124485"/>
                  <a:gd name="connsiteY119" fmla="*/ 11299 h 104767"/>
                  <a:gd name="connsiteX120" fmla="*/ 114575 w 124485"/>
                  <a:gd name="connsiteY120" fmla="*/ 27369 h 104767"/>
                  <a:gd name="connsiteX121" fmla="*/ 114575 w 124485"/>
                  <a:gd name="connsiteY121" fmla="*/ 43146 h 104767"/>
                  <a:gd name="connsiteX122" fmla="*/ 113947 w 124485"/>
                  <a:gd name="connsiteY122" fmla="*/ 50051 h 104767"/>
                  <a:gd name="connsiteX123" fmla="*/ 114365 w 124485"/>
                  <a:gd name="connsiteY123" fmla="*/ 55198 h 104767"/>
                  <a:gd name="connsiteX124" fmla="*/ 114365 w 124485"/>
                  <a:gd name="connsiteY124" fmla="*/ 59634 h 104767"/>
                  <a:gd name="connsiteX125" fmla="*/ 114365 w 124485"/>
                  <a:gd name="connsiteY125" fmla="*/ 68506 h 104767"/>
                  <a:gd name="connsiteX126" fmla="*/ 113947 w 124485"/>
                  <a:gd name="connsiteY126" fmla="*/ 76876 h 104767"/>
                  <a:gd name="connsiteX127" fmla="*/ 114365 w 124485"/>
                  <a:gd name="connsiteY127" fmla="*/ 84492 h 104767"/>
                  <a:gd name="connsiteX128" fmla="*/ 113947 w 124485"/>
                  <a:gd name="connsiteY128" fmla="*/ 93824 h 104767"/>
                  <a:gd name="connsiteX129" fmla="*/ 115829 w 124485"/>
                  <a:gd name="connsiteY129" fmla="*/ 98009 h 104767"/>
                  <a:gd name="connsiteX130" fmla="*/ 118171 w 124485"/>
                  <a:gd name="connsiteY130" fmla="*/ 99265 h 104767"/>
                  <a:gd name="connsiteX131" fmla="*/ 121558 w 124485"/>
                  <a:gd name="connsiteY131" fmla="*/ 99558 h 10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24485" h="104767">
                    <a:moveTo>
                      <a:pt x="121558" y="99558"/>
                    </a:moveTo>
                    <a:cubicBezTo>
                      <a:pt x="122938" y="98909"/>
                      <a:pt x="123941" y="97658"/>
                      <a:pt x="124276" y="96168"/>
                    </a:cubicBezTo>
                    <a:cubicBezTo>
                      <a:pt x="124276" y="95331"/>
                      <a:pt x="124276" y="93197"/>
                      <a:pt x="124276" y="91313"/>
                    </a:cubicBezTo>
                    <a:cubicBezTo>
                      <a:pt x="124234" y="90242"/>
                      <a:pt x="124108" y="89179"/>
                      <a:pt x="123858" y="88133"/>
                    </a:cubicBezTo>
                    <a:cubicBezTo>
                      <a:pt x="123732" y="87216"/>
                      <a:pt x="123732" y="86287"/>
                      <a:pt x="123858" y="85371"/>
                    </a:cubicBezTo>
                    <a:cubicBezTo>
                      <a:pt x="123900" y="83814"/>
                      <a:pt x="124025" y="82262"/>
                      <a:pt x="124276" y="80726"/>
                    </a:cubicBezTo>
                    <a:cubicBezTo>
                      <a:pt x="124359" y="79529"/>
                      <a:pt x="124359" y="78324"/>
                      <a:pt x="124276" y="77127"/>
                    </a:cubicBezTo>
                    <a:cubicBezTo>
                      <a:pt x="124276" y="75620"/>
                      <a:pt x="124276" y="74156"/>
                      <a:pt x="124276" y="72021"/>
                    </a:cubicBezTo>
                    <a:cubicBezTo>
                      <a:pt x="124276" y="70975"/>
                      <a:pt x="123858" y="69510"/>
                      <a:pt x="123858" y="68631"/>
                    </a:cubicBezTo>
                    <a:cubicBezTo>
                      <a:pt x="123900" y="66865"/>
                      <a:pt x="124025" y="65108"/>
                      <a:pt x="124276" y="63359"/>
                    </a:cubicBezTo>
                    <a:cubicBezTo>
                      <a:pt x="124401" y="61965"/>
                      <a:pt x="124401" y="60567"/>
                      <a:pt x="124276" y="59174"/>
                    </a:cubicBezTo>
                    <a:lnTo>
                      <a:pt x="124276" y="52604"/>
                    </a:lnTo>
                    <a:lnTo>
                      <a:pt x="124276" y="41514"/>
                    </a:lnTo>
                    <a:cubicBezTo>
                      <a:pt x="124443" y="39032"/>
                      <a:pt x="124025" y="36550"/>
                      <a:pt x="123021" y="34274"/>
                    </a:cubicBezTo>
                    <a:cubicBezTo>
                      <a:pt x="123021" y="33981"/>
                      <a:pt x="123021" y="33646"/>
                      <a:pt x="123021" y="33311"/>
                    </a:cubicBezTo>
                    <a:cubicBezTo>
                      <a:pt x="123021" y="30675"/>
                      <a:pt x="124485" y="24942"/>
                      <a:pt x="124485" y="17535"/>
                    </a:cubicBezTo>
                    <a:cubicBezTo>
                      <a:pt x="124485" y="15568"/>
                      <a:pt x="123858" y="11634"/>
                      <a:pt x="123858" y="9667"/>
                    </a:cubicBezTo>
                    <a:cubicBezTo>
                      <a:pt x="123858" y="7700"/>
                      <a:pt x="123858" y="4813"/>
                      <a:pt x="123858" y="2720"/>
                    </a:cubicBezTo>
                    <a:lnTo>
                      <a:pt x="123858" y="335"/>
                    </a:lnTo>
                    <a:cubicBezTo>
                      <a:pt x="123858" y="0"/>
                      <a:pt x="123481" y="335"/>
                      <a:pt x="123272" y="335"/>
                    </a:cubicBezTo>
                    <a:lnTo>
                      <a:pt x="120470" y="335"/>
                    </a:lnTo>
                    <a:lnTo>
                      <a:pt x="115243" y="335"/>
                    </a:lnTo>
                    <a:lnTo>
                      <a:pt x="112358" y="335"/>
                    </a:lnTo>
                    <a:cubicBezTo>
                      <a:pt x="109013" y="335"/>
                      <a:pt x="105919" y="0"/>
                      <a:pt x="101152" y="0"/>
                    </a:cubicBezTo>
                    <a:cubicBezTo>
                      <a:pt x="97807" y="0"/>
                      <a:pt x="94043" y="251"/>
                      <a:pt x="90363" y="377"/>
                    </a:cubicBezTo>
                    <a:cubicBezTo>
                      <a:pt x="89820" y="172"/>
                      <a:pt x="89276" y="42"/>
                      <a:pt x="88691" y="0"/>
                    </a:cubicBezTo>
                    <a:cubicBezTo>
                      <a:pt x="87353" y="0"/>
                      <a:pt x="84091" y="0"/>
                      <a:pt x="81122" y="0"/>
                    </a:cubicBezTo>
                    <a:cubicBezTo>
                      <a:pt x="79742" y="33"/>
                      <a:pt x="78320" y="142"/>
                      <a:pt x="76941" y="335"/>
                    </a:cubicBezTo>
                    <a:lnTo>
                      <a:pt x="73177" y="335"/>
                    </a:lnTo>
                    <a:cubicBezTo>
                      <a:pt x="72466" y="352"/>
                      <a:pt x="71714" y="494"/>
                      <a:pt x="71045" y="753"/>
                    </a:cubicBezTo>
                    <a:cubicBezTo>
                      <a:pt x="68745" y="753"/>
                      <a:pt x="66863" y="544"/>
                      <a:pt x="64647" y="335"/>
                    </a:cubicBezTo>
                    <a:cubicBezTo>
                      <a:pt x="63978" y="335"/>
                      <a:pt x="63309" y="335"/>
                      <a:pt x="59044" y="335"/>
                    </a:cubicBezTo>
                    <a:cubicBezTo>
                      <a:pt x="56744" y="335"/>
                      <a:pt x="54444" y="335"/>
                      <a:pt x="51182" y="335"/>
                    </a:cubicBezTo>
                    <a:cubicBezTo>
                      <a:pt x="49509" y="335"/>
                      <a:pt x="47251" y="753"/>
                      <a:pt x="45913" y="753"/>
                    </a:cubicBezTo>
                    <a:cubicBezTo>
                      <a:pt x="42945" y="753"/>
                      <a:pt x="40686" y="544"/>
                      <a:pt x="37550" y="335"/>
                    </a:cubicBezTo>
                    <a:cubicBezTo>
                      <a:pt x="35250" y="335"/>
                      <a:pt x="33369" y="335"/>
                      <a:pt x="31320" y="335"/>
                    </a:cubicBezTo>
                    <a:lnTo>
                      <a:pt x="21117" y="335"/>
                    </a:lnTo>
                    <a:lnTo>
                      <a:pt x="7903" y="335"/>
                    </a:lnTo>
                    <a:lnTo>
                      <a:pt x="2551" y="335"/>
                    </a:lnTo>
                    <a:lnTo>
                      <a:pt x="962" y="335"/>
                    </a:lnTo>
                    <a:cubicBezTo>
                      <a:pt x="962" y="335"/>
                      <a:pt x="376" y="335"/>
                      <a:pt x="460" y="544"/>
                    </a:cubicBezTo>
                    <a:lnTo>
                      <a:pt x="460" y="1214"/>
                    </a:lnTo>
                    <a:cubicBezTo>
                      <a:pt x="669" y="3155"/>
                      <a:pt x="962" y="5080"/>
                      <a:pt x="1380" y="6989"/>
                    </a:cubicBezTo>
                    <a:cubicBezTo>
                      <a:pt x="1380" y="7575"/>
                      <a:pt x="1380" y="8160"/>
                      <a:pt x="1380" y="8704"/>
                    </a:cubicBezTo>
                    <a:lnTo>
                      <a:pt x="1380" y="9918"/>
                    </a:lnTo>
                    <a:lnTo>
                      <a:pt x="1380" y="10839"/>
                    </a:lnTo>
                    <a:lnTo>
                      <a:pt x="1087" y="12889"/>
                    </a:lnTo>
                    <a:cubicBezTo>
                      <a:pt x="1087" y="14438"/>
                      <a:pt x="585" y="16279"/>
                      <a:pt x="376" y="18413"/>
                    </a:cubicBezTo>
                    <a:cubicBezTo>
                      <a:pt x="126" y="20610"/>
                      <a:pt x="0" y="22816"/>
                      <a:pt x="0" y="25025"/>
                    </a:cubicBezTo>
                    <a:cubicBezTo>
                      <a:pt x="0" y="26992"/>
                      <a:pt x="627" y="30926"/>
                      <a:pt x="627" y="32893"/>
                    </a:cubicBezTo>
                    <a:cubicBezTo>
                      <a:pt x="627" y="44066"/>
                      <a:pt x="0" y="47038"/>
                      <a:pt x="0" y="56579"/>
                    </a:cubicBezTo>
                    <a:cubicBezTo>
                      <a:pt x="0" y="60764"/>
                      <a:pt x="418" y="65786"/>
                      <a:pt x="418" y="70347"/>
                    </a:cubicBezTo>
                    <a:cubicBezTo>
                      <a:pt x="418" y="73863"/>
                      <a:pt x="418" y="78298"/>
                      <a:pt x="84" y="81437"/>
                    </a:cubicBezTo>
                    <a:cubicBezTo>
                      <a:pt x="84" y="81688"/>
                      <a:pt x="84" y="81939"/>
                      <a:pt x="84" y="82190"/>
                    </a:cubicBezTo>
                    <a:cubicBezTo>
                      <a:pt x="84" y="83488"/>
                      <a:pt x="84" y="86794"/>
                      <a:pt x="84" y="89723"/>
                    </a:cubicBezTo>
                    <a:cubicBezTo>
                      <a:pt x="126" y="91376"/>
                      <a:pt x="251" y="93025"/>
                      <a:pt x="502" y="94661"/>
                    </a:cubicBezTo>
                    <a:lnTo>
                      <a:pt x="502" y="95163"/>
                    </a:lnTo>
                    <a:lnTo>
                      <a:pt x="502" y="97967"/>
                    </a:lnTo>
                    <a:cubicBezTo>
                      <a:pt x="502" y="99265"/>
                      <a:pt x="502" y="100646"/>
                      <a:pt x="502" y="102152"/>
                    </a:cubicBezTo>
                    <a:lnTo>
                      <a:pt x="502" y="103993"/>
                    </a:lnTo>
                    <a:cubicBezTo>
                      <a:pt x="502" y="104203"/>
                      <a:pt x="502" y="104705"/>
                      <a:pt x="502" y="104747"/>
                    </a:cubicBezTo>
                    <a:lnTo>
                      <a:pt x="1338" y="104747"/>
                    </a:lnTo>
                    <a:lnTo>
                      <a:pt x="4725" y="104747"/>
                    </a:lnTo>
                    <a:lnTo>
                      <a:pt x="8070" y="104747"/>
                    </a:lnTo>
                    <a:lnTo>
                      <a:pt x="9743" y="104747"/>
                    </a:lnTo>
                    <a:lnTo>
                      <a:pt x="10663" y="104747"/>
                    </a:lnTo>
                    <a:cubicBezTo>
                      <a:pt x="11332" y="104747"/>
                      <a:pt x="12001" y="104747"/>
                      <a:pt x="16266" y="104747"/>
                    </a:cubicBezTo>
                    <a:cubicBezTo>
                      <a:pt x="18566" y="104747"/>
                      <a:pt x="20866" y="104747"/>
                      <a:pt x="24128" y="104747"/>
                    </a:cubicBezTo>
                    <a:cubicBezTo>
                      <a:pt x="25759" y="104747"/>
                      <a:pt x="28058" y="104286"/>
                      <a:pt x="29396" y="104286"/>
                    </a:cubicBezTo>
                    <a:cubicBezTo>
                      <a:pt x="32323" y="104286"/>
                      <a:pt x="34623" y="104496"/>
                      <a:pt x="37760" y="104747"/>
                    </a:cubicBezTo>
                    <a:cubicBezTo>
                      <a:pt x="40059" y="104747"/>
                      <a:pt x="41941" y="104747"/>
                      <a:pt x="43990" y="104747"/>
                    </a:cubicBezTo>
                    <a:lnTo>
                      <a:pt x="53482" y="104747"/>
                    </a:lnTo>
                    <a:lnTo>
                      <a:pt x="61302" y="104747"/>
                    </a:lnTo>
                    <a:cubicBezTo>
                      <a:pt x="62974" y="104872"/>
                      <a:pt x="64605" y="104412"/>
                      <a:pt x="65985" y="103449"/>
                    </a:cubicBezTo>
                    <a:cubicBezTo>
                      <a:pt x="66194" y="103449"/>
                      <a:pt x="66403" y="103240"/>
                      <a:pt x="66612" y="103240"/>
                    </a:cubicBezTo>
                    <a:cubicBezTo>
                      <a:pt x="69957" y="103989"/>
                      <a:pt x="73345" y="104491"/>
                      <a:pt x="76773" y="104747"/>
                    </a:cubicBezTo>
                    <a:cubicBezTo>
                      <a:pt x="78028" y="104747"/>
                      <a:pt x="80579" y="104077"/>
                      <a:pt x="81833" y="104077"/>
                    </a:cubicBezTo>
                    <a:cubicBezTo>
                      <a:pt x="89026" y="104077"/>
                      <a:pt x="90949" y="104747"/>
                      <a:pt x="97096" y="104747"/>
                    </a:cubicBezTo>
                    <a:cubicBezTo>
                      <a:pt x="99814" y="104747"/>
                      <a:pt x="102992" y="104286"/>
                      <a:pt x="105961" y="104286"/>
                    </a:cubicBezTo>
                    <a:cubicBezTo>
                      <a:pt x="108929" y="104286"/>
                      <a:pt x="113571" y="104747"/>
                      <a:pt x="115077" y="104747"/>
                    </a:cubicBezTo>
                    <a:cubicBezTo>
                      <a:pt x="117418" y="104257"/>
                      <a:pt x="119133" y="102244"/>
                      <a:pt x="119258" y="99850"/>
                    </a:cubicBezTo>
                    <a:cubicBezTo>
                      <a:pt x="119342" y="98277"/>
                      <a:pt x="118881" y="96720"/>
                      <a:pt x="118003" y="95415"/>
                    </a:cubicBezTo>
                    <a:cubicBezTo>
                      <a:pt x="116206" y="94891"/>
                      <a:pt x="114365" y="94678"/>
                      <a:pt x="112484" y="94787"/>
                    </a:cubicBezTo>
                    <a:cubicBezTo>
                      <a:pt x="105919" y="94787"/>
                      <a:pt x="99354" y="95415"/>
                      <a:pt x="93248" y="95415"/>
                    </a:cubicBezTo>
                    <a:cubicBezTo>
                      <a:pt x="90907" y="95415"/>
                      <a:pt x="88565" y="95205"/>
                      <a:pt x="80704" y="95205"/>
                    </a:cubicBezTo>
                    <a:lnTo>
                      <a:pt x="70334" y="95415"/>
                    </a:lnTo>
                    <a:cubicBezTo>
                      <a:pt x="64396" y="95415"/>
                      <a:pt x="61427" y="95415"/>
                      <a:pt x="60173" y="95415"/>
                    </a:cubicBezTo>
                    <a:cubicBezTo>
                      <a:pt x="58918" y="95415"/>
                      <a:pt x="57413" y="94787"/>
                      <a:pt x="55740" y="94787"/>
                    </a:cubicBezTo>
                    <a:cubicBezTo>
                      <a:pt x="55154" y="94816"/>
                      <a:pt x="54528" y="94883"/>
                      <a:pt x="53942" y="94996"/>
                    </a:cubicBezTo>
                    <a:lnTo>
                      <a:pt x="52562" y="94996"/>
                    </a:lnTo>
                    <a:lnTo>
                      <a:pt x="50011" y="94996"/>
                    </a:lnTo>
                    <a:cubicBezTo>
                      <a:pt x="47419" y="94996"/>
                      <a:pt x="45119" y="94996"/>
                      <a:pt x="43153" y="94996"/>
                    </a:cubicBezTo>
                    <a:lnTo>
                      <a:pt x="29355" y="94996"/>
                    </a:lnTo>
                    <a:cubicBezTo>
                      <a:pt x="24420" y="94996"/>
                      <a:pt x="18190" y="94578"/>
                      <a:pt x="16224" y="94578"/>
                    </a:cubicBezTo>
                    <a:cubicBezTo>
                      <a:pt x="14259" y="94578"/>
                      <a:pt x="12294" y="94578"/>
                      <a:pt x="10286" y="94787"/>
                    </a:cubicBezTo>
                    <a:cubicBezTo>
                      <a:pt x="9994" y="94787"/>
                      <a:pt x="9701" y="95080"/>
                      <a:pt x="9576" y="94787"/>
                    </a:cubicBezTo>
                    <a:cubicBezTo>
                      <a:pt x="9576" y="94678"/>
                      <a:pt x="9576" y="94561"/>
                      <a:pt x="9576" y="94452"/>
                    </a:cubicBezTo>
                    <a:lnTo>
                      <a:pt x="9576" y="94452"/>
                    </a:lnTo>
                    <a:lnTo>
                      <a:pt x="9576" y="94452"/>
                    </a:lnTo>
                    <a:lnTo>
                      <a:pt x="9576" y="93155"/>
                    </a:lnTo>
                    <a:cubicBezTo>
                      <a:pt x="9576" y="90769"/>
                      <a:pt x="9576" y="88091"/>
                      <a:pt x="9785" y="85831"/>
                    </a:cubicBezTo>
                    <a:cubicBezTo>
                      <a:pt x="9994" y="83571"/>
                      <a:pt x="10036" y="81897"/>
                      <a:pt x="10036" y="79763"/>
                    </a:cubicBezTo>
                    <a:cubicBezTo>
                      <a:pt x="10036" y="69552"/>
                      <a:pt x="9409" y="59383"/>
                      <a:pt x="9409" y="49842"/>
                    </a:cubicBezTo>
                    <a:cubicBezTo>
                      <a:pt x="9409" y="46243"/>
                      <a:pt x="9409" y="42644"/>
                      <a:pt x="9409" y="30131"/>
                    </a:cubicBezTo>
                    <a:cubicBezTo>
                      <a:pt x="9409" y="25235"/>
                      <a:pt x="9409" y="19627"/>
                      <a:pt x="9409" y="14061"/>
                    </a:cubicBezTo>
                    <a:lnTo>
                      <a:pt x="9409" y="9123"/>
                    </a:lnTo>
                    <a:cubicBezTo>
                      <a:pt x="9409" y="9123"/>
                      <a:pt x="9409" y="8537"/>
                      <a:pt x="9409" y="8537"/>
                    </a:cubicBezTo>
                    <a:lnTo>
                      <a:pt x="10872" y="8537"/>
                    </a:lnTo>
                    <a:cubicBezTo>
                      <a:pt x="12837" y="8537"/>
                      <a:pt x="15054" y="9165"/>
                      <a:pt x="17772" y="9165"/>
                    </a:cubicBezTo>
                    <a:cubicBezTo>
                      <a:pt x="19068" y="9165"/>
                      <a:pt x="21368" y="8746"/>
                      <a:pt x="25298" y="8746"/>
                    </a:cubicBezTo>
                    <a:cubicBezTo>
                      <a:pt x="27933" y="8746"/>
                      <a:pt x="30233" y="8537"/>
                      <a:pt x="32198" y="8537"/>
                    </a:cubicBezTo>
                    <a:lnTo>
                      <a:pt x="45997" y="8746"/>
                    </a:lnTo>
                    <a:cubicBezTo>
                      <a:pt x="50931" y="8746"/>
                      <a:pt x="57162" y="9165"/>
                      <a:pt x="59127" y="9165"/>
                    </a:cubicBezTo>
                    <a:cubicBezTo>
                      <a:pt x="62263" y="9165"/>
                      <a:pt x="65358" y="8914"/>
                      <a:pt x="68494" y="8788"/>
                    </a:cubicBezTo>
                    <a:cubicBezTo>
                      <a:pt x="71254" y="9261"/>
                      <a:pt x="74055" y="9458"/>
                      <a:pt x="76857" y="9374"/>
                    </a:cubicBezTo>
                    <a:cubicBezTo>
                      <a:pt x="87018" y="9374"/>
                      <a:pt x="97179" y="8746"/>
                      <a:pt x="106713" y="8746"/>
                    </a:cubicBezTo>
                    <a:lnTo>
                      <a:pt x="113236" y="8746"/>
                    </a:lnTo>
                    <a:lnTo>
                      <a:pt x="114575" y="8746"/>
                    </a:lnTo>
                    <a:cubicBezTo>
                      <a:pt x="114575" y="8746"/>
                      <a:pt x="114575" y="8746"/>
                      <a:pt x="114575" y="9039"/>
                    </a:cubicBezTo>
                    <a:lnTo>
                      <a:pt x="114575" y="11299"/>
                    </a:lnTo>
                    <a:cubicBezTo>
                      <a:pt x="114575" y="16237"/>
                      <a:pt x="114575" y="21803"/>
                      <a:pt x="114575" y="27369"/>
                    </a:cubicBezTo>
                    <a:cubicBezTo>
                      <a:pt x="114575" y="36576"/>
                      <a:pt x="114575" y="41179"/>
                      <a:pt x="114575" y="43146"/>
                    </a:cubicBezTo>
                    <a:cubicBezTo>
                      <a:pt x="114575" y="45113"/>
                      <a:pt x="113947" y="47331"/>
                      <a:pt x="113947" y="50051"/>
                    </a:cubicBezTo>
                    <a:cubicBezTo>
                      <a:pt x="113947" y="51390"/>
                      <a:pt x="114365" y="52520"/>
                      <a:pt x="114365" y="55198"/>
                    </a:cubicBezTo>
                    <a:cubicBezTo>
                      <a:pt x="114365" y="56872"/>
                      <a:pt x="114365" y="58337"/>
                      <a:pt x="114365" y="59634"/>
                    </a:cubicBezTo>
                    <a:cubicBezTo>
                      <a:pt x="114365" y="62605"/>
                      <a:pt x="114365" y="65116"/>
                      <a:pt x="114365" y="68506"/>
                    </a:cubicBezTo>
                    <a:cubicBezTo>
                      <a:pt x="114365" y="71896"/>
                      <a:pt x="113947" y="75704"/>
                      <a:pt x="113947" y="76876"/>
                    </a:cubicBezTo>
                    <a:cubicBezTo>
                      <a:pt x="113947" y="79387"/>
                      <a:pt x="114365" y="81939"/>
                      <a:pt x="114365" y="84492"/>
                    </a:cubicBezTo>
                    <a:cubicBezTo>
                      <a:pt x="114365" y="86166"/>
                      <a:pt x="113947" y="90853"/>
                      <a:pt x="113947" y="93824"/>
                    </a:cubicBezTo>
                    <a:cubicBezTo>
                      <a:pt x="113696" y="95469"/>
                      <a:pt x="114407" y="97114"/>
                      <a:pt x="115829" y="98009"/>
                    </a:cubicBezTo>
                    <a:cubicBezTo>
                      <a:pt x="116289" y="98854"/>
                      <a:pt x="117209" y="99348"/>
                      <a:pt x="118171" y="99265"/>
                    </a:cubicBezTo>
                    <a:cubicBezTo>
                      <a:pt x="119300" y="99495"/>
                      <a:pt x="120429" y="99595"/>
                      <a:pt x="121558" y="99558"/>
                    </a:cubicBezTo>
                    <a:close/>
                  </a:path>
                </a:pathLst>
              </a:custGeom>
              <a:solidFill>
                <a:schemeClr val="bg1"/>
              </a:solidFill>
              <a:ln w="3805" cap="flat">
                <a:noFill/>
                <a:prstDash val="solid"/>
                <a:miter/>
              </a:ln>
            </p:spPr>
            <p:txBody>
              <a:bodyPr wrap="none" rtlCol="0" anchor="ctr"/>
              <a:lstStyle/>
              <a:p>
                <a:endParaRPr lang="en-CA"/>
              </a:p>
            </p:txBody>
          </p:sp>
          <p:sp>
            <p:nvSpPr>
              <p:cNvPr id="335" name="Freeform 334">
                <a:extLst>
                  <a:ext uri="{FF2B5EF4-FFF2-40B4-BE49-F238E27FC236}">
                    <a16:creationId xmlns:a16="http://schemas.microsoft.com/office/drawing/2014/main" id="{151FC21E-A702-0B40-970D-2AD88EC9491B}"/>
                  </a:ext>
                </a:extLst>
              </p:cNvPr>
              <p:cNvSpPr/>
              <p:nvPr/>
            </p:nvSpPr>
            <p:spPr>
              <a:xfrm>
                <a:off x="8272938" y="3191974"/>
                <a:ext cx="113236" cy="46416"/>
              </a:xfrm>
              <a:custGeom>
                <a:avLst/>
                <a:gdLst>
                  <a:gd name="connsiteX0" fmla="*/ 110519 w 113236"/>
                  <a:gd name="connsiteY0" fmla="*/ 41472 h 46416"/>
                  <a:gd name="connsiteX1" fmla="*/ 113236 w 113236"/>
                  <a:gd name="connsiteY1" fmla="*/ 38082 h 46416"/>
                  <a:gd name="connsiteX2" fmla="*/ 113236 w 113236"/>
                  <a:gd name="connsiteY2" fmla="*/ 33228 h 46416"/>
                  <a:gd name="connsiteX3" fmla="*/ 112818 w 113236"/>
                  <a:gd name="connsiteY3" fmla="*/ 30047 h 46416"/>
                  <a:gd name="connsiteX4" fmla="*/ 112610 w 113236"/>
                  <a:gd name="connsiteY4" fmla="*/ 27285 h 46416"/>
                  <a:gd name="connsiteX5" fmla="*/ 113028 w 113236"/>
                  <a:gd name="connsiteY5" fmla="*/ 22640 h 46416"/>
                  <a:gd name="connsiteX6" fmla="*/ 113028 w 113236"/>
                  <a:gd name="connsiteY6" fmla="*/ 19041 h 46416"/>
                  <a:gd name="connsiteX7" fmla="*/ 113028 w 113236"/>
                  <a:gd name="connsiteY7" fmla="*/ 13977 h 46416"/>
                  <a:gd name="connsiteX8" fmla="*/ 112610 w 113236"/>
                  <a:gd name="connsiteY8" fmla="*/ 10588 h 46416"/>
                  <a:gd name="connsiteX9" fmla="*/ 112986 w 113236"/>
                  <a:gd name="connsiteY9" fmla="*/ 419 h 46416"/>
                  <a:gd name="connsiteX10" fmla="*/ 105166 w 113236"/>
                  <a:gd name="connsiteY10" fmla="*/ 209 h 46416"/>
                  <a:gd name="connsiteX11" fmla="*/ 102448 w 113236"/>
                  <a:gd name="connsiteY11" fmla="*/ 209 h 46416"/>
                  <a:gd name="connsiteX12" fmla="*/ 100859 w 113236"/>
                  <a:gd name="connsiteY12" fmla="*/ 209 h 46416"/>
                  <a:gd name="connsiteX13" fmla="*/ 97556 w 113236"/>
                  <a:gd name="connsiteY13" fmla="*/ 209 h 46416"/>
                  <a:gd name="connsiteX14" fmla="*/ 90698 w 113236"/>
                  <a:gd name="connsiteY14" fmla="*/ 209 h 46416"/>
                  <a:gd name="connsiteX15" fmla="*/ 86809 w 113236"/>
                  <a:gd name="connsiteY15" fmla="*/ 1507 h 46416"/>
                  <a:gd name="connsiteX16" fmla="*/ 86266 w 113236"/>
                  <a:gd name="connsiteY16" fmla="*/ 1716 h 46416"/>
                  <a:gd name="connsiteX17" fmla="*/ 77902 w 113236"/>
                  <a:gd name="connsiteY17" fmla="*/ 209 h 46416"/>
                  <a:gd name="connsiteX18" fmla="*/ 73721 w 113236"/>
                  <a:gd name="connsiteY18" fmla="*/ 879 h 46416"/>
                  <a:gd name="connsiteX19" fmla="*/ 60884 w 113236"/>
                  <a:gd name="connsiteY19" fmla="*/ 209 h 46416"/>
                  <a:gd name="connsiteX20" fmla="*/ 55029 w 113236"/>
                  <a:gd name="connsiteY20" fmla="*/ 586 h 46416"/>
                  <a:gd name="connsiteX21" fmla="*/ 54110 w 113236"/>
                  <a:gd name="connsiteY21" fmla="*/ 209 h 46416"/>
                  <a:gd name="connsiteX22" fmla="*/ 49928 w 113236"/>
                  <a:gd name="connsiteY22" fmla="*/ 0 h 46416"/>
                  <a:gd name="connsiteX23" fmla="*/ 47670 w 113236"/>
                  <a:gd name="connsiteY23" fmla="*/ 335 h 46416"/>
                  <a:gd name="connsiteX24" fmla="*/ 45621 w 113236"/>
                  <a:gd name="connsiteY24" fmla="*/ 335 h 46416"/>
                  <a:gd name="connsiteX25" fmla="*/ 44450 w 113236"/>
                  <a:gd name="connsiteY25" fmla="*/ 753 h 46416"/>
                  <a:gd name="connsiteX26" fmla="*/ 40979 w 113236"/>
                  <a:gd name="connsiteY26" fmla="*/ 335 h 46416"/>
                  <a:gd name="connsiteX27" fmla="*/ 37968 w 113236"/>
                  <a:gd name="connsiteY27" fmla="*/ 126 h 46416"/>
                  <a:gd name="connsiteX28" fmla="*/ 33787 w 113236"/>
                  <a:gd name="connsiteY28" fmla="*/ 335 h 46416"/>
                  <a:gd name="connsiteX29" fmla="*/ 30944 w 113236"/>
                  <a:gd name="connsiteY29" fmla="*/ 753 h 46416"/>
                  <a:gd name="connsiteX30" fmla="*/ 26511 w 113236"/>
                  <a:gd name="connsiteY30" fmla="*/ 335 h 46416"/>
                  <a:gd name="connsiteX31" fmla="*/ 23124 w 113236"/>
                  <a:gd name="connsiteY31" fmla="*/ 126 h 46416"/>
                  <a:gd name="connsiteX32" fmla="*/ 17562 w 113236"/>
                  <a:gd name="connsiteY32" fmla="*/ 335 h 46416"/>
                  <a:gd name="connsiteX33" fmla="*/ 10998 w 113236"/>
                  <a:gd name="connsiteY33" fmla="*/ 335 h 46416"/>
                  <a:gd name="connsiteX34" fmla="*/ 9241 w 113236"/>
                  <a:gd name="connsiteY34" fmla="*/ 335 h 46416"/>
                  <a:gd name="connsiteX35" fmla="*/ 7652 w 113236"/>
                  <a:gd name="connsiteY35" fmla="*/ 335 h 46416"/>
                  <a:gd name="connsiteX36" fmla="*/ 5185 w 113236"/>
                  <a:gd name="connsiteY36" fmla="*/ 1297 h 46416"/>
                  <a:gd name="connsiteX37" fmla="*/ 4391 w 113236"/>
                  <a:gd name="connsiteY37" fmla="*/ 1507 h 46416"/>
                  <a:gd name="connsiteX38" fmla="*/ 502 w 113236"/>
                  <a:gd name="connsiteY38" fmla="*/ 3264 h 46416"/>
                  <a:gd name="connsiteX39" fmla="*/ 0 w 113236"/>
                  <a:gd name="connsiteY39" fmla="*/ 7449 h 46416"/>
                  <a:gd name="connsiteX40" fmla="*/ 0 w 113236"/>
                  <a:gd name="connsiteY40" fmla="*/ 10002 h 46416"/>
                  <a:gd name="connsiteX41" fmla="*/ 0 w 113236"/>
                  <a:gd name="connsiteY41" fmla="*/ 11467 h 46416"/>
                  <a:gd name="connsiteX42" fmla="*/ 669 w 113236"/>
                  <a:gd name="connsiteY42" fmla="*/ 15651 h 46416"/>
                  <a:gd name="connsiteX43" fmla="*/ 0 w 113236"/>
                  <a:gd name="connsiteY43" fmla="*/ 28499 h 46416"/>
                  <a:gd name="connsiteX44" fmla="*/ 418 w 113236"/>
                  <a:gd name="connsiteY44" fmla="*/ 35990 h 46416"/>
                  <a:gd name="connsiteX45" fmla="*/ 418 w 113236"/>
                  <a:gd name="connsiteY45" fmla="*/ 41807 h 46416"/>
                  <a:gd name="connsiteX46" fmla="*/ 1965 w 113236"/>
                  <a:gd name="connsiteY46" fmla="*/ 45992 h 46416"/>
                  <a:gd name="connsiteX47" fmla="*/ 2676 w 113236"/>
                  <a:gd name="connsiteY47" fmla="*/ 45992 h 46416"/>
                  <a:gd name="connsiteX48" fmla="*/ 10370 w 113236"/>
                  <a:gd name="connsiteY48" fmla="*/ 46201 h 46416"/>
                  <a:gd name="connsiteX49" fmla="*/ 13046 w 113236"/>
                  <a:gd name="connsiteY49" fmla="*/ 45782 h 46416"/>
                  <a:gd name="connsiteX50" fmla="*/ 15388 w 113236"/>
                  <a:gd name="connsiteY50" fmla="*/ 45782 h 46416"/>
                  <a:gd name="connsiteX51" fmla="*/ 19319 w 113236"/>
                  <a:gd name="connsiteY51" fmla="*/ 46201 h 46416"/>
                  <a:gd name="connsiteX52" fmla="*/ 22329 w 113236"/>
                  <a:gd name="connsiteY52" fmla="*/ 46410 h 46416"/>
                  <a:gd name="connsiteX53" fmla="*/ 26511 w 113236"/>
                  <a:gd name="connsiteY53" fmla="*/ 46201 h 46416"/>
                  <a:gd name="connsiteX54" fmla="*/ 29355 w 113236"/>
                  <a:gd name="connsiteY54" fmla="*/ 45782 h 46416"/>
                  <a:gd name="connsiteX55" fmla="*/ 33787 w 113236"/>
                  <a:gd name="connsiteY55" fmla="*/ 46201 h 46416"/>
                  <a:gd name="connsiteX56" fmla="*/ 37174 w 113236"/>
                  <a:gd name="connsiteY56" fmla="*/ 46410 h 46416"/>
                  <a:gd name="connsiteX57" fmla="*/ 42903 w 113236"/>
                  <a:gd name="connsiteY57" fmla="*/ 46201 h 46416"/>
                  <a:gd name="connsiteX58" fmla="*/ 50722 w 113236"/>
                  <a:gd name="connsiteY58" fmla="*/ 46201 h 46416"/>
                  <a:gd name="connsiteX59" fmla="*/ 55406 w 113236"/>
                  <a:gd name="connsiteY59" fmla="*/ 44945 h 46416"/>
                  <a:gd name="connsiteX60" fmla="*/ 56033 w 113236"/>
                  <a:gd name="connsiteY60" fmla="*/ 44694 h 46416"/>
                  <a:gd name="connsiteX61" fmla="*/ 66194 w 113236"/>
                  <a:gd name="connsiteY61" fmla="*/ 46201 h 46416"/>
                  <a:gd name="connsiteX62" fmla="*/ 71254 w 113236"/>
                  <a:gd name="connsiteY62" fmla="*/ 45573 h 46416"/>
                  <a:gd name="connsiteX63" fmla="*/ 86517 w 113236"/>
                  <a:gd name="connsiteY63" fmla="*/ 46201 h 46416"/>
                  <a:gd name="connsiteX64" fmla="*/ 95382 w 113236"/>
                  <a:gd name="connsiteY64" fmla="*/ 45782 h 46416"/>
                  <a:gd name="connsiteX65" fmla="*/ 104497 w 113236"/>
                  <a:gd name="connsiteY65" fmla="*/ 46201 h 46416"/>
                  <a:gd name="connsiteX66" fmla="*/ 108679 w 113236"/>
                  <a:gd name="connsiteY66" fmla="*/ 41304 h 46416"/>
                  <a:gd name="connsiteX67" fmla="*/ 107424 w 113236"/>
                  <a:gd name="connsiteY67" fmla="*/ 36869 h 46416"/>
                  <a:gd name="connsiteX68" fmla="*/ 101905 w 113236"/>
                  <a:gd name="connsiteY68" fmla="*/ 36241 h 46416"/>
                  <a:gd name="connsiteX69" fmla="*/ 82669 w 113236"/>
                  <a:gd name="connsiteY69" fmla="*/ 36869 h 46416"/>
                  <a:gd name="connsiteX70" fmla="*/ 70125 w 113236"/>
                  <a:gd name="connsiteY70" fmla="*/ 36659 h 46416"/>
                  <a:gd name="connsiteX71" fmla="*/ 59755 w 113236"/>
                  <a:gd name="connsiteY71" fmla="*/ 36869 h 46416"/>
                  <a:gd name="connsiteX72" fmla="*/ 49593 w 113236"/>
                  <a:gd name="connsiteY72" fmla="*/ 36869 h 46416"/>
                  <a:gd name="connsiteX73" fmla="*/ 45161 w 113236"/>
                  <a:gd name="connsiteY73" fmla="*/ 36241 h 46416"/>
                  <a:gd name="connsiteX74" fmla="*/ 40520 w 113236"/>
                  <a:gd name="connsiteY74" fmla="*/ 36659 h 46416"/>
                  <a:gd name="connsiteX75" fmla="*/ 36798 w 113236"/>
                  <a:gd name="connsiteY75" fmla="*/ 36659 h 46416"/>
                  <a:gd name="connsiteX76" fmla="*/ 29313 w 113236"/>
                  <a:gd name="connsiteY76" fmla="*/ 36659 h 46416"/>
                  <a:gd name="connsiteX77" fmla="*/ 22162 w 113236"/>
                  <a:gd name="connsiteY77" fmla="*/ 36241 h 46416"/>
                  <a:gd name="connsiteX78" fmla="*/ 15723 w 113236"/>
                  <a:gd name="connsiteY78" fmla="*/ 36659 h 46416"/>
                  <a:gd name="connsiteX79" fmla="*/ 12670 w 113236"/>
                  <a:gd name="connsiteY79" fmla="*/ 36659 h 46416"/>
                  <a:gd name="connsiteX80" fmla="*/ 9994 w 113236"/>
                  <a:gd name="connsiteY80" fmla="*/ 36408 h 46416"/>
                  <a:gd name="connsiteX81" fmla="*/ 9367 w 113236"/>
                  <a:gd name="connsiteY81" fmla="*/ 25695 h 46416"/>
                  <a:gd name="connsiteX82" fmla="*/ 9367 w 113236"/>
                  <a:gd name="connsiteY82" fmla="*/ 14982 h 46416"/>
                  <a:gd name="connsiteX83" fmla="*/ 9367 w 113236"/>
                  <a:gd name="connsiteY83" fmla="*/ 10797 h 46416"/>
                  <a:gd name="connsiteX84" fmla="*/ 9367 w 113236"/>
                  <a:gd name="connsiteY84" fmla="*/ 10211 h 46416"/>
                  <a:gd name="connsiteX85" fmla="*/ 9367 w 113236"/>
                  <a:gd name="connsiteY85" fmla="*/ 10211 h 46416"/>
                  <a:gd name="connsiteX86" fmla="*/ 9367 w 113236"/>
                  <a:gd name="connsiteY86" fmla="*/ 10211 h 46416"/>
                  <a:gd name="connsiteX87" fmla="*/ 9367 w 113236"/>
                  <a:gd name="connsiteY87" fmla="*/ 9918 h 46416"/>
                  <a:gd name="connsiteX88" fmla="*/ 9952 w 113236"/>
                  <a:gd name="connsiteY88" fmla="*/ 9667 h 46416"/>
                  <a:gd name="connsiteX89" fmla="*/ 12335 w 113236"/>
                  <a:gd name="connsiteY89" fmla="*/ 9667 h 46416"/>
                  <a:gd name="connsiteX90" fmla="*/ 16099 w 113236"/>
                  <a:gd name="connsiteY90" fmla="*/ 10295 h 46416"/>
                  <a:gd name="connsiteX91" fmla="*/ 20280 w 113236"/>
                  <a:gd name="connsiteY91" fmla="*/ 9876 h 46416"/>
                  <a:gd name="connsiteX92" fmla="*/ 24002 w 113236"/>
                  <a:gd name="connsiteY92" fmla="*/ 9876 h 46416"/>
                  <a:gd name="connsiteX93" fmla="*/ 31529 w 113236"/>
                  <a:gd name="connsiteY93" fmla="*/ 9876 h 46416"/>
                  <a:gd name="connsiteX94" fmla="*/ 38638 w 113236"/>
                  <a:gd name="connsiteY94" fmla="*/ 10295 h 46416"/>
                  <a:gd name="connsiteX95" fmla="*/ 43739 w 113236"/>
                  <a:gd name="connsiteY95" fmla="*/ 9918 h 46416"/>
                  <a:gd name="connsiteX96" fmla="*/ 48255 w 113236"/>
                  <a:gd name="connsiteY96" fmla="*/ 10504 h 46416"/>
                  <a:gd name="connsiteX97" fmla="*/ 64480 w 113236"/>
                  <a:gd name="connsiteY97" fmla="*/ 9876 h 46416"/>
                  <a:gd name="connsiteX98" fmla="*/ 75184 w 113236"/>
                  <a:gd name="connsiteY98" fmla="*/ 10085 h 46416"/>
                  <a:gd name="connsiteX99" fmla="*/ 83924 w 113236"/>
                  <a:gd name="connsiteY99" fmla="*/ 9876 h 46416"/>
                  <a:gd name="connsiteX100" fmla="*/ 92287 w 113236"/>
                  <a:gd name="connsiteY100" fmla="*/ 9876 h 46416"/>
                  <a:gd name="connsiteX101" fmla="*/ 96008 w 113236"/>
                  <a:gd name="connsiteY101" fmla="*/ 10504 h 46416"/>
                  <a:gd name="connsiteX102" fmla="*/ 100817 w 113236"/>
                  <a:gd name="connsiteY102" fmla="*/ 10085 h 46416"/>
                  <a:gd name="connsiteX103" fmla="*/ 103201 w 113236"/>
                  <a:gd name="connsiteY103" fmla="*/ 10085 h 46416"/>
                  <a:gd name="connsiteX104" fmla="*/ 103870 w 113236"/>
                  <a:gd name="connsiteY104" fmla="*/ 10085 h 46416"/>
                  <a:gd name="connsiteX105" fmla="*/ 104330 w 113236"/>
                  <a:gd name="connsiteY105" fmla="*/ 10085 h 46416"/>
                  <a:gd name="connsiteX106" fmla="*/ 104330 w 113236"/>
                  <a:gd name="connsiteY106" fmla="*/ 10462 h 46416"/>
                  <a:gd name="connsiteX107" fmla="*/ 104330 w 113236"/>
                  <a:gd name="connsiteY107" fmla="*/ 11132 h 46416"/>
                  <a:gd name="connsiteX108" fmla="*/ 103912 w 113236"/>
                  <a:gd name="connsiteY108" fmla="*/ 19501 h 46416"/>
                  <a:gd name="connsiteX109" fmla="*/ 104330 w 113236"/>
                  <a:gd name="connsiteY109" fmla="*/ 27118 h 46416"/>
                  <a:gd name="connsiteX110" fmla="*/ 103912 w 113236"/>
                  <a:gd name="connsiteY110" fmla="*/ 36450 h 46416"/>
                  <a:gd name="connsiteX111" fmla="*/ 105794 w 113236"/>
                  <a:gd name="connsiteY111" fmla="*/ 40635 h 46416"/>
                  <a:gd name="connsiteX112" fmla="*/ 108135 w 113236"/>
                  <a:gd name="connsiteY112" fmla="*/ 41890 h 46416"/>
                  <a:gd name="connsiteX113" fmla="*/ 110519 w 113236"/>
                  <a:gd name="connsiteY113" fmla="*/ 41472 h 4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13236" h="46416">
                    <a:moveTo>
                      <a:pt x="110519" y="41472"/>
                    </a:moveTo>
                    <a:cubicBezTo>
                      <a:pt x="111899" y="40832"/>
                      <a:pt x="112902" y="39576"/>
                      <a:pt x="113236" y="38082"/>
                    </a:cubicBezTo>
                    <a:cubicBezTo>
                      <a:pt x="113236" y="37245"/>
                      <a:pt x="113236" y="35153"/>
                      <a:pt x="113236" y="33228"/>
                    </a:cubicBezTo>
                    <a:cubicBezTo>
                      <a:pt x="113195" y="32156"/>
                      <a:pt x="113028" y="31093"/>
                      <a:pt x="112818" y="30047"/>
                    </a:cubicBezTo>
                    <a:cubicBezTo>
                      <a:pt x="112651" y="29139"/>
                      <a:pt x="112568" y="28210"/>
                      <a:pt x="112610" y="27285"/>
                    </a:cubicBezTo>
                    <a:cubicBezTo>
                      <a:pt x="112651" y="25728"/>
                      <a:pt x="112776" y="24176"/>
                      <a:pt x="113028" y="22640"/>
                    </a:cubicBezTo>
                    <a:cubicBezTo>
                      <a:pt x="113111" y="21443"/>
                      <a:pt x="113111" y="20238"/>
                      <a:pt x="113028" y="19041"/>
                    </a:cubicBezTo>
                    <a:cubicBezTo>
                      <a:pt x="113028" y="17576"/>
                      <a:pt x="113028" y="16070"/>
                      <a:pt x="113028" y="13977"/>
                    </a:cubicBezTo>
                    <a:cubicBezTo>
                      <a:pt x="113028" y="12889"/>
                      <a:pt x="112610" y="11425"/>
                      <a:pt x="112610" y="10588"/>
                    </a:cubicBezTo>
                    <a:cubicBezTo>
                      <a:pt x="112610" y="7365"/>
                      <a:pt x="112860" y="4227"/>
                      <a:pt x="112986" y="419"/>
                    </a:cubicBezTo>
                    <a:cubicBezTo>
                      <a:pt x="110309" y="209"/>
                      <a:pt x="107675" y="209"/>
                      <a:pt x="105166" y="209"/>
                    </a:cubicBezTo>
                    <a:lnTo>
                      <a:pt x="102448" y="209"/>
                    </a:lnTo>
                    <a:lnTo>
                      <a:pt x="100859" y="209"/>
                    </a:lnTo>
                    <a:lnTo>
                      <a:pt x="97556" y="209"/>
                    </a:lnTo>
                    <a:lnTo>
                      <a:pt x="90698" y="209"/>
                    </a:lnTo>
                    <a:cubicBezTo>
                      <a:pt x="88022" y="419"/>
                      <a:pt x="88398" y="419"/>
                      <a:pt x="86809" y="1507"/>
                    </a:cubicBezTo>
                    <a:cubicBezTo>
                      <a:pt x="86809" y="1507"/>
                      <a:pt x="86433" y="1716"/>
                      <a:pt x="86266" y="1716"/>
                    </a:cubicBezTo>
                    <a:cubicBezTo>
                      <a:pt x="83506" y="983"/>
                      <a:pt x="80746" y="481"/>
                      <a:pt x="77902" y="209"/>
                    </a:cubicBezTo>
                    <a:cubicBezTo>
                      <a:pt x="76815" y="209"/>
                      <a:pt x="74683" y="879"/>
                      <a:pt x="73721" y="879"/>
                    </a:cubicBezTo>
                    <a:cubicBezTo>
                      <a:pt x="67658" y="879"/>
                      <a:pt x="66027" y="209"/>
                      <a:pt x="60884" y="209"/>
                    </a:cubicBezTo>
                    <a:cubicBezTo>
                      <a:pt x="59044" y="209"/>
                      <a:pt x="56995" y="460"/>
                      <a:pt x="55029" y="586"/>
                    </a:cubicBezTo>
                    <a:cubicBezTo>
                      <a:pt x="54778" y="385"/>
                      <a:pt x="54444" y="255"/>
                      <a:pt x="54110" y="209"/>
                    </a:cubicBezTo>
                    <a:cubicBezTo>
                      <a:pt x="53399" y="209"/>
                      <a:pt x="51600" y="0"/>
                      <a:pt x="49928" y="0"/>
                    </a:cubicBezTo>
                    <a:cubicBezTo>
                      <a:pt x="49175" y="34"/>
                      <a:pt x="48422" y="146"/>
                      <a:pt x="47670" y="335"/>
                    </a:cubicBezTo>
                    <a:lnTo>
                      <a:pt x="45621" y="335"/>
                    </a:lnTo>
                    <a:cubicBezTo>
                      <a:pt x="45203" y="364"/>
                      <a:pt x="44784" y="511"/>
                      <a:pt x="44450" y="753"/>
                    </a:cubicBezTo>
                    <a:cubicBezTo>
                      <a:pt x="43279" y="703"/>
                      <a:pt x="42108" y="561"/>
                      <a:pt x="40979" y="335"/>
                    </a:cubicBezTo>
                    <a:cubicBezTo>
                      <a:pt x="39976" y="176"/>
                      <a:pt x="38972" y="105"/>
                      <a:pt x="37968" y="126"/>
                    </a:cubicBezTo>
                    <a:cubicBezTo>
                      <a:pt x="36714" y="126"/>
                      <a:pt x="35460" y="335"/>
                      <a:pt x="33787" y="335"/>
                    </a:cubicBezTo>
                    <a:cubicBezTo>
                      <a:pt x="32909" y="335"/>
                      <a:pt x="31654" y="753"/>
                      <a:pt x="30944" y="753"/>
                    </a:cubicBezTo>
                    <a:cubicBezTo>
                      <a:pt x="29438" y="716"/>
                      <a:pt x="27975" y="578"/>
                      <a:pt x="26511" y="335"/>
                    </a:cubicBezTo>
                    <a:cubicBezTo>
                      <a:pt x="25382" y="167"/>
                      <a:pt x="24253" y="96"/>
                      <a:pt x="23124" y="126"/>
                    </a:cubicBezTo>
                    <a:lnTo>
                      <a:pt x="17562" y="335"/>
                    </a:lnTo>
                    <a:lnTo>
                      <a:pt x="10998" y="335"/>
                    </a:lnTo>
                    <a:lnTo>
                      <a:pt x="9241" y="335"/>
                    </a:lnTo>
                    <a:cubicBezTo>
                      <a:pt x="8697" y="297"/>
                      <a:pt x="8196" y="297"/>
                      <a:pt x="7652" y="335"/>
                    </a:cubicBezTo>
                    <a:cubicBezTo>
                      <a:pt x="6774" y="544"/>
                      <a:pt x="5980" y="870"/>
                      <a:pt x="5185" y="1297"/>
                    </a:cubicBezTo>
                    <a:cubicBezTo>
                      <a:pt x="4893" y="1297"/>
                      <a:pt x="4683" y="1507"/>
                      <a:pt x="4391" y="1507"/>
                    </a:cubicBezTo>
                    <a:cubicBezTo>
                      <a:pt x="3471" y="1758"/>
                      <a:pt x="0" y="42"/>
                      <a:pt x="502" y="3264"/>
                    </a:cubicBezTo>
                    <a:cubicBezTo>
                      <a:pt x="502" y="4436"/>
                      <a:pt x="126" y="5859"/>
                      <a:pt x="0" y="7449"/>
                    </a:cubicBezTo>
                    <a:cubicBezTo>
                      <a:pt x="0" y="8286"/>
                      <a:pt x="0" y="9123"/>
                      <a:pt x="0" y="10002"/>
                    </a:cubicBezTo>
                    <a:cubicBezTo>
                      <a:pt x="0" y="10881"/>
                      <a:pt x="0" y="10964"/>
                      <a:pt x="0" y="11467"/>
                    </a:cubicBezTo>
                    <a:cubicBezTo>
                      <a:pt x="0" y="11969"/>
                      <a:pt x="669" y="14689"/>
                      <a:pt x="669" y="15651"/>
                    </a:cubicBezTo>
                    <a:cubicBezTo>
                      <a:pt x="669" y="21719"/>
                      <a:pt x="0" y="23310"/>
                      <a:pt x="0" y="28499"/>
                    </a:cubicBezTo>
                    <a:cubicBezTo>
                      <a:pt x="0" y="30800"/>
                      <a:pt x="418" y="33479"/>
                      <a:pt x="418" y="35990"/>
                    </a:cubicBezTo>
                    <a:cubicBezTo>
                      <a:pt x="418" y="37789"/>
                      <a:pt x="418" y="39798"/>
                      <a:pt x="418" y="41807"/>
                    </a:cubicBezTo>
                    <a:cubicBezTo>
                      <a:pt x="418" y="43815"/>
                      <a:pt x="-460" y="46619"/>
                      <a:pt x="1965" y="45992"/>
                    </a:cubicBezTo>
                    <a:lnTo>
                      <a:pt x="2676" y="45992"/>
                    </a:lnTo>
                    <a:lnTo>
                      <a:pt x="10370" y="46201"/>
                    </a:lnTo>
                    <a:cubicBezTo>
                      <a:pt x="11290" y="46155"/>
                      <a:pt x="12168" y="46012"/>
                      <a:pt x="13046" y="45782"/>
                    </a:cubicBezTo>
                    <a:cubicBezTo>
                      <a:pt x="13841" y="45673"/>
                      <a:pt x="14594" y="45673"/>
                      <a:pt x="15388" y="45782"/>
                    </a:cubicBezTo>
                    <a:cubicBezTo>
                      <a:pt x="16726" y="45807"/>
                      <a:pt x="18023" y="45950"/>
                      <a:pt x="19319" y="46201"/>
                    </a:cubicBezTo>
                    <a:cubicBezTo>
                      <a:pt x="20322" y="46360"/>
                      <a:pt x="21326" y="46431"/>
                      <a:pt x="22329" y="46410"/>
                    </a:cubicBezTo>
                    <a:cubicBezTo>
                      <a:pt x="23584" y="46410"/>
                      <a:pt x="24839" y="46201"/>
                      <a:pt x="26511" y="46201"/>
                    </a:cubicBezTo>
                    <a:cubicBezTo>
                      <a:pt x="27389" y="46201"/>
                      <a:pt x="28644" y="45782"/>
                      <a:pt x="29355" y="45782"/>
                    </a:cubicBezTo>
                    <a:cubicBezTo>
                      <a:pt x="30860" y="45820"/>
                      <a:pt x="32323" y="45958"/>
                      <a:pt x="33787" y="46201"/>
                    </a:cubicBezTo>
                    <a:cubicBezTo>
                      <a:pt x="34916" y="46368"/>
                      <a:pt x="36045" y="46439"/>
                      <a:pt x="37174" y="46410"/>
                    </a:cubicBezTo>
                    <a:cubicBezTo>
                      <a:pt x="39223" y="46410"/>
                      <a:pt x="40561" y="46201"/>
                      <a:pt x="42903" y="46201"/>
                    </a:cubicBezTo>
                    <a:lnTo>
                      <a:pt x="50722" y="46201"/>
                    </a:lnTo>
                    <a:cubicBezTo>
                      <a:pt x="52395" y="46356"/>
                      <a:pt x="54026" y="45912"/>
                      <a:pt x="55406" y="44945"/>
                    </a:cubicBezTo>
                    <a:cubicBezTo>
                      <a:pt x="55406" y="44945"/>
                      <a:pt x="55824" y="44694"/>
                      <a:pt x="56033" y="44694"/>
                    </a:cubicBezTo>
                    <a:cubicBezTo>
                      <a:pt x="59378" y="45443"/>
                      <a:pt x="62765" y="45945"/>
                      <a:pt x="66194" y="46201"/>
                    </a:cubicBezTo>
                    <a:cubicBezTo>
                      <a:pt x="67449" y="46201"/>
                      <a:pt x="69999" y="45573"/>
                      <a:pt x="71254" y="45573"/>
                    </a:cubicBezTo>
                    <a:cubicBezTo>
                      <a:pt x="78446" y="45573"/>
                      <a:pt x="80369" y="46201"/>
                      <a:pt x="86517" y="46201"/>
                    </a:cubicBezTo>
                    <a:cubicBezTo>
                      <a:pt x="89234" y="46201"/>
                      <a:pt x="92412" y="45782"/>
                      <a:pt x="95382" y="45782"/>
                    </a:cubicBezTo>
                    <a:cubicBezTo>
                      <a:pt x="98350" y="45782"/>
                      <a:pt x="102992" y="46201"/>
                      <a:pt x="104497" y="46201"/>
                    </a:cubicBezTo>
                    <a:cubicBezTo>
                      <a:pt x="106839" y="45711"/>
                      <a:pt x="108553" y="43698"/>
                      <a:pt x="108679" y="41304"/>
                    </a:cubicBezTo>
                    <a:cubicBezTo>
                      <a:pt x="108762" y="39731"/>
                      <a:pt x="108302" y="38174"/>
                      <a:pt x="107424" y="36869"/>
                    </a:cubicBezTo>
                    <a:cubicBezTo>
                      <a:pt x="105626" y="36345"/>
                      <a:pt x="103786" y="36132"/>
                      <a:pt x="101905" y="36241"/>
                    </a:cubicBezTo>
                    <a:cubicBezTo>
                      <a:pt x="95340" y="36241"/>
                      <a:pt x="88774" y="36869"/>
                      <a:pt x="82669" y="36869"/>
                    </a:cubicBezTo>
                    <a:cubicBezTo>
                      <a:pt x="80328" y="36869"/>
                      <a:pt x="77986" y="36659"/>
                      <a:pt x="70125" y="36659"/>
                    </a:cubicBezTo>
                    <a:lnTo>
                      <a:pt x="59755" y="36869"/>
                    </a:lnTo>
                    <a:cubicBezTo>
                      <a:pt x="53817" y="36869"/>
                      <a:pt x="50848" y="36869"/>
                      <a:pt x="49593" y="36869"/>
                    </a:cubicBezTo>
                    <a:cubicBezTo>
                      <a:pt x="48339" y="36869"/>
                      <a:pt x="46833" y="36241"/>
                      <a:pt x="45161" y="36241"/>
                    </a:cubicBezTo>
                    <a:cubicBezTo>
                      <a:pt x="44408" y="36241"/>
                      <a:pt x="42568" y="36659"/>
                      <a:pt x="40520" y="36659"/>
                    </a:cubicBezTo>
                    <a:cubicBezTo>
                      <a:pt x="38470" y="36659"/>
                      <a:pt x="37843" y="36659"/>
                      <a:pt x="36798" y="36659"/>
                    </a:cubicBezTo>
                    <a:lnTo>
                      <a:pt x="29313" y="36659"/>
                    </a:lnTo>
                    <a:cubicBezTo>
                      <a:pt x="26636" y="36659"/>
                      <a:pt x="23250" y="36241"/>
                      <a:pt x="22162" y="36241"/>
                    </a:cubicBezTo>
                    <a:cubicBezTo>
                      <a:pt x="20030" y="36241"/>
                      <a:pt x="17981" y="36659"/>
                      <a:pt x="15723" y="36659"/>
                    </a:cubicBezTo>
                    <a:lnTo>
                      <a:pt x="12670" y="36659"/>
                    </a:lnTo>
                    <a:cubicBezTo>
                      <a:pt x="11792" y="36655"/>
                      <a:pt x="10872" y="36571"/>
                      <a:pt x="9994" y="36408"/>
                    </a:cubicBezTo>
                    <a:cubicBezTo>
                      <a:pt x="9534" y="32859"/>
                      <a:pt x="9325" y="29277"/>
                      <a:pt x="9367" y="25695"/>
                    </a:cubicBezTo>
                    <a:cubicBezTo>
                      <a:pt x="9367" y="23728"/>
                      <a:pt x="9367" y="21761"/>
                      <a:pt x="9367" y="14982"/>
                    </a:cubicBezTo>
                    <a:lnTo>
                      <a:pt x="9367" y="10797"/>
                    </a:lnTo>
                    <a:lnTo>
                      <a:pt x="9367" y="10211"/>
                    </a:lnTo>
                    <a:lnTo>
                      <a:pt x="9367" y="10211"/>
                    </a:lnTo>
                    <a:lnTo>
                      <a:pt x="9367" y="10211"/>
                    </a:lnTo>
                    <a:cubicBezTo>
                      <a:pt x="9325" y="10115"/>
                      <a:pt x="9325" y="10014"/>
                      <a:pt x="9367" y="9918"/>
                    </a:cubicBezTo>
                    <a:cubicBezTo>
                      <a:pt x="9367" y="9667"/>
                      <a:pt x="9785" y="9918"/>
                      <a:pt x="9952" y="9667"/>
                    </a:cubicBezTo>
                    <a:lnTo>
                      <a:pt x="12335" y="9667"/>
                    </a:lnTo>
                    <a:cubicBezTo>
                      <a:pt x="13423" y="9667"/>
                      <a:pt x="14677" y="10295"/>
                      <a:pt x="16099" y="10295"/>
                    </a:cubicBezTo>
                    <a:cubicBezTo>
                      <a:pt x="17479" y="10077"/>
                      <a:pt x="18901" y="9935"/>
                      <a:pt x="20280" y="9876"/>
                    </a:cubicBezTo>
                    <a:cubicBezTo>
                      <a:pt x="21703" y="9876"/>
                      <a:pt x="22957" y="9876"/>
                      <a:pt x="24002" y="9876"/>
                    </a:cubicBezTo>
                    <a:lnTo>
                      <a:pt x="31529" y="9876"/>
                    </a:lnTo>
                    <a:cubicBezTo>
                      <a:pt x="34164" y="9876"/>
                      <a:pt x="37592" y="10295"/>
                      <a:pt x="38638" y="10295"/>
                    </a:cubicBezTo>
                    <a:cubicBezTo>
                      <a:pt x="40352" y="10295"/>
                      <a:pt x="42025" y="10044"/>
                      <a:pt x="43739" y="9918"/>
                    </a:cubicBezTo>
                    <a:cubicBezTo>
                      <a:pt x="45203" y="10404"/>
                      <a:pt x="46708" y="10604"/>
                      <a:pt x="48255" y="10504"/>
                    </a:cubicBezTo>
                    <a:cubicBezTo>
                      <a:pt x="53817" y="10504"/>
                      <a:pt x="59337" y="9876"/>
                      <a:pt x="64480" y="9876"/>
                    </a:cubicBezTo>
                    <a:cubicBezTo>
                      <a:pt x="66445" y="9876"/>
                      <a:pt x="68410" y="10085"/>
                      <a:pt x="75184" y="10085"/>
                    </a:cubicBezTo>
                    <a:lnTo>
                      <a:pt x="83924" y="9876"/>
                    </a:lnTo>
                    <a:cubicBezTo>
                      <a:pt x="88942" y="9876"/>
                      <a:pt x="91409" y="9876"/>
                      <a:pt x="92287" y="9876"/>
                    </a:cubicBezTo>
                    <a:cubicBezTo>
                      <a:pt x="93165" y="9876"/>
                      <a:pt x="94587" y="10504"/>
                      <a:pt x="96008" y="10504"/>
                    </a:cubicBezTo>
                    <a:cubicBezTo>
                      <a:pt x="97597" y="10282"/>
                      <a:pt x="99228" y="10140"/>
                      <a:pt x="100817" y="10085"/>
                    </a:cubicBezTo>
                    <a:cubicBezTo>
                      <a:pt x="101612" y="10127"/>
                      <a:pt x="102406" y="10127"/>
                      <a:pt x="103201" y="10085"/>
                    </a:cubicBezTo>
                    <a:lnTo>
                      <a:pt x="103870" y="10085"/>
                    </a:lnTo>
                    <a:cubicBezTo>
                      <a:pt x="103870" y="10085"/>
                      <a:pt x="104455" y="10085"/>
                      <a:pt x="104330" y="10085"/>
                    </a:cubicBezTo>
                    <a:lnTo>
                      <a:pt x="104330" y="10462"/>
                    </a:lnTo>
                    <a:lnTo>
                      <a:pt x="104330" y="11132"/>
                    </a:lnTo>
                    <a:cubicBezTo>
                      <a:pt x="104330" y="14312"/>
                      <a:pt x="103912" y="18330"/>
                      <a:pt x="103912" y="19501"/>
                    </a:cubicBezTo>
                    <a:cubicBezTo>
                      <a:pt x="103912" y="22054"/>
                      <a:pt x="104330" y="24607"/>
                      <a:pt x="104330" y="27118"/>
                    </a:cubicBezTo>
                    <a:cubicBezTo>
                      <a:pt x="104330" y="28834"/>
                      <a:pt x="103912" y="33479"/>
                      <a:pt x="103912" y="36450"/>
                    </a:cubicBezTo>
                    <a:cubicBezTo>
                      <a:pt x="103661" y="38095"/>
                      <a:pt x="104371" y="39739"/>
                      <a:pt x="105794" y="40635"/>
                    </a:cubicBezTo>
                    <a:cubicBezTo>
                      <a:pt x="106254" y="41480"/>
                      <a:pt x="107173" y="41974"/>
                      <a:pt x="108135" y="41890"/>
                    </a:cubicBezTo>
                    <a:cubicBezTo>
                      <a:pt x="108930" y="41819"/>
                      <a:pt x="109724" y="41677"/>
                      <a:pt x="110519" y="41472"/>
                    </a:cubicBezTo>
                    <a:close/>
                  </a:path>
                </a:pathLst>
              </a:custGeom>
              <a:solidFill>
                <a:schemeClr val="bg1"/>
              </a:solidFill>
              <a:ln w="3805" cap="flat">
                <a:noFill/>
                <a:prstDash val="solid"/>
                <a:miter/>
              </a:ln>
            </p:spPr>
            <p:txBody>
              <a:bodyPr wrap="none" rtlCol="0" anchor="ctr"/>
              <a:lstStyle/>
              <a:p>
                <a:endParaRPr lang="en-CA"/>
              </a:p>
            </p:txBody>
          </p:sp>
          <p:sp>
            <p:nvSpPr>
              <p:cNvPr id="336" name="Freeform 335">
                <a:extLst>
                  <a:ext uri="{FF2B5EF4-FFF2-40B4-BE49-F238E27FC236}">
                    <a16:creationId xmlns:a16="http://schemas.microsoft.com/office/drawing/2014/main" id="{4BFD44EA-D440-1140-869C-E81878EF6E46}"/>
                  </a:ext>
                </a:extLst>
              </p:cNvPr>
              <p:cNvSpPr/>
              <p:nvPr/>
            </p:nvSpPr>
            <p:spPr>
              <a:xfrm>
                <a:off x="8324246" y="3197801"/>
                <a:ext cx="10020" cy="36194"/>
              </a:xfrm>
              <a:custGeom>
                <a:avLst/>
                <a:gdLst>
                  <a:gd name="connsiteX0" fmla="*/ 6398 w 10020"/>
                  <a:gd name="connsiteY0" fmla="*/ 35854 h 36194"/>
                  <a:gd name="connsiteX1" fmla="*/ 9157 w 10020"/>
                  <a:gd name="connsiteY1" fmla="*/ 35436 h 36194"/>
                  <a:gd name="connsiteX2" fmla="*/ 9367 w 10020"/>
                  <a:gd name="connsiteY2" fmla="*/ 34892 h 36194"/>
                  <a:gd name="connsiteX3" fmla="*/ 8907 w 10020"/>
                  <a:gd name="connsiteY3" fmla="*/ 34515 h 36194"/>
                  <a:gd name="connsiteX4" fmla="*/ 8907 w 10020"/>
                  <a:gd name="connsiteY4" fmla="*/ 34180 h 36194"/>
                  <a:gd name="connsiteX5" fmla="*/ 9367 w 10020"/>
                  <a:gd name="connsiteY5" fmla="*/ 33636 h 36194"/>
                  <a:gd name="connsiteX6" fmla="*/ 9576 w 10020"/>
                  <a:gd name="connsiteY6" fmla="*/ 33218 h 36194"/>
                  <a:gd name="connsiteX7" fmla="*/ 9367 w 10020"/>
                  <a:gd name="connsiteY7" fmla="*/ 32632 h 36194"/>
                  <a:gd name="connsiteX8" fmla="*/ 8907 w 10020"/>
                  <a:gd name="connsiteY8" fmla="*/ 32255 h 36194"/>
                  <a:gd name="connsiteX9" fmla="*/ 9367 w 10020"/>
                  <a:gd name="connsiteY9" fmla="*/ 31628 h 36194"/>
                  <a:gd name="connsiteX10" fmla="*/ 9576 w 10020"/>
                  <a:gd name="connsiteY10" fmla="*/ 31167 h 36194"/>
                  <a:gd name="connsiteX11" fmla="*/ 9367 w 10020"/>
                  <a:gd name="connsiteY11" fmla="*/ 30372 h 36194"/>
                  <a:gd name="connsiteX12" fmla="*/ 9367 w 10020"/>
                  <a:gd name="connsiteY12" fmla="*/ 29452 h 36194"/>
                  <a:gd name="connsiteX13" fmla="*/ 8070 w 10020"/>
                  <a:gd name="connsiteY13" fmla="*/ 28908 h 36194"/>
                  <a:gd name="connsiteX14" fmla="*/ 8070 w 10020"/>
                  <a:gd name="connsiteY14" fmla="*/ 28908 h 36194"/>
                  <a:gd name="connsiteX15" fmla="*/ 9576 w 10020"/>
                  <a:gd name="connsiteY15" fmla="*/ 27694 h 36194"/>
                  <a:gd name="connsiteX16" fmla="*/ 8907 w 10020"/>
                  <a:gd name="connsiteY16" fmla="*/ 27108 h 36194"/>
                  <a:gd name="connsiteX17" fmla="*/ 9576 w 10020"/>
                  <a:gd name="connsiteY17" fmla="*/ 25309 h 36194"/>
                  <a:gd name="connsiteX18" fmla="*/ 9199 w 10020"/>
                  <a:gd name="connsiteY18" fmla="*/ 24513 h 36194"/>
                  <a:gd name="connsiteX19" fmla="*/ 9576 w 10020"/>
                  <a:gd name="connsiteY19" fmla="*/ 24513 h 36194"/>
                  <a:gd name="connsiteX20" fmla="*/ 9785 w 10020"/>
                  <a:gd name="connsiteY20" fmla="*/ 23928 h 36194"/>
                  <a:gd name="connsiteX21" fmla="*/ 9450 w 10020"/>
                  <a:gd name="connsiteY21" fmla="*/ 23635 h 36194"/>
                  <a:gd name="connsiteX22" fmla="*/ 9450 w 10020"/>
                  <a:gd name="connsiteY22" fmla="*/ 23342 h 36194"/>
                  <a:gd name="connsiteX23" fmla="*/ 9032 w 10020"/>
                  <a:gd name="connsiteY23" fmla="*/ 23342 h 36194"/>
                  <a:gd name="connsiteX24" fmla="*/ 9450 w 10020"/>
                  <a:gd name="connsiteY24" fmla="*/ 22881 h 36194"/>
                  <a:gd name="connsiteX25" fmla="*/ 9659 w 10020"/>
                  <a:gd name="connsiteY25" fmla="*/ 22463 h 36194"/>
                  <a:gd name="connsiteX26" fmla="*/ 9450 w 10020"/>
                  <a:gd name="connsiteY26" fmla="*/ 21877 h 36194"/>
                  <a:gd name="connsiteX27" fmla="*/ 8990 w 10020"/>
                  <a:gd name="connsiteY27" fmla="*/ 21459 h 36194"/>
                  <a:gd name="connsiteX28" fmla="*/ 9450 w 10020"/>
                  <a:gd name="connsiteY28" fmla="*/ 20831 h 36194"/>
                  <a:gd name="connsiteX29" fmla="*/ 9659 w 10020"/>
                  <a:gd name="connsiteY29" fmla="*/ 20371 h 36194"/>
                  <a:gd name="connsiteX30" fmla="*/ 9450 w 10020"/>
                  <a:gd name="connsiteY30" fmla="*/ 19617 h 36194"/>
                  <a:gd name="connsiteX31" fmla="*/ 9450 w 10020"/>
                  <a:gd name="connsiteY31" fmla="*/ 18697 h 36194"/>
                  <a:gd name="connsiteX32" fmla="*/ 8154 w 10020"/>
                  <a:gd name="connsiteY32" fmla="*/ 18153 h 36194"/>
                  <a:gd name="connsiteX33" fmla="*/ 8154 w 10020"/>
                  <a:gd name="connsiteY33" fmla="*/ 18153 h 36194"/>
                  <a:gd name="connsiteX34" fmla="*/ 9659 w 10020"/>
                  <a:gd name="connsiteY34" fmla="*/ 16981 h 36194"/>
                  <a:gd name="connsiteX35" fmla="*/ 8990 w 10020"/>
                  <a:gd name="connsiteY35" fmla="*/ 16395 h 36194"/>
                  <a:gd name="connsiteX36" fmla="*/ 9659 w 10020"/>
                  <a:gd name="connsiteY36" fmla="*/ 14595 h 36194"/>
                  <a:gd name="connsiteX37" fmla="*/ 9199 w 10020"/>
                  <a:gd name="connsiteY37" fmla="*/ 13549 h 36194"/>
                  <a:gd name="connsiteX38" fmla="*/ 9534 w 10020"/>
                  <a:gd name="connsiteY38" fmla="*/ 12712 h 36194"/>
                  <a:gd name="connsiteX39" fmla="*/ 9534 w 10020"/>
                  <a:gd name="connsiteY39" fmla="*/ 12712 h 36194"/>
                  <a:gd name="connsiteX40" fmla="*/ 9743 w 10020"/>
                  <a:gd name="connsiteY40" fmla="*/ 12126 h 36194"/>
                  <a:gd name="connsiteX41" fmla="*/ 9283 w 10020"/>
                  <a:gd name="connsiteY41" fmla="*/ 11750 h 36194"/>
                  <a:gd name="connsiteX42" fmla="*/ 9283 w 10020"/>
                  <a:gd name="connsiteY42" fmla="*/ 11457 h 36194"/>
                  <a:gd name="connsiteX43" fmla="*/ 9743 w 10020"/>
                  <a:gd name="connsiteY43" fmla="*/ 10913 h 36194"/>
                  <a:gd name="connsiteX44" fmla="*/ 9952 w 10020"/>
                  <a:gd name="connsiteY44" fmla="*/ 10494 h 36194"/>
                  <a:gd name="connsiteX45" fmla="*/ 9743 w 10020"/>
                  <a:gd name="connsiteY45" fmla="*/ 9867 h 36194"/>
                  <a:gd name="connsiteX46" fmla="*/ 9283 w 10020"/>
                  <a:gd name="connsiteY46" fmla="*/ 9490 h 36194"/>
                  <a:gd name="connsiteX47" fmla="*/ 9743 w 10020"/>
                  <a:gd name="connsiteY47" fmla="*/ 8862 h 36194"/>
                  <a:gd name="connsiteX48" fmla="*/ 9952 w 10020"/>
                  <a:gd name="connsiteY48" fmla="*/ 8402 h 36194"/>
                  <a:gd name="connsiteX49" fmla="*/ 9743 w 10020"/>
                  <a:gd name="connsiteY49" fmla="*/ 7649 h 36194"/>
                  <a:gd name="connsiteX50" fmla="*/ 9743 w 10020"/>
                  <a:gd name="connsiteY50" fmla="*/ 6728 h 36194"/>
                  <a:gd name="connsiteX51" fmla="*/ 8447 w 10020"/>
                  <a:gd name="connsiteY51" fmla="*/ 6184 h 36194"/>
                  <a:gd name="connsiteX52" fmla="*/ 8447 w 10020"/>
                  <a:gd name="connsiteY52" fmla="*/ 6184 h 36194"/>
                  <a:gd name="connsiteX53" fmla="*/ 9952 w 10020"/>
                  <a:gd name="connsiteY53" fmla="*/ 5012 h 36194"/>
                  <a:gd name="connsiteX54" fmla="*/ 9283 w 10020"/>
                  <a:gd name="connsiteY54" fmla="*/ 4384 h 36194"/>
                  <a:gd name="connsiteX55" fmla="*/ 9952 w 10020"/>
                  <a:gd name="connsiteY55" fmla="*/ 2627 h 36194"/>
                  <a:gd name="connsiteX56" fmla="*/ 9492 w 10020"/>
                  <a:gd name="connsiteY56" fmla="*/ 1581 h 36194"/>
                  <a:gd name="connsiteX57" fmla="*/ 9952 w 10020"/>
                  <a:gd name="connsiteY57" fmla="*/ 534 h 36194"/>
                  <a:gd name="connsiteX58" fmla="*/ 5060 w 10020"/>
                  <a:gd name="connsiteY58" fmla="*/ 32 h 36194"/>
                  <a:gd name="connsiteX59" fmla="*/ 627 w 10020"/>
                  <a:gd name="connsiteY59" fmla="*/ 32 h 36194"/>
                  <a:gd name="connsiteX60" fmla="*/ 0 w 10020"/>
                  <a:gd name="connsiteY60" fmla="*/ 702 h 36194"/>
                  <a:gd name="connsiteX61" fmla="*/ 627 w 10020"/>
                  <a:gd name="connsiteY61" fmla="*/ 2920 h 36194"/>
                  <a:gd name="connsiteX62" fmla="*/ 627 w 10020"/>
                  <a:gd name="connsiteY62" fmla="*/ 4426 h 36194"/>
                  <a:gd name="connsiteX63" fmla="*/ 627 w 10020"/>
                  <a:gd name="connsiteY63" fmla="*/ 5640 h 36194"/>
                  <a:gd name="connsiteX64" fmla="*/ 836 w 10020"/>
                  <a:gd name="connsiteY64" fmla="*/ 6812 h 36194"/>
                  <a:gd name="connsiteX65" fmla="*/ 209 w 10020"/>
                  <a:gd name="connsiteY65" fmla="*/ 7356 h 36194"/>
                  <a:gd name="connsiteX66" fmla="*/ 627 w 10020"/>
                  <a:gd name="connsiteY66" fmla="*/ 7900 h 36194"/>
                  <a:gd name="connsiteX67" fmla="*/ 836 w 10020"/>
                  <a:gd name="connsiteY67" fmla="*/ 8444 h 36194"/>
                  <a:gd name="connsiteX68" fmla="*/ 627 w 10020"/>
                  <a:gd name="connsiteY68" fmla="*/ 9490 h 36194"/>
                  <a:gd name="connsiteX69" fmla="*/ 209 w 10020"/>
                  <a:gd name="connsiteY69" fmla="*/ 10452 h 36194"/>
                  <a:gd name="connsiteX70" fmla="*/ 627 w 10020"/>
                  <a:gd name="connsiteY70" fmla="*/ 11331 h 36194"/>
                  <a:gd name="connsiteX71" fmla="*/ 209 w 10020"/>
                  <a:gd name="connsiteY71" fmla="*/ 12336 h 36194"/>
                  <a:gd name="connsiteX72" fmla="*/ 209 w 10020"/>
                  <a:gd name="connsiteY72" fmla="*/ 12796 h 36194"/>
                  <a:gd name="connsiteX73" fmla="*/ 836 w 10020"/>
                  <a:gd name="connsiteY73" fmla="*/ 15056 h 36194"/>
                  <a:gd name="connsiteX74" fmla="*/ 836 w 10020"/>
                  <a:gd name="connsiteY74" fmla="*/ 16520 h 36194"/>
                  <a:gd name="connsiteX75" fmla="*/ 836 w 10020"/>
                  <a:gd name="connsiteY75" fmla="*/ 17734 h 36194"/>
                  <a:gd name="connsiteX76" fmla="*/ 1045 w 10020"/>
                  <a:gd name="connsiteY76" fmla="*/ 18906 h 36194"/>
                  <a:gd name="connsiteX77" fmla="*/ 418 w 10020"/>
                  <a:gd name="connsiteY77" fmla="*/ 19450 h 36194"/>
                  <a:gd name="connsiteX78" fmla="*/ 836 w 10020"/>
                  <a:gd name="connsiteY78" fmla="*/ 19994 h 36194"/>
                  <a:gd name="connsiteX79" fmla="*/ 1045 w 10020"/>
                  <a:gd name="connsiteY79" fmla="*/ 20538 h 36194"/>
                  <a:gd name="connsiteX80" fmla="*/ 836 w 10020"/>
                  <a:gd name="connsiteY80" fmla="*/ 21584 h 36194"/>
                  <a:gd name="connsiteX81" fmla="*/ 418 w 10020"/>
                  <a:gd name="connsiteY81" fmla="*/ 22547 h 36194"/>
                  <a:gd name="connsiteX82" fmla="*/ 794 w 10020"/>
                  <a:gd name="connsiteY82" fmla="*/ 23258 h 36194"/>
                  <a:gd name="connsiteX83" fmla="*/ 209 w 10020"/>
                  <a:gd name="connsiteY83" fmla="*/ 23886 h 36194"/>
                  <a:gd name="connsiteX84" fmla="*/ 836 w 10020"/>
                  <a:gd name="connsiteY84" fmla="*/ 26146 h 36194"/>
                  <a:gd name="connsiteX85" fmla="*/ 836 w 10020"/>
                  <a:gd name="connsiteY85" fmla="*/ 27652 h 36194"/>
                  <a:gd name="connsiteX86" fmla="*/ 836 w 10020"/>
                  <a:gd name="connsiteY86" fmla="*/ 28866 h 36194"/>
                  <a:gd name="connsiteX87" fmla="*/ 1045 w 10020"/>
                  <a:gd name="connsiteY87" fmla="*/ 30038 h 36194"/>
                  <a:gd name="connsiteX88" fmla="*/ 418 w 10020"/>
                  <a:gd name="connsiteY88" fmla="*/ 30540 h 36194"/>
                  <a:gd name="connsiteX89" fmla="*/ 836 w 10020"/>
                  <a:gd name="connsiteY89" fmla="*/ 31126 h 36194"/>
                  <a:gd name="connsiteX90" fmla="*/ 1045 w 10020"/>
                  <a:gd name="connsiteY90" fmla="*/ 31628 h 36194"/>
                  <a:gd name="connsiteX91" fmla="*/ 836 w 10020"/>
                  <a:gd name="connsiteY91" fmla="*/ 32674 h 36194"/>
                  <a:gd name="connsiteX92" fmla="*/ 418 w 10020"/>
                  <a:gd name="connsiteY92" fmla="*/ 33678 h 36194"/>
                  <a:gd name="connsiteX93" fmla="*/ 836 w 10020"/>
                  <a:gd name="connsiteY93" fmla="*/ 34557 h 36194"/>
                  <a:gd name="connsiteX94" fmla="*/ 418 w 10020"/>
                  <a:gd name="connsiteY94" fmla="*/ 35645 h 36194"/>
                  <a:gd name="connsiteX95" fmla="*/ 2300 w 10020"/>
                  <a:gd name="connsiteY95" fmla="*/ 36147 h 36194"/>
                  <a:gd name="connsiteX96" fmla="*/ 4641 w 10020"/>
                  <a:gd name="connsiteY96" fmla="*/ 36147 h 3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020" h="36194">
                    <a:moveTo>
                      <a:pt x="6398" y="35854"/>
                    </a:moveTo>
                    <a:cubicBezTo>
                      <a:pt x="7318" y="35842"/>
                      <a:pt x="8279" y="35704"/>
                      <a:pt x="9157" y="35436"/>
                    </a:cubicBezTo>
                    <a:cubicBezTo>
                      <a:pt x="9157" y="35436"/>
                      <a:pt x="9367" y="35101"/>
                      <a:pt x="9367" y="34892"/>
                    </a:cubicBezTo>
                    <a:cubicBezTo>
                      <a:pt x="9367" y="34683"/>
                      <a:pt x="9157" y="34892"/>
                      <a:pt x="8907" y="34515"/>
                    </a:cubicBezTo>
                    <a:cubicBezTo>
                      <a:pt x="8823" y="34415"/>
                      <a:pt x="8823" y="34281"/>
                      <a:pt x="8907" y="34180"/>
                    </a:cubicBezTo>
                    <a:cubicBezTo>
                      <a:pt x="8907" y="34180"/>
                      <a:pt x="8907" y="33804"/>
                      <a:pt x="9367" y="33636"/>
                    </a:cubicBezTo>
                    <a:cubicBezTo>
                      <a:pt x="9827" y="33469"/>
                      <a:pt x="9576" y="33636"/>
                      <a:pt x="9576" y="33218"/>
                    </a:cubicBezTo>
                    <a:cubicBezTo>
                      <a:pt x="9576" y="32800"/>
                      <a:pt x="9367" y="32883"/>
                      <a:pt x="9367" y="32632"/>
                    </a:cubicBezTo>
                    <a:cubicBezTo>
                      <a:pt x="9367" y="32381"/>
                      <a:pt x="8907" y="32339"/>
                      <a:pt x="8907" y="32255"/>
                    </a:cubicBezTo>
                    <a:cubicBezTo>
                      <a:pt x="8907" y="32172"/>
                      <a:pt x="8907" y="31837"/>
                      <a:pt x="9367" y="31628"/>
                    </a:cubicBezTo>
                    <a:cubicBezTo>
                      <a:pt x="9534" y="31523"/>
                      <a:pt x="9576" y="31347"/>
                      <a:pt x="9576" y="31167"/>
                    </a:cubicBezTo>
                    <a:cubicBezTo>
                      <a:pt x="9576" y="30874"/>
                      <a:pt x="9367" y="30665"/>
                      <a:pt x="9367" y="30372"/>
                    </a:cubicBezTo>
                    <a:lnTo>
                      <a:pt x="9367" y="29452"/>
                    </a:lnTo>
                    <a:cubicBezTo>
                      <a:pt x="9116" y="29075"/>
                      <a:pt x="9116" y="29159"/>
                      <a:pt x="8070" y="28908"/>
                    </a:cubicBezTo>
                    <a:lnTo>
                      <a:pt x="8070" y="28908"/>
                    </a:lnTo>
                    <a:cubicBezTo>
                      <a:pt x="8070" y="28908"/>
                      <a:pt x="9576" y="28280"/>
                      <a:pt x="9576" y="27694"/>
                    </a:cubicBezTo>
                    <a:cubicBezTo>
                      <a:pt x="9576" y="27108"/>
                      <a:pt x="8907" y="27275"/>
                      <a:pt x="8907" y="27108"/>
                    </a:cubicBezTo>
                    <a:cubicBezTo>
                      <a:pt x="8907" y="26271"/>
                      <a:pt x="9576" y="26062"/>
                      <a:pt x="9576" y="25309"/>
                    </a:cubicBezTo>
                    <a:cubicBezTo>
                      <a:pt x="9576" y="24555"/>
                      <a:pt x="9283" y="24806"/>
                      <a:pt x="9199" y="24513"/>
                    </a:cubicBezTo>
                    <a:lnTo>
                      <a:pt x="9576" y="24513"/>
                    </a:lnTo>
                    <a:cubicBezTo>
                      <a:pt x="9576" y="24513"/>
                      <a:pt x="9785" y="24179"/>
                      <a:pt x="9785" y="23928"/>
                    </a:cubicBezTo>
                    <a:cubicBezTo>
                      <a:pt x="9785" y="23677"/>
                      <a:pt x="9785" y="23928"/>
                      <a:pt x="9450" y="23635"/>
                    </a:cubicBezTo>
                    <a:cubicBezTo>
                      <a:pt x="9116" y="23342"/>
                      <a:pt x="9450" y="23425"/>
                      <a:pt x="9450" y="23342"/>
                    </a:cubicBezTo>
                    <a:cubicBezTo>
                      <a:pt x="9450" y="23258"/>
                      <a:pt x="9450" y="23342"/>
                      <a:pt x="9032" y="23342"/>
                    </a:cubicBezTo>
                    <a:cubicBezTo>
                      <a:pt x="9116" y="23141"/>
                      <a:pt x="9241" y="22978"/>
                      <a:pt x="9450" y="22881"/>
                    </a:cubicBezTo>
                    <a:cubicBezTo>
                      <a:pt x="9450" y="22881"/>
                      <a:pt x="9659" y="22881"/>
                      <a:pt x="9659" y="22463"/>
                    </a:cubicBezTo>
                    <a:cubicBezTo>
                      <a:pt x="9659" y="22044"/>
                      <a:pt x="9450" y="22086"/>
                      <a:pt x="9450" y="21877"/>
                    </a:cubicBezTo>
                    <a:cubicBezTo>
                      <a:pt x="9450" y="21668"/>
                      <a:pt x="8990" y="21542"/>
                      <a:pt x="8990" y="21459"/>
                    </a:cubicBezTo>
                    <a:cubicBezTo>
                      <a:pt x="8990" y="21375"/>
                      <a:pt x="8990" y="21082"/>
                      <a:pt x="9450" y="20831"/>
                    </a:cubicBezTo>
                    <a:cubicBezTo>
                      <a:pt x="9617" y="20735"/>
                      <a:pt x="9701" y="20550"/>
                      <a:pt x="9659" y="20371"/>
                    </a:cubicBezTo>
                    <a:cubicBezTo>
                      <a:pt x="9659" y="20119"/>
                      <a:pt x="9450" y="19868"/>
                      <a:pt x="9450" y="19617"/>
                    </a:cubicBezTo>
                    <a:lnTo>
                      <a:pt x="9450" y="18697"/>
                    </a:lnTo>
                    <a:cubicBezTo>
                      <a:pt x="9199" y="18320"/>
                      <a:pt x="9199" y="18362"/>
                      <a:pt x="8154" y="18153"/>
                    </a:cubicBezTo>
                    <a:cubicBezTo>
                      <a:pt x="8154" y="18153"/>
                      <a:pt x="8154" y="18153"/>
                      <a:pt x="8154" y="18153"/>
                    </a:cubicBezTo>
                    <a:cubicBezTo>
                      <a:pt x="8154" y="18153"/>
                      <a:pt x="9659" y="17525"/>
                      <a:pt x="9659" y="16981"/>
                    </a:cubicBezTo>
                    <a:cubicBezTo>
                      <a:pt x="9659" y="16437"/>
                      <a:pt x="8990" y="16520"/>
                      <a:pt x="8990" y="16395"/>
                    </a:cubicBezTo>
                    <a:cubicBezTo>
                      <a:pt x="8990" y="15516"/>
                      <a:pt x="9659" y="15307"/>
                      <a:pt x="9659" y="14595"/>
                    </a:cubicBezTo>
                    <a:cubicBezTo>
                      <a:pt x="9659" y="13884"/>
                      <a:pt x="9199" y="13884"/>
                      <a:pt x="9199" y="13549"/>
                    </a:cubicBezTo>
                    <a:cubicBezTo>
                      <a:pt x="9241" y="13252"/>
                      <a:pt x="9367" y="12967"/>
                      <a:pt x="9534" y="12712"/>
                    </a:cubicBezTo>
                    <a:lnTo>
                      <a:pt x="9534" y="12712"/>
                    </a:lnTo>
                    <a:cubicBezTo>
                      <a:pt x="9534" y="12712"/>
                      <a:pt x="9743" y="12377"/>
                      <a:pt x="9743" y="12126"/>
                    </a:cubicBezTo>
                    <a:cubicBezTo>
                      <a:pt x="9743" y="11875"/>
                      <a:pt x="9534" y="11917"/>
                      <a:pt x="9283" y="11750"/>
                    </a:cubicBezTo>
                    <a:cubicBezTo>
                      <a:pt x="9032" y="11582"/>
                      <a:pt x="9283" y="11750"/>
                      <a:pt x="9283" y="11457"/>
                    </a:cubicBezTo>
                    <a:cubicBezTo>
                      <a:pt x="9283" y="11164"/>
                      <a:pt x="9283" y="11080"/>
                      <a:pt x="9743" y="10913"/>
                    </a:cubicBezTo>
                    <a:cubicBezTo>
                      <a:pt x="10203" y="10745"/>
                      <a:pt x="9952" y="10913"/>
                      <a:pt x="9952" y="10494"/>
                    </a:cubicBezTo>
                    <a:cubicBezTo>
                      <a:pt x="9952" y="10076"/>
                      <a:pt x="9743" y="10118"/>
                      <a:pt x="9743" y="9867"/>
                    </a:cubicBezTo>
                    <a:cubicBezTo>
                      <a:pt x="9743" y="9615"/>
                      <a:pt x="9283" y="9574"/>
                      <a:pt x="9283" y="9490"/>
                    </a:cubicBezTo>
                    <a:cubicBezTo>
                      <a:pt x="9283" y="9406"/>
                      <a:pt x="9283" y="9071"/>
                      <a:pt x="9743" y="8862"/>
                    </a:cubicBezTo>
                    <a:cubicBezTo>
                      <a:pt x="9910" y="8758"/>
                      <a:pt x="9952" y="8582"/>
                      <a:pt x="9952" y="8402"/>
                    </a:cubicBezTo>
                    <a:cubicBezTo>
                      <a:pt x="9952" y="8109"/>
                      <a:pt x="9743" y="7900"/>
                      <a:pt x="9743" y="7649"/>
                    </a:cubicBezTo>
                    <a:lnTo>
                      <a:pt x="9743" y="6728"/>
                    </a:lnTo>
                    <a:cubicBezTo>
                      <a:pt x="9492" y="6351"/>
                      <a:pt x="9492" y="6393"/>
                      <a:pt x="8447" y="6184"/>
                    </a:cubicBezTo>
                    <a:lnTo>
                      <a:pt x="8447" y="6184"/>
                    </a:lnTo>
                    <a:cubicBezTo>
                      <a:pt x="8447" y="5975"/>
                      <a:pt x="9952" y="5556"/>
                      <a:pt x="9952" y="5012"/>
                    </a:cubicBezTo>
                    <a:cubicBezTo>
                      <a:pt x="9952" y="4468"/>
                      <a:pt x="9283" y="4552"/>
                      <a:pt x="9283" y="4384"/>
                    </a:cubicBezTo>
                    <a:cubicBezTo>
                      <a:pt x="9283" y="3547"/>
                      <a:pt x="9952" y="3338"/>
                      <a:pt x="9952" y="2627"/>
                    </a:cubicBezTo>
                    <a:cubicBezTo>
                      <a:pt x="9952" y="1915"/>
                      <a:pt x="9492" y="1915"/>
                      <a:pt x="9492" y="1581"/>
                    </a:cubicBezTo>
                    <a:cubicBezTo>
                      <a:pt x="9492" y="1246"/>
                      <a:pt x="9952" y="702"/>
                      <a:pt x="9952" y="534"/>
                    </a:cubicBezTo>
                    <a:cubicBezTo>
                      <a:pt x="8363" y="91"/>
                      <a:pt x="6690" y="-77"/>
                      <a:pt x="5060" y="32"/>
                    </a:cubicBezTo>
                    <a:cubicBezTo>
                      <a:pt x="3596" y="32"/>
                      <a:pt x="1463" y="32"/>
                      <a:pt x="627" y="32"/>
                    </a:cubicBezTo>
                    <a:cubicBezTo>
                      <a:pt x="292" y="74"/>
                      <a:pt x="0" y="354"/>
                      <a:pt x="0" y="702"/>
                    </a:cubicBezTo>
                    <a:cubicBezTo>
                      <a:pt x="0" y="1455"/>
                      <a:pt x="627" y="2208"/>
                      <a:pt x="627" y="2920"/>
                    </a:cubicBezTo>
                    <a:cubicBezTo>
                      <a:pt x="585" y="3422"/>
                      <a:pt x="585" y="3924"/>
                      <a:pt x="627" y="4426"/>
                    </a:cubicBezTo>
                    <a:cubicBezTo>
                      <a:pt x="627" y="4803"/>
                      <a:pt x="627" y="5221"/>
                      <a:pt x="627" y="5640"/>
                    </a:cubicBezTo>
                    <a:cubicBezTo>
                      <a:pt x="627" y="6037"/>
                      <a:pt x="711" y="6431"/>
                      <a:pt x="836" y="6812"/>
                    </a:cubicBezTo>
                    <a:cubicBezTo>
                      <a:pt x="836" y="6812"/>
                      <a:pt x="209" y="7146"/>
                      <a:pt x="209" y="7356"/>
                    </a:cubicBezTo>
                    <a:cubicBezTo>
                      <a:pt x="209" y="7565"/>
                      <a:pt x="627" y="7607"/>
                      <a:pt x="627" y="7900"/>
                    </a:cubicBezTo>
                    <a:cubicBezTo>
                      <a:pt x="627" y="8193"/>
                      <a:pt x="836" y="8276"/>
                      <a:pt x="836" y="8444"/>
                    </a:cubicBezTo>
                    <a:cubicBezTo>
                      <a:pt x="836" y="8611"/>
                      <a:pt x="627" y="9071"/>
                      <a:pt x="627" y="9490"/>
                    </a:cubicBezTo>
                    <a:cubicBezTo>
                      <a:pt x="627" y="9908"/>
                      <a:pt x="209" y="10327"/>
                      <a:pt x="209" y="10452"/>
                    </a:cubicBezTo>
                    <a:cubicBezTo>
                      <a:pt x="209" y="10578"/>
                      <a:pt x="627" y="11038"/>
                      <a:pt x="627" y="11331"/>
                    </a:cubicBezTo>
                    <a:cubicBezTo>
                      <a:pt x="627" y="11624"/>
                      <a:pt x="292" y="12001"/>
                      <a:pt x="209" y="12336"/>
                    </a:cubicBezTo>
                    <a:cubicBezTo>
                      <a:pt x="167" y="12482"/>
                      <a:pt x="167" y="12645"/>
                      <a:pt x="209" y="12796"/>
                    </a:cubicBezTo>
                    <a:cubicBezTo>
                      <a:pt x="209" y="13549"/>
                      <a:pt x="836" y="14302"/>
                      <a:pt x="836" y="15056"/>
                    </a:cubicBezTo>
                    <a:cubicBezTo>
                      <a:pt x="794" y="15541"/>
                      <a:pt x="794" y="16035"/>
                      <a:pt x="836" y="16520"/>
                    </a:cubicBezTo>
                    <a:cubicBezTo>
                      <a:pt x="836" y="16897"/>
                      <a:pt x="836" y="17316"/>
                      <a:pt x="836" y="17734"/>
                    </a:cubicBezTo>
                    <a:cubicBezTo>
                      <a:pt x="836" y="18132"/>
                      <a:pt x="920" y="18529"/>
                      <a:pt x="1045" y="18906"/>
                    </a:cubicBezTo>
                    <a:cubicBezTo>
                      <a:pt x="1045" y="18906"/>
                      <a:pt x="418" y="19241"/>
                      <a:pt x="418" y="19450"/>
                    </a:cubicBezTo>
                    <a:cubicBezTo>
                      <a:pt x="418" y="19659"/>
                      <a:pt x="836" y="19701"/>
                      <a:pt x="836" y="19994"/>
                    </a:cubicBezTo>
                    <a:cubicBezTo>
                      <a:pt x="836" y="20287"/>
                      <a:pt x="1045" y="20371"/>
                      <a:pt x="1045" y="20538"/>
                    </a:cubicBezTo>
                    <a:cubicBezTo>
                      <a:pt x="1045" y="20705"/>
                      <a:pt x="836" y="21166"/>
                      <a:pt x="836" y="21584"/>
                    </a:cubicBezTo>
                    <a:cubicBezTo>
                      <a:pt x="836" y="22003"/>
                      <a:pt x="418" y="22421"/>
                      <a:pt x="418" y="22547"/>
                    </a:cubicBezTo>
                    <a:cubicBezTo>
                      <a:pt x="418" y="22672"/>
                      <a:pt x="669" y="23049"/>
                      <a:pt x="794" y="23258"/>
                    </a:cubicBezTo>
                    <a:cubicBezTo>
                      <a:pt x="460" y="23300"/>
                      <a:pt x="209" y="23564"/>
                      <a:pt x="209" y="23886"/>
                    </a:cubicBezTo>
                    <a:cubicBezTo>
                      <a:pt x="209" y="24681"/>
                      <a:pt x="836" y="25434"/>
                      <a:pt x="836" y="26146"/>
                    </a:cubicBezTo>
                    <a:cubicBezTo>
                      <a:pt x="794" y="26648"/>
                      <a:pt x="794" y="27150"/>
                      <a:pt x="836" y="27652"/>
                    </a:cubicBezTo>
                    <a:cubicBezTo>
                      <a:pt x="836" y="27987"/>
                      <a:pt x="836" y="28405"/>
                      <a:pt x="836" y="28866"/>
                    </a:cubicBezTo>
                    <a:cubicBezTo>
                      <a:pt x="878" y="29263"/>
                      <a:pt x="920" y="29657"/>
                      <a:pt x="1045" y="30038"/>
                    </a:cubicBezTo>
                    <a:cubicBezTo>
                      <a:pt x="1045" y="30038"/>
                      <a:pt x="418" y="30372"/>
                      <a:pt x="418" y="30540"/>
                    </a:cubicBezTo>
                    <a:cubicBezTo>
                      <a:pt x="418" y="30707"/>
                      <a:pt x="836" y="30833"/>
                      <a:pt x="836" y="31126"/>
                    </a:cubicBezTo>
                    <a:cubicBezTo>
                      <a:pt x="836" y="31419"/>
                      <a:pt x="1045" y="31502"/>
                      <a:pt x="1045" y="31628"/>
                    </a:cubicBezTo>
                    <a:cubicBezTo>
                      <a:pt x="1045" y="31753"/>
                      <a:pt x="836" y="32297"/>
                      <a:pt x="836" y="32674"/>
                    </a:cubicBezTo>
                    <a:cubicBezTo>
                      <a:pt x="836" y="33051"/>
                      <a:pt x="418" y="33511"/>
                      <a:pt x="418" y="33678"/>
                    </a:cubicBezTo>
                    <a:cubicBezTo>
                      <a:pt x="418" y="33846"/>
                      <a:pt x="836" y="34264"/>
                      <a:pt x="836" y="34557"/>
                    </a:cubicBezTo>
                    <a:cubicBezTo>
                      <a:pt x="836" y="34850"/>
                      <a:pt x="418" y="35310"/>
                      <a:pt x="418" y="35645"/>
                    </a:cubicBezTo>
                    <a:cubicBezTo>
                      <a:pt x="418" y="35980"/>
                      <a:pt x="418" y="35980"/>
                      <a:pt x="2300" y="36147"/>
                    </a:cubicBezTo>
                    <a:cubicBezTo>
                      <a:pt x="3094" y="36210"/>
                      <a:pt x="3847" y="36210"/>
                      <a:pt x="4641" y="36147"/>
                    </a:cubicBezTo>
                    <a:close/>
                  </a:path>
                </a:pathLst>
              </a:custGeom>
              <a:solidFill>
                <a:schemeClr val="bg1"/>
              </a:solidFill>
              <a:ln w="3805" cap="flat">
                <a:noFill/>
                <a:prstDash val="solid"/>
                <a:miter/>
              </a:ln>
            </p:spPr>
            <p:txBody>
              <a:bodyPr wrap="none" rtlCol="0" anchor="ctr"/>
              <a:lstStyle/>
              <a:p>
                <a:endParaRPr lang="en-CA"/>
              </a:p>
            </p:txBody>
          </p:sp>
          <p:sp>
            <p:nvSpPr>
              <p:cNvPr id="337" name="Freeform 336">
                <a:extLst>
                  <a:ext uri="{FF2B5EF4-FFF2-40B4-BE49-F238E27FC236}">
                    <a16:creationId xmlns:a16="http://schemas.microsoft.com/office/drawing/2014/main" id="{C837C8CA-549E-5A48-9FF5-090A94EF85E7}"/>
                  </a:ext>
                </a:extLst>
              </p:cNvPr>
              <p:cNvSpPr/>
              <p:nvPr/>
            </p:nvSpPr>
            <p:spPr>
              <a:xfrm>
                <a:off x="8272938" y="3264791"/>
                <a:ext cx="113236" cy="46333"/>
              </a:xfrm>
              <a:custGeom>
                <a:avLst/>
                <a:gdLst>
                  <a:gd name="connsiteX0" fmla="*/ 110519 w 113236"/>
                  <a:gd name="connsiteY0" fmla="*/ 41472 h 46333"/>
                  <a:gd name="connsiteX1" fmla="*/ 113236 w 113236"/>
                  <a:gd name="connsiteY1" fmla="*/ 38082 h 46333"/>
                  <a:gd name="connsiteX2" fmla="*/ 113236 w 113236"/>
                  <a:gd name="connsiteY2" fmla="*/ 33228 h 46333"/>
                  <a:gd name="connsiteX3" fmla="*/ 112818 w 113236"/>
                  <a:gd name="connsiteY3" fmla="*/ 30047 h 46333"/>
                  <a:gd name="connsiteX4" fmla="*/ 112610 w 113236"/>
                  <a:gd name="connsiteY4" fmla="*/ 27285 h 46333"/>
                  <a:gd name="connsiteX5" fmla="*/ 113028 w 113236"/>
                  <a:gd name="connsiteY5" fmla="*/ 22640 h 46333"/>
                  <a:gd name="connsiteX6" fmla="*/ 113028 w 113236"/>
                  <a:gd name="connsiteY6" fmla="*/ 19041 h 46333"/>
                  <a:gd name="connsiteX7" fmla="*/ 113028 w 113236"/>
                  <a:gd name="connsiteY7" fmla="*/ 13936 h 46333"/>
                  <a:gd name="connsiteX8" fmla="*/ 112610 w 113236"/>
                  <a:gd name="connsiteY8" fmla="*/ 10546 h 46333"/>
                  <a:gd name="connsiteX9" fmla="*/ 112986 w 113236"/>
                  <a:gd name="connsiteY9" fmla="*/ 418 h 46333"/>
                  <a:gd name="connsiteX10" fmla="*/ 105166 w 113236"/>
                  <a:gd name="connsiteY10" fmla="*/ 209 h 46333"/>
                  <a:gd name="connsiteX11" fmla="*/ 100985 w 113236"/>
                  <a:gd name="connsiteY11" fmla="*/ 209 h 46333"/>
                  <a:gd name="connsiteX12" fmla="*/ 97681 w 113236"/>
                  <a:gd name="connsiteY12" fmla="*/ 209 h 46333"/>
                  <a:gd name="connsiteX13" fmla="*/ 90823 w 113236"/>
                  <a:gd name="connsiteY13" fmla="*/ 209 h 46333"/>
                  <a:gd name="connsiteX14" fmla="*/ 86935 w 113236"/>
                  <a:gd name="connsiteY14" fmla="*/ 1465 h 46333"/>
                  <a:gd name="connsiteX15" fmla="*/ 86391 w 113236"/>
                  <a:gd name="connsiteY15" fmla="*/ 1674 h 46333"/>
                  <a:gd name="connsiteX16" fmla="*/ 78028 w 113236"/>
                  <a:gd name="connsiteY16" fmla="*/ 209 h 46333"/>
                  <a:gd name="connsiteX17" fmla="*/ 73846 w 113236"/>
                  <a:gd name="connsiteY17" fmla="*/ 837 h 46333"/>
                  <a:gd name="connsiteX18" fmla="*/ 61009 w 113236"/>
                  <a:gd name="connsiteY18" fmla="*/ 209 h 46333"/>
                  <a:gd name="connsiteX19" fmla="*/ 55155 w 113236"/>
                  <a:gd name="connsiteY19" fmla="*/ 586 h 46333"/>
                  <a:gd name="connsiteX20" fmla="*/ 54235 w 113236"/>
                  <a:gd name="connsiteY20" fmla="*/ 209 h 46333"/>
                  <a:gd name="connsiteX21" fmla="*/ 50053 w 113236"/>
                  <a:gd name="connsiteY21" fmla="*/ 0 h 46333"/>
                  <a:gd name="connsiteX22" fmla="*/ 47795 w 113236"/>
                  <a:gd name="connsiteY22" fmla="*/ 335 h 46333"/>
                  <a:gd name="connsiteX23" fmla="*/ 45746 w 113236"/>
                  <a:gd name="connsiteY23" fmla="*/ 335 h 46333"/>
                  <a:gd name="connsiteX24" fmla="*/ 44576 w 113236"/>
                  <a:gd name="connsiteY24" fmla="*/ 711 h 46333"/>
                  <a:gd name="connsiteX25" fmla="*/ 41105 w 113236"/>
                  <a:gd name="connsiteY25" fmla="*/ 335 h 46333"/>
                  <a:gd name="connsiteX26" fmla="*/ 38094 w 113236"/>
                  <a:gd name="connsiteY26" fmla="*/ 126 h 46333"/>
                  <a:gd name="connsiteX27" fmla="*/ 33912 w 113236"/>
                  <a:gd name="connsiteY27" fmla="*/ 335 h 46333"/>
                  <a:gd name="connsiteX28" fmla="*/ 31069 w 113236"/>
                  <a:gd name="connsiteY28" fmla="*/ 753 h 46333"/>
                  <a:gd name="connsiteX29" fmla="*/ 26636 w 113236"/>
                  <a:gd name="connsiteY29" fmla="*/ 335 h 46333"/>
                  <a:gd name="connsiteX30" fmla="*/ 23250 w 113236"/>
                  <a:gd name="connsiteY30" fmla="*/ 126 h 46333"/>
                  <a:gd name="connsiteX31" fmla="*/ 17688 w 113236"/>
                  <a:gd name="connsiteY31" fmla="*/ 335 h 46333"/>
                  <a:gd name="connsiteX32" fmla="*/ 10998 w 113236"/>
                  <a:gd name="connsiteY32" fmla="*/ 335 h 46333"/>
                  <a:gd name="connsiteX33" fmla="*/ 9241 w 113236"/>
                  <a:gd name="connsiteY33" fmla="*/ 335 h 46333"/>
                  <a:gd name="connsiteX34" fmla="*/ 7652 w 113236"/>
                  <a:gd name="connsiteY34" fmla="*/ 335 h 46333"/>
                  <a:gd name="connsiteX35" fmla="*/ 5185 w 113236"/>
                  <a:gd name="connsiteY35" fmla="*/ 1255 h 46333"/>
                  <a:gd name="connsiteX36" fmla="*/ 4391 w 113236"/>
                  <a:gd name="connsiteY36" fmla="*/ 1465 h 46333"/>
                  <a:gd name="connsiteX37" fmla="*/ 502 w 113236"/>
                  <a:gd name="connsiteY37" fmla="*/ 3264 h 46333"/>
                  <a:gd name="connsiteX38" fmla="*/ 0 w 113236"/>
                  <a:gd name="connsiteY38" fmla="*/ 7449 h 46333"/>
                  <a:gd name="connsiteX39" fmla="*/ 0 w 113236"/>
                  <a:gd name="connsiteY39" fmla="*/ 10002 h 46333"/>
                  <a:gd name="connsiteX40" fmla="*/ 0 w 113236"/>
                  <a:gd name="connsiteY40" fmla="*/ 11508 h 46333"/>
                  <a:gd name="connsiteX41" fmla="*/ 669 w 113236"/>
                  <a:gd name="connsiteY41" fmla="*/ 15693 h 46333"/>
                  <a:gd name="connsiteX42" fmla="*/ 0 w 113236"/>
                  <a:gd name="connsiteY42" fmla="*/ 28541 h 46333"/>
                  <a:gd name="connsiteX43" fmla="*/ 418 w 113236"/>
                  <a:gd name="connsiteY43" fmla="*/ 36032 h 46333"/>
                  <a:gd name="connsiteX44" fmla="*/ 418 w 113236"/>
                  <a:gd name="connsiteY44" fmla="*/ 41890 h 46333"/>
                  <a:gd name="connsiteX45" fmla="*/ 1965 w 113236"/>
                  <a:gd name="connsiteY45" fmla="*/ 46075 h 46333"/>
                  <a:gd name="connsiteX46" fmla="*/ 2676 w 113236"/>
                  <a:gd name="connsiteY46" fmla="*/ 46075 h 46333"/>
                  <a:gd name="connsiteX47" fmla="*/ 10370 w 113236"/>
                  <a:gd name="connsiteY47" fmla="*/ 46326 h 46333"/>
                  <a:gd name="connsiteX48" fmla="*/ 13046 w 113236"/>
                  <a:gd name="connsiteY48" fmla="*/ 45866 h 46333"/>
                  <a:gd name="connsiteX49" fmla="*/ 15388 w 113236"/>
                  <a:gd name="connsiteY49" fmla="*/ 45657 h 46333"/>
                  <a:gd name="connsiteX50" fmla="*/ 19319 w 113236"/>
                  <a:gd name="connsiteY50" fmla="*/ 46075 h 46333"/>
                  <a:gd name="connsiteX51" fmla="*/ 22329 w 113236"/>
                  <a:gd name="connsiteY51" fmla="*/ 46326 h 46333"/>
                  <a:gd name="connsiteX52" fmla="*/ 26511 w 113236"/>
                  <a:gd name="connsiteY52" fmla="*/ 46075 h 46333"/>
                  <a:gd name="connsiteX53" fmla="*/ 29355 w 113236"/>
                  <a:gd name="connsiteY53" fmla="*/ 45657 h 46333"/>
                  <a:gd name="connsiteX54" fmla="*/ 33787 w 113236"/>
                  <a:gd name="connsiteY54" fmla="*/ 46075 h 46333"/>
                  <a:gd name="connsiteX55" fmla="*/ 37174 w 113236"/>
                  <a:gd name="connsiteY55" fmla="*/ 46326 h 46333"/>
                  <a:gd name="connsiteX56" fmla="*/ 42903 w 113236"/>
                  <a:gd name="connsiteY56" fmla="*/ 46075 h 46333"/>
                  <a:gd name="connsiteX57" fmla="*/ 50722 w 113236"/>
                  <a:gd name="connsiteY57" fmla="*/ 46075 h 46333"/>
                  <a:gd name="connsiteX58" fmla="*/ 55406 w 113236"/>
                  <a:gd name="connsiteY58" fmla="*/ 44820 h 46333"/>
                  <a:gd name="connsiteX59" fmla="*/ 56033 w 113236"/>
                  <a:gd name="connsiteY59" fmla="*/ 44610 h 46333"/>
                  <a:gd name="connsiteX60" fmla="*/ 66194 w 113236"/>
                  <a:gd name="connsiteY60" fmla="*/ 46075 h 46333"/>
                  <a:gd name="connsiteX61" fmla="*/ 71254 w 113236"/>
                  <a:gd name="connsiteY61" fmla="*/ 45447 h 46333"/>
                  <a:gd name="connsiteX62" fmla="*/ 86517 w 113236"/>
                  <a:gd name="connsiteY62" fmla="*/ 46075 h 46333"/>
                  <a:gd name="connsiteX63" fmla="*/ 95382 w 113236"/>
                  <a:gd name="connsiteY63" fmla="*/ 45657 h 46333"/>
                  <a:gd name="connsiteX64" fmla="*/ 104497 w 113236"/>
                  <a:gd name="connsiteY64" fmla="*/ 46075 h 46333"/>
                  <a:gd name="connsiteX65" fmla="*/ 108679 w 113236"/>
                  <a:gd name="connsiteY65" fmla="*/ 41221 h 46333"/>
                  <a:gd name="connsiteX66" fmla="*/ 107424 w 113236"/>
                  <a:gd name="connsiteY66" fmla="*/ 36785 h 46333"/>
                  <a:gd name="connsiteX67" fmla="*/ 101905 w 113236"/>
                  <a:gd name="connsiteY67" fmla="*/ 36157 h 46333"/>
                  <a:gd name="connsiteX68" fmla="*/ 82669 w 113236"/>
                  <a:gd name="connsiteY68" fmla="*/ 36785 h 46333"/>
                  <a:gd name="connsiteX69" fmla="*/ 70125 w 113236"/>
                  <a:gd name="connsiteY69" fmla="*/ 36785 h 46333"/>
                  <a:gd name="connsiteX70" fmla="*/ 59755 w 113236"/>
                  <a:gd name="connsiteY70" fmla="*/ 36785 h 46333"/>
                  <a:gd name="connsiteX71" fmla="*/ 49593 w 113236"/>
                  <a:gd name="connsiteY71" fmla="*/ 36994 h 46333"/>
                  <a:gd name="connsiteX72" fmla="*/ 45161 w 113236"/>
                  <a:gd name="connsiteY72" fmla="*/ 36366 h 46333"/>
                  <a:gd name="connsiteX73" fmla="*/ 40520 w 113236"/>
                  <a:gd name="connsiteY73" fmla="*/ 36785 h 46333"/>
                  <a:gd name="connsiteX74" fmla="*/ 36798 w 113236"/>
                  <a:gd name="connsiteY74" fmla="*/ 36994 h 46333"/>
                  <a:gd name="connsiteX75" fmla="*/ 29313 w 113236"/>
                  <a:gd name="connsiteY75" fmla="*/ 36785 h 46333"/>
                  <a:gd name="connsiteX76" fmla="*/ 22162 w 113236"/>
                  <a:gd name="connsiteY76" fmla="*/ 36366 h 46333"/>
                  <a:gd name="connsiteX77" fmla="*/ 15723 w 113236"/>
                  <a:gd name="connsiteY77" fmla="*/ 36785 h 46333"/>
                  <a:gd name="connsiteX78" fmla="*/ 12670 w 113236"/>
                  <a:gd name="connsiteY78" fmla="*/ 36785 h 46333"/>
                  <a:gd name="connsiteX79" fmla="*/ 9994 w 113236"/>
                  <a:gd name="connsiteY79" fmla="*/ 36534 h 46333"/>
                  <a:gd name="connsiteX80" fmla="*/ 9994 w 113236"/>
                  <a:gd name="connsiteY80" fmla="*/ 36534 h 46333"/>
                  <a:gd name="connsiteX81" fmla="*/ 9367 w 113236"/>
                  <a:gd name="connsiteY81" fmla="*/ 25779 h 46333"/>
                  <a:gd name="connsiteX82" fmla="*/ 9367 w 113236"/>
                  <a:gd name="connsiteY82" fmla="*/ 15065 h 46333"/>
                  <a:gd name="connsiteX83" fmla="*/ 9367 w 113236"/>
                  <a:gd name="connsiteY83" fmla="*/ 10881 h 46333"/>
                  <a:gd name="connsiteX84" fmla="*/ 9367 w 113236"/>
                  <a:gd name="connsiteY84" fmla="*/ 10127 h 46333"/>
                  <a:gd name="connsiteX85" fmla="*/ 9367 w 113236"/>
                  <a:gd name="connsiteY85" fmla="*/ 9834 h 46333"/>
                  <a:gd name="connsiteX86" fmla="*/ 9952 w 113236"/>
                  <a:gd name="connsiteY86" fmla="*/ 9583 h 46333"/>
                  <a:gd name="connsiteX87" fmla="*/ 12335 w 113236"/>
                  <a:gd name="connsiteY87" fmla="*/ 9583 h 46333"/>
                  <a:gd name="connsiteX88" fmla="*/ 16099 w 113236"/>
                  <a:gd name="connsiteY88" fmla="*/ 10211 h 46333"/>
                  <a:gd name="connsiteX89" fmla="*/ 20280 w 113236"/>
                  <a:gd name="connsiteY89" fmla="*/ 9793 h 46333"/>
                  <a:gd name="connsiteX90" fmla="*/ 24002 w 113236"/>
                  <a:gd name="connsiteY90" fmla="*/ 9793 h 46333"/>
                  <a:gd name="connsiteX91" fmla="*/ 31529 w 113236"/>
                  <a:gd name="connsiteY91" fmla="*/ 9793 h 46333"/>
                  <a:gd name="connsiteX92" fmla="*/ 38638 w 113236"/>
                  <a:gd name="connsiteY92" fmla="*/ 10211 h 46333"/>
                  <a:gd name="connsiteX93" fmla="*/ 43739 w 113236"/>
                  <a:gd name="connsiteY93" fmla="*/ 9834 h 46333"/>
                  <a:gd name="connsiteX94" fmla="*/ 48255 w 113236"/>
                  <a:gd name="connsiteY94" fmla="*/ 10420 h 46333"/>
                  <a:gd name="connsiteX95" fmla="*/ 64480 w 113236"/>
                  <a:gd name="connsiteY95" fmla="*/ 9793 h 46333"/>
                  <a:gd name="connsiteX96" fmla="*/ 75184 w 113236"/>
                  <a:gd name="connsiteY96" fmla="*/ 10002 h 46333"/>
                  <a:gd name="connsiteX97" fmla="*/ 83924 w 113236"/>
                  <a:gd name="connsiteY97" fmla="*/ 9793 h 46333"/>
                  <a:gd name="connsiteX98" fmla="*/ 92287 w 113236"/>
                  <a:gd name="connsiteY98" fmla="*/ 9793 h 46333"/>
                  <a:gd name="connsiteX99" fmla="*/ 96008 w 113236"/>
                  <a:gd name="connsiteY99" fmla="*/ 10420 h 46333"/>
                  <a:gd name="connsiteX100" fmla="*/ 100817 w 113236"/>
                  <a:gd name="connsiteY100" fmla="*/ 10002 h 46333"/>
                  <a:gd name="connsiteX101" fmla="*/ 103201 w 113236"/>
                  <a:gd name="connsiteY101" fmla="*/ 10002 h 46333"/>
                  <a:gd name="connsiteX102" fmla="*/ 103703 w 113236"/>
                  <a:gd name="connsiteY102" fmla="*/ 10002 h 46333"/>
                  <a:gd name="connsiteX103" fmla="*/ 103703 w 113236"/>
                  <a:gd name="connsiteY103" fmla="*/ 10002 h 46333"/>
                  <a:gd name="connsiteX104" fmla="*/ 104163 w 113236"/>
                  <a:gd name="connsiteY104" fmla="*/ 10002 h 46333"/>
                  <a:gd name="connsiteX105" fmla="*/ 104163 w 113236"/>
                  <a:gd name="connsiteY105" fmla="*/ 10337 h 46333"/>
                  <a:gd name="connsiteX106" fmla="*/ 104163 w 113236"/>
                  <a:gd name="connsiteY106" fmla="*/ 11006 h 46333"/>
                  <a:gd name="connsiteX107" fmla="*/ 103745 w 113236"/>
                  <a:gd name="connsiteY107" fmla="*/ 19376 h 46333"/>
                  <a:gd name="connsiteX108" fmla="*/ 104163 w 113236"/>
                  <a:gd name="connsiteY108" fmla="*/ 26992 h 46333"/>
                  <a:gd name="connsiteX109" fmla="*/ 103745 w 113236"/>
                  <a:gd name="connsiteY109" fmla="*/ 36324 h 46333"/>
                  <a:gd name="connsiteX110" fmla="*/ 105626 w 113236"/>
                  <a:gd name="connsiteY110" fmla="*/ 40509 h 46333"/>
                  <a:gd name="connsiteX111" fmla="*/ 107968 w 113236"/>
                  <a:gd name="connsiteY111" fmla="*/ 41765 h 46333"/>
                  <a:gd name="connsiteX112" fmla="*/ 110519 w 113236"/>
                  <a:gd name="connsiteY112" fmla="*/ 41472 h 4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3236" h="46333">
                    <a:moveTo>
                      <a:pt x="110519" y="41472"/>
                    </a:moveTo>
                    <a:cubicBezTo>
                      <a:pt x="111899" y="40823"/>
                      <a:pt x="112902" y="39572"/>
                      <a:pt x="113236" y="38082"/>
                    </a:cubicBezTo>
                    <a:cubicBezTo>
                      <a:pt x="113236" y="37245"/>
                      <a:pt x="113236" y="35111"/>
                      <a:pt x="113236" y="33228"/>
                    </a:cubicBezTo>
                    <a:cubicBezTo>
                      <a:pt x="113195" y="32156"/>
                      <a:pt x="113069" y="31093"/>
                      <a:pt x="112818" y="30047"/>
                    </a:cubicBezTo>
                    <a:cubicBezTo>
                      <a:pt x="112651" y="29139"/>
                      <a:pt x="112568" y="28210"/>
                      <a:pt x="112610" y="27285"/>
                    </a:cubicBezTo>
                    <a:cubicBezTo>
                      <a:pt x="112651" y="25728"/>
                      <a:pt x="112776" y="24176"/>
                      <a:pt x="113028" y="22640"/>
                    </a:cubicBezTo>
                    <a:cubicBezTo>
                      <a:pt x="113111" y="21443"/>
                      <a:pt x="113111" y="20238"/>
                      <a:pt x="113028" y="19041"/>
                    </a:cubicBezTo>
                    <a:cubicBezTo>
                      <a:pt x="113028" y="17534"/>
                      <a:pt x="113028" y="16070"/>
                      <a:pt x="113028" y="13936"/>
                    </a:cubicBezTo>
                    <a:cubicBezTo>
                      <a:pt x="113028" y="12889"/>
                      <a:pt x="112610" y="11425"/>
                      <a:pt x="112610" y="10546"/>
                    </a:cubicBezTo>
                    <a:cubicBezTo>
                      <a:pt x="112610" y="7365"/>
                      <a:pt x="112860" y="4227"/>
                      <a:pt x="112986" y="418"/>
                    </a:cubicBezTo>
                    <a:cubicBezTo>
                      <a:pt x="110309" y="209"/>
                      <a:pt x="107675" y="209"/>
                      <a:pt x="105166" y="209"/>
                    </a:cubicBezTo>
                    <a:lnTo>
                      <a:pt x="100985" y="209"/>
                    </a:lnTo>
                    <a:cubicBezTo>
                      <a:pt x="99897" y="209"/>
                      <a:pt x="98852" y="209"/>
                      <a:pt x="97681" y="209"/>
                    </a:cubicBezTo>
                    <a:lnTo>
                      <a:pt x="90823" y="209"/>
                    </a:lnTo>
                    <a:cubicBezTo>
                      <a:pt x="88147" y="209"/>
                      <a:pt x="88524" y="209"/>
                      <a:pt x="86935" y="1465"/>
                    </a:cubicBezTo>
                    <a:cubicBezTo>
                      <a:pt x="86935" y="1465"/>
                      <a:pt x="86558" y="1674"/>
                      <a:pt x="86391" y="1674"/>
                    </a:cubicBezTo>
                    <a:cubicBezTo>
                      <a:pt x="83631" y="962"/>
                      <a:pt x="80829" y="473"/>
                      <a:pt x="78028" y="209"/>
                    </a:cubicBezTo>
                    <a:cubicBezTo>
                      <a:pt x="76941" y="209"/>
                      <a:pt x="74808" y="837"/>
                      <a:pt x="73846" y="837"/>
                    </a:cubicBezTo>
                    <a:cubicBezTo>
                      <a:pt x="67783" y="837"/>
                      <a:pt x="66152" y="209"/>
                      <a:pt x="61009" y="209"/>
                    </a:cubicBezTo>
                    <a:cubicBezTo>
                      <a:pt x="59169" y="209"/>
                      <a:pt x="57120" y="460"/>
                      <a:pt x="55155" y="586"/>
                    </a:cubicBezTo>
                    <a:cubicBezTo>
                      <a:pt x="54904" y="368"/>
                      <a:pt x="54570" y="239"/>
                      <a:pt x="54235" y="209"/>
                    </a:cubicBezTo>
                    <a:cubicBezTo>
                      <a:pt x="53524" y="209"/>
                      <a:pt x="51726" y="0"/>
                      <a:pt x="50053" y="0"/>
                    </a:cubicBezTo>
                    <a:cubicBezTo>
                      <a:pt x="49301" y="33"/>
                      <a:pt x="48548" y="146"/>
                      <a:pt x="47795" y="335"/>
                    </a:cubicBezTo>
                    <a:lnTo>
                      <a:pt x="45746" y="335"/>
                    </a:lnTo>
                    <a:cubicBezTo>
                      <a:pt x="45328" y="352"/>
                      <a:pt x="44910" y="481"/>
                      <a:pt x="44576" y="711"/>
                    </a:cubicBezTo>
                    <a:cubicBezTo>
                      <a:pt x="43405" y="653"/>
                      <a:pt x="42234" y="527"/>
                      <a:pt x="41105" y="335"/>
                    </a:cubicBezTo>
                    <a:cubicBezTo>
                      <a:pt x="40101" y="176"/>
                      <a:pt x="39097" y="105"/>
                      <a:pt x="38094" y="126"/>
                    </a:cubicBezTo>
                    <a:cubicBezTo>
                      <a:pt x="36840" y="126"/>
                      <a:pt x="35585" y="335"/>
                      <a:pt x="33912" y="335"/>
                    </a:cubicBezTo>
                    <a:cubicBezTo>
                      <a:pt x="33034" y="335"/>
                      <a:pt x="31780" y="753"/>
                      <a:pt x="31069" y="753"/>
                    </a:cubicBezTo>
                    <a:cubicBezTo>
                      <a:pt x="29563" y="716"/>
                      <a:pt x="28100" y="578"/>
                      <a:pt x="26636" y="335"/>
                    </a:cubicBezTo>
                    <a:cubicBezTo>
                      <a:pt x="25507" y="167"/>
                      <a:pt x="24378" y="96"/>
                      <a:pt x="23250" y="126"/>
                    </a:cubicBezTo>
                    <a:lnTo>
                      <a:pt x="17688" y="335"/>
                    </a:lnTo>
                    <a:lnTo>
                      <a:pt x="10998" y="335"/>
                    </a:lnTo>
                    <a:lnTo>
                      <a:pt x="9241" y="335"/>
                    </a:lnTo>
                    <a:cubicBezTo>
                      <a:pt x="8697" y="293"/>
                      <a:pt x="8196" y="293"/>
                      <a:pt x="7652" y="335"/>
                    </a:cubicBezTo>
                    <a:cubicBezTo>
                      <a:pt x="6774" y="527"/>
                      <a:pt x="5980" y="837"/>
                      <a:pt x="5185" y="1255"/>
                    </a:cubicBezTo>
                    <a:cubicBezTo>
                      <a:pt x="4893" y="1255"/>
                      <a:pt x="4683" y="1465"/>
                      <a:pt x="4391" y="1465"/>
                    </a:cubicBezTo>
                    <a:cubicBezTo>
                      <a:pt x="3471" y="1758"/>
                      <a:pt x="0" y="0"/>
                      <a:pt x="502" y="3264"/>
                    </a:cubicBezTo>
                    <a:cubicBezTo>
                      <a:pt x="502" y="4436"/>
                      <a:pt x="126" y="5859"/>
                      <a:pt x="0" y="7449"/>
                    </a:cubicBezTo>
                    <a:cubicBezTo>
                      <a:pt x="0" y="8286"/>
                      <a:pt x="0" y="9123"/>
                      <a:pt x="0" y="10002"/>
                    </a:cubicBezTo>
                    <a:cubicBezTo>
                      <a:pt x="0" y="10881"/>
                      <a:pt x="0" y="10964"/>
                      <a:pt x="0" y="11508"/>
                    </a:cubicBezTo>
                    <a:cubicBezTo>
                      <a:pt x="0" y="12052"/>
                      <a:pt x="669" y="14689"/>
                      <a:pt x="669" y="15693"/>
                    </a:cubicBezTo>
                    <a:cubicBezTo>
                      <a:pt x="669" y="21761"/>
                      <a:pt x="0" y="23351"/>
                      <a:pt x="0" y="28541"/>
                    </a:cubicBezTo>
                    <a:cubicBezTo>
                      <a:pt x="0" y="30884"/>
                      <a:pt x="418" y="33562"/>
                      <a:pt x="418" y="36032"/>
                    </a:cubicBezTo>
                    <a:cubicBezTo>
                      <a:pt x="418" y="37831"/>
                      <a:pt x="418" y="39882"/>
                      <a:pt x="418" y="41890"/>
                    </a:cubicBezTo>
                    <a:cubicBezTo>
                      <a:pt x="418" y="43899"/>
                      <a:pt x="-460" y="46703"/>
                      <a:pt x="1965" y="46075"/>
                    </a:cubicBezTo>
                    <a:cubicBezTo>
                      <a:pt x="2216" y="46113"/>
                      <a:pt x="2425" y="46113"/>
                      <a:pt x="2676" y="46075"/>
                    </a:cubicBezTo>
                    <a:lnTo>
                      <a:pt x="10370" y="46326"/>
                    </a:lnTo>
                    <a:cubicBezTo>
                      <a:pt x="11290" y="46263"/>
                      <a:pt x="12168" y="46109"/>
                      <a:pt x="13046" y="45866"/>
                    </a:cubicBezTo>
                    <a:cubicBezTo>
                      <a:pt x="13799" y="45686"/>
                      <a:pt x="14594" y="45615"/>
                      <a:pt x="15388" y="45657"/>
                    </a:cubicBezTo>
                    <a:cubicBezTo>
                      <a:pt x="16726" y="45682"/>
                      <a:pt x="18023" y="45824"/>
                      <a:pt x="19319" y="46075"/>
                    </a:cubicBezTo>
                    <a:cubicBezTo>
                      <a:pt x="20322" y="46263"/>
                      <a:pt x="21326" y="46347"/>
                      <a:pt x="22329" y="46326"/>
                    </a:cubicBezTo>
                    <a:cubicBezTo>
                      <a:pt x="23584" y="46326"/>
                      <a:pt x="24839" y="46075"/>
                      <a:pt x="26511" y="46075"/>
                    </a:cubicBezTo>
                    <a:cubicBezTo>
                      <a:pt x="27389" y="46075"/>
                      <a:pt x="28644" y="45657"/>
                      <a:pt x="29355" y="45657"/>
                    </a:cubicBezTo>
                    <a:cubicBezTo>
                      <a:pt x="30860" y="45694"/>
                      <a:pt x="32323" y="45832"/>
                      <a:pt x="33787" y="46075"/>
                    </a:cubicBezTo>
                    <a:cubicBezTo>
                      <a:pt x="34916" y="46276"/>
                      <a:pt x="36045" y="46360"/>
                      <a:pt x="37174" y="46326"/>
                    </a:cubicBezTo>
                    <a:cubicBezTo>
                      <a:pt x="39223" y="46326"/>
                      <a:pt x="40561" y="46075"/>
                      <a:pt x="42903" y="46075"/>
                    </a:cubicBezTo>
                    <a:lnTo>
                      <a:pt x="50722" y="46075"/>
                    </a:lnTo>
                    <a:cubicBezTo>
                      <a:pt x="52395" y="46230"/>
                      <a:pt x="54026" y="45786"/>
                      <a:pt x="55406" y="44820"/>
                    </a:cubicBezTo>
                    <a:cubicBezTo>
                      <a:pt x="55406" y="44820"/>
                      <a:pt x="55824" y="44610"/>
                      <a:pt x="56033" y="44610"/>
                    </a:cubicBezTo>
                    <a:cubicBezTo>
                      <a:pt x="59378" y="45339"/>
                      <a:pt x="62765" y="45828"/>
                      <a:pt x="66194" y="46075"/>
                    </a:cubicBezTo>
                    <a:cubicBezTo>
                      <a:pt x="67449" y="46075"/>
                      <a:pt x="69999" y="45447"/>
                      <a:pt x="71254" y="45447"/>
                    </a:cubicBezTo>
                    <a:cubicBezTo>
                      <a:pt x="78446" y="45447"/>
                      <a:pt x="80369" y="46075"/>
                      <a:pt x="86517" y="46075"/>
                    </a:cubicBezTo>
                    <a:cubicBezTo>
                      <a:pt x="89234" y="46075"/>
                      <a:pt x="92412" y="45657"/>
                      <a:pt x="95382" y="45657"/>
                    </a:cubicBezTo>
                    <a:cubicBezTo>
                      <a:pt x="98350" y="45657"/>
                      <a:pt x="102992" y="46075"/>
                      <a:pt x="104497" y="46075"/>
                    </a:cubicBezTo>
                    <a:cubicBezTo>
                      <a:pt x="106839" y="45615"/>
                      <a:pt x="108553" y="43610"/>
                      <a:pt x="108679" y="41221"/>
                    </a:cubicBezTo>
                    <a:cubicBezTo>
                      <a:pt x="108762" y="39647"/>
                      <a:pt x="108302" y="38090"/>
                      <a:pt x="107424" y="36785"/>
                    </a:cubicBezTo>
                    <a:cubicBezTo>
                      <a:pt x="105626" y="36262"/>
                      <a:pt x="103786" y="36048"/>
                      <a:pt x="101905" y="36157"/>
                    </a:cubicBezTo>
                    <a:cubicBezTo>
                      <a:pt x="95340" y="36157"/>
                      <a:pt x="88774" y="36785"/>
                      <a:pt x="82669" y="36785"/>
                    </a:cubicBezTo>
                    <a:cubicBezTo>
                      <a:pt x="80328" y="36785"/>
                      <a:pt x="77986" y="36785"/>
                      <a:pt x="70125" y="36785"/>
                    </a:cubicBezTo>
                    <a:lnTo>
                      <a:pt x="59755" y="36785"/>
                    </a:lnTo>
                    <a:cubicBezTo>
                      <a:pt x="53817" y="36785"/>
                      <a:pt x="50848" y="36994"/>
                      <a:pt x="49593" y="36994"/>
                    </a:cubicBezTo>
                    <a:cubicBezTo>
                      <a:pt x="48339" y="36994"/>
                      <a:pt x="46833" y="36366"/>
                      <a:pt x="45161" y="36366"/>
                    </a:cubicBezTo>
                    <a:cubicBezTo>
                      <a:pt x="44408" y="36366"/>
                      <a:pt x="42568" y="36785"/>
                      <a:pt x="40520" y="36785"/>
                    </a:cubicBezTo>
                    <a:cubicBezTo>
                      <a:pt x="38470" y="36785"/>
                      <a:pt x="37843" y="36994"/>
                      <a:pt x="36798" y="36994"/>
                    </a:cubicBezTo>
                    <a:lnTo>
                      <a:pt x="29313" y="36785"/>
                    </a:lnTo>
                    <a:cubicBezTo>
                      <a:pt x="26636" y="36785"/>
                      <a:pt x="23250" y="36366"/>
                      <a:pt x="22162" y="36366"/>
                    </a:cubicBezTo>
                    <a:cubicBezTo>
                      <a:pt x="20030" y="36366"/>
                      <a:pt x="17981" y="36785"/>
                      <a:pt x="15723" y="36785"/>
                    </a:cubicBezTo>
                    <a:lnTo>
                      <a:pt x="12670" y="36785"/>
                    </a:lnTo>
                    <a:cubicBezTo>
                      <a:pt x="11792" y="36755"/>
                      <a:pt x="10872" y="36672"/>
                      <a:pt x="9994" y="36534"/>
                    </a:cubicBezTo>
                    <a:cubicBezTo>
                      <a:pt x="9994" y="36534"/>
                      <a:pt x="9994" y="36534"/>
                      <a:pt x="9994" y="36534"/>
                    </a:cubicBezTo>
                    <a:cubicBezTo>
                      <a:pt x="9534" y="32968"/>
                      <a:pt x="9325" y="29373"/>
                      <a:pt x="9367" y="25779"/>
                    </a:cubicBezTo>
                    <a:cubicBezTo>
                      <a:pt x="9367" y="23812"/>
                      <a:pt x="9367" y="21887"/>
                      <a:pt x="9367" y="15065"/>
                    </a:cubicBezTo>
                    <a:lnTo>
                      <a:pt x="9367" y="10881"/>
                    </a:lnTo>
                    <a:lnTo>
                      <a:pt x="9367" y="10127"/>
                    </a:lnTo>
                    <a:cubicBezTo>
                      <a:pt x="9367" y="10031"/>
                      <a:pt x="9367" y="9931"/>
                      <a:pt x="9367" y="9834"/>
                    </a:cubicBezTo>
                    <a:cubicBezTo>
                      <a:pt x="9367" y="9541"/>
                      <a:pt x="9785" y="9834"/>
                      <a:pt x="9952" y="9583"/>
                    </a:cubicBezTo>
                    <a:lnTo>
                      <a:pt x="12335" y="9583"/>
                    </a:lnTo>
                    <a:cubicBezTo>
                      <a:pt x="13423" y="9583"/>
                      <a:pt x="14677" y="10211"/>
                      <a:pt x="16099" y="10211"/>
                    </a:cubicBezTo>
                    <a:cubicBezTo>
                      <a:pt x="17479" y="9993"/>
                      <a:pt x="18901" y="9851"/>
                      <a:pt x="20280" y="9793"/>
                    </a:cubicBezTo>
                    <a:cubicBezTo>
                      <a:pt x="21703" y="9793"/>
                      <a:pt x="22957" y="9793"/>
                      <a:pt x="24002" y="9793"/>
                    </a:cubicBezTo>
                    <a:lnTo>
                      <a:pt x="31529" y="9793"/>
                    </a:lnTo>
                    <a:cubicBezTo>
                      <a:pt x="34164" y="9793"/>
                      <a:pt x="37592" y="10211"/>
                      <a:pt x="38638" y="10211"/>
                    </a:cubicBezTo>
                    <a:cubicBezTo>
                      <a:pt x="40352" y="10211"/>
                      <a:pt x="42025" y="9960"/>
                      <a:pt x="43739" y="9834"/>
                    </a:cubicBezTo>
                    <a:cubicBezTo>
                      <a:pt x="45203" y="10303"/>
                      <a:pt x="46708" y="10504"/>
                      <a:pt x="48255" y="10420"/>
                    </a:cubicBezTo>
                    <a:cubicBezTo>
                      <a:pt x="53817" y="10420"/>
                      <a:pt x="59337" y="9793"/>
                      <a:pt x="64480" y="9793"/>
                    </a:cubicBezTo>
                    <a:cubicBezTo>
                      <a:pt x="66445" y="9793"/>
                      <a:pt x="68410" y="10002"/>
                      <a:pt x="75184" y="10002"/>
                    </a:cubicBezTo>
                    <a:lnTo>
                      <a:pt x="83924" y="9793"/>
                    </a:lnTo>
                    <a:cubicBezTo>
                      <a:pt x="88942" y="9793"/>
                      <a:pt x="91409" y="9793"/>
                      <a:pt x="92287" y="9793"/>
                    </a:cubicBezTo>
                    <a:cubicBezTo>
                      <a:pt x="93165" y="9793"/>
                      <a:pt x="94587" y="10420"/>
                      <a:pt x="96008" y="10420"/>
                    </a:cubicBezTo>
                    <a:cubicBezTo>
                      <a:pt x="97597" y="10198"/>
                      <a:pt x="99228" y="10056"/>
                      <a:pt x="100817" y="10002"/>
                    </a:cubicBezTo>
                    <a:cubicBezTo>
                      <a:pt x="101654" y="10002"/>
                      <a:pt x="102448" y="10002"/>
                      <a:pt x="103201" y="10002"/>
                    </a:cubicBezTo>
                    <a:lnTo>
                      <a:pt x="103703" y="10002"/>
                    </a:lnTo>
                    <a:lnTo>
                      <a:pt x="103703" y="10002"/>
                    </a:lnTo>
                    <a:cubicBezTo>
                      <a:pt x="103703" y="10002"/>
                      <a:pt x="104288" y="10002"/>
                      <a:pt x="104163" y="10002"/>
                    </a:cubicBezTo>
                    <a:lnTo>
                      <a:pt x="104163" y="10337"/>
                    </a:lnTo>
                    <a:lnTo>
                      <a:pt x="104163" y="11006"/>
                    </a:lnTo>
                    <a:cubicBezTo>
                      <a:pt x="104163" y="14187"/>
                      <a:pt x="103745" y="18204"/>
                      <a:pt x="103745" y="19376"/>
                    </a:cubicBezTo>
                    <a:cubicBezTo>
                      <a:pt x="103745" y="21887"/>
                      <a:pt x="104163" y="24439"/>
                      <a:pt x="104163" y="26992"/>
                    </a:cubicBezTo>
                    <a:cubicBezTo>
                      <a:pt x="104163" y="28666"/>
                      <a:pt x="103745" y="33353"/>
                      <a:pt x="103745" y="36324"/>
                    </a:cubicBezTo>
                    <a:cubicBezTo>
                      <a:pt x="103494" y="37969"/>
                      <a:pt x="104205" y="39614"/>
                      <a:pt x="105626" y="40509"/>
                    </a:cubicBezTo>
                    <a:cubicBezTo>
                      <a:pt x="106086" y="41355"/>
                      <a:pt x="107006" y="41848"/>
                      <a:pt x="107968" y="41765"/>
                    </a:cubicBezTo>
                    <a:cubicBezTo>
                      <a:pt x="108846" y="41744"/>
                      <a:pt x="109682" y="41643"/>
                      <a:pt x="110519" y="41472"/>
                    </a:cubicBezTo>
                    <a:close/>
                  </a:path>
                </a:pathLst>
              </a:custGeom>
              <a:solidFill>
                <a:schemeClr val="bg1"/>
              </a:solidFill>
              <a:ln w="3805" cap="flat">
                <a:noFill/>
                <a:prstDash val="solid"/>
                <a:miter/>
              </a:ln>
            </p:spPr>
            <p:txBody>
              <a:bodyPr wrap="none" rtlCol="0" anchor="ctr"/>
              <a:lstStyle/>
              <a:p>
                <a:endParaRPr lang="en-CA"/>
              </a:p>
            </p:txBody>
          </p:sp>
          <p:sp>
            <p:nvSpPr>
              <p:cNvPr id="338" name="Freeform 337">
                <a:extLst>
                  <a:ext uri="{FF2B5EF4-FFF2-40B4-BE49-F238E27FC236}">
                    <a16:creationId xmlns:a16="http://schemas.microsoft.com/office/drawing/2014/main" id="{EF867942-6011-404A-910D-9C42D6215D55}"/>
                  </a:ext>
                </a:extLst>
              </p:cNvPr>
              <p:cNvSpPr/>
              <p:nvPr/>
            </p:nvSpPr>
            <p:spPr>
              <a:xfrm>
                <a:off x="8324246" y="3270132"/>
                <a:ext cx="10020" cy="36298"/>
              </a:xfrm>
              <a:custGeom>
                <a:avLst/>
                <a:gdLst>
                  <a:gd name="connsiteX0" fmla="*/ 6398 w 10020"/>
                  <a:gd name="connsiteY0" fmla="*/ 36297 h 36298"/>
                  <a:gd name="connsiteX1" fmla="*/ 9157 w 10020"/>
                  <a:gd name="connsiteY1" fmla="*/ 35921 h 36298"/>
                  <a:gd name="connsiteX2" fmla="*/ 9367 w 10020"/>
                  <a:gd name="connsiteY2" fmla="*/ 35335 h 36298"/>
                  <a:gd name="connsiteX3" fmla="*/ 8907 w 10020"/>
                  <a:gd name="connsiteY3" fmla="*/ 35000 h 36298"/>
                  <a:gd name="connsiteX4" fmla="*/ 8907 w 10020"/>
                  <a:gd name="connsiteY4" fmla="*/ 34665 h 36298"/>
                  <a:gd name="connsiteX5" fmla="*/ 9367 w 10020"/>
                  <a:gd name="connsiteY5" fmla="*/ 34121 h 36298"/>
                  <a:gd name="connsiteX6" fmla="*/ 9576 w 10020"/>
                  <a:gd name="connsiteY6" fmla="*/ 33703 h 36298"/>
                  <a:gd name="connsiteX7" fmla="*/ 9367 w 10020"/>
                  <a:gd name="connsiteY7" fmla="*/ 33117 h 36298"/>
                  <a:gd name="connsiteX8" fmla="*/ 8907 w 10020"/>
                  <a:gd name="connsiteY8" fmla="*/ 32698 h 36298"/>
                  <a:gd name="connsiteX9" fmla="*/ 9367 w 10020"/>
                  <a:gd name="connsiteY9" fmla="*/ 32071 h 36298"/>
                  <a:gd name="connsiteX10" fmla="*/ 9576 w 10020"/>
                  <a:gd name="connsiteY10" fmla="*/ 31610 h 36298"/>
                  <a:gd name="connsiteX11" fmla="*/ 9367 w 10020"/>
                  <a:gd name="connsiteY11" fmla="*/ 30857 h 36298"/>
                  <a:gd name="connsiteX12" fmla="*/ 9367 w 10020"/>
                  <a:gd name="connsiteY12" fmla="*/ 29936 h 36298"/>
                  <a:gd name="connsiteX13" fmla="*/ 8070 w 10020"/>
                  <a:gd name="connsiteY13" fmla="*/ 29392 h 36298"/>
                  <a:gd name="connsiteX14" fmla="*/ 8070 w 10020"/>
                  <a:gd name="connsiteY14" fmla="*/ 29392 h 36298"/>
                  <a:gd name="connsiteX15" fmla="*/ 9576 w 10020"/>
                  <a:gd name="connsiteY15" fmla="*/ 28221 h 36298"/>
                  <a:gd name="connsiteX16" fmla="*/ 8907 w 10020"/>
                  <a:gd name="connsiteY16" fmla="*/ 27635 h 36298"/>
                  <a:gd name="connsiteX17" fmla="*/ 9576 w 10020"/>
                  <a:gd name="connsiteY17" fmla="*/ 25835 h 36298"/>
                  <a:gd name="connsiteX18" fmla="*/ 9199 w 10020"/>
                  <a:gd name="connsiteY18" fmla="*/ 25040 h 36298"/>
                  <a:gd name="connsiteX19" fmla="*/ 9576 w 10020"/>
                  <a:gd name="connsiteY19" fmla="*/ 25040 h 36298"/>
                  <a:gd name="connsiteX20" fmla="*/ 9785 w 10020"/>
                  <a:gd name="connsiteY20" fmla="*/ 24454 h 36298"/>
                  <a:gd name="connsiteX21" fmla="*/ 9450 w 10020"/>
                  <a:gd name="connsiteY21" fmla="*/ 24161 h 36298"/>
                  <a:gd name="connsiteX22" fmla="*/ 9450 w 10020"/>
                  <a:gd name="connsiteY22" fmla="*/ 23868 h 36298"/>
                  <a:gd name="connsiteX23" fmla="*/ 9032 w 10020"/>
                  <a:gd name="connsiteY23" fmla="*/ 23868 h 36298"/>
                  <a:gd name="connsiteX24" fmla="*/ 9450 w 10020"/>
                  <a:gd name="connsiteY24" fmla="*/ 23366 h 36298"/>
                  <a:gd name="connsiteX25" fmla="*/ 9659 w 10020"/>
                  <a:gd name="connsiteY25" fmla="*/ 22948 h 36298"/>
                  <a:gd name="connsiteX26" fmla="*/ 9450 w 10020"/>
                  <a:gd name="connsiteY26" fmla="*/ 22362 h 36298"/>
                  <a:gd name="connsiteX27" fmla="*/ 8990 w 10020"/>
                  <a:gd name="connsiteY27" fmla="*/ 21985 h 36298"/>
                  <a:gd name="connsiteX28" fmla="*/ 9450 w 10020"/>
                  <a:gd name="connsiteY28" fmla="*/ 21357 h 36298"/>
                  <a:gd name="connsiteX29" fmla="*/ 9659 w 10020"/>
                  <a:gd name="connsiteY29" fmla="*/ 20897 h 36298"/>
                  <a:gd name="connsiteX30" fmla="*/ 9450 w 10020"/>
                  <a:gd name="connsiteY30" fmla="*/ 20102 h 36298"/>
                  <a:gd name="connsiteX31" fmla="*/ 9450 w 10020"/>
                  <a:gd name="connsiteY31" fmla="*/ 18763 h 36298"/>
                  <a:gd name="connsiteX32" fmla="*/ 8154 w 10020"/>
                  <a:gd name="connsiteY32" fmla="*/ 18219 h 36298"/>
                  <a:gd name="connsiteX33" fmla="*/ 8154 w 10020"/>
                  <a:gd name="connsiteY33" fmla="*/ 18219 h 36298"/>
                  <a:gd name="connsiteX34" fmla="*/ 9659 w 10020"/>
                  <a:gd name="connsiteY34" fmla="*/ 17005 h 36298"/>
                  <a:gd name="connsiteX35" fmla="*/ 8990 w 10020"/>
                  <a:gd name="connsiteY35" fmla="*/ 16419 h 36298"/>
                  <a:gd name="connsiteX36" fmla="*/ 9659 w 10020"/>
                  <a:gd name="connsiteY36" fmla="*/ 14662 h 36298"/>
                  <a:gd name="connsiteX37" fmla="*/ 9199 w 10020"/>
                  <a:gd name="connsiteY37" fmla="*/ 13615 h 36298"/>
                  <a:gd name="connsiteX38" fmla="*/ 9534 w 10020"/>
                  <a:gd name="connsiteY38" fmla="*/ 12778 h 36298"/>
                  <a:gd name="connsiteX39" fmla="*/ 9534 w 10020"/>
                  <a:gd name="connsiteY39" fmla="*/ 12778 h 36298"/>
                  <a:gd name="connsiteX40" fmla="*/ 9743 w 10020"/>
                  <a:gd name="connsiteY40" fmla="*/ 12234 h 36298"/>
                  <a:gd name="connsiteX41" fmla="*/ 9283 w 10020"/>
                  <a:gd name="connsiteY41" fmla="*/ 11858 h 36298"/>
                  <a:gd name="connsiteX42" fmla="*/ 9283 w 10020"/>
                  <a:gd name="connsiteY42" fmla="*/ 11523 h 36298"/>
                  <a:gd name="connsiteX43" fmla="*/ 9743 w 10020"/>
                  <a:gd name="connsiteY43" fmla="*/ 10979 h 36298"/>
                  <a:gd name="connsiteX44" fmla="*/ 9952 w 10020"/>
                  <a:gd name="connsiteY44" fmla="*/ 10560 h 36298"/>
                  <a:gd name="connsiteX45" fmla="*/ 9743 w 10020"/>
                  <a:gd name="connsiteY45" fmla="*/ 9975 h 36298"/>
                  <a:gd name="connsiteX46" fmla="*/ 9283 w 10020"/>
                  <a:gd name="connsiteY46" fmla="*/ 9598 h 36298"/>
                  <a:gd name="connsiteX47" fmla="*/ 9743 w 10020"/>
                  <a:gd name="connsiteY47" fmla="*/ 8970 h 36298"/>
                  <a:gd name="connsiteX48" fmla="*/ 9952 w 10020"/>
                  <a:gd name="connsiteY48" fmla="*/ 8510 h 36298"/>
                  <a:gd name="connsiteX49" fmla="*/ 9743 w 10020"/>
                  <a:gd name="connsiteY49" fmla="*/ 7715 h 36298"/>
                  <a:gd name="connsiteX50" fmla="*/ 9743 w 10020"/>
                  <a:gd name="connsiteY50" fmla="*/ 6794 h 36298"/>
                  <a:gd name="connsiteX51" fmla="*/ 8447 w 10020"/>
                  <a:gd name="connsiteY51" fmla="*/ 6250 h 36298"/>
                  <a:gd name="connsiteX52" fmla="*/ 8447 w 10020"/>
                  <a:gd name="connsiteY52" fmla="*/ 6250 h 36298"/>
                  <a:gd name="connsiteX53" fmla="*/ 9952 w 10020"/>
                  <a:gd name="connsiteY53" fmla="*/ 5036 h 36298"/>
                  <a:gd name="connsiteX54" fmla="*/ 9283 w 10020"/>
                  <a:gd name="connsiteY54" fmla="*/ 4451 h 36298"/>
                  <a:gd name="connsiteX55" fmla="*/ 9952 w 10020"/>
                  <a:gd name="connsiteY55" fmla="*/ 2651 h 36298"/>
                  <a:gd name="connsiteX56" fmla="*/ 9492 w 10020"/>
                  <a:gd name="connsiteY56" fmla="*/ 1647 h 36298"/>
                  <a:gd name="connsiteX57" fmla="*/ 9952 w 10020"/>
                  <a:gd name="connsiteY57" fmla="*/ 559 h 36298"/>
                  <a:gd name="connsiteX58" fmla="*/ 5060 w 10020"/>
                  <a:gd name="connsiteY58" fmla="*/ 57 h 36298"/>
                  <a:gd name="connsiteX59" fmla="*/ 627 w 10020"/>
                  <a:gd name="connsiteY59" fmla="*/ 57 h 36298"/>
                  <a:gd name="connsiteX60" fmla="*/ 0 w 10020"/>
                  <a:gd name="connsiteY60" fmla="*/ 684 h 36298"/>
                  <a:gd name="connsiteX61" fmla="*/ 627 w 10020"/>
                  <a:gd name="connsiteY61" fmla="*/ 2944 h 36298"/>
                  <a:gd name="connsiteX62" fmla="*/ 627 w 10020"/>
                  <a:gd name="connsiteY62" fmla="*/ 4451 h 36298"/>
                  <a:gd name="connsiteX63" fmla="*/ 627 w 10020"/>
                  <a:gd name="connsiteY63" fmla="*/ 5622 h 36298"/>
                  <a:gd name="connsiteX64" fmla="*/ 836 w 10020"/>
                  <a:gd name="connsiteY64" fmla="*/ 6836 h 36298"/>
                  <a:gd name="connsiteX65" fmla="*/ 209 w 10020"/>
                  <a:gd name="connsiteY65" fmla="*/ 7338 h 36298"/>
                  <a:gd name="connsiteX66" fmla="*/ 627 w 10020"/>
                  <a:gd name="connsiteY66" fmla="*/ 7924 h 36298"/>
                  <a:gd name="connsiteX67" fmla="*/ 836 w 10020"/>
                  <a:gd name="connsiteY67" fmla="*/ 8426 h 36298"/>
                  <a:gd name="connsiteX68" fmla="*/ 627 w 10020"/>
                  <a:gd name="connsiteY68" fmla="*/ 9472 h 36298"/>
                  <a:gd name="connsiteX69" fmla="*/ 209 w 10020"/>
                  <a:gd name="connsiteY69" fmla="*/ 10477 h 36298"/>
                  <a:gd name="connsiteX70" fmla="*/ 627 w 10020"/>
                  <a:gd name="connsiteY70" fmla="*/ 11356 h 36298"/>
                  <a:gd name="connsiteX71" fmla="*/ 209 w 10020"/>
                  <a:gd name="connsiteY71" fmla="*/ 12318 h 36298"/>
                  <a:gd name="connsiteX72" fmla="*/ 209 w 10020"/>
                  <a:gd name="connsiteY72" fmla="*/ 12778 h 36298"/>
                  <a:gd name="connsiteX73" fmla="*/ 836 w 10020"/>
                  <a:gd name="connsiteY73" fmla="*/ 15038 h 36298"/>
                  <a:gd name="connsiteX74" fmla="*/ 836 w 10020"/>
                  <a:gd name="connsiteY74" fmla="*/ 16545 h 36298"/>
                  <a:gd name="connsiteX75" fmla="*/ 836 w 10020"/>
                  <a:gd name="connsiteY75" fmla="*/ 17758 h 36298"/>
                  <a:gd name="connsiteX76" fmla="*/ 1045 w 10020"/>
                  <a:gd name="connsiteY76" fmla="*/ 18930 h 36298"/>
                  <a:gd name="connsiteX77" fmla="*/ 418 w 10020"/>
                  <a:gd name="connsiteY77" fmla="*/ 19432 h 36298"/>
                  <a:gd name="connsiteX78" fmla="*/ 836 w 10020"/>
                  <a:gd name="connsiteY78" fmla="*/ 20018 h 36298"/>
                  <a:gd name="connsiteX79" fmla="*/ 1045 w 10020"/>
                  <a:gd name="connsiteY79" fmla="*/ 20520 h 36298"/>
                  <a:gd name="connsiteX80" fmla="*/ 836 w 10020"/>
                  <a:gd name="connsiteY80" fmla="*/ 21567 h 36298"/>
                  <a:gd name="connsiteX81" fmla="*/ 418 w 10020"/>
                  <a:gd name="connsiteY81" fmla="*/ 22571 h 36298"/>
                  <a:gd name="connsiteX82" fmla="*/ 794 w 10020"/>
                  <a:gd name="connsiteY82" fmla="*/ 23282 h 36298"/>
                  <a:gd name="connsiteX83" fmla="*/ 209 w 10020"/>
                  <a:gd name="connsiteY83" fmla="*/ 23910 h 36298"/>
                  <a:gd name="connsiteX84" fmla="*/ 836 w 10020"/>
                  <a:gd name="connsiteY84" fmla="*/ 26170 h 36298"/>
                  <a:gd name="connsiteX85" fmla="*/ 836 w 10020"/>
                  <a:gd name="connsiteY85" fmla="*/ 27635 h 36298"/>
                  <a:gd name="connsiteX86" fmla="*/ 836 w 10020"/>
                  <a:gd name="connsiteY86" fmla="*/ 28848 h 36298"/>
                  <a:gd name="connsiteX87" fmla="*/ 1045 w 10020"/>
                  <a:gd name="connsiteY87" fmla="*/ 30020 h 36298"/>
                  <a:gd name="connsiteX88" fmla="*/ 418 w 10020"/>
                  <a:gd name="connsiteY88" fmla="*/ 30564 h 36298"/>
                  <a:gd name="connsiteX89" fmla="*/ 836 w 10020"/>
                  <a:gd name="connsiteY89" fmla="*/ 31108 h 36298"/>
                  <a:gd name="connsiteX90" fmla="*/ 1045 w 10020"/>
                  <a:gd name="connsiteY90" fmla="*/ 31652 h 36298"/>
                  <a:gd name="connsiteX91" fmla="*/ 836 w 10020"/>
                  <a:gd name="connsiteY91" fmla="*/ 32698 h 36298"/>
                  <a:gd name="connsiteX92" fmla="*/ 418 w 10020"/>
                  <a:gd name="connsiteY92" fmla="*/ 33661 h 36298"/>
                  <a:gd name="connsiteX93" fmla="*/ 836 w 10020"/>
                  <a:gd name="connsiteY93" fmla="*/ 34582 h 36298"/>
                  <a:gd name="connsiteX94" fmla="*/ 418 w 10020"/>
                  <a:gd name="connsiteY94" fmla="*/ 35670 h 36298"/>
                  <a:gd name="connsiteX95" fmla="*/ 2300 w 10020"/>
                  <a:gd name="connsiteY95" fmla="*/ 36172 h 36298"/>
                  <a:gd name="connsiteX96" fmla="*/ 4641 w 10020"/>
                  <a:gd name="connsiteY96" fmla="*/ 36172 h 3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020" h="36298">
                    <a:moveTo>
                      <a:pt x="6398" y="36297"/>
                    </a:moveTo>
                    <a:cubicBezTo>
                      <a:pt x="7318" y="36314"/>
                      <a:pt x="8279" y="36189"/>
                      <a:pt x="9157" y="35921"/>
                    </a:cubicBezTo>
                    <a:cubicBezTo>
                      <a:pt x="9157" y="35921"/>
                      <a:pt x="9367" y="35586"/>
                      <a:pt x="9367" y="35335"/>
                    </a:cubicBezTo>
                    <a:cubicBezTo>
                      <a:pt x="9367" y="35084"/>
                      <a:pt x="9157" y="35126"/>
                      <a:pt x="8907" y="35000"/>
                    </a:cubicBezTo>
                    <a:cubicBezTo>
                      <a:pt x="8656" y="34874"/>
                      <a:pt x="8907" y="35000"/>
                      <a:pt x="8907" y="34665"/>
                    </a:cubicBezTo>
                    <a:cubicBezTo>
                      <a:pt x="8907" y="34330"/>
                      <a:pt x="8907" y="34289"/>
                      <a:pt x="9367" y="34121"/>
                    </a:cubicBezTo>
                    <a:cubicBezTo>
                      <a:pt x="9827" y="33954"/>
                      <a:pt x="9576" y="34121"/>
                      <a:pt x="9576" y="33703"/>
                    </a:cubicBezTo>
                    <a:cubicBezTo>
                      <a:pt x="9576" y="33284"/>
                      <a:pt x="9367" y="33368"/>
                      <a:pt x="9367" y="33117"/>
                    </a:cubicBezTo>
                    <a:cubicBezTo>
                      <a:pt x="9367" y="32866"/>
                      <a:pt x="8907" y="32824"/>
                      <a:pt x="8907" y="32698"/>
                    </a:cubicBezTo>
                    <a:cubicBezTo>
                      <a:pt x="8907" y="32573"/>
                      <a:pt x="8907" y="32322"/>
                      <a:pt x="9367" y="32071"/>
                    </a:cubicBezTo>
                    <a:cubicBezTo>
                      <a:pt x="9534" y="31974"/>
                      <a:pt x="9617" y="31790"/>
                      <a:pt x="9576" y="31610"/>
                    </a:cubicBezTo>
                    <a:cubicBezTo>
                      <a:pt x="9576" y="31359"/>
                      <a:pt x="9367" y="31108"/>
                      <a:pt x="9367" y="30857"/>
                    </a:cubicBezTo>
                    <a:lnTo>
                      <a:pt x="9367" y="29936"/>
                    </a:lnTo>
                    <a:cubicBezTo>
                      <a:pt x="9116" y="29560"/>
                      <a:pt x="9116" y="29602"/>
                      <a:pt x="8070" y="29392"/>
                    </a:cubicBezTo>
                    <a:lnTo>
                      <a:pt x="8070" y="29392"/>
                    </a:lnTo>
                    <a:cubicBezTo>
                      <a:pt x="8070" y="29183"/>
                      <a:pt x="9576" y="28765"/>
                      <a:pt x="9576" y="28221"/>
                    </a:cubicBezTo>
                    <a:cubicBezTo>
                      <a:pt x="9576" y="27677"/>
                      <a:pt x="8907" y="27760"/>
                      <a:pt x="8907" y="27635"/>
                    </a:cubicBezTo>
                    <a:cubicBezTo>
                      <a:pt x="8907" y="26756"/>
                      <a:pt x="9576" y="26547"/>
                      <a:pt x="9576" y="25835"/>
                    </a:cubicBezTo>
                    <a:cubicBezTo>
                      <a:pt x="9576" y="25124"/>
                      <a:pt x="9283" y="25291"/>
                      <a:pt x="9199" y="25040"/>
                    </a:cubicBezTo>
                    <a:lnTo>
                      <a:pt x="9576" y="25040"/>
                    </a:lnTo>
                    <a:cubicBezTo>
                      <a:pt x="9576" y="25040"/>
                      <a:pt x="9785" y="24663"/>
                      <a:pt x="9785" y="24454"/>
                    </a:cubicBezTo>
                    <a:cubicBezTo>
                      <a:pt x="9785" y="24245"/>
                      <a:pt x="9785" y="24245"/>
                      <a:pt x="9450" y="24161"/>
                    </a:cubicBezTo>
                    <a:cubicBezTo>
                      <a:pt x="9116" y="24078"/>
                      <a:pt x="9450" y="23910"/>
                      <a:pt x="9450" y="23868"/>
                    </a:cubicBezTo>
                    <a:cubicBezTo>
                      <a:pt x="9450" y="23826"/>
                      <a:pt x="9450" y="23868"/>
                      <a:pt x="9032" y="23868"/>
                    </a:cubicBezTo>
                    <a:cubicBezTo>
                      <a:pt x="9116" y="23663"/>
                      <a:pt x="9283" y="23487"/>
                      <a:pt x="9450" y="23366"/>
                    </a:cubicBezTo>
                    <a:cubicBezTo>
                      <a:pt x="9450" y="23366"/>
                      <a:pt x="9659" y="23366"/>
                      <a:pt x="9659" y="22948"/>
                    </a:cubicBezTo>
                    <a:cubicBezTo>
                      <a:pt x="9659" y="22529"/>
                      <a:pt x="9450" y="22613"/>
                      <a:pt x="9450" y="22362"/>
                    </a:cubicBezTo>
                    <a:cubicBezTo>
                      <a:pt x="9450" y="22111"/>
                      <a:pt x="8990" y="22069"/>
                      <a:pt x="8990" y="21985"/>
                    </a:cubicBezTo>
                    <a:cubicBezTo>
                      <a:pt x="8990" y="21901"/>
                      <a:pt x="8990" y="21567"/>
                      <a:pt x="9450" y="21357"/>
                    </a:cubicBezTo>
                    <a:cubicBezTo>
                      <a:pt x="9617" y="21253"/>
                      <a:pt x="9659" y="21077"/>
                      <a:pt x="9659" y="20897"/>
                    </a:cubicBezTo>
                    <a:cubicBezTo>
                      <a:pt x="9659" y="20604"/>
                      <a:pt x="9450" y="20395"/>
                      <a:pt x="9450" y="20102"/>
                    </a:cubicBezTo>
                    <a:lnTo>
                      <a:pt x="9450" y="18763"/>
                    </a:lnTo>
                    <a:cubicBezTo>
                      <a:pt x="9199" y="18428"/>
                      <a:pt x="9199" y="18470"/>
                      <a:pt x="8154" y="18219"/>
                    </a:cubicBezTo>
                    <a:lnTo>
                      <a:pt x="8154" y="18219"/>
                    </a:lnTo>
                    <a:cubicBezTo>
                      <a:pt x="8154" y="18010"/>
                      <a:pt x="9659" y="17591"/>
                      <a:pt x="9659" y="17005"/>
                    </a:cubicBezTo>
                    <a:cubicBezTo>
                      <a:pt x="9659" y="16419"/>
                      <a:pt x="8990" y="16587"/>
                      <a:pt x="8990" y="16419"/>
                    </a:cubicBezTo>
                    <a:cubicBezTo>
                      <a:pt x="8990" y="15582"/>
                      <a:pt x="9659" y="15373"/>
                      <a:pt x="9659" y="14662"/>
                    </a:cubicBezTo>
                    <a:cubicBezTo>
                      <a:pt x="9659" y="13950"/>
                      <a:pt x="9199" y="13950"/>
                      <a:pt x="9199" y="13615"/>
                    </a:cubicBezTo>
                    <a:cubicBezTo>
                      <a:pt x="9241" y="13314"/>
                      <a:pt x="9367" y="13025"/>
                      <a:pt x="9534" y="12778"/>
                    </a:cubicBezTo>
                    <a:lnTo>
                      <a:pt x="9534" y="12778"/>
                    </a:lnTo>
                    <a:cubicBezTo>
                      <a:pt x="9534" y="12778"/>
                      <a:pt x="9743" y="12444"/>
                      <a:pt x="9743" y="12234"/>
                    </a:cubicBezTo>
                    <a:cubicBezTo>
                      <a:pt x="9743" y="12025"/>
                      <a:pt x="9534" y="11983"/>
                      <a:pt x="9283" y="11858"/>
                    </a:cubicBezTo>
                    <a:cubicBezTo>
                      <a:pt x="9199" y="11757"/>
                      <a:pt x="9199" y="11623"/>
                      <a:pt x="9283" y="11523"/>
                    </a:cubicBezTo>
                    <a:cubicBezTo>
                      <a:pt x="9283" y="11523"/>
                      <a:pt x="9283" y="11146"/>
                      <a:pt x="9743" y="10979"/>
                    </a:cubicBezTo>
                    <a:cubicBezTo>
                      <a:pt x="10203" y="10812"/>
                      <a:pt x="9952" y="10979"/>
                      <a:pt x="9952" y="10560"/>
                    </a:cubicBezTo>
                    <a:cubicBezTo>
                      <a:pt x="9952" y="10142"/>
                      <a:pt x="9743" y="10226"/>
                      <a:pt x="9743" y="9975"/>
                    </a:cubicBezTo>
                    <a:cubicBezTo>
                      <a:pt x="9743" y="9724"/>
                      <a:pt x="9283" y="9682"/>
                      <a:pt x="9283" y="9598"/>
                    </a:cubicBezTo>
                    <a:cubicBezTo>
                      <a:pt x="9283" y="9514"/>
                      <a:pt x="9283" y="9180"/>
                      <a:pt x="9743" y="8970"/>
                    </a:cubicBezTo>
                    <a:cubicBezTo>
                      <a:pt x="9910" y="8866"/>
                      <a:pt x="9952" y="8690"/>
                      <a:pt x="9952" y="8510"/>
                    </a:cubicBezTo>
                    <a:cubicBezTo>
                      <a:pt x="9952" y="8217"/>
                      <a:pt x="9743" y="8008"/>
                      <a:pt x="9743" y="7715"/>
                    </a:cubicBezTo>
                    <a:lnTo>
                      <a:pt x="9743" y="6794"/>
                    </a:lnTo>
                    <a:cubicBezTo>
                      <a:pt x="9492" y="6417"/>
                      <a:pt x="9492" y="6501"/>
                      <a:pt x="8447" y="6250"/>
                    </a:cubicBezTo>
                    <a:lnTo>
                      <a:pt x="8447" y="6250"/>
                    </a:lnTo>
                    <a:cubicBezTo>
                      <a:pt x="8447" y="6250"/>
                      <a:pt x="9952" y="5622"/>
                      <a:pt x="9952" y="5036"/>
                    </a:cubicBezTo>
                    <a:cubicBezTo>
                      <a:pt x="9952" y="4451"/>
                      <a:pt x="9283" y="4618"/>
                      <a:pt x="9283" y="4451"/>
                    </a:cubicBezTo>
                    <a:cubicBezTo>
                      <a:pt x="9283" y="3614"/>
                      <a:pt x="9952" y="3404"/>
                      <a:pt x="9952" y="2651"/>
                    </a:cubicBezTo>
                    <a:cubicBezTo>
                      <a:pt x="9952" y="1898"/>
                      <a:pt x="9492" y="1982"/>
                      <a:pt x="9492" y="1647"/>
                    </a:cubicBezTo>
                    <a:cubicBezTo>
                      <a:pt x="9492" y="1312"/>
                      <a:pt x="9952" y="726"/>
                      <a:pt x="9952" y="559"/>
                    </a:cubicBezTo>
                    <a:cubicBezTo>
                      <a:pt x="8363" y="140"/>
                      <a:pt x="6690" y="-31"/>
                      <a:pt x="5060" y="57"/>
                    </a:cubicBezTo>
                    <a:cubicBezTo>
                      <a:pt x="3596" y="-19"/>
                      <a:pt x="2091" y="-19"/>
                      <a:pt x="627" y="57"/>
                    </a:cubicBezTo>
                    <a:cubicBezTo>
                      <a:pt x="292" y="94"/>
                      <a:pt x="42" y="354"/>
                      <a:pt x="0" y="684"/>
                    </a:cubicBezTo>
                    <a:cubicBezTo>
                      <a:pt x="0" y="1479"/>
                      <a:pt x="627" y="2233"/>
                      <a:pt x="627" y="2944"/>
                    </a:cubicBezTo>
                    <a:cubicBezTo>
                      <a:pt x="585" y="3446"/>
                      <a:pt x="585" y="3948"/>
                      <a:pt x="627" y="4451"/>
                    </a:cubicBezTo>
                    <a:cubicBezTo>
                      <a:pt x="627" y="4785"/>
                      <a:pt x="627" y="5204"/>
                      <a:pt x="627" y="5622"/>
                    </a:cubicBezTo>
                    <a:cubicBezTo>
                      <a:pt x="627" y="6032"/>
                      <a:pt x="711" y="6443"/>
                      <a:pt x="836" y="6836"/>
                    </a:cubicBezTo>
                    <a:cubicBezTo>
                      <a:pt x="836" y="6836"/>
                      <a:pt x="209" y="7171"/>
                      <a:pt x="209" y="7338"/>
                    </a:cubicBezTo>
                    <a:cubicBezTo>
                      <a:pt x="209" y="7506"/>
                      <a:pt x="627" y="7631"/>
                      <a:pt x="627" y="7924"/>
                    </a:cubicBezTo>
                    <a:cubicBezTo>
                      <a:pt x="627" y="8217"/>
                      <a:pt x="836" y="8301"/>
                      <a:pt x="836" y="8426"/>
                    </a:cubicBezTo>
                    <a:cubicBezTo>
                      <a:pt x="836" y="8552"/>
                      <a:pt x="627" y="9096"/>
                      <a:pt x="627" y="9472"/>
                    </a:cubicBezTo>
                    <a:cubicBezTo>
                      <a:pt x="627" y="9849"/>
                      <a:pt x="209" y="10309"/>
                      <a:pt x="209" y="10477"/>
                    </a:cubicBezTo>
                    <a:cubicBezTo>
                      <a:pt x="209" y="10644"/>
                      <a:pt x="627" y="11063"/>
                      <a:pt x="627" y="11356"/>
                    </a:cubicBezTo>
                    <a:cubicBezTo>
                      <a:pt x="627" y="11649"/>
                      <a:pt x="292" y="11983"/>
                      <a:pt x="209" y="12318"/>
                    </a:cubicBezTo>
                    <a:cubicBezTo>
                      <a:pt x="167" y="12469"/>
                      <a:pt x="167" y="12628"/>
                      <a:pt x="209" y="12778"/>
                    </a:cubicBezTo>
                    <a:cubicBezTo>
                      <a:pt x="209" y="13574"/>
                      <a:pt x="836" y="14327"/>
                      <a:pt x="836" y="15038"/>
                    </a:cubicBezTo>
                    <a:cubicBezTo>
                      <a:pt x="794" y="15540"/>
                      <a:pt x="794" y="16043"/>
                      <a:pt x="836" y="16545"/>
                    </a:cubicBezTo>
                    <a:cubicBezTo>
                      <a:pt x="836" y="16921"/>
                      <a:pt x="836" y="17340"/>
                      <a:pt x="836" y="17758"/>
                    </a:cubicBezTo>
                    <a:cubicBezTo>
                      <a:pt x="878" y="18156"/>
                      <a:pt x="920" y="18549"/>
                      <a:pt x="1045" y="18930"/>
                    </a:cubicBezTo>
                    <a:cubicBezTo>
                      <a:pt x="1045" y="18930"/>
                      <a:pt x="418" y="19265"/>
                      <a:pt x="418" y="19432"/>
                    </a:cubicBezTo>
                    <a:cubicBezTo>
                      <a:pt x="418" y="19600"/>
                      <a:pt x="836" y="19725"/>
                      <a:pt x="836" y="20018"/>
                    </a:cubicBezTo>
                    <a:cubicBezTo>
                      <a:pt x="836" y="20311"/>
                      <a:pt x="1045" y="20395"/>
                      <a:pt x="1045" y="20520"/>
                    </a:cubicBezTo>
                    <a:cubicBezTo>
                      <a:pt x="1045" y="20646"/>
                      <a:pt x="836" y="21190"/>
                      <a:pt x="836" y="21567"/>
                    </a:cubicBezTo>
                    <a:cubicBezTo>
                      <a:pt x="836" y="21943"/>
                      <a:pt x="418" y="22404"/>
                      <a:pt x="418" y="22571"/>
                    </a:cubicBezTo>
                    <a:cubicBezTo>
                      <a:pt x="418" y="22738"/>
                      <a:pt x="669" y="23031"/>
                      <a:pt x="794" y="23282"/>
                    </a:cubicBezTo>
                    <a:cubicBezTo>
                      <a:pt x="460" y="23324"/>
                      <a:pt x="209" y="23588"/>
                      <a:pt x="209" y="23910"/>
                    </a:cubicBezTo>
                    <a:cubicBezTo>
                      <a:pt x="209" y="24663"/>
                      <a:pt x="836" y="25459"/>
                      <a:pt x="836" y="26170"/>
                    </a:cubicBezTo>
                    <a:cubicBezTo>
                      <a:pt x="794" y="26655"/>
                      <a:pt x="794" y="27149"/>
                      <a:pt x="836" y="27635"/>
                    </a:cubicBezTo>
                    <a:cubicBezTo>
                      <a:pt x="836" y="28011"/>
                      <a:pt x="836" y="28430"/>
                      <a:pt x="836" y="28848"/>
                    </a:cubicBezTo>
                    <a:cubicBezTo>
                      <a:pt x="836" y="29246"/>
                      <a:pt x="920" y="29643"/>
                      <a:pt x="1045" y="30020"/>
                    </a:cubicBezTo>
                    <a:cubicBezTo>
                      <a:pt x="1045" y="30020"/>
                      <a:pt x="418" y="30355"/>
                      <a:pt x="418" y="30564"/>
                    </a:cubicBezTo>
                    <a:cubicBezTo>
                      <a:pt x="418" y="30773"/>
                      <a:pt x="836" y="30815"/>
                      <a:pt x="836" y="31108"/>
                    </a:cubicBezTo>
                    <a:cubicBezTo>
                      <a:pt x="836" y="31401"/>
                      <a:pt x="1045" y="31485"/>
                      <a:pt x="1045" y="31652"/>
                    </a:cubicBezTo>
                    <a:cubicBezTo>
                      <a:pt x="1045" y="31819"/>
                      <a:pt x="836" y="32280"/>
                      <a:pt x="836" y="32698"/>
                    </a:cubicBezTo>
                    <a:cubicBezTo>
                      <a:pt x="836" y="33117"/>
                      <a:pt x="418" y="33535"/>
                      <a:pt x="418" y="33661"/>
                    </a:cubicBezTo>
                    <a:cubicBezTo>
                      <a:pt x="418" y="33786"/>
                      <a:pt x="836" y="34289"/>
                      <a:pt x="836" y="34582"/>
                    </a:cubicBezTo>
                    <a:cubicBezTo>
                      <a:pt x="836" y="34874"/>
                      <a:pt x="418" y="35293"/>
                      <a:pt x="418" y="35670"/>
                    </a:cubicBezTo>
                    <a:cubicBezTo>
                      <a:pt x="418" y="36046"/>
                      <a:pt x="418" y="35963"/>
                      <a:pt x="2300" y="36172"/>
                    </a:cubicBezTo>
                    <a:cubicBezTo>
                      <a:pt x="3094" y="36235"/>
                      <a:pt x="3847" y="36235"/>
                      <a:pt x="4641" y="36172"/>
                    </a:cubicBezTo>
                    <a:close/>
                  </a:path>
                </a:pathLst>
              </a:custGeom>
              <a:solidFill>
                <a:schemeClr val="bg1"/>
              </a:solidFill>
              <a:ln w="3805" cap="flat">
                <a:noFill/>
                <a:prstDash val="solid"/>
                <a:miter/>
              </a:ln>
            </p:spPr>
            <p:txBody>
              <a:bodyPr wrap="none" rtlCol="0" anchor="ctr"/>
              <a:lstStyle/>
              <a:p>
                <a:endParaRPr lang="en-CA"/>
              </a:p>
            </p:txBody>
          </p:sp>
          <p:sp>
            <p:nvSpPr>
              <p:cNvPr id="339" name="Freeform 338">
                <a:extLst>
                  <a:ext uri="{FF2B5EF4-FFF2-40B4-BE49-F238E27FC236}">
                    <a16:creationId xmlns:a16="http://schemas.microsoft.com/office/drawing/2014/main" id="{DAEC0260-475C-4046-BC0C-33C195CEA03D}"/>
                  </a:ext>
                </a:extLst>
              </p:cNvPr>
              <p:cNvSpPr/>
              <p:nvPr/>
            </p:nvSpPr>
            <p:spPr>
              <a:xfrm>
                <a:off x="8405912" y="3252560"/>
                <a:ext cx="142214" cy="195795"/>
              </a:xfrm>
              <a:custGeom>
                <a:avLst/>
                <a:gdLst>
                  <a:gd name="connsiteX0" fmla="*/ 139497 w 142214"/>
                  <a:gd name="connsiteY0" fmla="*/ 190630 h 195795"/>
                  <a:gd name="connsiteX1" fmla="*/ 142215 w 142214"/>
                  <a:gd name="connsiteY1" fmla="*/ 187241 h 195795"/>
                  <a:gd name="connsiteX2" fmla="*/ 142215 w 142214"/>
                  <a:gd name="connsiteY2" fmla="*/ 182386 h 195795"/>
                  <a:gd name="connsiteX3" fmla="*/ 141796 w 142214"/>
                  <a:gd name="connsiteY3" fmla="*/ 179206 h 195795"/>
                  <a:gd name="connsiteX4" fmla="*/ 141587 w 142214"/>
                  <a:gd name="connsiteY4" fmla="*/ 176444 h 195795"/>
                  <a:gd name="connsiteX5" fmla="*/ 142006 w 142214"/>
                  <a:gd name="connsiteY5" fmla="*/ 171799 h 195795"/>
                  <a:gd name="connsiteX6" fmla="*/ 142006 w 142214"/>
                  <a:gd name="connsiteY6" fmla="*/ 168200 h 195795"/>
                  <a:gd name="connsiteX7" fmla="*/ 142006 w 142214"/>
                  <a:gd name="connsiteY7" fmla="*/ 163094 h 195795"/>
                  <a:gd name="connsiteX8" fmla="*/ 141587 w 142214"/>
                  <a:gd name="connsiteY8" fmla="*/ 159704 h 195795"/>
                  <a:gd name="connsiteX9" fmla="*/ 142006 w 142214"/>
                  <a:gd name="connsiteY9" fmla="*/ 154432 h 195795"/>
                  <a:gd name="connsiteX10" fmla="*/ 142006 w 142214"/>
                  <a:gd name="connsiteY10" fmla="*/ 150247 h 195795"/>
                  <a:gd name="connsiteX11" fmla="*/ 142006 w 142214"/>
                  <a:gd name="connsiteY11" fmla="*/ 143676 h 195795"/>
                  <a:gd name="connsiteX12" fmla="*/ 142006 w 142214"/>
                  <a:gd name="connsiteY12" fmla="*/ 125640 h 195795"/>
                  <a:gd name="connsiteX13" fmla="*/ 140751 w 142214"/>
                  <a:gd name="connsiteY13" fmla="*/ 113294 h 195795"/>
                  <a:gd name="connsiteX14" fmla="*/ 140542 w 142214"/>
                  <a:gd name="connsiteY14" fmla="*/ 111621 h 195795"/>
                  <a:gd name="connsiteX15" fmla="*/ 142006 w 142214"/>
                  <a:gd name="connsiteY15" fmla="*/ 84670 h 195795"/>
                  <a:gd name="connsiteX16" fmla="*/ 141378 w 142214"/>
                  <a:gd name="connsiteY16" fmla="*/ 71237 h 195795"/>
                  <a:gd name="connsiteX17" fmla="*/ 142006 w 142214"/>
                  <a:gd name="connsiteY17" fmla="*/ 30811 h 195795"/>
                  <a:gd name="connsiteX18" fmla="*/ 141671 w 142214"/>
                  <a:gd name="connsiteY18" fmla="*/ 12398 h 195795"/>
                  <a:gd name="connsiteX19" fmla="*/ 142006 w 142214"/>
                  <a:gd name="connsiteY19" fmla="*/ 8757 h 195795"/>
                  <a:gd name="connsiteX20" fmla="*/ 142006 w 142214"/>
                  <a:gd name="connsiteY20" fmla="*/ 4321 h 195795"/>
                  <a:gd name="connsiteX21" fmla="*/ 139915 w 142214"/>
                  <a:gd name="connsiteY21" fmla="*/ 136 h 195795"/>
                  <a:gd name="connsiteX22" fmla="*/ 128499 w 142214"/>
                  <a:gd name="connsiteY22" fmla="*/ 136 h 195795"/>
                  <a:gd name="connsiteX23" fmla="*/ 121516 w 142214"/>
                  <a:gd name="connsiteY23" fmla="*/ 471 h 195795"/>
                  <a:gd name="connsiteX24" fmla="*/ 115035 w 142214"/>
                  <a:gd name="connsiteY24" fmla="*/ 471 h 195795"/>
                  <a:gd name="connsiteX25" fmla="*/ 111397 w 142214"/>
                  <a:gd name="connsiteY25" fmla="*/ 848 h 195795"/>
                  <a:gd name="connsiteX26" fmla="*/ 100482 w 142214"/>
                  <a:gd name="connsiteY26" fmla="*/ 471 h 195795"/>
                  <a:gd name="connsiteX27" fmla="*/ 90949 w 142214"/>
                  <a:gd name="connsiteY27" fmla="*/ 262 h 195795"/>
                  <a:gd name="connsiteX28" fmla="*/ 77484 w 142214"/>
                  <a:gd name="connsiteY28" fmla="*/ 471 h 195795"/>
                  <a:gd name="connsiteX29" fmla="*/ 68536 w 142214"/>
                  <a:gd name="connsiteY29" fmla="*/ 889 h 195795"/>
                  <a:gd name="connsiteX30" fmla="*/ 54485 w 142214"/>
                  <a:gd name="connsiteY30" fmla="*/ 471 h 195795"/>
                  <a:gd name="connsiteX31" fmla="*/ 43864 w 142214"/>
                  <a:gd name="connsiteY31" fmla="*/ 262 h 195795"/>
                  <a:gd name="connsiteX32" fmla="*/ 26469 w 142214"/>
                  <a:gd name="connsiteY32" fmla="*/ 471 h 195795"/>
                  <a:gd name="connsiteX33" fmla="*/ 1087 w 142214"/>
                  <a:gd name="connsiteY33" fmla="*/ 471 h 195795"/>
                  <a:gd name="connsiteX34" fmla="*/ 627 w 142214"/>
                  <a:gd name="connsiteY34" fmla="*/ 1517 h 195795"/>
                  <a:gd name="connsiteX35" fmla="*/ 627 w 142214"/>
                  <a:gd name="connsiteY35" fmla="*/ 5409 h 195795"/>
                  <a:gd name="connsiteX36" fmla="*/ 627 w 142214"/>
                  <a:gd name="connsiteY36" fmla="*/ 9343 h 195795"/>
                  <a:gd name="connsiteX37" fmla="*/ 627 w 142214"/>
                  <a:gd name="connsiteY37" fmla="*/ 11393 h 195795"/>
                  <a:gd name="connsiteX38" fmla="*/ 627 w 142214"/>
                  <a:gd name="connsiteY38" fmla="*/ 12523 h 195795"/>
                  <a:gd name="connsiteX39" fmla="*/ 1589 w 142214"/>
                  <a:gd name="connsiteY39" fmla="*/ 17461 h 195795"/>
                  <a:gd name="connsiteX40" fmla="*/ 1589 w 142214"/>
                  <a:gd name="connsiteY40" fmla="*/ 19135 h 195795"/>
                  <a:gd name="connsiteX41" fmla="*/ 920 w 142214"/>
                  <a:gd name="connsiteY41" fmla="*/ 28886 h 195795"/>
                  <a:gd name="connsiteX42" fmla="*/ 125 w 142214"/>
                  <a:gd name="connsiteY42" fmla="*/ 46044 h 195795"/>
                  <a:gd name="connsiteX43" fmla="*/ 752 w 142214"/>
                  <a:gd name="connsiteY43" fmla="*/ 59519 h 195795"/>
                  <a:gd name="connsiteX44" fmla="*/ 125 w 142214"/>
                  <a:gd name="connsiteY44" fmla="*/ 99903 h 195795"/>
                  <a:gd name="connsiteX45" fmla="*/ 544 w 142214"/>
                  <a:gd name="connsiteY45" fmla="*/ 123505 h 195795"/>
                  <a:gd name="connsiteX46" fmla="*/ 209 w 142214"/>
                  <a:gd name="connsiteY46" fmla="*/ 142421 h 195795"/>
                  <a:gd name="connsiteX47" fmla="*/ 209 w 142214"/>
                  <a:gd name="connsiteY47" fmla="*/ 143676 h 195795"/>
                  <a:gd name="connsiteX48" fmla="*/ 0 w 142214"/>
                  <a:gd name="connsiteY48" fmla="*/ 156566 h 195795"/>
                  <a:gd name="connsiteX49" fmla="*/ 418 w 142214"/>
                  <a:gd name="connsiteY49" fmla="*/ 164935 h 195795"/>
                  <a:gd name="connsiteX50" fmla="*/ 418 w 142214"/>
                  <a:gd name="connsiteY50" fmla="*/ 172217 h 195795"/>
                  <a:gd name="connsiteX51" fmla="*/ 0 w 142214"/>
                  <a:gd name="connsiteY51" fmla="*/ 184562 h 195795"/>
                  <a:gd name="connsiteX52" fmla="*/ 0 w 142214"/>
                  <a:gd name="connsiteY52" fmla="*/ 188371 h 195795"/>
                  <a:gd name="connsiteX53" fmla="*/ 0 w 142214"/>
                  <a:gd name="connsiteY53" fmla="*/ 193727 h 195795"/>
                  <a:gd name="connsiteX54" fmla="*/ 0 w 142214"/>
                  <a:gd name="connsiteY54" fmla="*/ 195778 h 195795"/>
                  <a:gd name="connsiteX55" fmla="*/ 6732 w 142214"/>
                  <a:gd name="connsiteY55" fmla="*/ 195778 h 195795"/>
                  <a:gd name="connsiteX56" fmla="*/ 21911 w 142214"/>
                  <a:gd name="connsiteY56" fmla="*/ 195778 h 195795"/>
                  <a:gd name="connsiteX57" fmla="*/ 30860 w 142214"/>
                  <a:gd name="connsiteY57" fmla="*/ 195317 h 195795"/>
                  <a:gd name="connsiteX58" fmla="*/ 44868 w 142214"/>
                  <a:gd name="connsiteY58" fmla="*/ 195778 h 195795"/>
                  <a:gd name="connsiteX59" fmla="*/ 55531 w 142214"/>
                  <a:gd name="connsiteY59" fmla="*/ 195778 h 195795"/>
                  <a:gd name="connsiteX60" fmla="*/ 70877 w 142214"/>
                  <a:gd name="connsiteY60" fmla="*/ 195778 h 195795"/>
                  <a:gd name="connsiteX61" fmla="*/ 78739 w 142214"/>
                  <a:gd name="connsiteY61" fmla="*/ 195778 h 195795"/>
                  <a:gd name="connsiteX62" fmla="*/ 83380 w 142214"/>
                  <a:gd name="connsiteY62" fmla="*/ 194480 h 195795"/>
                  <a:gd name="connsiteX63" fmla="*/ 84007 w 142214"/>
                  <a:gd name="connsiteY63" fmla="*/ 194271 h 195795"/>
                  <a:gd name="connsiteX64" fmla="*/ 94168 w 142214"/>
                  <a:gd name="connsiteY64" fmla="*/ 195778 h 195795"/>
                  <a:gd name="connsiteX65" fmla="*/ 99228 w 142214"/>
                  <a:gd name="connsiteY65" fmla="*/ 195108 h 195795"/>
                  <a:gd name="connsiteX66" fmla="*/ 114491 w 142214"/>
                  <a:gd name="connsiteY66" fmla="*/ 195778 h 195795"/>
                  <a:gd name="connsiteX67" fmla="*/ 123356 w 142214"/>
                  <a:gd name="connsiteY67" fmla="*/ 195317 h 195795"/>
                  <a:gd name="connsiteX68" fmla="*/ 132471 w 142214"/>
                  <a:gd name="connsiteY68" fmla="*/ 195778 h 195795"/>
                  <a:gd name="connsiteX69" fmla="*/ 136653 w 142214"/>
                  <a:gd name="connsiteY69" fmla="*/ 190882 h 195795"/>
                  <a:gd name="connsiteX70" fmla="*/ 135399 w 142214"/>
                  <a:gd name="connsiteY70" fmla="*/ 186446 h 195795"/>
                  <a:gd name="connsiteX71" fmla="*/ 129879 w 142214"/>
                  <a:gd name="connsiteY71" fmla="*/ 185818 h 195795"/>
                  <a:gd name="connsiteX72" fmla="*/ 110644 w 142214"/>
                  <a:gd name="connsiteY72" fmla="*/ 186446 h 195795"/>
                  <a:gd name="connsiteX73" fmla="*/ 98099 w 142214"/>
                  <a:gd name="connsiteY73" fmla="*/ 186236 h 195795"/>
                  <a:gd name="connsiteX74" fmla="*/ 87729 w 142214"/>
                  <a:gd name="connsiteY74" fmla="*/ 186446 h 195795"/>
                  <a:gd name="connsiteX75" fmla="*/ 77568 w 142214"/>
                  <a:gd name="connsiteY75" fmla="*/ 186446 h 195795"/>
                  <a:gd name="connsiteX76" fmla="*/ 73135 w 142214"/>
                  <a:gd name="connsiteY76" fmla="*/ 185818 h 195795"/>
                  <a:gd name="connsiteX77" fmla="*/ 71337 w 142214"/>
                  <a:gd name="connsiteY77" fmla="*/ 186027 h 195795"/>
                  <a:gd name="connsiteX78" fmla="*/ 69957 w 142214"/>
                  <a:gd name="connsiteY78" fmla="*/ 186027 h 195795"/>
                  <a:gd name="connsiteX79" fmla="*/ 65776 w 142214"/>
                  <a:gd name="connsiteY79" fmla="*/ 186027 h 195795"/>
                  <a:gd name="connsiteX80" fmla="*/ 54025 w 142214"/>
                  <a:gd name="connsiteY80" fmla="*/ 186027 h 195795"/>
                  <a:gd name="connsiteX81" fmla="*/ 30483 w 142214"/>
                  <a:gd name="connsiteY81" fmla="*/ 186027 h 195795"/>
                  <a:gd name="connsiteX82" fmla="*/ 17353 w 142214"/>
                  <a:gd name="connsiteY82" fmla="*/ 185818 h 195795"/>
                  <a:gd name="connsiteX83" fmla="*/ 11792 w 142214"/>
                  <a:gd name="connsiteY83" fmla="*/ 185818 h 195795"/>
                  <a:gd name="connsiteX84" fmla="*/ 10203 w 142214"/>
                  <a:gd name="connsiteY84" fmla="*/ 185818 h 195795"/>
                  <a:gd name="connsiteX85" fmla="*/ 10203 w 142214"/>
                  <a:gd name="connsiteY85" fmla="*/ 185818 h 195795"/>
                  <a:gd name="connsiteX86" fmla="*/ 10203 w 142214"/>
                  <a:gd name="connsiteY86" fmla="*/ 185818 h 195795"/>
                  <a:gd name="connsiteX87" fmla="*/ 10203 w 142214"/>
                  <a:gd name="connsiteY87" fmla="*/ 183600 h 195795"/>
                  <a:gd name="connsiteX88" fmla="*/ 9952 w 142214"/>
                  <a:gd name="connsiteY88" fmla="*/ 173514 h 195795"/>
                  <a:gd name="connsiteX89" fmla="*/ 10370 w 142214"/>
                  <a:gd name="connsiteY89" fmla="*/ 151377 h 195795"/>
                  <a:gd name="connsiteX90" fmla="*/ 10621 w 142214"/>
                  <a:gd name="connsiteY90" fmla="*/ 140956 h 195795"/>
                  <a:gd name="connsiteX91" fmla="*/ 9952 w 142214"/>
                  <a:gd name="connsiteY91" fmla="*/ 89901 h 195795"/>
                  <a:gd name="connsiteX92" fmla="*/ 10203 w 142214"/>
                  <a:gd name="connsiteY92" fmla="*/ 56422 h 195795"/>
                  <a:gd name="connsiteX93" fmla="*/ 9952 w 142214"/>
                  <a:gd name="connsiteY93" fmla="*/ 28928 h 195795"/>
                  <a:gd name="connsiteX94" fmla="*/ 9952 w 142214"/>
                  <a:gd name="connsiteY94" fmla="*/ 10807 h 195795"/>
                  <a:gd name="connsiteX95" fmla="*/ 9952 w 142214"/>
                  <a:gd name="connsiteY95" fmla="*/ 9845 h 195795"/>
                  <a:gd name="connsiteX96" fmla="*/ 10705 w 142214"/>
                  <a:gd name="connsiteY96" fmla="*/ 9845 h 195795"/>
                  <a:gd name="connsiteX97" fmla="*/ 11875 w 142214"/>
                  <a:gd name="connsiteY97" fmla="*/ 9845 h 195795"/>
                  <a:gd name="connsiteX98" fmla="*/ 14719 w 142214"/>
                  <a:gd name="connsiteY98" fmla="*/ 10054 h 195795"/>
                  <a:gd name="connsiteX99" fmla="*/ 21033 w 142214"/>
                  <a:gd name="connsiteY99" fmla="*/ 10389 h 195795"/>
                  <a:gd name="connsiteX100" fmla="*/ 33912 w 142214"/>
                  <a:gd name="connsiteY100" fmla="*/ 9971 h 195795"/>
                  <a:gd name="connsiteX101" fmla="*/ 45704 w 142214"/>
                  <a:gd name="connsiteY101" fmla="*/ 9971 h 195795"/>
                  <a:gd name="connsiteX102" fmla="*/ 69246 w 142214"/>
                  <a:gd name="connsiteY102" fmla="*/ 9971 h 195795"/>
                  <a:gd name="connsiteX103" fmla="*/ 91659 w 142214"/>
                  <a:gd name="connsiteY103" fmla="*/ 10389 h 195795"/>
                  <a:gd name="connsiteX104" fmla="*/ 107675 w 142214"/>
                  <a:gd name="connsiteY104" fmla="*/ 10012 h 195795"/>
                  <a:gd name="connsiteX105" fmla="*/ 121934 w 142214"/>
                  <a:gd name="connsiteY105" fmla="*/ 10598 h 195795"/>
                  <a:gd name="connsiteX106" fmla="*/ 132263 w 142214"/>
                  <a:gd name="connsiteY106" fmla="*/ 10598 h 195795"/>
                  <a:gd name="connsiteX107" fmla="*/ 132263 w 142214"/>
                  <a:gd name="connsiteY107" fmla="*/ 10598 h 195795"/>
                  <a:gd name="connsiteX108" fmla="*/ 132263 w 142214"/>
                  <a:gd name="connsiteY108" fmla="*/ 16164 h 195795"/>
                  <a:gd name="connsiteX109" fmla="*/ 132597 w 142214"/>
                  <a:gd name="connsiteY109" fmla="*/ 41273 h 195795"/>
                  <a:gd name="connsiteX110" fmla="*/ 132597 w 142214"/>
                  <a:gd name="connsiteY110" fmla="*/ 74752 h 195795"/>
                  <a:gd name="connsiteX111" fmla="*/ 132597 w 142214"/>
                  <a:gd name="connsiteY111" fmla="*/ 102246 h 195795"/>
                  <a:gd name="connsiteX112" fmla="*/ 132597 w 142214"/>
                  <a:gd name="connsiteY112" fmla="*/ 129197 h 195795"/>
                  <a:gd name="connsiteX113" fmla="*/ 131970 w 142214"/>
                  <a:gd name="connsiteY113" fmla="*/ 140956 h 195795"/>
                  <a:gd name="connsiteX114" fmla="*/ 132179 w 142214"/>
                  <a:gd name="connsiteY114" fmla="*/ 143509 h 195795"/>
                  <a:gd name="connsiteX115" fmla="*/ 132179 w 142214"/>
                  <a:gd name="connsiteY115" fmla="*/ 146606 h 195795"/>
                  <a:gd name="connsiteX116" fmla="*/ 132179 w 142214"/>
                  <a:gd name="connsiteY116" fmla="*/ 151042 h 195795"/>
                  <a:gd name="connsiteX117" fmla="*/ 132179 w 142214"/>
                  <a:gd name="connsiteY117" fmla="*/ 159914 h 195795"/>
                  <a:gd name="connsiteX118" fmla="*/ 131761 w 142214"/>
                  <a:gd name="connsiteY118" fmla="*/ 168283 h 195795"/>
                  <a:gd name="connsiteX119" fmla="*/ 132179 w 142214"/>
                  <a:gd name="connsiteY119" fmla="*/ 175900 h 195795"/>
                  <a:gd name="connsiteX120" fmla="*/ 131761 w 142214"/>
                  <a:gd name="connsiteY120" fmla="*/ 185232 h 195795"/>
                  <a:gd name="connsiteX121" fmla="*/ 133642 w 142214"/>
                  <a:gd name="connsiteY121" fmla="*/ 189417 h 195795"/>
                  <a:gd name="connsiteX122" fmla="*/ 135984 w 142214"/>
                  <a:gd name="connsiteY122" fmla="*/ 190672 h 195795"/>
                  <a:gd name="connsiteX123" fmla="*/ 139497 w 142214"/>
                  <a:gd name="connsiteY123" fmla="*/ 190630 h 19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42214" h="195795">
                    <a:moveTo>
                      <a:pt x="139497" y="190630"/>
                    </a:moveTo>
                    <a:cubicBezTo>
                      <a:pt x="140876" y="189982"/>
                      <a:pt x="141880" y="188731"/>
                      <a:pt x="142215" y="187241"/>
                    </a:cubicBezTo>
                    <a:cubicBezTo>
                      <a:pt x="142215" y="186404"/>
                      <a:pt x="142215" y="184270"/>
                      <a:pt x="142215" y="182386"/>
                    </a:cubicBezTo>
                    <a:cubicBezTo>
                      <a:pt x="142173" y="181315"/>
                      <a:pt x="142047" y="180252"/>
                      <a:pt x="141796" y="179206"/>
                    </a:cubicBezTo>
                    <a:cubicBezTo>
                      <a:pt x="141629" y="178298"/>
                      <a:pt x="141546" y="177369"/>
                      <a:pt x="141587" y="176444"/>
                    </a:cubicBezTo>
                    <a:cubicBezTo>
                      <a:pt x="141629" y="174887"/>
                      <a:pt x="141754" y="173334"/>
                      <a:pt x="142006" y="171799"/>
                    </a:cubicBezTo>
                    <a:cubicBezTo>
                      <a:pt x="142089" y="170602"/>
                      <a:pt x="142089" y="169397"/>
                      <a:pt x="142006" y="168200"/>
                    </a:cubicBezTo>
                    <a:cubicBezTo>
                      <a:pt x="142006" y="166693"/>
                      <a:pt x="142006" y="165228"/>
                      <a:pt x="142006" y="163094"/>
                    </a:cubicBezTo>
                    <a:cubicBezTo>
                      <a:pt x="142006" y="162048"/>
                      <a:pt x="141587" y="160583"/>
                      <a:pt x="141587" y="159704"/>
                    </a:cubicBezTo>
                    <a:cubicBezTo>
                      <a:pt x="141629" y="157938"/>
                      <a:pt x="141754" y="156181"/>
                      <a:pt x="142006" y="154432"/>
                    </a:cubicBezTo>
                    <a:cubicBezTo>
                      <a:pt x="142131" y="153038"/>
                      <a:pt x="142131" y="151640"/>
                      <a:pt x="142006" y="150247"/>
                    </a:cubicBezTo>
                    <a:cubicBezTo>
                      <a:pt x="142006" y="147903"/>
                      <a:pt x="142006" y="146062"/>
                      <a:pt x="142006" y="143676"/>
                    </a:cubicBezTo>
                    <a:lnTo>
                      <a:pt x="142006" y="125640"/>
                    </a:lnTo>
                    <a:cubicBezTo>
                      <a:pt x="142215" y="121484"/>
                      <a:pt x="141754" y="117324"/>
                      <a:pt x="140751" y="113294"/>
                    </a:cubicBezTo>
                    <a:cubicBezTo>
                      <a:pt x="140751" y="112750"/>
                      <a:pt x="140542" y="112165"/>
                      <a:pt x="140542" y="111621"/>
                    </a:cubicBezTo>
                    <a:cubicBezTo>
                      <a:pt x="140542" y="107143"/>
                      <a:pt x="142006" y="97601"/>
                      <a:pt x="142006" y="84670"/>
                    </a:cubicBezTo>
                    <a:cubicBezTo>
                      <a:pt x="142006" y="81322"/>
                      <a:pt x="141378" y="74585"/>
                      <a:pt x="141378" y="71237"/>
                    </a:cubicBezTo>
                    <a:cubicBezTo>
                      <a:pt x="141378" y="52154"/>
                      <a:pt x="142006" y="47090"/>
                      <a:pt x="142006" y="30811"/>
                    </a:cubicBezTo>
                    <a:cubicBezTo>
                      <a:pt x="142006" y="25120"/>
                      <a:pt x="141754" y="18675"/>
                      <a:pt x="141671" y="12398"/>
                    </a:cubicBezTo>
                    <a:cubicBezTo>
                      <a:pt x="141922" y="11201"/>
                      <a:pt x="142047" y="9979"/>
                      <a:pt x="142006" y="8757"/>
                    </a:cubicBezTo>
                    <a:cubicBezTo>
                      <a:pt x="142006" y="7669"/>
                      <a:pt x="142006" y="6120"/>
                      <a:pt x="142006" y="4321"/>
                    </a:cubicBezTo>
                    <a:cubicBezTo>
                      <a:pt x="142006" y="2522"/>
                      <a:pt x="143135" y="-701"/>
                      <a:pt x="139915" y="136"/>
                    </a:cubicBezTo>
                    <a:lnTo>
                      <a:pt x="128499" y="136"/>
                    </a:lnTo>
                    <a:cubicBezTo>
                      <a:pt x="126115" y="136"/>
                      <a:pt x="124318" y="136"/>
                      <a:pt x="121516" y="471"/>
                    </a:cubicBezTo>
                    <a:lnTo>
                      <a:pt x="115035" y="471"/>
                    </a:lnTo>
                    <a:cubicBezTo>
                      <a:pt x="113822" y="496"/>
                      <a:pt x="112609" y="622"/>
                      <a:pt x="111397" y="848"/>
                    </a:cubicBezTo>
                    <a:cubicBezTo>
                      <a:pt x="107508" y="848"/>
                      <a:pt x="103953" y="848"/>
                      <a:pt x="100482" y="471"/>
                    </a:cubicBezTo>
                    <a:cubicBezTo>
                      <a:pt x="99354" y="471"/>
                      <a:pt x="98225" y="262"/>
                      <a:pt x="90949" y="262"/>
                    </a:cubicBezTo>
                    <a:lnTo>
                      <a:pt x="77484" y="471"/>
                    </a:lnTo>
                    <a:cubicBezTo>
                      <a:pt x="74683" y="471"/>
                      <a:pt x="70752" y="889"/>
                      <a:pt x="68536" y="889"/>
                    </a:cubicBezTo>
                    <a:cubicBezTo>
                      <a:pt x="63476" y="889"/>
                      <a:pt x="59545" y="889"/>
                      <a:pt x="54485" y="471"/>
                    </a:cubicBezTo>
                    <a:cubicBezTo>
                      <a:pt x="50597" y="262"/>
                      <a:pt x="47209" y="262"/>
                      <a:pt x="43864" y="262"/>
                    </a:cubicBezTo>
                    <a:lnTo>
                      <a:pt x="26469" y="471"/>
                    </a:lnTo>
                    <a:lnTo>
                      <a:pt x="1087" y="471"/>
                    </a:lnTo>
                    <a:cubicBezTo>
                      <a:pt x="334" y="262"/>
                      <a:pt x="711" y="1099"/>
                      <a:pt x="627" y="1517"/>
                    </a:cubicBezTo>
                    <a:lnTo>
                      <a:pt x="627" y="5409"/>
                    </a:lnTo>
                    <a:cubicBezTo>
                      <a:pt x="627" y="6916"/>
                      <a:pt x="627" y="8213"/>
                      <a:pt x="627" y="9343"/>
                    </a:cubicBezTo>
                    <a:cubicBezTo>
                      <a:pt x="627" y="10473"/>
                      <a:pt x="627" y="10891"/>
                      <a:pt x="627" y="11393"/>
                    </a:cubicBezTo>
                    <a:lnTo>
                      <a:pt x="627" y="12523"/>
                    </a:lnTo>
                    <a:cubicBezTo>
                      <a:pt x="627" y="13946"/>
                      <a:pt x="1087" y="14909"/>
                      <a:pt x="1589" y="17461"/>
                    </a:cubicBezTo>
                    <a:cubicBezTo>
                      <a:pt x="1589" y="18005"/>
                      <a:pt x="1589" y="18549"/>
                      <a:pt x="1589" y="19135"/>
                    </a:cubicBezTo>
                    <a:cubicBezTo>
                      <a:pt x="1589" y="21270"/>
                      <a:pt x="1254" y="24534"/>
                      <a:pt x="920" y="28886"/>
                    </a:cubicBezTo>
                    <a:cubicBezTo>
                      <a:pt x="585" y="33238"/>
                      <a:pt x="125" y="39306"/>
                      <a:pt x="125" y="46044"/>
                    </a:cubicBezTo>
                    <a:cubicBezTo>
                      <a:pt x="125" y="49434"/>
                      <a:pt x="752" y="56171"/>
                      <a:pt x="752" y="59519"/>
                    </a:cubicBezTo>
                    <a:cubicBezTo>
                      <a:pt x="752" y="78602"/>
                      <a:pt x="125" y="83666"/>
                      <a:pt x="125" y="99903"/>
                    </a:cubicBezTo>
                    <a:cubicBezTo>
                      <a:pt x="125" y="107226"/>
                      <a:pt x="418" y="115638"/>
                      <a:pt x="544" y="123505"/>
                    </a:cubicBezTo>
                    <a:cubicBezTo>
                      <a:pt x="544" y="129448"/>
                      <a:pt x="544" y="137064"/>
                      <a:pt x="209" y="142421"/>
                    </a:cubicBezTo>
                    <a:cubicBezTo>
                      <a:pt x="209" y="142881"/>
                      <a:pt x="209" y="143300"/>
                      <a:pt x="209" y="143676"/>
                    </a:cubicBezTo>
                    <a:cubicBezTo>
                      <a:pt x="209" y="145936"/>
                      <a:pt x="209" y="151544"/>
                      <a:pt x="0" y="156566"/>
                    </a:cubicBezTo>
                    <a:cubicBezTo>
                      <a:pt x="0" y="159411"/>
                      <a:pt x="209" y="161629"/>
                      <a:pt x="418" y="164935"/>
                    </a:cubicBezTo>
                    <a:cubicBezTo>
                      <a:pt x="418" y="167153"/>
                      <a:pt x="418" y="169413"/>
                      <a:pt x="418" y="172217"/>
                    </a:cubicBezTo>
                    <a:cubicBezTo>
                      <a:pt x="418" y="176695"/>
                      <a:pt x="418" y="180587"/>
                      <a:pt x="0" y="184562"/>
                    </a:cubicBezTo>
                    <a:lnTo>
                      <a:pt x="0" y="188371"/>
                    </a:lnTo>
                    <a:cubicBezTo>
                      <a:pt x="0" y="189710"/>
                      <a:pt x="0" y="191426"/>
                      <a:pt x="0" y="193727"/>
                    </a:cubicBezTo>
                    <a:lnTo>
                      <a:pt x="0" y="195778"/>
                    </a:lnTo>
                    <a:lnTo>
                      <a:pt x="6732" y="195778"/>
                    </a:lnTo>
                    <a:lnTo>
                      <a:pt x="21911" y="195778"/>
                    </a:lnTo>
                    <a:cubicBezTo>
                      <a:pt x="24713" y="195778"/>
                      <a:pt x="28644" y="195317"/>
                      <a:pt x="30860" y="195317"/>
                    </a:cubicBezTo>
                    <a:cubicBezTo>
                      <a:pt x="35919" y="195317"/>
                      <a:pt x="39850" y="195527"/>
                      <a:pt x="44868" y="195778"/>
                    </a:cubicBezTo>
                    <a:cubicBezTo>
                      <a:pt x="48798" y="195778"/>
                      <a:pt x="52186" y="195778"/>
                      <a:pt x="55531" y="195778"/>
                    </a:cubicBezTo>
                    <a:lnTo>
                      <a:pt x="70877" y="195778"/>
                    </a:lnTo>
                    <a:lnTo>
                      <a:pt x="78739" y="195778"/>
                    </a:lnTo>
                    <a:cubicBezTo>
                      <a:pt x="80369" y="195895"/>
                      <a:pt x="82042" y="195439"/>
                      <a:pt x="83380" y="194480"/>
                    </a:cubicBezTo>
                    <a:cubicBezTo>
                      <a:pt x="83380" y="194480"/>
                      <a:pt x="83798" y="194271"/>
                      <a:pt x="84007" y="194271"/>
                    </a:cubicBezTo>
                    <a:cubicBezTo>
                      <a:pt x="87353" y="195012"/>
                      <a:pt x="90740" y="195514"/>
                      <a:pt x="94168" y="195778"/>
                    </a:cubicBezTo>
                    <a:cubicBezTo>
                      <a:pt x="95423" y="195778"/>
                      <a:pt x="97974" y="195108"/>
                      <a:pt x="99228" y="195108"/>
                    </a:cubicBezTo>
                    <a:cubicBezTo>
                      <a:pt x="106420" y="195108"/>
                      <a:pt x="108344" y="195778"/>
                      <a:pt x="114491" y="195778"/>
                    </a:cubicBezTo>
                    <a:cubicBezTo>
                      <a:pt x="117209" y="195778"/>
                      <a:pt x="120387" y="195317"/>
                      <a:pt x="123356" y="195317"/>
                    </a:cubicBezTo>
                    <a:cubicBezTo>
                      <a:pt x="126325" y="195317"/>
                      <a:pt x="130966" y="195778"/>
                      <a:pt x="132471" y="195778"/>
                    </a:cubicBezTo>
                    <a:cubicBezTo>
                      <a:pt x="134813" y="195288"/>
                      <a:pt x="136527" y="193275"/>
                      <a:pt x="136653" y="190882"/>
                    </a:cubicBezTo>
                    <a:cubicBezTo>
                      <a:pt x="136737" y="189308"/>
                      <a:pt x="136277" y="187751"/>
                      <a:pt x="135399" y="186446"/>
                    </a:cubicBezTo>
                    <a:cubicBezTo>
                      <a:pt x="133601" y="185922"/>
                      <a:pt x="131761" y="185709"/>
                      <a:pt x="129879" y="185818"/>
                    </a:cubicBezTo>
                    <a:cubicBezTo>
                      <a:pt x="123314" y="185818"/>
                      <a:pt x="116749" y="186446"/>
                      <a:pt x="110644" y="186446"/>
                    </a:cubicBezTo>
                    <a:cubicBezTo>
                      <a:pt x="108302" y="186446"/>
                      <a:pt x="105961" y="186236"/>
                      <a:pt x="98099" y="186236"/>
                    </a:cubicBezTo>
                    <a:lnTo>
                      <a:pt x="87729" y="186446"/>
                    </a:lnTo>
                    <a:cubicBezTo>
                      <a:pt x="81791" y="186446"/>
                      <a:pt x="78864" y="186446"/>
                      <a:pt x="77568" y="186446"/>
                    </a:cubicBezTo>
                    <a:cubicBezTo>
                      <a:pt x="76272" y="186446"/>
                      <a:pt x="74808" y="185818"/>
                      <a:pt x="73135" y="185818"/>
                    </a:cubicBezTo>
                    <a:cubicBezTo>
                      <a:pt x="72550" y="185847"/>
                      <a:pt x="71923" y="185914"/>
                      <a:pt x="71337" y="186027"/>
                    </a:cubicBezTo>
                    <a:lnTo>
                      <a:pt x="69957" y="186027"/>
                    </a:lnTo>
                    <a:lnTo>
                      <a:pt x="65776" y="186027"/>
                    </a:lnTo>
                    <a:lnTo>
                      <a:pt x="54025" y="186027"/>
                    </a:lnTo>
                    <a:lnTo>
                      <a:pt x="30483" y="186027"/>
                    </a:lnTo>
                    <a:cubicBezTo>
                      <a:pt x="26302" y="186027"/>
                      <a:pt x="21493" y="186027"/>
                      <a:pt x="17353" y="185818"/>
                    </a:cubicBezTo>
                    <a:lnTo>
                      <a:pt x="11792" y="185818"/>
                    </a:lnTo>
                    <a:lnTo>
                      <a:pt x="10203" y="185818"/>
                    </a:lnTo>
                    <a:cubicBezTo>
                      <a:pt x="10203" y="185818"/>
                      <a:pt x="10203" y="185818"/>
                      <a:pt x="10203" y="185818"/>
                    </a:cubicBezTo>
                    <a:lnTo>
                      <a:pt x="10203" y="185818"/>
                    </a:lnTo>
                    <a:lnTo>
                      <a:pt x="10203" y="183600"/>
                    </a:lnTo>
                    <a:cubicBezTo>
                      <a:pt x="10203" y="180252"/>
                      <a:pt x="9952" y="176862"/>
                      <a:pt x="9952" y="173514"/>
                    </a:cubicBezTo>
                    <a:cubicBezTo>
                      <a:pt x="9952" y="169330"/>
                      <a:pt x="10245" y="159119"/>
                      <a:pt x="10370" y="151377"/>
                    </a:cubicBezTo>
                    <a:cubicBezTo>
                      <a:pt x="10370" y="148489"/>
                      <a:pt x="10621" y="144639"/>
                      <a:pt x="10621" y="140956"/>
                    </a:cubicBezTo>
                    <a:cubicBezTo>
                      <a:pt x="10370" y="123589"/>
                      <a:pt x="10161" y="106180"/>
                      <a:pt x="9952" y="89901"/>
                    </a:cubicBezTo>
                    <a:cubicBezTo>
                      <a:pt x="9952" y="83749"/>
                      <a:pt x="9952" y="77556"/>
                      <a:pt x="10203" y="56422"/>
                    </a:cubicBezTo>
                    <a:cubicBezTo>
                      <a:pt x="10203" y="48053"/>
                      <a:pt x="10203" y="38469"/>
                      <a:pt x="9952" y="28928"/>
                    </a:cubicBezTo>
                    <a:cubicBezTo>
                      <a:pt x="9952" y="21060"/>
                      <a:pt x="9952" y="15160"/>
                      <a:pt x="9952" y="10807"/>
                    </a:cubicBezTo>
                    <a:cubicBezTo>
                      <a:pt x="9952" y="10264"/>
                      <a:pt x="9952" y="10096"/>
                      <a:pt x="9952" y="9845"/>
                    </a:cubicBezTo>
                    <a:lnTo>
                      <a:pt x="10705" y="9845"/>
                    </a:lnTo>
                    <a:lnTo>
                      <a:pt x="11875" y="9845"/>
                    </a:lnTo>
                    <a:lnTo>
                      <a:pt x="14719" y="10054"/>
                    </a:lnTo>
                    <a:cubicBezTo>
                      <a:pt x="16684" y="10054"/>
                      <a:pt x="18900" y="10389"/>
                      <a:pt x="21033" y="10389"/>
                    </a:cubicBezTo>
                    <a:cubicBezTo>
                      <a:pt x="23165" y="10389"/>
                      <a:pt x="27180" y="9971"/>
                      <a:pt x="33912" y="9971"/>
                    </a:cubicBezTo>
                    <a:lnTo>
                      <a:pt x="45704" y="9971"/>
                    </a:lnTo>
                    <a:lnTo>
                      <a:pt x="69246" y="9971"/>
                    </a:lnTo>
                    <a:cubicBezTo>
                      <a:pt x="77609" y="9971"/>
                      <a:pt x="88314" y="10389"/>
                      <a:pt x="91659" y="10389"/>
                    </a:cubicBezTo>
                    <a:cubicBezTo>
                      <a:pt x="97012" y="10389"/>
                      <a:pt x="102323" y="10138"/>
                      <a:pt x="107675" y="10012"/>
                    </a:cubicBezTo>
                    <a:cubicBezTo>
                      <a:pt x="112400" y="10485"/>
                      <a:pt x="117167" y="10682"/>
                      <a:pt x="121934" y="10598"/>
                    </a:cubicBezTo>
                    <a:lnTo>
                      <a:pt x="132263" y="10598"/>
                    </a:lnTo>
                    <a:cubicBezTo>
                      <a:pt x="132263" y="10598"/>
                      <a:pt x="132263" y="10598"/>
                      <a:pt x="132263" y="10598"/>
                    </a:cubicBezTo>
                    <a:lnTo>
                      <a:pt x="132263" y="16164"/>
                    </a:lnTo>
                    <a:cubicBezTo>
                      <a:pt x="132263" y="24534"/>
                      <a:pt x="132597" y="33113"/>
                      <a:pt x="132597" y="41273"/>
                    </a:cubicBezTo>
                    <a:cubicBezTo>
                      <a:pt x="132597" y="47425"/>
                      <a:pt x="132597" y="53828"/>
                      <a:pt x="132597" y="74752"/>
                    </a:cubicBezTo>
                    <a:cubicBezTo>
                      <a:pt x="132597" y="83122"/>
                      <a:pt x="132597" y="92705"/>
                      <a:pt x="132597" y="102246"/>
                    </a:cubicBezTo>
                    <a:cubicBezTo>
                      <a:pt x="132597" y="117940"/>
                      <a:pt x="132597" y="125807"/>
                      <a:pt x="132597" y="129197"/>
                    </a:cubicBezTo>
                    <a:cubicBezTo>
                      <a:pt x="132597" y="132587"/>
                      <a:pt x="131970" y="136478"/>
                      <a:pt x="131970" y="140956"/>
                    </a:cubicBezTo>
                    <a:cubicBezTo>
                      <a:pt x="131928" y="141814"/>
                      <a:pt x="132012" y="142668"/>
                      <a:pt x="132179" y="143509"/>
                    </a:cubicBezTo>
                    <a:cubicBezTo>
                      <a:pt x="132221" y="144539"/>
                      <a:pt x="132221" y="145576"/>
                      <a:pt x="132179" y="146606"/>
                    </a:cubicBezTo>
                    <a:cubicBezTo>
                      <a:pt x="132179" y="148280"/>
                      <a:pt x="132179" y="149745"/>
                      <a:pt x="132179" y="151042"/>
                    </a:cubicBezTo>
                    <a:lnTo>
                      <a:pt x="132179" y="159914"/>
                    </a:lnTo>
                    <a:cubicBezTo>
                      <a:pt x="132179" y="163094"/>
                      <a:pt x="131761" y="167112"/>
                      <a:pt x="131761" y="168283"/>
                    </a:cubicBezTo>
                    <a:cubicBezTo>
                      <a:pt x="131761" y="170794"/>
                      <a:pt x="132179" y="173347"/>
                      <a:pt x="132179" y="175900"/>
                    </a:cubicBezTo>
                    <a:cubicBezTo>
                      <a:pt x="132179" y="177574"/>
                      <a:pt x="131761" y="182261"/>
                      <a:pt x="131761" y="185232"/>
                    </a:cubicBezTo>
                    <a:cubicBezTo>
                      <a:pt x="131510" y="186877"/>
                      <a:pt x="132221" y="188521"/>
                      <a:pt x="133642" y="189417"/>
                    </a:cubicBezTo>
                    <a:cubicBezTo>
                      <a:pt x="134102" y="190262"/>
                      <a:pt x="135022" y="190756"/>
                      <a:pt x="135984" y="190672"/>
                    </a:cubicBezTo>
                    <a:cubicBezTo>
                      <a:pt x="137155" y="190802"/>
                      <a:pt x="138326" y="190785"/>
                      <a:pt x="139497" y="190630"/>
                    </a:cubicBezTo>
                    <a:close/>
                  </a:path>
                </a:pathLst>
              </a:custGeom>
              <a:solidFill>
                <a:schemeClr val="bg1"/>
              </a:solidFill>
              <a:ln w="3805" cap="flat">
                <a:noFill/>
                <a:prstDash val="solid"/>
                <a:miter/>
              </a:ln>
            </p:spPr>
            <p:txBody>
              <a:bodyPr wrap="none" rtlCol="0" anchor="ctr"/>
              <a:lstStyle/>
              <a:p>
                <a:endParaRPr lang="en-CA"/>
              </a:p>
            </p:txBody>
          </p:sp>
          <p:sp>
            <p:nvSpPr>
              <p:cNvPr id="340" name="Freeform 339">
                <a:extLst>
                  <a:ext uri="{FF2B5EF4-FFF2-40B4-BE49-F238E27FC236}">
                    <a16:creationId xmlns:a16="http://schemas.microsoft.com/office/drawing/2014/main" id="{EB650208-A05D-094F-9BBC-5F3A47274ABE}"/>
                  </a:ext>
                </a:extLst>
              </p:cNvPr>
              <p:cNvSpPr/>
              <p:nvPr/>
            </p:nvSpPr>
            <p:spPr>
              <a:xfrm>
                <a:off x="8412383" y="3301408"/>
                <a:ext cx="131319" cy="10587"/>
              </a:xfrm>
              <a:custGeom>
                <a:avLst/>
                <a:gdLst>
                  <a:gd name="connsiteX0" fmla="*/ 130809 w 131319"/>
                  <a:gd name="connsiteY0" fmla="*/ 2929 h 10587"/>
                  <a:gd name="connsiteX1" fmla="*/ 127422 w 131319"/>
                  <a:gd name="connsiteY1" fmla="*/ 209 h 10587"/>
                  <a:gd name="connsiteX2" fmla="*/ 122571 w 131319"/>
                  <a:gd name="connsiteY2" fmla="*/ 209 h 10587"/>
                  <a:gd name="connsiteX3" fmla="*/ 119393 w 131319"/>
                  <a:gd name="connsiteY3" fmla="*/ 628 h 10587"/>
                  <a:gd name="connsiteX4" fmla="*/ 116633 w 131319"/>
                  <a:gd name="connsiteY4" fmla="*/ 628 h 10587"/>
                  <a:gd name="connsiteX5" fmla="*/ 111992 w 131319"/>
                  <a:gd name="connsiteY5" fmla="*/ 209 h 10587"/>
                  <a:gd name="connsiteX6" fmla="*/ 108396 w 131319"/>
                  <a:gd name="connsiteY6" fmla="*/ 209 h 10587"/>
                  <a:gd name="connsiteX7" fmla="*/ 103294 w 131319"/>
                  <a:gd name="connsiteY7" fmla="*/ 209 h 10587"/>
                  <a:gd name="connsiteX8" fmla="*/ 99907 w 131319"/>
                  <a:gd name="connsiteY8" fmla="*/ 628 h 10587"/>
                  <a:gd name="connsiteX9" fmla="*/ 94638 w 131319"/>
                  <a:gd name="connsiteY9" fmla="*/ 209 h 10587"/>
                  <a:gd name="connsiteX10" fmla="*/ 90457 w 131319"/>
                  <a:gd name="connsiteY10" fmla="*/ 209 h 10587"/>
                  <a:gd name="connsiteX11" fmla="*/ 83892 w 131319"/>
                  <a:gd name="connsiteY11" fmla="*/ 209 h 10587"/>
                  <a:gd name="connsiteX12" fmla="*/ 81717 w 131319"/>
                  <a:gd name="connsiteY12" fmla="*/ 209 h 10587"/>
                  <a:gd name="connsiteX13" fmla="*/ 81341 w 131319"/>
                  <a:gd name="connsiteY13" fmla="*/ 1465 h 10587"/>
                  <a:gd name="connsiteX14" fmla="*/ 81341 w 131319"/>
                  <a:gd name="connsiteY14" fmla="*/ 1465 h 10587"/>
                  <a:gd name="connsiteX15" fmla="*/ 80505 w 131319"/>
                  <a:gd name="connsiteY15" fmla="*/ 0 h 10587"/>
                  <a:gd name="connsiteX16" fmla="*/ 80087 w 131319"/>
                  <a:gd name="connsiteY16" fmla="*/ 628 h 10587"/>
                  <a:gd name="connsiteX17" fmla="*/ 78832 w 131319"/>
                  <a:gd name="connsiteY17" fmla="*/ 0 h 10587"/>
                  <a:gd name="connsiteX18" fmla="*/ 78288 w 131319"/>
                  <a:gd name="connsiteY18" fmla="*/ 335 h 10587"/>
                  <a:gd name="connsiteX19" fmla="*/ 78288 w 131319"/>
                  <a:gd name="connsiteY19" fmla="*/ 0 h 10587"/>
                  <a:gd name="connsiteX20" fmla="*/ 77912 w 131319"/>
                  <a:gd name="connsiteY20" fmla="*/ 0 h 10587"/>
                  <a:gd name="connsiteX21" fmla="*/ 77912 w 131319"/>
                  <a:gd name="connsiteY21" fmla="*/ 335 h 10587"/>
                  <a:gd name="connsiteX22" fmla="*/ 77912 w 131319"/>
                  <a:gd name="connsiteY22" fmla="*/ 335 h 10587"/>
                  <a:gd name="connsiteX23" fmla="*/ 77912 w 131319"/>
                  <a:gd name="connsiteY23" fmla="*/ 711 h 10587"/>
                  <a:gd name="connsiteX24" fmla="*/ 77578 w 131319"/>
                  <a:gd name="connsiteY24" fmla="*/ 335 h 10587"/>
                  <a:gd name="connsiteX25" fmla="*/ 77285 w 131319"/>
                  <a:gd name="connsiteY25" fmla="*/ 335 h 10587"/>
                  <a:gd name="connsiteX26" fmla="*/ 76867 w 131319"/>
                  <a:gd name="connsiteY26" fmla="*/ 335 h 10587"/>
                  <a:gd name="connsiteX27" fmla="*/ 76616 w 131319"/>
                  <a:gd name="connsiteY27" fmla="*/ 753 h 10587"/>
                  <a:gd name="connsiteX28" fmla="*/ 76156 w 131319"/>
                  <a:gd name="connsiteY28" fmla="*/ 335 h 10587"/>
                  <a:gd name="connsiteX29" fmla="*/ 75863 w 131319"/>
                  <a:gd name="connsiteY29" fmla="*/ 335 h 10587"/>
                  <a:gd name="connsiteX30" fmla="*/ 75320 w 131319"/>
                  <a:gd name="connsiteY30" fmla="*/ 335 h 10587"/>
                  <a:gd name="connsiteX31" fmla="*/ 74692 w 131319"/>
                  <a:gd name="connsiteY31" fmla="*/ 335 h 10587"/>
                  <a:gd name="connsiteX32" fmla="*/ 74274 w 131319"/>
                  <a:gd name="connsiteY32" fmla="*/ 1590 h 10587"/>
                  <a:gd name="connsiteX33" fmla="*/ 74274 w 131319"/>
                  <a:gd name="connsiteY33" fmla="*/ 1590 h 10587"/>
                  <a:gd name="connsiteX34" fmla="*/ 73438 w 131319"/>
                  <a:gd name="connsiteY34" fmla="*/ 126 h 10587"/>
                  <a:gd name="connsiteX35" fmla="*/ 73020 w 131319"/>
                  <a:gd name="connsiteY35" fmla="*/ 753 h 10587"/>
                  <a:gd name="connsiteX36" fmla="*/ 71807 w 131319"/>
                  <a:gd name="connsiteY36" fmla="*/ 126 h 10587"/>
                  <a:gd name="connsiteX37" fmla="*/ 71054 w 131319"/>
                  <a:gd name="connsiteY37" fmla="*/ 544 h 10587"/>
                  <a:gd name="connsiteX38" fmla="*/ 70469 w 131319"/>
                  <a:gd name="connsiteY38" fmla="*/ 209 h 10587"/>
                  <a:gd name="connsiteX39" fmla="*/ 70469 w 131319"/>
                  <a:gd name="connsiteY39" fmla="*/ 209 h 10587"/>
                  <a:gd name="connsiteX40" fmla="*/ 70051 w 131319"/>
                  <a:gd name="connsiteY40" fmla="*/ 209 h 10587"/>
                  <a:gd name="connsiteX41" fmla="*/ 69800 w 131319"/>
                  <a:gd name="connsiteY41" fmla="*/ 628 h 10587"/>
                  <a:gd name="connsiteX42" fmla="*/ 69549 w 131319"/>
                  <a:gd name="connsiteY42" fmla="*/ 628 h 10587"/>
                  <a:gd name="connsiteX43" fmla="*/ 69173 w 131319"/>
                  <a:gd name="connsiteY43" fmla="*/ 209 h 10587"/>
                  <a:gd name="connsiteX44" fmla="*/ 68880 w 131319"/>
                  <a:gd name="connsiteY44" fmla="*/ 209 h 10587"/>
                  <a:gd name="connsiteX45" fmla="*/ 68462 w 131319"/>
                  <a:gd name="connsiteY45" fmla="*/ 209 h 10587"/>
                  <a:gd name="connsiteX46" fmla="*/ 68211 w 131319"/>
                  <a:gd name="connsiteY46" fmla="*/ 628 h 10587"/>
                  <a:gd name="connsiteX47" fmla="*/ 67751 w 131319"/>
                  <a:gd name="connsiteY47" fmla="*/ 209 h 10587"/>
                  <a:gd name="connsiteX48" fmla="*/ 67458 w 131319"/>
                  <a:gd name="connsiteY48" fmla="*/ 209 h 10587"/>
                  <a:gd name="connsiteX49" fmla="*/ 67166 w 131319"/>
                  <a:gd name="connsiteY49" fmla="*/ 209 h 10587"/>
                  <a:gd name="connsiteX50" fmla="*/ 65786 w 131319"/>
                  <a:gd name="connsiteY50" fmla="*/ 209 h 10587"/>
                  <a:gd name="connsiteX51" fmla="*/ 57966 w 131319"/>
                  <a:gd name="connsiteY51" fmla="*/ 209 h 10587"/>
                  <a:gd name="connsiteX52" fmla="*/ 53283 w 131319"/>
                  <a:gd name="connsiteY52" fmla="*/ 1465 h 10587"/>
                  <a:gd name="connsiteX53" fmla="*/ 52656 w 131319"/>
                  <a:gd name="connsiteY53" fmla="*/ 1465 h 10587"/>
                  <a:gd name="connsiteX54" fmla="*/ 42494 w 131319"/>
                  <a:gd name="connsiteY54" fmla="*/ 0 h 10587"/>
                  <a:gd name="connsiteX55" fmla="*/ 37435 w 131319"/>
                  <a:gd name="connsiteY55" fmla="*/ 628 h 10587"/>
                  <a:gd name="connsiteX56" fmla="*/ 22214 w 131319"/>
                  <a:gd name="connsiteY56" fmla="*/ 0 h 10587"/>
                  <a:gd name="connsiteX57" fmla="*/ 13307 w 131319"/>
                  <a:gd name="connsiteY57" fmla="*/ 418 h 10587"/>
                  <a:gd name="connsiteX58" fmla="*/ 4191 w 131319"/>
                  <a:gd name="connsiteY58" fmla="*/ 0 h 10587"/>
                  <a:gd name="connsiteX59" fmla="*/ 10 w 131319"/>
                  <a:gd name="connsiteY59" fmla="*/ 4854 h 10587"/>
                  <a:gd name="connsiteX60" fmla="*/ 1306 w 131319"/>
                  <a:gd name="connsiteY60" fmla="*/ 9290 h 10587"/>
                  <a:gd name="connsiteX61" fmla="*/ 6784 w 131319"/>
                  <a:gd name="connsiteY61" fmla="*/ 9960 h 10587"/>
                  <a:gd name="connsiteX62" fmla="*/ 26061 w 131319"/>
                  <a:gd name="connsiteY62" fmla="*/ 9290 h 10587"/>
                  <a:gd name="connsiteX63" fmla="*/ 38605 w 131319"/>
                  <a:gd name="connsiteY63" fmla="*/ 9500 h 10587"/>
                  <a:gd name="connsiteX64" fmla="*/ 48976 w 131319"/>
                  <a:gd name="connsiteY64" fmla="*/ 9290 h 10587"/>
                  <a:gd name="connsiteX65" fmla="*/ 59137 w 131319"/>
                  <a:gd name="connsiteY65" fmla="*/ 9290 h 10587"/>
                  <a:gd name="connsiteX66" fmla="*/ 63570 w 131319"/>
                  <a:gd name="connsiteY66" fmla="*/ 9918 h 10587"/>
                  <a:gd name="connsiteX67" fmla="*/ 65367 w 131319"/>
                  <a:gd name="connsiteY67" fmla="*/ 9709 h 10587"/>
                  <a:gd name="connsiteX68" fmla="*/ 66748 w 131319"/>
                  <a:gd name="connsiteY68" fmla="*/ 9709 h 10587"/>
                  <a:gd name="connsiteX69" fmla="*/ 67040 w 131319"/>
                  <a:gd name="connsiteY69" fmla="*/ 9709 h 10587"/>
                  <a:gd name="connsiteX70" fmla="*/ 67416 w 131319"/>
                  <a:gd name="connsiteY70" fmla="*/ 9709 h 10587"/>
                  <a:gd name="connsiteX71" fmla="*/ 68127 w 131319"/>
                  <a:gd name="connsiteY71" fmla="*/ 9709 h 10587"/>
                  <a:gd name="connsiteX72" fmla="*/ 68838 w 131319"/>
                  <a:gd name="connsiteY72" fmla="*/ 10127 h 10587"/>
                  <a:gd name="connsiteX73" fmla="*/ 69465 w 131319"/>
                  <a:gd name="connsiteY73" fmla="*/ 9709 h 10587"/>
                  <a:gd name="connsiteX74" fmla="*/ 70134 w 131319"/>
                  <a:gd name="connsiteY74" fmla="*/ 10127 h 10587"/>
                  <a:gd name="connsiteX75" fmla="*/ 70469 w 131319"/>
                  <a:gd name="connsiteY75" fmla="*/ 10378 h 10587"/>
                  <a:gd name="connsiteX76" fmla="*/ 72016 w 131319"/>
                  <a:gd name="connsiteY76" fmla="*/ 9709 h 10587"/>
                  <a:gd name="connsiteX77" fmla="*/ 73061 w 131319"/>
                  <a:gd name="connsiteY77" fmla="*/ 9918 h 10587"/>
                  <a:gd name="connsiteX78" fmla="*/ 73898 w 131319"/>
                  <a:gd name="connsiteY78" fmla="*/ 9709 h 10587"/>
                  <a:gd name="connsiteX79" fmla="*/ 74734 w 131319"/>
                  <a:gd name="connsiteY79" fmla="*/ 9709 h 10587"/>
                  <a:gd name="connsiteX80" fmla="*/ 75111 w 131319"/>
                  <a:gd name="connsiteY80" fmla="*/ 10337 h 10587"/>
                  <a:gd name="connsiteX81" fmla="*/ 75487 w 131319"/>
                  <a:gd name="connsiteY81" fmla="*/ 9918 h 10587"/>
                  <a:gd name="connsiteX82" fmla="*/ 75863 w 131319"/>
                  <a:gd name="connsiteY82" fmla="*/ 9918 h 10587"/>
                  <a:gd name="connsiteX83" fmla="*/ 76574 w 131319"/>
                  <a:gd name="connsiteY83" fmla="*/ 9918 h 10587"/>
                  <a:gd name="connsiteX84" fmla="*/ 77285 w 131319"/>
                  <a:gd name="connsiteY84" fmla="*/ 10337 h 10587"/>
                  <a:gd name="connsiteX85" fmla="*/ 77745 w 131319"/>
                  <a:gd name="connsiteY85" fmla="*/ 10002 h 10587"/>
                  <a:gd name="connsiteX86" fmla="*/ 78205 w 131319"/>
                  <a:gd name="connsiteY86" fmla="*/ 10588 h 10587"/>
                  <a:gd name="connsiteX87" fmla="*/ 79794 w 131319"/>
                  <a:gd name="connsiteY87" fmla="*/ 9918 h 10587"/>
                  <a:gd name="connsiteX88" fmla="*/ 80798 w 131319"/>
                  <a:gd name="connsiteY88" fmla="*/ 10127 h 10587"/>
                  <a:gd name="connsiteX89" fmla="*/ 81676 w 131319"/>
                  <a:gd name="connsiteY89" fmla="*/ 9918 h 10587"/>
                  <a:gd name="connsiteX90" fmla="*/ 82470 w 131319"/>
                  <a:gd name="connsiteY90" fmla="*/ 9918 h 10587"/>
                  <a:gd name="connsiteX91" fmla="*/ 82847 w 131319"/>
                  <a:gd name="connsiteY91" fmla="*/ 10546 h 10587"/>
                  <a:gd name="connsiteX92" fmla="*/ 84226 w 131319"/>
                  <a:gd name="connsiteY92" fmla="*/ 10337 h 10587"/>
                  <a:gd name="connsiteX93" fmla="*/ 87279 w 131319"/>
                  <a:gd name="connsiteY93" fmla="*/ 10127 h 10587"/>
                  <a:gd name="connsiteX94" fmla="*/ 91753 w 131319"/>
                  <a:gd name="connsiteY94" fmla="*/ 10127 h 10587"/>
                  <a:gd name="connsiteX95" fmla="*/ 100618 w 131319"/>
                  <a:gd name="connsiteY95" fmla="*/ 10127 h 10587"/>
                  <a:gd name="connsiteX96" fmla="*/ 108981 w 131319"/>
                  <a:gd name="connsiteY96" fmla="*/ 10546 h 10587"/>
                  <a:gd name="connsiteX97" fmla="*/ 116592 w 131319"/>
                  <a:gd name="connsiteY97" fmla="*/ 10127 h 10587"/>
                  <a:gd name="connsiteX98" fmla="*/ 125874 w 131319"/>
                  <a:gd name="connsiteY98" fmla="*/ 10546 h 10587"/>
                  <a:gd name="connsiteX99" fmla="*/ 130056 w 131319"/>
                  <a:gd name="connsiteY99" fmla="*/ 8663 h 10587"/>
                  <a:gd name="connsiteX100" fmla="*/ 131311 w 131319"/>
                  <a:gd name="connsiteY100" fmla="*/ 6319 h 10587"/>
                  <a:gd name="connsiteX101" fmla="*/ 130809 w 131319"/>
                  <a:gd name="connsiteY101" fmla="*/ 2929 h 1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1319" h="10587">
                    <a:moveTo>
                      <a:pt x="130809" y="2929"/>
                    </a:moveTo>
                    <a:cubicBezTo>
                      <a:pt x="130140" y="1548"/>
                      <a:pt x="128927" y="544"/>
                      <a:pt x="127422" y="209"/>
                    </a:cubicBezTo>
                    <a:cubicBezTo>
                      <a:pt x="126586" y="209"/>
                      <a:pt x="124453" y="209"/>
                      <a:pt x="122571" y="209"/>
                    </a:cubicBezTo>
                    <a:cubicBezTo>
                      <a:pt x="121484" y="255"/>
                      <a:pt x="120439" y="398"/>
                      <a:pt x="119393" y="628"/>
                    </a:cubicBezTo>
                    <a:cubicBezTo>
                      <a:pt x="118474" y="737"/>
                      <a:pt x="117553" y="737"/>
                      <a:pt x="116633" y="628"/>
                    </a:cubicBezTo>
                    <a:cubicBezTo>
                      <a:pt x="115086" y="603"/>
                      <a:pt x="113539" y="464"/>
                      <a:pt x="111992" y="209"/>
                    </a:cubicBezTo>
                    <a:cubicBezTo>
                      <a:pt x="110779" y="126"/>
                      <a:pt x="109609" y="126"/>
                      <a:pt x="108396" y="209"/>
                    </a:cubicBezTo>
                    <a:cubicBezTo>
                      <a:pt x="106891" y="209"/>
                      <a:pt x="105427" y="209"/>
                      <a:pt x="103294" y="209"/>
                    </a:cubicBezTo>
                    <a:cubicBezTo>
                      <a:pt x="102249" y="209"/>
                      <a:pt x="100744" y="628"/>
                      <a:pt x="99907" y="628"/>
                    </a:cubicBezTo>
                    <a:cubicBezTo>
                      <a:pt x="98151" y="594"/>
                      <a:pt x="96395" y="452"/>
                      <a:pt x="94638" y="209"/>
                    </a:cubicBezTo>
                    <a:cubicBezTo>
                      <a:pt x="93259" y="105"/>
                      <a:pt x="91837" y="105"/>
                      <a:pt x="90457" y="209"/>
                    </a:cubicBezTo>
                    <a:lnTo>
                      <a:pt x="83892" y="209"/>
                    </a:lnTo>
                    <a:lnTo>
                      <a:pt x="81717" y="209"/>
                    </a:lnTo>
                    <a:cubicBezTo>
                      <a:pt x="81466" y="418"/>
                      <a:pt x="81717" y="418"/>
                      <a:pt x="81341" y="1465"/>
                    </a:cubicBezTo>
                    <a:lnTo>
                      <a:pt x="81341" y="1465"/>
                    </a:lnTo>
                    <a:cubicBezTo>
                      <a:pt x="81341" y="1465"/>
                      <a:pt x="80881" y="0"/>
                      <a:pt x="80505" y="0"/>
                    </a:cubicBezTo>
                    <a:cubicBezTo>
                      <a:pt x="80128" y="0"/>
                      <a:pt x="80170" y="628"/>
                      <a:pt x="80087" y="628"/>
                    </a:cubicBezTo>
                    <a:cubicBezTo>
                      <a:pt x="80003" y="628"/>
                      <a:pt x="79334" y="0"/>
                      <a:pt x="78832" y="0"/>
                    </a:cubicBezTo>
                    <a:cubicBezTo>
                      <a:pt x="78330" y="0"/>
                      <a:pt x="78456" y="251"/>
                      <a:pt x="78288" y="335"/>
                    </a:cubicBezTo>
                    <a:cubicBezTo>
                      <a:pt x="78121" y="418"/>
                      <a:pt x="78288" y="0"/>
                      <a:pt x="78288" y="0"/>
                    </a:cubicBezTo>
                    <a:cubicBezTo>
                      <a:pt x="78288" y="0"/>
                      <a:pt x="78080" y="0"/>
                      <a:pt x="77912" y="0"/>
                    </a:cubicBezTo>
                    <a:cubicBezTo>
                      <a:pt x="77745" y="0"/>
                      <a:pt x="77912" y="0"/>
                      <a:pt x="77912" y="335"/>
                    </a:cubicBezTo>
                    <a:lnTo>
                      <a:pt x="77912" y="335"/>
                    </a:lnTo>
                    <a:cubicBezTo>
                      <a:pt x="77912" y="335"/>
                      <a:pt x="77912" y="335"/>
                      <a:pt x="77912" y="711"/>
                    </a:cubicBezTo>
                    <a:cubicBezTo>
                      <a:pt x="77912" y="1088"/>
                      <a:pt x="77912" y="711"/>
                      <a:pt x="77578" y="335"/>
                    </a:cubicBezTo>
                    <a:cubicBezTo>
                      <a:pt x="77243" y="-42"/>
                      <a:pt x="77578" y="335"/>
                      <a:pt x="77285" y="335"/>
                    </a:cubicBezTo>
                    <a:cubicBezTo>
                      <a:pt x="76992" y="335"/>
                      <a:pt x="77285" y="335"/>
                      <a:pt x="76867" y="335"/>
                    </a:cubicBezTo>
                    <a:cubicBezTo>
                      <a:pt x="76449" y="335"/>
                      <a:pt x="76867" y="753"/>
                      <a:pt x="76616" y="753"/>
                    </a:cubicBezTo>
                    <a:cubicBezTo>
                      <a:pt x="76365" y="753"/>
                      <a:pt x="76323" y="753"/>
                      <a:pt x="76156" y="335"/>
                    </a:cubicBezTo>
                    <a:cubicBezTo>
                      <a:pt x="76072" y="285"/>
                      <a:pt x="75947" y="285"/>
                      <a:pt x="75863" y="335"/>
                    </a:cubicBezTo>
                    <a:cubicBezTo>
                      <a:pt x="75863" y="335"/>
                      <a:pt x="75487" y="335"/>
                      <a:pt x="75320" y="335"/>
                    </a:cubicBezTo>
                    <a:lnTo>
                      <a:pt x="74692" y="335"/>
                    </a:lnTo>
                    <a:cubicBezTo>
                      <a:pt x="74400" y="544"/>
                      <a:pt x="74442" y="544"/>
                      <a:pt x="74274" y="1590"/>
                    </a:cubicBezTo>
                    <a:lnTo>
                      <a:pt x="74274" y="1590"/>
                    </a:lnTo>
                    <a:cubicBezTo>
                      <a:pt x="74274" y="1590"/>
                      <a:pt x="73856" y="126"/>
                      <a:pt x="73438" y="126"/>
                    </a:cubicBezTo>
                    <a:cubicBezTo>
                      <a:pt x="73020" y="126"/>
                      <a:pt x="73145" y="753"/>
                      <a:pt x="73020" y="753"/>
                    </a:cubicBezTo>
                    <a:cubicBezTo>
                      <a:pt x="72894" y="753"/>
                      <a:pt x="72309" y="126"/>
                      <a:pt x="71807" y="126"/>
                    </a:cubicBezTo>
                    <a:cubicBezTo>
                      <a:pt x="71305" y="126"/>
                      <a:pt x="71305" y="544"/>
                      <a:pt x="71054" y="544"/>
                    </a:cubicBezTo>
                    <a:cubicBezTo>
                      <a:pt x="70804" y="544"/>
                      <a:pt x="70636" y="544"/>
                      <a:pt x="70469" y="209"/>
                    </a:cubicBezTo>
                    <a:lnTo>
                      <a:pt x="70469" y="209"/>
                    </a:lnTo>
                    <a:cubicBezTo>
                      <a:pt x="70469" y="209"/>
                      <a:pt x="70218" y="209"/>
                      <a:pt x="70051" y="209"/>
                    </a:cubicBezTo>
                    <a:cubicBezTo>
                      <a:pt x="69884" y="209"/>
                      <a:pt x="70051" y="209"/>
                      <a:pt x="69800" y="628"/>
                    </a:cubicBezTo>
                    <a:cubicBezTo>
                      <a:pt x="69549" y="1046"/>
                      <a:pt x="69800" y="628"/>
                      <a:pt x="69549" y="628"/>
                    </a:cubicBezTo>
                    <a:cubicBezTo>
                      <a:pt x="69298" y="628"/>
                      <a:pt x="69298" y="628"/>
                      <a:pt x="69173" y="209"/>
                    </a:cubicBezTo>
                    <a:cubicBezTo>
                      <a:pt x="69089" y="155"/>
                      <a:pt x="68964" y="155"/>
                      <a:pt x="68880" y="209"/>
                    </a:cubicBezTo>
                    <a:cubicBezTo>
                      <a:pt x="68880" y="209"/>
                      <a:pt x="68880" y="209"/>
                      <a:pt x="68462" y="209"/>
                    </a:cubicBezTo>
                    <a:cubicBezTo>
                      <a:pt x="68044" y="209"/>
                      <a:pt x="68253" y="628"/>
                      <a:pt x="68211" y="628"/>
                    </a:cubicBezTo>
                    <a:cubicBezTo>
                      <a:pt x="68169" y="628"/>
                      <a:pt x="67918" y="628"/>
                      <a:pt x="67751" y="209"/>
                    </a:cubicBezTo>
                    <a:cubicBezTo>
                      <a:pt x="67668" y="155"/>
                      <a:pt x="67542" y="155"/>
                      <a:pt x="67458" y="209"/>
                    </a:cubicBezTo>
                    <a:lnTo>
                      <a:pt x="67166" y="209"/>
                    </a:lnTo>
                    <a:cubicBezTo>
                      <a:pt x="67166" y="209"/>
                      <a:pt x="67375" y="209"/>
                      <a:pt x="65786" y="209"/>
                    </a:cubicBezTo>
                    <a:lnTo>
                      <a:pt x="57966" y="209"/>
                    </a:lnTo>
                    <a:cubicBezTo>
                      <a:pt x="56294" y="54"/>
                      <a:pt x="54663" y="498"/>
                      <a:pt x="53283" y="1465"/>
                    </a:cubicBezTo>
                    <a:cubicBezTo>
                      <a:pt x="53283" y="1465"/>
                      <a:pt x="52865" y="1465"/>
                      <a:pt x="52656" y="1465"/>
                    </a:cubicBezTo>
                    <a:cubicBezTo>
                      <a:pt x="49310" y="737"/>
                      <a:pt x="45923" y="247"/>
                      <a:pt x="42494" y="0"/>
                    </a:cubicBezTo>
                    <a:cubicBezTo>
                      <a:pt x="41240" y="0"/>
                      <a:pt x="38689" y="628"/>
                      <a:pt x="37435" y="628"/>
                    </a:cubicBezTo>
                    <a:cubicBezTo>
                      <a:pt x="30242" y="628"/>
                      <a:pt x="28319" y="0"/>
                      <a:pt x="22214" y="0"/>
                    </a:cubicBezTo>
                    <a:cubicBezTo>
                      <a:pt x="19454" y="0"/>
                      <a:pt x="16276" y="418"/>
                      <a:pt x="13307" y="418"/>
                    </a:cubicBezTo>
                    <a:cubicBezTo>
                      <a:pt x="10338" y="418"/>
                      <a:pt x="5697" y="0"/>
                      <a:pt x="4191" y="0"/>
                    </a:cubicBezTo>
                    <a:cubicBezTo>
                      <a:pt x="1850" y="460"/>
                      <a:pt x="135" y="2465"/>
                      <a:pt x="10" y="4854"/>
                    </a:cubicBezTo>
                    <a:cubicBezTo>
                      <a:pt x="-74" y="6436"/>
                      <a:pt x="386" y="7997"/>
                      <a:pt x="1306" y="9290"/>
                    </a:cubicBezTo>
                    <a:cubicBezTo>
                      <a:pt x="3062" y="9839"/>
                      <a:pt x="4944" y="10065"/>
                      <a:pt x="6784" y="9960"/>
                    </a:cubicBezTo>
                    <a:cubicBezTo>
                      <a:pt x="13349" y="9960"/>
                      <a:pt x="19914" y="9290"/>
                      <a:pt x="26061" y="9290"/>
                    </a:cubicBezTo>
                    <a:cubicBezTo>
                      <a:pt x="28361" y="9290"/>
                      <a:pt x="30703" y="9500"/>
                      <a:pt x="38605" y="9500"/>
                    </a:cubicBezTo>
                    <a:lnTo>
                      <a:pt x="48976" y="9290"/>
                    </a:lnTo>
                    <a:cubicBezTo>
                      <a:pt x="54914" y="9290"/>
                      <a:pt x="57883" y="9290"/>
                      <a:pt x="59137" y="9290"/>
                    </a:cubicBezTo>
                    <a:cubicBezTo>
                      <a:pt x="60392" y="9290"/>
                      <a:pt x="61897" y="9918"/>
                      <a:pt x="63570" y="9918"/>
                    </a:cubicBezTo>
                    <a:cubicBezTo>
                      <a:pt x="64155" y="9889"/>
                      <a:pt x="64782" y="9822"/>
                      <a:pt x="65367" y="9709"/>
                    </a:cubicBezTo>
                    <a:lnTo>
                      <a:pt x="66748" y="9709"/>
                    </a:lnTo>
                    <a:cubicBezTo>
                      <a:pt x="67124" y="9709"/>
                      <a:pt x="66748" y="9709"/>
                      <a:pt x="67040" y="9709"/>
                    </a:cubicBezTo>
                    <a:cubicBezTo>
                      <a:pt x="67333" y="9709"/>
                      <a:pt x="67291" y="9709"/>
                      <a:pt x="67416" y="9709"/>
                    </a:cubicBezTo>
                    <a:cubicBezTo>
                      <a:pt x="67542" y="9709"/>
                      <a:pt x="67876" y="9709"/>
                      <a:pt x="68127" y="9709"/>
                    </a:cubicBezTo>
                    <a:cubicBezTo>
                      <a:pt x="68378" y="9709"/>
                      <a:pt x="68713" y="10127"/>
                      <a:pt x="68838" y="10127"/>
                    </a:cubicBezTo>
                    <a:cubicBezTo>
                      <a:pt x="68964" y="10127"/>
                      <a:pt x="69257" y="9709"/>
                      <a:pt x="69465" y="9709"/>
                    </a:cubicBezTo>
                    <a:cubicBezTo>
                      <a:pt x="69675" y="9709"/>
                      <a:pt x="69884" y="10044"/>
                      <a:pt x="70134" y="10127"/>
                    </a:cubicBezTo>
                    <a:cubicBezTo>
                      <a:pt x="70176" y="10270"/>
                      <a:pt x="70302" y="10370"/>
                      <a:pt x="70469" y="10378"/>
                    </a:cubicBezTo>
                    <a:cubicBezTo>
                      <a:pt x="70971" y="10378"/>
                      <a:pt x="71514" y="9709"/>
                      <a:pt x="72016" y="9709"/>
                    </a:cubicBezTo>
                    <a:cubicBezTo>
                      <a:pt x="72351" y="9826"/>
                      <a:pt x="72685" y="9897"/>
                      <a:pt x="73061" y="9918"/>
                    </a:cubicBezTo>
                    <a:cubicBezTo>
                      <a:pt x="73313" y="9918"/>
                      <a:pt x="73605" y="9709"/>
                      <a:pt x="73898" y="9709"/>
                    </a:cubicBezTo>
                    <a:cubicBezTo>
                      <a:pt x="74190" y="9763"/>
                      <a:pt x="74442" y="9763"/>
                      <a:pt x="74734" y="9709"/>
                    </a:cubicBezTo>
                    <a:cubicBezTo>
                      <a:pt x="74734" y="9709"/>
                      <a:pt x="74734" y="10337"/>
                      <a:pt x="75111" y="10337"/>
                    </a:cubicBezTo>
                    <a:cubicBezTo>
                      <a:pt x="75487" y="10337"/>
                      <a:pt x="75111" y="9918"/>
                      <a:pt x="75487" y="9918"/>
                    </a:cubicBezTo>
                    <a:cubicBezTo>
                      <a:pt x="75863" y="9918"/>
                      <a:pt x="75738" y="9918"/>
                      <a:pt x="75863" y="9918"/>
                    </a:cubicBezTo>
                    <a:cubicBezTo>
                      <a:pt x="75989" y="9918"/>
                      <a:pt x="76323" y="9918"/>
                      <a:pt x="76574" y="9918"/>
                    </a:cubicBezTo>
                    <a:cubicBezTo>
                      <a:pt x="76825" y="9918"/>
                      <a:pt x="77160" y="10337"/>
                      <a:pt x="77285" y="10337"/>
                    </a:cubicBezTo>
                    <a:cubicBezTo>
                      <a:pt x="77410" y="10337"/>
                      <a:pt x="77620" y="10085"/>
                      <a:pt x="77745" y="10002"/>
                    </a:cubicBezTo>
                    <a:cubicBezTo>
                      <a:pt x="77870" y="9918"/>
                      <a:pt x="78038" y="10588"/>
                      <a:pt x="78205" y="10588"/>
                    </a:cubicBezTo>
                    <a:cubicBezTo>
                      <a:pt x="78372" y="10588"/>
                      <a:pt x="79292" y="9918"/>
                      <a:pt x="79794" y="9918"/>
                    </a:cubicBezTo>
                    <a:cubicBezTo>
                      <a:pt x="80128" y="10039"/>
                      <a:pt x="80463" y="10111"/>
                      <a:pt x="80798" y="10127"/>
                    </a:cubicBezTo>
                    <a:cubicBezTo>
                      <a:pt x="81090" y="10127"/>
                      <a:pt x="81383" y="9918"/>
                      <a:pt x="81676" y="9918"/>
                    </a:cubicBezTo>
                    <a:cubicBezTo>
                      <a:pt x="81927" y="9968"/>
                      <a:pt x="82219" y="9968"/>
                      <a:pt x="82470" y="9918"/>
                    </a:cubicBezTo>
                    <a:cubicBezTo>
                      <a:pt x="82470" y="9918"/>
                      <a:pt x="82721" y="10546"/>
                      <a:pt x="82847" y="10546"/>
                    </a:cubicBezTo>
                    <a:lnTo>
                      <a:pt x="84226" y="10337"/>
                    </a:lnTo>
                    <a:cubicBezTo>
                      <a:pt x="85230" y="10207"/>
                      <a:pt x="86275" y="10140"/>
                      <a:pt x="87279" y="10127"/>
                    </a:cubicBezTo>
                    <a:cubicBezTo>
                      <a:pt x="88993" y="10127"/>
                      <a:pt x="90457" y="10127"/>
                      <a:pt x="91753" y="10127"/>
                    </a:cubicBezTo>
                    <a:lnTo>
                      <a:pt x="100618" y="10127"/>
                    </a:lnTo>
                    <a:cubicBezTo>
                      <a:pt x="103796" y="10127"/>
                      <a:pt x="107810" y="10546"/>
                      <a:pt x="108981" y="10546"/>
                    </a:cubicBezTo>
                    <a:cubicBezTo>
                      <a:pt x="111490" y="10546"/>
                      <a:pt x="114041" y="10127"/>
                      <a:pt x="116592" y="10127"/>
                    </a:cubicBezTo>
                    <a:cubicBezTo>
                      <a:pt x="118264" y="10127"/>
                      <a:pt x="122948" y="10546"/>
                      <a:pt x="125874" y="10546"/>
                    </a:cubicBezTo>
                    <a:cubicBezTo>
                      <a:pt x="127505" y="10755"/>
                      <a:pt x="129136" y="10027"/>
                      <a:pt x="130056" y="8663"/>
                    </a:cubicBezTo>
                    <a:cubicBezTo>
                      <a:pt x="130893" y="8202"/>
                      <a:pt x="131394" y="7282"/>
                      <a:pt x="131311" y="6319"/>
                    </a:cubicBezTo>
                    <a:cubicBezTo>
                      <a:pt x="131269" y="5172"/>
                      <a:pt x="131101" y="4034"/>
                      <a:pt x="130809" y="2929"/>
                    </a:cubicBezTo>
                    <a:close/>
                  </a:path>
                </a:pathLst>
              </a:custGeom>
              <a:solidFill>
                <a:schemeClr val="bg1"/>
              </a:solidFill>
              <a:ln w="3805" cap="flat">
                <a:noFill/>
                <a:prstDash val="solid"/>
                <a:miter/>
              </a:ln>
            </p:spPr>
            <p:txBody>
              <a:bodyPr wrap="none" rtlCol="0" anchor="ctr"/>
              <a:lstStyle/>
              <a:p>
                <a:endParaRPr lang="en-CA"/>
              </a:p>
            </p:txBody>
          </p:sp>
          <p:sp>
            <p:nvSpPr>
              <p:cNvPr id="341" name="Freeform 340">
                <a:extLst>
                  <a:ext uri="{FF2B5EF4-FFF2-40B4-BE49-F238E27FC236}">
                    <a16:creationId xmlns:a16="http://schemas.microsoft.com/office/drawing/2014/main" id="{978CF2E5-844D-8240-9175-A84AD7DD82FC}"/>
                  </a:ext>
                </a:extLst>
              </p:cNvPr>
              <p:cNvSpPr/>
              <p:nvPr/>
            </p:nvSpPr>
            <p:spPr>
              <a:xfrm>
                <a:off x="8424101" y="3345391"/>
                <a:ext cx="64019" cy="97973"/>
              </a:xfrm>
              <a:custGeom>
                <a:avLst/>
                <a:gdLst>
                  <a:gd name="connsiteX0" fmla="*/ 6983 w 64019"/>
                  <a:gd name="connsiteY0" fmla="*/ 97800 h 97973"/>
                  <a:gd name="connsiteX1" fmla="*/ 9743 w 64019"/>
                  <a:gd name="connsiteY1" fmla="*/ 94410 h 97973"/>
                  <a:gd name="connsiteX2" fmla="*/ 9952 w 64019"/>
                  <a:gd name="connsiteY2" fmla="*/ 89556 h 97973"/>
                  <a:gd name="connsiteX3" fmla="*/ 9534 w 64019"/>
                  <a:gd name="connsiteY3" fmla="*/ 86375 h 97973"/>
                  <a:gd name="connsiteX4" fmla="*/ 9534 w 64019"/>
                  <a:gd name="connsiteY4" fmla="*/ 83613 h 97973"/>
                  <a:gd name="connsiteX5" fmla="*/ 9952 w 64019"/>
                  <a:gd name="connsiteY5" fmla="*/ 78968 h 97973"/>
                  <a:gd name="connsiteX6" fmla="*/ 10161 w 64019"/>
                  <a:gd name="connsiteY6" fmla="*/ 75369 h 97973"/>
                  <a:gd name="connsiteX7" fmla="*/ 9952 w 64019"/>
                  <a:gd name="connsiteY7" fmla="*/ 70264 h 97973"/>
                  <a:gd name="connsiteX8" fmla="*/ 9534 w 64019"/>
                  <a:gd name="connsiteY8" fmla="*/ 66874 h 97973"/>
                  <a:gd name="connsiteX9" fmla="*/ 9952 w 64019"/>
                  <a:gd name="connsiteY9" fmla="*/ 61601 h 97973"/>
                  <a:gd name="connsiteX10" fmla="*/ 10161 w 64019"/>
                  <a:gd name="connsiteY10" fmla="*/ 57416 h 97973"/>
                  <a:gd name="connsiteX11" fmla="*/ 9952 w 64019"/>
                  <a:gd name="connsiteY11" fmla="*/ 50846 h 97973"/>
                  <a:gd name="connsiteX12" fmla="*/ 9952 w 64019"/>
                  <a:gd name="connsiteY12" fmla="*/ 45280 h 97973"/>
                  <a:gd name="connsiteX13" fmla="*/ 8656 w 64019"/>
                  <a:gd name="connsiteY13" fmla="*/ 42351 h 97973"/>
                  <a:gd name="connsiteX14" fmla="*/ 8656 w 64019"/>
                  <a:gd name="connsiteY14" fmla="*/ 41932 h 97973"/>
                  <a:gd name="connsiteX15" fmla="*/ 10161 w 64019"/>
                  <a:gd name="connsiteY15" fmla="*/ 35529 h 97973"/>
                  <a:gd name="connsiteX16" fmla="*/ 9534 w 64019"/>
                  <a:gd name="connsiteY16" fmla="*/ 32349 h 97973"/>
                  <a:gd name="connsiteX17" fmla="*/ 10161 w 64019"/>
                  <a:gd name="connsiteY17" fmla="*/ 22724 h 97973"/>
                  <a:gd name="connsiteX18" fmla="*/ 9785 w 64019"/>
                  <a:gd name="connsiteY18" fmla="*/ 18330 h 97973"/>
                  <a:gd name="connsiteX19" fmla="*/ 10161 w 64019"/>
                  <a:gd name="connsiteY19" fmla="*/ 17660 h 97973"/>
                  <a:gd name="connsiteX20" fmla="*/ 10370 w 64019"/>
                  <a:gd name="connsiteY20" fmla="*/ 14563 h 97973"/>
                  <a:gd name="connsiteX21" fmla="*/ 10036 w 64019"/>
                  <a:gd name="connsiteY21" fmla="*/ 12889 h 97973"/>
                  <a:gd name="connsiteX22" fmla="*/ 10036 w 64019"/>
                  <a:gd name="connsiteY22" fmla="*/ 11383 h 97973"/>
                  <a:gd name="connsiteX23" fmla="*/ 9617 w 64019"/>
                  <a:gd name="connsiteY23" fmla="*/ 10504 h 97973"/>
                  <a:gd name="connsiteX24" fmla="*/ 9617 w 64019"/>
                  <a:gd name="connsiteY24" fmla="*/ 10169 h 97973"/>
                  <a:gd name="connsiteX25" fmla="*/ 9617 w 64019"/>
                  <a:gd name="connsiteY25" fmla="*/ 10169 h 97973"/>
                  <a:gd name="connsiteX26" fmla="*/ 9868 w 64019"/>
                  <a:gd name="connsiteY26" fmla="*/ 10169 h 97973"/>
                  <a:gd name="connsiteX27" fmla="*/ 10078 w 64019"/>
                  <a:gd name="connsiteY27" fmla="*/ 10169 h 97973"/>
                  <a:gd name="connsiteX28" fmla="*/ 10078 w 64019"/>
                  <a:gd name="connsiteY28" fmla="*/ 10169 h 97973"/>
                  <a:gd name="connsiteX29" fmla="*/ 10078 w 64019"/>
                  <a:gd name="connsiteY29" fmla="*/ 9751 h 97973"/>
                  <a:gd name="connsiteX30" fmla="*/ 13214 w 64019"/>
                  <a:gd name="connsiteY30" fmla="*/ 10169 h 97973"/>
                  <a:gd name="connsiteX31" fmla="*/ 15723 w 64019"/>
                  <a:gd name="connsiteY31" fmla="*/ 10169 h 97973"/>
                  <a:gd name="connsiteX32" fmla="*/ 19904 w 64019"/>
                  <a:gd name="connsiteY32" fmla="*/ 10169 h 97973"/>
                  <a:gd name="connsiteX33" fmla="*/ 24838 w 64019"/>
                  <a:gd name="connsiteY33" fmla="*/ 10169 h 97973"/>
                  <a:gd name="connsiteX34" fmla="*/ 27807 w 64019"/>
                  <a:gd name="connsiteY34" fmla="*/ 8872 h 97973"/>
                  <a:gd name="connsiteX35" fmla="*/ 28184 w 64019"/>
                  <a:gd name="connsiteY35" fmla="*/ 8663 h 97973"/>
                  <a:gd name="connsiteX36" fmla="*/ 34582 w 64019"/>
                  <a:gd name="connsiteY36" fmla="*/ 10169 h 97973"/>
                  <a:gd name="connsiteX37" fmla="*/ 37801 w 64019"/>
                  <a:gd name="connsiteY37" fmla="*/ 9500 h 97973"/>
                  <a:gd name="connsiteX38" fmla="*/ 47419 w 64019"/>
                  <a:gd name="connsiteY38" fmla="*/ 10169 h 97973"/>
                  <a:gd name="connsiteX39" fmla="*/ 53022 w 64019"/>
                  <a:gd name="connsiteY39" fmla="*/ 9751 h 97973"/>
                  <a:gd name="connsiteX40" fmla="*/ 53858 w 64019"/>
                  <a:gd name="connsiteY40" fmla="*/ 9751 h 97973"/>
                  <a:gd name="connsiteX41" fmla="*/ 53858 w 64019"/>
                  <a:gd name="connsiteY41" fmla="*/ 10002 h 97973"/>
                  <a:gd name="connsiteX42" fmla="*/ 53858 w 64019"/>
                  <a:gd name="connsiteY42" fmla="*/ 10002 h 97973"/>
                  <a:gd name="connsiteX43" fmla="*/ 53858 w 64019"/>
                  <a:gd name="connsiteY43" fmla="*/ 10002 h 97973"/>
                  <a:gd name="connsiteX44" fmla="*/ 54277 w 64019"/>
                  <a:gd name="connsiteY44" fmla="*/ 10002 h 97973"/>
                  <a:gd name="connsiteX45" fmla="*/ 54277 w 64019"/>
                  <a:gd name="connsiteY45" fmla="*/ 10002 h 97973"/>
                  <a:gd name="connsiteX46" fmla="*/ 54277 w 64019"/>
                  <a:gd name="connsiteY46" fmla="*/ 10797 h 97973"/>
                  <a:gd name="connsiteX47" fmla="*/ 53858 w 64019"/>
                  <a:gd name="connsiteY47" fmla="*/ 13726 h 97973"/>
                  <a:gd name="connsiteX48" fmla="*/ 53858 w 64019"/>
                  <a:gd name="connsiteY48" fmla="*/ 16028 h 97973"/>
                  <a:gd name="connsiteX49" fmla="*/ 53858 w 64019"/>
                  <a:gd name="connsiteY49" fmla="*/ 19208 h 97973"/>
                  <a:gd name="connsiteX50" fmla="*/ 54277 w 64019"/>
                  <a:gd name="connsiteY50" fmla="*/ 21343 h 97973"/>
                  <a:gd name="connsiteX51" fmla="*/ 53858 w 64019"/>
                  <a:gd name="connsiteY51" fmla="*/ 24691 h 97973"/>
                  <a:gd name="connsiteX52" fmla="*/ 53858 w 64019"/>
                  <a:gd name="connsiteY52" fmla="*/ 27243 h 97973"/>
                  <a:gd name="connsiteX53" fmla="*/ 53858 w 64019"/>
                  <a:gd name="connsiteY53" fmla="*/ 29294 h 97973"/>
                  <a:gd name="connsiteX54" fmla="*/ 53858 w 64019"/>
                  <a:gd name="connsiteY54" fmla="*/ 31805 h 97973"/>
                  <a:gd name="connsiteX55" fmla="*/ 53858 w 64019"/>
                  <a:gd name="connsiteY55" fmla="*/ 39672 h 97973"/>
                  <a:gd name="connsiteX56" fmla="*/ 55113 w 64019"/>
                  <a:gd name="connsiteY56" fmla="*/ 44318 h 97973"/>
                  <a:gd name="connsiteX57" fmla="*/ 55113 w 64019"/>
                  <a:gd name="connsiteY57" fmla="*/ 44945 h 97973"/>
                  <a:gd name="connsiteX58" fmla="*/ 53649 w 64019"/>
                  <a:gd name="connsiteY58" fmla="*/ 55114 h 97973"/>
                  <a:gd name="connsiteX59" fmla="*/ 54277 w 64019"/>
                  <a:gd name="connsiteY59" fmla="*/ 60178 h 97973"/>
                  <a:gd name="connsiteX60" fmla="*/ 53649 w 64019"/>
                  <a:gd name="connsiteY60" fmla="*/ 75453 h 97973"/>
                  <a:gd name="connsiteX61" fmla="*/ 54067 w 64019"/>
                  <a:gd name="connsiteY61" fmla="*/ 84325 h 97973"/>
                  <a:gd name="connsiteX62" fmla="*/ 53649 w 64019"/>
                  <a:gd name="connsiteY62" fmla="*/ 93448 h 97973"/>
                  <a:gd name="connsiteX63" fmla="*/ 58500 w 64019"/>
                  <a:gd name="connsiteY63" fmla="*/ 97633 h 97973"/>
                  <a:gd name="connsiteX64" fmla="*/ 62974 w 64019"/>
                  <a:gd name="connsiteY64" fmla="*/ 96377 h 97973"/>
                  <a:gd name="connsiteX65" fmla="*/ 63601 w 64019"/>
                  <a:gd name="connsiteY65" fmla="*/ 90853 h 97973"/>
                  <a:gd name="connsiteX66" fmla="*/ 62974 w 64019"/>
                  <a:gd name="connsiteY66" fmla="*/ 71603 h 97973"/>
                  <a:gd name="connsiteX67" fmla="*/ 63183 w 64019"/>
                  <a:gd name="connsiteY67" fmla="*/ 59048 h 97973"/>
                  <a:gd name="connsiteX68" fmla="*/ 62974 w 64019"/>
                  <a:gd name="connsiteY68" fmla="*/ 48670 h 97973"/>
                  <a:gd name="connsiteX69" fmla="*/ 62974 w 64019"/>
                  <a:gd name="connsiteY69" fmla="*/ 38501 h 97973"/>
                  <a:gd name="connsiteX70" fmla="*/ 63601 w 64019"/>
                  <a:gd name="connsiteY70" fmla="*/ 34065 h 97973"/>
                  <a:gd name="connsiteX71" fmla="*/ 63601 w 64019"/>
                  <a:gd name="connsiteY71" fmla="*/ 32265 h 97973"/>
                  <a:gd name="connsiteX72" fmla="*/ 63601 w 64019"/>
                  <a:gd name="connsiteY72" fmla="*/ 30926 h 97973"/>
                  <a:gd name="connsiteX73" fmla="*/ 63601 w 64019"/>
                  <a:gd name="connsiteY73" fmla="*/ 29754 h 97973"/>
                  <a:gd name="connsiteX74" fmla="*/ 63601 w 64019"/>
                  <a:gd name="connsiteY74" fmla="*/ 26950 h 97973"/>
                  <a:gd name="connsiteX75" fmla="*/ 63601 w 64019"/>
                  <a:gd name="connsiteY75" fmla="*/ 21343 h 97973"/>
                  <a:gd name="connsiteX76" fmla="*/ 64019 w 64019"/>
                  <a:gd name="connsiteY76" fmla="*/ 15986 h 97973"/>
                  <a:gd name="connsiteX77" fmla="*/ 63601 w 64019"/>
                  <a:gd name="connsiteY77" fmla="*/ 11215 h 97973"/>
                  <a:gd name="connsiteX78" fmla="*/ 63601 w 64019"/>
                  <a:gd name="connsiteY78" fmla="*/ 7742 h 97973"/>
                  <a:gd name="connsiteX79" fmla="*/ 63601 w 64019"/>
                  <a:gd name="connsiteY79" fmla="*/ 1883 h 97973"/>
                  <a:gd name="connsiteX80" fmla="*/ 63601 w 64019"/>
                  <a:gd name="connsiteY80" fmla="*/ 711 h 97973"/>
                  <a:gd name="connsiteX81" fmla="*/ 63601 w 64019"/>
                  <a:gd name="connsiteY81" fmla="*/ 84 h 97973"/>
                  <a:gd name="connsiteX82" fmla="*/ 60549 w 64019"/>
                  <a:gd name="connsiteY82" fmla="*/ 84 h 97973"/>
                  <a:gd name="connsiteX83" fmla="*/ 54360 w 64019"/>
                  <a:gd name="connsiteY83" fmla="*/ 84 h 97973"/>
                  <a:gd name="connsiteX84" fmla="*/ 53231 w 64019"/>
                  <a:gd name="connsiteY84" fmla="*/ 84 h 97973"/>
                  <a:gd name="connsiteX85" fmla="*/ 52478 w 64019"/>
                  <a:gd name="connsiteY85" fmla="*/ 84 h 97973"/>
                  <a:gd name="connsiteX86" fmla="*/ 50931 w 64019"/>
                  <a:gd name="connsiteY86" fmla="*/ 84 h 97973"/>
                  <a:gd name="connsiteX87" fmla="*/ 44952 w 64019"/>
                  <a:gd name="connsiteY87" fmla="*/ 419 h 97973"/>
                  <a:gd name="connsiteX88" fmla="*/ 36965 w 64019"/>
                  <a:gd name="connsiteY88" fmla="*/ 419 h 97973"/>
                  <a:gd name="connsiteX89" fmla="*/ 30400 w 64019"/>
                  <a:gd name="connsiteY89" fmla="*/ 419 h 97973"/>
                  <a:gd name="connsiteX90" fmla="*/ 24002 w 64019"/>
                  <a:gd name="connsiteY90" fmla="*/ 628 h 97973"/>
                  <a:gd name="connsiteX91" fmla="*/ 21200 w 64019"/>
                  <a:gd name="connsiteY91" fmla="*/ 0 h 97973"/>
                  <a:gd name="connsiteX92" fmla="*/ 18148 w 64019"/>
                  <a:gd name="connsiteY92" fmla="*/ 419 h 97973"/>
                  <a:gd name="connsiteX93" fmla="*/ 15346 w 64019"/>
                  <a:gd name="connsiteY93" fmla="*/ 628 h 97973"/>
                  <a:gd name="connsiteX94" fmla="*/ 12628 w 64019"/>
                  <a:gd name="connsiteY94" fmla="*/ 628 h 97973"/>
                  <a:gd name="connsiteX95" fmla="*/ 11248 w 64019"/>
                  <a:gd name="connsiteY95" fmla="*/ 628 h 97973"/>
                  <a:gd name="connsiteX96" fmla="*/ 9409 w 64019"/>
                  <a:gd name="connsiteY96" fmla="*/ 628 h 97973"/>
                  <a:gd name="connsiteX97" fmla="*/ 3387 w 64019"/>
                  <a:gd name="connsiteY97" fmla="*/ 628 h 97973"/>
                  <a:gd name="connsiteX98" fmla="*/ 711 w 64019"/>
                  <a:gd name="connsiteY98" fmla="*/ 628 h 97973"/>
                  <a:gd name="connsiteX99" fmla="*/ 209 w 64019"/>
                  <a:gd name="connsiteY99" fmla="*/ 628 h 97973"/>
                  <a:gd name="connsiteX100" fmla="*/ 209 w 64019"/>
                  <a:gd name="connsiteY100" fmla="*/ 1799 h 97973"/>
                  <a:gd name="connsiteX101" fmla="*/ 585 w 64019"/>
                  <a:gd name="connsiteY101" fmla="*/ 9290 h 97973"/>
                  <a:gd name="connsiteX102" fmla="*/ 0 w 64019"/>
                  <a:gd name="connsiteY102" fmla="*/ 13266 h 97973"/>
                  <a:gd name="connsiteX103" fmla="*/ 627 w 64019"/>
                  <a:gd name="connsiteY103" fmla="*/ 25402 h 97973"/>
                  <a:gd name="connsiteX104" fmla="*/ 627 w 64019"/>
                  <a:gd name="connsiteY104" fmla="*/ 33437 h 97973"/>
                  <a:gd name="connsiteX105" fmla="*/ 627 w 64019"/>
                  <a:gd name="connsiteY105" fmla="*/ 39965 h 97973"/>
                  <a:gd name="connsiteX106" fmla="*/ 836 w 64019"/>
                  <a:gd name="connsiteY106" fmla="*/ 46368 h 97973"/>
                  <a:gd name="connsiteX107" fmla="*/ 209 w 64019"/>
                  <a:gd name="connsiteY107" fmla="*/ 49172 h 97973"/>
                  <a:gd name="connsiteX108" fmla="*/ 627 w 64019"/>
                  <a:gd name="connsiteY108" fmla="*/ 53901 h 97973"/>
                  <a:gd name="connsiteX109" fmla="*/ 836 w 64019"/>
                  <a:gd name="connsiteY109" fmla="*/ 58337 h 97973"/>
                  <a:gd name="connsiteX110" fmla="*/ 627 w 64019"/>
                  <a:gd name="connsiteY110" fmla="*/ 67209 h 97973"/>
                  <a:gd name="connsiteX111" fmla="*/ 209 w 64019"/>
                  <a:gd name="connsiteY111" fmla="*/ 75578 h 97973"/>
                  <a:gd name="connsiteX112" fmla="*/ 627 w 64019"/>
                  <a:gd name="connsiteY112" fmla="*/ 83195 h 97973"/>
                  <a:gd name="connsiteX113" fmla="*/ 209 w 64019"/>
                  <a:gd name="connsiteY113" fmla="*/ 92527 h 97973"/>
                  <a:gd name="connsiteX114" fmla="*/ 2133 w 64019"/>
                  <a:gd name="connsiteY114" fmla="*/ 96712 h 97973"/>
                  <a:gd name="connsiteX115" fmla="*/ 4432 w 64019"/>
                  <a:gd name="connsiteY115" fmla="*/ 97967 h 97973"/>
                  <a:gd name="connsiteX116" fmla="*/ 6983 w 64019"/>
                  <a:gd name="connsiteY116" fmla="*/ 97800 h 9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4019" h="97973">
                    <a:moveTo>
                      <a:pt x="6983" y="97800"/>
                    </a:moveTo>
                    <a:cubicBezTo>
                      <a:pt x="8363" y="97151"/>
                      <a:pt x="9409" y="95904"/>
                      <a:pt x="9743" y="94410"/>
                    </a:cubicBezTo>
                    <a:cubicBezTo>
                      <a:pt x="9743" y="93573"/>
                      <a:pt x="9952" y="91439"/>
                      <a:pt x="9952" y="89556"/>
                    </a:cubicBezTo>
                    <a:cubicBezTo>
                      <a:pt x="9910" y="88484"/>
                      <a:pt x="9785" y="87421"/>
                      <a:pt x="9534" y="86375"/>
                    </a:cubicBezTo>
                    <a:cubicBezTo>
                      <a:pt x="9409" y="85459"/>
                      <a:pt x="9409" y="84530"/>
                      <a:pt x="9534" y="83613"/>
                    </a:cubicBezTo>
                    <a:cubicBezTo>
                      <a:pt x="9576" y="82057"/>
                      <a:pt x="9701" y="80504"/>
                      <a:pt x="9952" y="78968"/>
                    </a:cubicBezTo>
                    <a:cubicBezTo>
                      <a:pt x="10119" y="77775"/>
                      <a:pt x="10161" y="76570"/>
                      <a:pt x="10161" y="75369"/>
                    </a:cubicBezTo>
                    <a:cubicBezTo>
                      <a:pt x="10161" y="73863"/>
                      <a:pt x="9952" y="72398"/>
                      <a:pt x="9952" y="70264"/>
                    </a:cubicBezTo>
                    <a:cubicBezTo>
                      <a:pt x="9952" y="69217"/>
                      <a:pt x="9534" y="67753"/>
                      <a:pt x="9534" y="66874"/>
                    </a:cubicBezTo>
                    <a:cubicBezTo>
                      <a:pt x="9576" y="65108"/>
                      <a:pt x="9701" y="63350"/>
                      <a:pt x="9952" y="61601"/>
                    </a:cubicBezTo>
                    <a:cubicBezTo>
                      <a:pt x="10119" y="60212"/>
                      <a:pt x="10203" y="58814"/>
                      <a:pt x="10161" y="57416"/>
                    </a:cubicBezTo>
                    <a:cubicBezTo>
                      <a:pt x="10161" y="55073"/>
                      <a:pt x="10161" y="53231"/>
                      <a:pt x="9952" y="50846"/>
                    </a:cubicBezTo>
                    <a:lnTo>
                      <a:pt x="9952" y="45280"/>
                    </a:lnTo>
                    <a:cubicBezTo>
                      <a:pt x="9952" y="43271"/>
                      <a:pt x="9952" y="43564"/>
                      <a:pt x="8656" y="42351"/>
                    </a:cubicBezTo>
                    <a:cubicBezTo>
                      <a:pt x="8656" y="42351"/>
                      <a:pt x="8656" y="42058"/>
                      <a:pt x="8656" y="41932"/>
                    </a:cubicBezTo>
                    <a:cubicBezTo>
                      <a:pt x="9409" y="39861"/>
                      <a:pt x="9910" y="37714"/>
                      <a:pt x="10161" y="35529"/>
                    </a:cubicBezTo>
                    <a:cubicBezTo>
                      <a:pt x="10161" y="34734"/>
                      <a:pt x="9534" y="33144"/>
                      <a:pt x="9534" y="32349"/>
                    </a:cubicBezTo>
                    <a:cubicBezTo>
                      <a:pt x="9534" y="27787"/>
                      <a:pt x="10161" y="26574"/>
                      <a:pt x="10161" y="22724"/>
                    </a:cubicBezTo>
                    <a:cubicBezTo>
                      <a:pt x="10161" y="21343"/>
                      <a:pt x="9910" y="19836"/>
                      <a:pt x="9785" y="18330"/>
                    </a:cubicBezTo>
                    <a:cubicBezTo>
                      <a:pt x="9952" y="18145"/>
                      <a:pt x="10119" y="17915"/>
                      <a:pt x="10161" y="17660"/>
                    </a:cubicBezTo>
                    <a:cubicBezTo>
                      <a:pt x="10161" y="17116"/>
                      <a:pt x="10370" y="15777"/>
                      <a:pt x="10370" y="14563"/>
                    </a:cubicBezTo>
                    <a:cubicBezTo>
                      <a:pt x="10328" y="13994"/>
                      <a:pt x="10203" y="13429"/>
                      <a:pt x="10036" y="12889"/>
                    </a:cubicBezTo>
                    <a:cubicBezTo>
                      <a:pt x="10078" y="12387"/>
                      <a:pt x="10078" y="11885"/>
                      <a:pt x="10036" y="11383"/>
                    </a:cubicBezTo>
                    <a:cubicBezTo>
                      <a:pt x="9994" y="11048"/>
                      <a:pt x="9868" y="10738"/>
                      <a:pt x="9617" y="10504"/>
                    </a:cubicBezTo>
                    <a:cubicBezTo>
                      <a:pt x="9617" y="10169"/>
                      <a:pt x="9617" y="10127"/>
                      <a:pt x="9617" y="10169"/>
                    </a:cubicBezTo>
                    <a:lnTo>
                      <a:pt x="9617" y="10169"/>
                    </a:lnTo>
                    <a:lnTo>
                      <a:pt x="9868" y="10169"/>
                    </a:lnTo>
                    <a:lnTo>
                      <a:pt x="10078" y="10169"/>
                    </a:lnTo>
                    <a:cubicBezTo>
                      <a:pt x="10078" y="10169"/>
                      <a:pt x="10078" y="10169"/>
                      <a:pt x="10078" y="10169"/>
                    </a:cubicBezTo>
                    <a:cubicBezTo>
                      <a:pt x="10078" y="10169"/>
                      <a:pt x="10078" y="9751"/>
                      <a:pt x="10078" y="9751"/>
                    </a:cubicBezTo>
                    <a:cubicBezTo>
                      <a:pt x="11123" y="9809"/>
                      <a:pt x="12168" y="9947"/>
                      <a:pt x="13214" y="10169"/>
                    </a:cubicBezTo>
                    <a:cubicBezTo>
                      <a:pt x="14050" y="10270"/>
                      <a:pt x="14886" y="10270"/>
                      <a:pt x="15723" y="10169"/>
                    </a:cubicBezTo>
                    <a:cubicBezTo>
                      <a:pt x="17186" y="10169"/>
                      <a:pt x="18399" y="10169"/>
                      <a:pt x="19904" y="10169"/>
                    </a:cubicBezTo>
                    <a:lnTo>
                      <a:pt x="24838" y="10169"/>
                    </a:lnTo>
                    <a:cubicBezTo>
                      <a:pt x="26845" y="9960"/>
                      <a:pt x="26595" y="9960"/>
                      <a:pt x="27807" y="8872"/>
                    </a:cubicBezTo>
                    <a:cubicBezTo>
                      <a:pt x="27807" y="8872"/>
                      <a:pt x="28058" y="8663"/>
                      <a:pt x="28184" y="8663"/>
                    </a:cubicBezTo>
                    <a:cubicBezTo>
                      <a:pt x="30274" y="9395"/>
                      <a:pt x="32407" y="9897"/>
                      <a:pt x="34582" y="10169"/>
                    </a:cubicBezTo>
                    <a:cubicBezTo>
                      <a:pt x="35376" y="10169"/>
                      <a:pt x="37007" y="9500"/>
                      <a:pt x="37801" y="9500"/>
                    </a:cubicBezTo>
                    <a:cubicBezTo>
                      <a:pt x="42317" y="9500"/>
                      <a:pt x="43530" y="10169"/>
                      <a:pt x="47419" y="10169"/>
                    </a:cubicBezTo>
                    <a:cubicBezTo>
                      <a:pt x="49133" y="10169"/>
                      <a:pt x="51140" y="9751"/>
                      <a:pt x="53022" y="9751"/>
                    </a:cubicBezTo>
                    <a:cubicBezTo>
                      <a:pt x="54025" y="9751"/>
                      <a:pt x="53691" y="9751"/>
                      <a:pt x="53858" y="9751"/>
                    </a:cubicBezTo>
                    <a:cubicBezTo>
                      <a:pt x="53900" y="9830"/>
                      <a:pt x="53900" y="9922"/>
                      <a:pt x="53858" y="10002"/>
                    </a:cubicBezTo>
                    <a:lnTo>
                      <a:pt x="53858" y="10002"/>
                    </a:lnTo>
                    <a:lnTo>
                      <a:pt x="53858" y="10002"/>
                    </a:lnTo>
                    <a:cubicBezTo>
                      <a:pt x="53984" y="9956"/>
                      <a:pt x="54151" y="9956"/>
                      <a:pt x="54277" y="10002"/>
                    </a:cubicBezTo>
                    <a:lnTo>
                      <a:pt x="54277" y="10002"/>
                    </a:lnTo>
                    <a:cubicBezTo>
                      <a:pt x="54318" y="10265"/>
                      <a:pt x="54318" y="10533"/>
                      <a:pt x="54277" y="10797"/>
                    </a:cubicBezTo>
                    <a:cubicBezTo>
                      <a:pt x="54235" y="11785"/>
                      <a:pt x="54109" y="12768"/>
                      <a:pt x="53858" y="13726"/>
                    </a:cubicBezTo>
                    <a:cubicBezTo>
                      <a:pt x="53775" y="14492"/>
                      <a:pt x="53775" y="15262"/>
                      <a:pt x="53858" y="16028"/>
                    </a:cubicBezTo>
                    <a:cubicBezTo>
                      <a:pt x="53858" y="16949"/>
                      <a:pt x="53858" y="17869"/>
                      <a:pt x="53858" y="19208"/>
                    </a:cubicBezTo>
                    <a:cubicBezTo>
                      <a:pt x="53858" y="19878"/>
                      <a:pt x="54277" y="20799"/>
                      <a:pt x="54277" y="21343"/>
                    </a:cubicBezTo>
                    <a:cubicBezTo>
                      <a:pt x="54235" y="22468"/>
                      <a:pt x="54109" y="23590"/>
                      <a:pt x="53858" y="24691"/>
                    </a:cubicBezTo>
                    <a:cubicBezTo>
                      <a:pt x="53775" y="25540"/>
                      <a:pt x="53775" y="26394"/>
                      <a:pt x="53858" y="27243"/>
                    </a:cubicBezTo>
                    <a:cubicBezTo>
                      <a:pt x="53858" y="27955"/>
                      <a:pt x="53858" y="28624"/>
                      <a:pt x="53858" y="29294"/>
                    </a:cubicBezTo>
                    <a:cubicBezTo>
                      <a:pt x="53900" y="30131"/>
                      <a:pt x="53900" y="30968"/>
                      <a:pt x="53858" y="31805"/>
                    </a:cubicBezTo>
                    <a:lnTo>
                      <a:pt x="53858" y="39672"/>
                    </a:lnTo>
                    <a:cubicBezTo>
                      <a:pt x="53691" y="41321"/>
                      <a:pt x="54151" y="42970"/>
                      <a:pt x="55113" y="44318"/>
                    </a:cubicBezTo>
                    <a:cubicBezTo>
                      <a:pt x="55113" y="44527"/>
                      <a:pt x="55113" y="44736"/>
                      <a:pt x="55113" y="44945"/>
                    </a:cubicBezTo>
                    <a:cubicBezTo>
                      <a:pt x="54402" y="48297"/>
                      <a:pt x="53900" y="51695"/>
                      <a:pt x="53649" y="55114"/>
                    </a:cubicBezTo>
                    <a:cubicBezTo>
                      <a:pt x="53649" y="56370"/>
                      <a:pt x="54277" y="58923"/>
                      <a:pt x="54277" y="60178"/>
                    </a:cubicBezTo>
                    <a:cubicBezTo>
                      <a:pt x="54277" y="67418"/>
                      <a:pt x="53649" y="69301"/>
                      <a:pt x="53649" y="75453"/>
                    </a:cubicBezTo>
                    <a:cubicBezTo>
                      <a:pt x="53649" y="78215"/>
                      <a:pt x="54067" y="81353"/>
                      <a:pt x="54067" y="84325"/>
                    </a:cubicBezTo>
                    <a:cubicBezTo>
                      <a:pt x="54067" y="87296"/>
                      <a:pt x="53649" y="91941"/>
                      <a:pt x="53649" y="93448"/>
                    </a:cubicBezTo>
                    <a:cubicBezTo>
                      <a:pt x="54109" y="95787"/>
                      <a:pt x="56116" y="97507"/>
                      <a:pt x="58500" y="97633"/>
                    </a:cubicBezTo>
                    <a:cubicBezTo>
                      <a:pt x="60089" y="97695"/>
                      <a:pt x="61636" y="97256"/>
                      <a:pt x="62974" y="96377"/>
                    </a:cubicBezTo>
                    <a:cubicBezTo>
                      <a:pt x="63518" y="94586"/>
                      <a:pt x="63727" y="92715"/>
                      <a:pt x="63601" y="90853"/>
                    </a:cubicBezTo>
                    <a:cubicBezTo>
                      <a:pt x="63601" y="84283"/>
                      <a:pt x="62974" y="77713"/>
                      <a:pt x="62974" y="71603"/>
                    </a:cubicBezTo>
                    <a:cubicBezTo>
                      <a:pt x="62974" y="69259"/>
                      <a:pt x="63183" y="66916"/>
                      <a:pt x="63183" y="59048"/>
                    </a:cubicBezTo>
                    <a:cubicBezTo>
                      <a:pt x="63183" y="55868"/>
                      <a:pt x="63183" y="52269"/>
                      <a:pt x="62974" y="48670"/>
                    </a:cubicBezTo>
                    <a:cubicBezTo>
                      <a:pt x="62974" y="42769"/>
                      <a:pt x="62974" y="39798"/>
                      <a:pt x="62974" y="38501"/>
                    </a:cubicBezTo>
                    <a:cubicBezTo>
                      <a:pt x="62974" y="37203"/>
                      <a:pt x="63601" y="35780"/>
                      <a:pt x="63601" y="34065"/>
                    </a:cubicBezTo>
                    <a:cubicBezTo>
                      <a:pt x="63601" y="33646"/>
                      <a:pt x="63601" y="33060"/>
                      <a:pt x="63601" y="32265"/>
                    </a:cubicBezTo>
                    <a:lnTo>
                      <a:pt x="63601" y="30926"/>
                    </a:lnTo>
                    <a:cubicBezTo>
                      <a:pt x="63601" y="30537"/>
                      <a:pt x="63601" y="30143"/>
                      <a:pt x="63601" y="29754"/>
                    </a:cubicBezTo>
                    <a:cubicBezTo>
                      <a:pt x="63601" y="28708"/>
                      <a:pt x="63601" y="27746"/>
                      <a:pt x="63601" y="26950"/>
                    </a:cubicBezTo>
                    <a:cubicBezTo>
                      <a:pt x="63601" y="25067"/>
                      <a:pt x="63601" y="23477"/>
                      <a:pt x="63601" y="21343"/>
                    </a:cubicBezTo>
                    <a:cubicBezTo>
                      <a:pt x="63601" y="19208"/>
                      <a:pt x="64019" y="16823"/>
                      <a:pt x="64019" y="15986"/>
                    </a:cubicBezTo>
                    <a:cubicBezTo>
                      <a:pt x="64019" y="14396"/>
                      <a:pt x="63601" y="12806"/>
                      <a:pt x="63601" y="11215"/>
                    </a:cubicBezTo>
                    <a:cubicBezTo>
                      <a:pt x="63601" y="10504"/>
                      <a:pt x="63601" y="9207"/>
                      <a:pt x="63601" y="7742"/>
                    </a:cubicBezTo>
                    <a:cubicBezTo>
                      <a:pt x="63601" y="6277"/>
                      <a:pt x="63601" y="3557"/>
                      <a:pt x="63601" y="1883"/>
                    </a:cubicBezTo>
                    <a:lnTo>
                      <a:pt x="63601" y="711"/>
                    </a:lnTo>
                    <a:lnTo>
                      <a:pt x="63601" y="84"/>
                    </a:lnTo>
                    <a:lnTo>
                      <a:pt x="60549" y="84"/>
                    </a:lnTo>
                    <a:lnTo>
                      <a:pt x="54360" y="84"/>
                    </a:lnTo>
                    <a:lnTo>
                      <a:pt x="53231" y="84"/>
                    </a:lnTo>
                    <a:lnTo>
                      <a:pt x="52478" y="84"/>
                    </a:lnTo>
                    <a:lnTo>
                      <a:pt x="50931" y="84"/>
                    </a:lnTo>
                    <a:cubicBezTo>
                      <a:pt x="48882" y="84"/>
                      <a:pt x="46750" y="419"/>
                      <a:pt x="44952" y="419"/>
                    </a:cubicBezTo>
                    <a:cubicBezTo>
                      <a:pt x="43153" y="419"/>
                      <a:pt x="42024" y="419"/>
                      <a:pt x="36965" y="419"/>
                    </a:cubicBezTo>
                    <a:lnTo>
                      <a:pt x="30400" y="419"/>
                    </a:lnTo>
                    <a:cubicBezTo>
                      <a:pt x="26678" y="419"/>
                      <a:pt x="24796" y="628"/>
                      <a:pt x="24002" y="628"/>
                    </a:cubicBezTo>
                    <a:cubicBezTo>
                      <a:pt x="23207" y="628"/>
                      <a:pt x="22288" y="0"/>
                      <a:pt x="21200" y="0"/>
                    </a:cubicBezTo>
                    <a:cubicBezTo>
                      <a:pt x="20197" y="213"/>
                      <a:pt x="19193" y="356"/>
                      <a:pt x="18148" y="419"/>
                    </a:cubicBezTo>
                    <a:cubicBezTo>
                      <a:pt x="17061" y="419"/>
                      <a:pt x="16141" y="628"/>
                      <a:pt x="15346" y="628"/>
                    </a:cubicBezTo>
                    <a:lnTo>
                      <a:pt x="12628" y="628"/>
                    </a:lnTo>
                    <a:lnTo>
                      <a:pt x="11248" y="628"/>
                    </a:lnTo>
                    <a:lnTo>
                      <a:pt x="9409" y="628"/>
                    </a:lnTo>
                    <a:cubicBezTo>
                      <a:pt x="7526" y="628"/>
                      <a:pt x="5227" y="628"/>
                      <a:pt x="3387" y="628"/>
                    </a:cubicBezTo>
                    <a:lnTo>
                      <a:pt x="711" y="628"/>
                    </a:lnTo>
                    <a:cubicBezTo>
                      <a:pt x="711" y="628"/>
                      <a:pt x="292" y="628"/>
                      <a:pt x="209" y="628"/>
                    </a:cubicBezTo>
                    <a:lnTo>
                      <a:pt x="209" y="1799"/>
                    </a:lnTo>
                    <a:cubicBezTo>
                      <a:pt x="209" y="4310"/>
                      <a:pt x="460" y="6905"/>
                      <a:pt x="585" y="9290"/>
                    </a:cubicBezTo>
                    <a:cubicBezTo>
                      <a:pt x="209" y="10579"/>
                      <a:pt x="0" y="11918"/>
                      <a:pt x="0" y="13266"/>
                    </a:cubicBezTo>
                    <a:cubicBezTo>
                      <a:pt x="0" y="17451"/>
                      <a:pt x="627" y="21636"/>
                      <a:pt x="627" y="25402"/>
                    </a:cubicBezTo>
                    <a:cubicBezTo>
                      <a:pt x="627" y="26867"/>
                      <a:pt x="627" y="28331"/>
                      <a:pt x="627" y="33437"/>
                    </a:cubicBezTo>
                    <a:cubicBezTo>
                      <a:pt x="627" y="35404"/>
                      <a:pt x="627" y="37622"/>
                      <a:pt x="627" y="39965"/>
                    </a:cubicBezTo>
                    <a:cubicBezTo>
                      <a:pt x="627" y="43690"/>
                      <a:pt x="836" y="45573"/>
                      <a:pt x="836" y="46368"/>
                    </a:cubicBezTo>
                    <a:cubicBezTo>
                      <a:pt x="836" y="47163"/>
                      <a:pt x="209" y="48126"/>
                      <a:pt x="209" y="49172"/>
                    </a:cubicBezTo>
                    <a:cubicBezTo>
                      <a:pt x="460" y="50737"/>
                      <a:pt x="585" y="52319"/>
                      <a:pt x="627" y="53901"/>
                    </a:cubicBezTo>
                    <a:cubicBezTo>
                      <a:pt x="627" y="55575"/>
                      <a:pt x="836" y="57040"/>
                      <a:pt x="836" y="58337"/>
                    </a:cubicBezTo>
                    <a:lnTo>
                      <a:pt x="627" y="67209"/>
                    </a:lnTo>
                    <a:cubicBezTo>
                      <a:pt x="627" y="70389"/>
                      <a:pt x="209" y="74407"/>
                      <a:pt x="209" y="75578"/>
                    </a:cubicBezTo>
                    <a:cubicBezTo>
                      <a:pt x="209" y="78089"/>
                      <a:pt x="627" y="80642"/>
                      <a:pt x="627" y="83195"/>
                    </a:cubicBezTo>
                    <a:cubicBezTo>
                      <a:pt x="627" y="84869"/>
                      <a:pt x="209" y="89556"/>
                      <a:pt x="209" y="92527"/>
                    </a:cubicBezTo>
                    <a:cubicBezTo>
                      <a:pt x="-42" y="94180"/>
                      <a:pt x="711" y="95829"/>
                      <a:pt x="2133" y="96712"/>
                    </a:cubicBezTo>
                    <a:cubicBezTo>
                      <a:pt x="2593" y="97545"/>
                      <a:pt x="3471" y="98034"/>
                      <a:pt x="4432" y="97967"/>
                    </a:cubicBezTo>
                    <a:cubicBezTo>
                      <a:pt x="5269" y="97988"/>
                      <a:pt x="6147" y="97934"/>
                      <a:pt x="6983" y="97800"/>
                    </a:cubicBezTo>
                    <a:close/>
                  </a:path>
                </a:pathLst>
              </a:custGeom>
              <a:solidFill>
                <a:schemeClr val="bg1"/>
              </a:solidFill>
              <a:ln w="3805" cap="flat">
                <a:noFill/>
                <a:prstDash val="solid"/>
                <a:miter/>
              </a:ln>
            </p:spPr>
            <p:txBody>
              <a:bodyPr wrap="none" rtlCol="0" anchor="ctr"/>
              <a:lstStyle/>
              <a:p>
                <a:endParaRPr lang="en-CA"/>
              </a:p>
            </p:txBody>
          </p:sp>
        </p:grpSp>
        <p:sp>
          <p:nvSpPr>
            <p:cNvPr id="342" name="Freeform 341">
              <a:extLst>
                <a:ext uri="{FF2B5EF4-FFF2-40B4-BE49-F238E27FC236}">
                  <a16:creationId xmlns:a16="http://schemas.microsoft.com/office/drawing/2014/main" id="{94790E90-D67D-2B4A-81AE-C2C8E2934BCD}"/>
                </a:ext>
              </a:extLst>
            </p:cNvPr>
            <p:cNvSpPr/>
            <p:nvPr/>
          </p:nvSpPr>
          <p:spPr>
            <a:xfrm>
              <a:off x="3717717" y="3438545"/>
              <a:ext cx="5222565" cy="10323"/>
            </a:xfrm>
            <a:custGeom>
              <a:avLst/>
              <a:gdLst>
                <a:gd name="connsiteX0" fmla="*/ 5222472 w 5222565"/>
                <a:gd name="connsiteY0" fmla="*/ 2720 h 10323"/>
                <a:gd name="connsiteX1" fmla="*/ 5219085 w 5222565"/>
                <a:gd name="connsiteY1" fmla="*/ 0 h 10323"/>
                <a:gd name="connsiteX2" fmla="*/ 5214234 w 5222565"/>
                <a:gd name="connsiteY2" fmla="*/ 0 h 10323"/>
                <a:gd name="connsiteX3" fmla="*/ 5211056 w 5222565"/>
                <a:gd name="connsiteY3" fmla="*/ 419 h 10323"/>
                <a:gd name="connsiteX4" fmla="*/ 5208297 w 5222565"/>
                <a:gd name="connsiteY4" fmla="*/ 628 h 10323"/>
                <a:gd name="connsiteX5" fmla="*/ 5203655 w 5222565"/>
                <a:gd name="connsiteY5" fmla="*/ 209 h 10323"/>
                <a:gd name="connsiteX6" fmla="*/ 5200059 w 5222565"/>
                <a:gd name="connsiteY6" fmla="*/ 209 h 10323"/>
                <a:gd name="connsiteX7" fmla="*/ 5194957 w 5222565"/>
                <a:gd name="connsiteY7" fmla="*/ 209 h 10323"/>
                <a:gd name="connsiteX8" fmla="*/ 5191570 w 5222565"/>
                <a:gd name="connsiteY8" fmla="*/ 628 h 10323"/>
                <a:gd name="connsiteX9" fmla="*/ 5186302 w 5222565"/>
                <a:gd name="connsiteY9" fmla="*/ 209 h 10323"/>
                <a:gd name="connsiteX10" fmla="*/ 5182120 w 5222565"/>
                <a:gd name="connsiteY10" fmla="*/ 209 h 10323"/>
                <a:gd name="connsiteX11" fmla="*/ 5175555 w 5222565"/>
                <a:gd name="connsiteY11" fmla="*/ 209 h 10323"/>
                <a:gd name="connsiteX12" fmla="*/ 5012767 w 5222565"/>
                <a:gd name="connsiteY12" fmla="*/ 209 h 10323"/>
                <a:gd name="connsiteX13" fmla="*/ 4891209 w 5222565"/>
                <a:gd name="connsiteY13" fmla="*/ 1465 h 10323"/>
                <a:gd name="connsiteX14" fmla="*/ 4874483 w 5222565"/>
                <a:gd name="connsiteY14" fmla="*/ 1674 h 10323"/>
                <a:gd name="connsiteX15" fmla="*/ 4609289 w 5222565"/>
                <a:gd name="connsiteY15" fmla="*/ 209 h 10323"/>
                <a:gd name="connsiteX16" fmla="*/ 4476691 w 5222565"/>
                <a:gd name="connsiteY16" fmla="*/ 837 h 10323"/>
                <a:gd name="connsiteX17" fmla="*/ 4078900 w 5222565"/>
                <a:gd name="connsiteY17" fmla="*/ 209 h 10323"/>
                <a:gd name="connsiteX18" fmla="*/ 3897546 w 5222565"/>
                <a:gd name="connsiteY18" fmla="*/ 544 h 10323"/>
                <a:gd name="connsiteX19" fmla="*/ 3869027 w 5222565"/>
                <a:gd name="connsiteY19" fmla="*/ 209 h 10323"/>
                <a:gd name="connsiteX20" fmla="*/ 3741950 w 5222565"/>
                <a:gd name="connsiteY20" fmla="*/ 209 h 10323"/>
                <a:gd name="connsiteX21" fmla="*/ 3672996 w 5222565"/>
                <a:gd name="connsiteY21" fmla="*/ 544 h 10323"/>
                <a:gd name="connsiteX22" fmla="*/ 3609227 w 5222565"/>
                <a:gd name="connsiteY22" fmla="*/ 544 h 10323"/>
                <a:gd name="connsiteX23" fmla="*/ 3573391 w 5222565"/>
                <a:gd name="connsiteY23" fmla="*/ 921 h 10323"/>
                <a:gd name="connsiteX24" fmla="*/ 3465674 w 5222565"/>
                <a:gd name="connsiteY24" fmla="*/ 544 h 10323"/>
                <a:gd name="connsiteX25" fmla="*/ 3371756 w 5222565"/>
                <a:gd name="connsiteY25" fmla="*/ 544 h 10323"/>
                <a:gd name="connsiteX26" fmla="*/ 3239159 w 5222565"/>
                <a:gd name="connsiteY26" fmla="*/ 544 h 10323"/>
                <a:gd name="connsiteX27" fmla="*/ 3150761 w 5222565"/>
                <a:gd name="connsiteY27" fmla="*/ 963 h 10323"/>
                <a:gd name="connsiteX28" fmla="*/ 3012770 w 5222565"/>
                <a:gd name="connsiteY28" fmla="*/ 544 h 10323"/>
                <a:gd name="connsiteX29" fmla="*/ 2907771 w 5222565"/>
                <a:gd name="connsiteY29" fmla="*/ 544 h 10323"/>
                <a:gd name="connsiteX30" fmla="*/ 2736327 w 5222565"/>
                <a:gd name="connsiteY30" fmla="*/ 544 h 10323"/>
                <a:gd name="connsiteX31" fmla="*/ 2532225 w 5222565"/>
                <a:gd name="connsiteY31" fmla="*/ 544 h 10323"/>
                <a:gd name="connsiteX32" fmla="*/ 2410668 w 5222565"/>
                <a:gd name="connsiteY32" fmla="*/ 1800 h 10323"/>
                <a:gd name="connsiteX33" fmla="*/ 2393941 w 5222565"/>
                <a:gd name="connsiteY33" fmla="*/ 2009 h 10323"/>
                <a:gd name="connsiteX34" fmla="*/ 2128705 w 5222565"/>
                <a:gd name="connsiteY34" fmla="*/ 544 h 10323"/>
                <a:gd name="connsiteX35" fmla="*/ 1996108 w 5222565"/>
                <a:gd name="connsiteY35" fmla="*/ 1172 h 10323"/>
                <a:gd name="connsiteX36" fmla="*/ 1598316 w 5222565"/>
                <a:gd name="connsiteY36" fmla="*/ 544 h 10323"/>
                <a:gd name="connsiteX37" fmla="*/ 1366240 w 5222565"/>
                <a:gd name="connsiteY37" fmla="*/ 963 h 10323"/>
                <a:gd name="connsiteX38" fmla="*/ 1179784 w 5222565"/>
                <a:gd name="connsiteY38" fmla="*/ 628 h 10323"/>
                <a:gd name="connsiteX39" fmla="*/ 1167240 w 5222565"/>
                <a:gd name="connsiteY39" fmla="*/ 628 h 10323"/>
                <a:gd name="connsiteX40" fmla="*/ 1040162 w 5222565"/>
                <a:gd name="connsiteY40" fmla="*/ 628 h 10323"/>
                <a:gd name="connsiteX41" fmla="*/ 957326 w 5222565"/>
                <a:gd name="connsiteY41" fmla="*/ 1046 h 10323"/>
                <a:gd name="connsiteX42" fmla="*/ 885486 w 5222565"/>
                <a:gd name="connsiteY42" fmla="*/ 1255 h 10323"/>
                <a:gd name="connsiteX43" fmla="*/ 763929 w 5222565"/>
                <a:gd name="connsiteY43" fmla="*/ 837 h 10323"/>
                <a:gd name="connsiteX44" fmla="*/ 669969 w 5222565"/>
                <a:gd name="connsiteY44" fmla="*/ 837 h 10323"/>
                <a:gd name="connsiteX45" fmla="*/ 537372 w 5222565"/>
                <a:gd name="connsiteY45" fmla="*/ 837 h 10323"/>
                <a:gd name="connsiteX46" fmla="*/ 448974 w 5222565"/>
                <a:gd name="connsiteY46" fmla="*/ 1255 h 10323"/>
                <a:gd name="connsiteX47" fmla="*/ 310982 w 5222565"/>
                <a:gd name="connsiteY47" fmla="*/ 837 h 10323"/>
                <a:gd name="connsiteX48" fmla="*/ 205983 w 5222565"/>
                <a:gd name="connsiteY48" fmla="*/ 837 h 10323"/>
                <a:gd name="connsiteX49" fmla="*/ 65567 w 5222565"/>
                <a:gd name="connsiteY49" fmla="*/ 837 h 10323"/>
                <a:gd name="connsiteX50" fmla="*/ 57915 w 5222565"/>
                <a:gd name="connsiteY50" fmla="*/ 837 h 10323"/>
                <a:gd name="connsiteX51" fmla="*/ 53273 w 5222565"/>
                <a:gd name="connsiteY51" fmla="*/ 2092 h 10323"/>
                <a:gd name="connsiteX52" fmla="*/ 52646 w 5222565"/>
                <a:gd name="connsiteY52" fmla="*/ 2302 h 10323"/>
                <a:gd name="connsiteX53" fmla="*/ 42485 w 5222565"/>
                <a:gd name="connsiteY53" fmla="*/ 837 h 10323"/>
                <a:gd name="connsiteX54" fmla="*/ 37425 w 5222565"/>
                <a:gd name="connsiteY54" fmla="*/ 1465 h 10323"/>
                <a:gd name="connsiteX55" fmla="*/ 22162 w 5222565"/>
                <a:gd name="connsiteY55" fmla="*/ 837 h 10323"/>
                <a:gd name="connsiteX56" fmla="*/ 13297 w 5222565"/>
                <a:gd name="connsiteY56" fmla="*/ 1255 h 10323"/>
                <a:gd name="connsiteX57" fmla="*/ 4182 w 5222565"/>
                <a:gd name="connsiteY57" fmla="*/ 837 h 10323"/>
                <a:gd name="connsiteX58" fmla="*/ 0 w 5222565"/>
                <a:gd name="connsiteY58" fmla="*/ 5691 h 10323"/>
                <a:gd name="connsiteX59" fmla="*/ 1213 w 5222565"/>
                <a:gd name="connsiteY59" fmla="*/ 9374 h 10323"/>
                <a:gd name="connsiteX60" fmla="*/ 6732 w 5222565"/>
                <a:gd name="connsiteY60" fmla="*/ 10044 h 10323"/>
                <a:gd name="connsiteX61" fmla="*/ 25967 w 5222565"/>
                <a:gd name="connsiteY61" fmla="*/ 9374 h 10323"/>
                <a:gd name="connsiteX62" fmla="*/ 38512 w 5222565"/>
                <a:gd name="connsiteY62" fmla="*/ 9583 h 10323"/>
                <a:gd name="connsiteX63" fmla="*/ 48882 w 5222565"/>
                <a:gd name="connsiteY63" fmla="*/ 9374 h 10323"/>
                <a:gd name="connsiteX64" fmla="*/ 59044 w 5222565"/>
                <a:gd name="connsiteY64" fmla="*/ 9374 h 10323"/>
                <a:gd name="connsiteX65" fmla="*/ 63476 w 5222565"/>
                <a:gd name="connsiteY65" fmla="*/ 10044 h 10323"/>
                <a:gd name="connsiteX66" fmla="*/ 65274 w 5222565"/>
                <a:gd name="connsiteY66" fmla="*/ 9793 h 10323"/>
                <a:gd name="connsiteX67" fmla="*/ 66612 w 5222565"/>
                <a:gd name="connsiteY67" fmla="*/ 9793 h 10323"/>
                <a:gd name="connsiteX68" fmla="*/ 106588 w 5222565"/>
                <a:gd name="connsiteY68" fmla="*/ 9793 h 10323"/>
                <a:gd name="connsiteX69" fmla="*/ 222626 w 5222565"/>
                <a:gd name="connsiteY69" fmla="*/ 9793 h 10323"/>
                <a:gd name="connsiteX70" fmla="*/ 454661 w 5222565"/>
                <a:gd name="connsiteY70" fmla="*/ 9793 h 10323"/>
                <a:gd name="connsiteX71" fmla="*/ 675656 w 5222565"/>
                <a:gd name="connsiteY71" fmla="*/ 10253 h 10323"/>
                <a:gd name="connsiteX72" fmla="*/ 874740 w 5222565"/>
                <a:gd name="connsiteY72" fmla="*/ 9374 h 10323"/>
                <a:gd name="connsiteX73" fmla="*/ 1092808 w 5222565"/>
                <a:gd name="connsiteY73" fmla="*/ 9793 h 10323"/>
                <a:gd name="connsiteX74" fmla="*/ 1195131 w 5222565"/>
                <a:gd name="connsiteY74" fmla="*/ 10044 h 10323"/>
                <a:gd name="connsiteX75" fmla="*/ 1697921 w 5222565"/>
                <a:gd name="connsiteY75" fmla="*/ 9374 h 10323"/>
                <a:gd name="connsiteX76" fmla="*/ 2029435 w 5222565"/>
                <a:gd name="connsiteY76" fmla="*/ 9583 h 10323"/>
                <a:gd name="connsiteX77" fmla="*/ 2300149 w 5222565"/>
                <a:gd name="connsiteY77" fmla="*/ 9374 h 10323"/>
                <a:gd name="connsiteX78" fmla="*/ 2565385 w 5222565"/>
                <a:gd name="connsiteY78" fmla="*/ 9374 h 10323"/>
                <a:gd name="connsiteX79" fmla="*/ 2681423 w 5222565"/>
                <a:gd name="connsiteY79" fmla="*/ 10044 h 10323"/>
                <a:gd name="connsiteX80" fmla="*/ 2808459 w 5222565"/>
                <a:gd name="connsiteY80" fmla="*/ 9583 h 10323"/>
                <a:gd name="connsiteX81" fmla="*/ 2924497 w 5222565"/>
                <a:gd name="connsiteY81" fmla="*/ 9583 h 10323"/>
                <a:gd name="connsiteX82" fmla="*/ 3156574 w 5222565"/>
                <a:gd name="connsiteY82" fmla="*/ 9583 h 10323"/>
                <a:gd name="connsiteX83" fmla="*/ 3377569 w 5222565"/>
                <a:gd name="connsiteY83" fmla="*/ 10044 h 10323"/>
                <a:gd name="connsiteX84" fmla="*/ 3535297 w 5222565"/>
                <a:gd name="connsiteY84" fmla="*/ 9667 h 10323"/>
                <a:gd name="connsiteX85" fmla="*/ 3675839 w 5222565"/>
                <a:gd name="connsiteY85" fmla="*/ 10253 h 10323"/>
                <a:gd name="connsiteX86" fmla="*/ 4178630 w 5222565"/>
                <a:gd name="connsiteY86" fmla="*/ 9374 h 10323"/>
                <a:gd name="connsiteX87" fmla="*/ 4510144 w 5222565"/>
                <a:gd name="connsiteY87" fmla="*/ 9583 h 10323"/>
                <a:gd name="connsiteX88" fmla="*/ 4780857 w 5222565"/>
                <a:gd name="connsiteY88" fmla="*/ 9374 h 10323"/>
                <a:gd name="connsiteX89" fmla="*/ 5046094 w 5222565"/>
                <a:gd name="connsiteY89" fmla="*/ 9374 h 10323"/>
                <a:gd name="connsiteX90" fmla="*/ 5162132 w 5222565"/>
                <a:gd name="connsiteY90" fmla="*/ 10044 h 10323"/>
                <a:gd name="connsiteX91" fmla="*/ 5174342 w 5222565"/>
                <a:gd name="connsiteY91" fmla="*/ 10044 h 10323"/>
                <a:gd name="connsiteX92" fmla="*/ 5175388 w 5222565"/>
                <a:gd name="connsiteY92" fmla="*/ 10044 h 10323"/>
                <a:gd name="connsiteX93" fmla="*/ 5178440 w 5222565"/>
                <a:gd name="connsiteY93" fmla="*/ 9834 h 10323"/>
                <a:gd name="connsiteX94" fmla="*/ 5182914 w 5222565"/>
                <a:gd name="connsiteY94" fmla="*/ 9834 h 10323"/>
                <a:gd name="connsiteX95" fmla="*/ 5191779 w 5222565"/>
                <a:gd name="connsiteY95" fmla="*/ 9834 h 10323"/>
                <a:gd name="connsiteX96" fmla="*/ 5200142 w 5222565"/>
                <a:gd name="connsiteY96" fmla="*/ 10295 h 10323"/>
                <a:gd name="connsiteX97" fmla="*/ 5207753 w 5222565"/>
                <a:gd name="connsiteY97" fmla="*/ 9834 h 10323"/>
                <a:gd name="connsiteX98" fmla="*/ 5217036 w 5222565"/>
                <a:gd name="connsiteY98" fmla="*/ 10295 h 10323"/>
                <a:gd name="connsiteX99" fmla="*/ 5221217 w 5222565"/>
                <a:gd name="connsiteY99" fmla="*/ 8370 h 10323"/>
                <a:gd name="connsiteX100" fmla="*/ 5222472 w 5222565"/>
                <a:gd name="connsiteY100" fmla="*/ 6026 h 10323"/>
                <a:gd name="connsiteX101" fmla="*/ 5222472 w 5222565"/>
                <a:gd name="connsiteY101" fmla="*/ 2720 h 1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222565" h="10323">
                  <a:moveTo>
                    <a:pt x="5222472" y="2720"/>
                  </a:moveTo>
                  <a:cubicBezTo>
                    <a:pt x="5221803" y="1339"/>
                    <a:pt x="5220590" y="335"/>
                    <a:pt x="5219085" y="0"/>
                  </a:cubicBezTo>
                  <a:cubicBezTo>
                    <a:pt x="5218249" y="0"/>
                    <a:pt x="5216116" y="0"/>
                    <a:pt x="5214234" y="0"/>
                  </a:cubicBezTo>
                  <a:cubicBezTo>
                    <a:pt x="5213147" y="46"/>
                    <a:pt x="5212101" y="188"/>
                    <a:pt x="5211056" y="419"/>
                  </a:cubicBezTo>
                  <a:cubicBezTo>
                    <a:pt x="5210136" y="598"/>
                    <a:pt x="5209216" y="670"/>
                    <a:pt x="5208297" y="628"/>
                  </a:cubicBezTo>
                  <a:cubicBezTo>
                    <a:pt x="5206749" y="603"/>
                    <a:pt x="5205202" y="465"/>
                    <a:pt x="5203655" y="209"/>
                  </a:cubicBezTo>
                  <a:cubicBezTo>
                    <a:pt x="5202442" y="126"/>
                    <a:pt x="5201271" y="126"/>
                    <a:pt x="5200059" y="209"/>
                  </a:cubicBezTo>
                  <a:cubicBezTo>
                    <a:pt x="5198553" y="209"/>
                    <a:pt x="5197090" y="209"/>
                    <a:pt x="5194957" y="209"/>
                  </a:cubicBezTo>
                  <a:cubicBezTo>
                    <a:pt x="5193912" y="209"/>
                    <a:pt x="5192406" y="628"/>
                    <a:pt x="5191570" y="628"/>
                  </a:cubicBezTo>
                  <a:cubicBezTo>
                    <a:pt x="5189814" y="594"/>
                    <a:pt x="5188058" y="452"/>
                    <a:pt x="5186302" y="209"/>
                  </a:cubicBezTo>
                  <a:cubicBezTo>
                    <a:pt x="5184921" y="105"/>
                    <a:pt x="5183500" y="105"/>
                    <a:pt x="5182120" y="209"/>
                  </a:cubicBezTo>
                  <a:lnTo>
                    <a:pt x="5175555" y="209"/>
                  </a:lnTo>
                  <a:lnTo>
                    <a:pt x="5012767" y="209"/>
                  </a:lnTo>
                  <a:cubicBezTo>
                    <a:pt x="4929888" y="419"/>
                    <a:pt x="4940928" y="419"/>
                    <a:pt x="4891209" y="1465"/>
                  </a:cubicBezTo>
                  <a:lnTo>
                    <a:pt x="4874483" y="1674"/>
                  </a:lnTo>
                  <a:cubicBezTo>
                    <a:pt x="4830326" y="1674"/>
                    <a:pt x="4736491" y="209"/>
                    <a:pt x="4609289" y="209"/>
                  </a:cubicBezTo>
                  <a:lnTo>
                    <a:pt x="4476691" y="837"/>
                  </a:lnTo>
                  <a:lnTo>
                    <a:pt x="4078900" y="209"/>
                  </a:lnTo>
                  <a:lnTo>
                    <a:pt x="3897546" y="544"/>
                  </a:lnTo>
                  <a:cubicBezTo>
                    <a:pt x="3887008" y="335"/>
                    <a:pt x="3876889" y="209"/>
                    <a:pt x="3869027" y="209"/>
                  </a:cubicBezTo>
                  <a:lnTo>
                    <a:pt x="3741950" y="209"/>
                  </a:lnTo>
                  <a:lnTo>
                    <a:pt x="3672996" y="544"/>
                  </a:lnTo>
                  <a:lnTo>
                    <a:pt x="3609227" y="544"/>
                  </a:lnTo>
                  <a:cubicBezTo>
                    <a:pt x="3597561" y="544"/>
                    <a:pt x="3585309" y="544"/>
                    <a:pt x="3573391" y="921"/>
                  </a:cubicBezTo>
                  <a:lnTo>
                    <a:pt x="3465674" y="544"/>
                  </a:lnTo>
                  <a:lnTo>
                    <a:pt x="3371756" y="544"/>
                  </a:lnTo>
                  <a:lnTo>
                    <a:pt x="3239159" y="544"/>
                  </a:lnTo>
                  <a:lnTo>
                    <a:pt x="3150761" y="963"/>
                  </a:lnTo>
                  <a:lnTo>
                    <a:pt x="3012770" y="544"/>
                  </a:lnTo>
                  <a:lnTo>
                    <a:pt x="2907771" y="544"/>
                  </a:lnTo>
                  <a:lnTo>
                    <a:pt x="2736327" y="544"/>
                  </a:lnTo>
                  <a:lnTo>
                    <a:pt x="2532225" y="544"/>
                  </a:lnTo>
                  <a:cubicBezTo>
                    <a:pt x="2449347" y="753"/>
                    <a:pt x="2460386" y="753"/>
                    <a:pt x="2410668" y="1800"/>
                  </a:cubicBezTo>
                  <a:lnTo>
                    <a:pt x="2393941" y="2009"/>
                  </a:lnTo>
                  <a:cubicBezTo>
                    <a:pt x="2349742" y="2009"/>
                    <a:pt x="2255950" y="544"/>
                    <a:pt x="2128705" y="544"/>
                  </a:cubicBezTo>
                  <a:lnTo>
                    <a:pt x="1996108" y="1172"/>
                  </a:lnTo>
                  <a:lnTo>
                    <a:pt x="1598316" y="544"/>
                  </a:lnTo>
                  <a:lnTo>
                    <a:pt x="1366240" y="963"/>
                  </a:lnTo>
                  <a:lnTo>
                    <a:pt x="1179784" y="628"/>
                  </a:lnTo>
                  <a:lnTo>
                    <a:pt x="1167240" y="628"/>
                  </a:lnTo>
                  <a:lnTo>
                    <a:pt x="1040162" y="628"/>
                  </a:lnTo>
                  <a:lnTo>
                    <a:pt x="957326" y="1046"/>
                  </a:lnTo>
                  <a:lnTo>
                    <a:pt x="885486" y="1255"/>
                  </a:lnTo>
                  <a:lnTo>
                    <a:pt x="763929" y="837"/>
                  </a:lnTo>
                  <a:lnTo>
                    <a:pt x="669969" y="837"/>
                  </a:lnTo>
                  <a:lnTo>
                    <a:pt x="537372" y="837"/>
                  </a:lnTo>
                  <a:lnTo>
                    <a:pt x="448974" y="1255"/>
                  </a:lnTo>
                  <a:lnTo>
                    <a:pt x="310982" y="837"/>
                  </a:lnTo>
                  <a:lnTo>
                    <a:pt x="205983" y="837"/>
                  </a:lnTo>
                  <a:lnTo>
                    <a:pt x="65567" y="837"/>
                  </a:lnTo>
                  <a:lnTo>
                    <a:pt x="57915" y="837"/>
                  </a:lnTo>
                  <a:cubicBezTo>
                    <a:pt x="56267" y="691"/>
                    <a:pt x="54621" y="1134"/>
                    <a:pt x="53273" y="2092"/>
                  </a:cubicBezTo>
                  <a:cubicBezTo>
                    <a:pt x="53064" y="2092"/>
                    <a:pt x="52855" y="2302"/>
                    <a:pt x="52646" y="2302"/>
                  </a:cubicBezTo>
                  <a:cubicBezTo>
                    <a:pt x="49296" y="1582"/>
                    <a:pt x="45901" y="1092"/>
                    <a:pt x="42485" y="837"/>
                  </a:cubicBezTo>
                  <a:cubicBezTo>
                    <a:pt x="41230" y="837"/>
                    <a:pt x="38679" y="1465"/>
                    <a:pt x="37425" y="1465"/>
                  </a:cubicBezTo>
                  <a:cubicBezTo>
                    <a:pt x="30233" y="1465"/>
                    <a:pt x="28309" y="837"/>
                    <a:pt x="22162" y="837"/>
                  </a:cubicBezTo>
                  <a:cubicBezTo>
                    <a:pt x="19444" y="837"/>
                    <a:pt x="16266" y="1255"/>
                    <a:pt x="13297" y="1255"/>
                  </a:cubicBezTo>
                  <a:cubicBezTo>
                    <a:pt x="10328" y="1255"/>
                    <a:pt x="5687" y="837"/>
                    <a:pt x="4182" y="837"/>
                  </a:cubicBezTo>
                  <a:cubicBezTo>
                    <a:pt x="1836" y="1297"/>
                    <a:pt x="109" y="3302"/>
                    <a:pt x="0" y="5691"/>
                  </a:cubicBezTo>
                  <a:cubicBezTo>
                    <a:pt x="66" y="7005"/>
                    <a:pt x="485" y="8278"/>
                    <a:pt x="1213" y="9374"/>
                  </a:cubicBezTo>
                  <a:cubicBezTo>
                    <a:pt x="2995" y="9939"/>
                    <a:pt x="4867" y="10165"/>
                    <a:pt x="6732" y="10044"/>
                  </a:cubicBezTo>
                  <a:cubicBezTo>
                    <a:pt x="13297" y="10044"/>
                    <a:pt x="19862" y="9374"/>
                    <a:pt x="25967" y="9374"/>
                  </a:cubicBezTo>
                  <a:cubicBezTo>
                    <a:pt x="28309" y="9374"/>
                    <a:pt x="30651" y="9583"/>
                    <a:pt x="38512" y="9583"/>
                  </a:cubicBezTo>
                  <a:lnTo>
                    <a:pt x="48882" y="9374"/>
                  </a:lnTo>
                  <a:cubicBezTo>
                    <a:pt x="54820" y="9374"/>
                    <a:pt x="57747" y="9374"/>
                    <a:pt x="59044" y="9374"/>
                  </a:cubicBezTo>
                  <a:cubicBezTo>
                    <a:pt x="60340" y="9374"/>
                    <a:pt x="61803" y="10044"/>
                    <a:pt x="63476" y="10044"/>
                  </a:cubicBezTo>
                  <a:cubicBezTo>
                    <a:pt x="64080" y="9998"/>
                    <a:pt x="64680" y="9914"/>
                    <a:pt x="65274" y="9793"/>
                  </a:cubicBezTo>
                  <a:lnTo>
                    <a:pt x="66612" y="9793"/>
                  </a:lnTo>
                  <a:lnTo>
                    <a:pt x="106588" y="9793"/>
                  </a:lnTo>
                  <a:lnTo>
                    <a:pt x="222626" y="9793"/>
                  </a:lnTo>
                  <a:lnTo>
                    <a:pt x="454661" y="9793"/>
                  </a:lnTo>
                  <a:lnTo>
                    <a:pt x="675656" y="10253"/>
                  </a:lnTo>
                  <a:lnTo>
                    <a:pt x="874740" y="9374"/>
                  </a:lnTo>
                  <a:lnTo>
                    <a:pt x="1092808" y="9793"/>
                  </a:lnTo>
                  <a:lnTo>
                    <a:pt x="1195131" y="10044"/>
                  </a:lnTo>
                  <a:lnTo>
                    <a:pt x="1697921" y="9374"/>
                  </a:lnTo>
                  <a:lnTo>
                    <a:pt x="2029435" y="9583"/>
                  </a:lnTo>
                  <a:lnTo>
                    <a:pt x="2300149" y="9374"/>
                  </a:lnTo>
                  <a:lnTo>
                    <a:pt x="2565385" y="9374"/>
                  </a:lnTo>
                  <a:lnTo>
                    <a:pt x="2681423" y="10044"/>
                  </a:lnTo>
                  <a:lnTo>
                    <a:pt x="2808459" y="9583"/>
                  </a:lnTo>
                  <a:lnTo>
                    <a:pt x="2924497" y="9583"/>
                  </a:lnTo>
                  <a:lnTo>
                    <a:pt x="3156574" y="9583"/>
                  </a:lnTo>
                  <a:lnTo>
                    <a:pt x="3377569" y="10044"/>
                  </a:lnTo>
                  <a:lnTo>
                    <a:pt x="3535297" y="9667"/>
                  </a:lnTo>
                  <a:cubicBezTo>
                    <a:pt x="3555369" y="10044"/>
                    <a:pt x="3617841" y="10253"/>
                    <a:pt x="3675839" y="10253"/>
                  </a:cubicBezTo>
                  <a:lnTo>
                    <a:pt x="4178630" y="9374"/>
                  </a:lnTo>
                  <a:lnTo>
                    <a:pt x="4510144" y="9583"/>
                  </a:lnTo>
                  <a:lnTo>
                    <a:pt x="4780857" y="9374"/>
                  </a:lnTo>
                  <a:lnTo>
                    <a:pt x="5046094" y="9374"/>
                  </a:lnTo>
                  <a:lnTo>
                    <a:pt x="5162132" y="10044"/>
                  </a:lnTo>
                  <a:lnTo>
                    <a:pt x="5174342" y="10044"/>
                  </a:lnTo>
                  <a:lnTo>
                    <a:pt x="5175388" y="10044"/>
                  </a:lnTo>
                  <a:cubicBezTo>
                    <a:pt x="5176391" y="9914"/>
                    <a:pt x="5177437" y="9847"/>
                    <a:pt x="5178440" y="9834"/>
                  </a:cubicBezTo>
                  <a:cubicBezTo>
                    <a:pt x="5180154" y="9834"/>
                    <a:pt x="5181618" y="9834"/>
                    <a:pt x="5182914" y="9834"/>
                  </a:cubicBezTo>
                  <a:lnTo>
                    <a:pt x="5191779" y="9834"/>
                  </a:lnTo>
                  <a:cubicBezTo>
                    <a:pt x="5194957" y="9834"/>
                    <a:pt x="5198971" y="10295"/>
                    <a:pt x="5200142" y="10295"/>
                  </a:cubicBezTo>
                  <a:cubicBezTo>
                    <a:pt x="5202651" y="10295"/>
                    <a:pt x="5205202" y="9834"/>
                    <a:pt x="5207753" y="9834"/>
                  </a:cubicBezTo>
                  <a:cubicBezTo>
                    <a:pt x="5209425" y="9834"/>
                    <a:pt x="5214109" y="10295"/>
                    <a:pt x="5217036" y="10295"/>
                  </a:cubicBezTo>
                  <a:cubicBezTo>
                    <a:pt x="5218667" y="10483"/>
                    <a:pt x="5220298" y="9742"/>
                    <a:pt x="5221217" y="8370"/>
                  </a:cubicBezTo>
                  <a:cubicBezTo>
                    <a:pt x="5222054" y="7909"/>
                    <a:pt x="5222555" y="6989"/>
                    <a:pt x="5222472" y="6026"/>
                  </a:cubicBezTo>
                  <a:cubicBezTo>
                    <a:pt x="5222597" y="4930"/>
                    <a:pt x="5222597" y="3817"/>
                    <a:pt x="5222472" y="2720"/>
                  </a:cubicBezTo>
                  <a:close/>
                </a:path>
              </a:pathLst>
            </a:custGeom>
            <a:solidFill>
              <a:schemeClr val="bg1"/>
            </a:solidFill>
            <a:ln w="3805" cap="flat">
              <a:noFill/>
              <a:prstDash val="solid"/>
              <a:miter/>
            </a:ln>
          </p:spPr>
          <p:txBody>
            <a:bodyPr wrap="none" rtlCol="0" anchor="ctr"/>
            <a:lstStyle/>
            <a:p>
              <a:endParaRPr lang="en-CA"/>
            </a:p>
          </p:txBody>
        </p:sp>
        <p:grpSp>
          <p:nvGrpSpPr>
            <p:cNvPr id="343" name="Graphic 207">
              <a:extLst>
                <a:ext uri="{FF2B5EF4-FFF2-40B4-BE49-F238E27FC236}">
                  <a16:creationId xmlns:a16="http://schemas.microsoft.com/office/drawing/2014/main" id="{94502E70-333D-FA45-888E-44FF02C143A5}"/>
                </a:ext>
              </a:extLst>
            </p:cNvPr>
            <p:cNvGrpSpPr/>
            <p:nvPr/>
          </p:nvGrpSpPr>
          <p:grpSpPr>
            <a:xfrm>
              <a:off x="3958143" y="3060385"/>
              <a:ext cx="5211025" cy="389334"/>
              <a:chOff x="3958143" y="3060385"/>
              <a:chExt cx="5211025" cy="389334"/>
            </a:xfrm>
            <a:solidFill>
              <a:srgbClr val="FFFFFF"/>
            </a:solidFill>
          </p:grpSpPr>
          <p:grpSp>
            <p:nvGrpSpPr>
              <p:cNvPr id="344" name="Graphic 207">
                <a:extLst>
                  <a:ext uri="{FF2B5EF4-FFF2-40B4-BE49-F238E27FC236}">
                    <a16:creationId xmlns:a16="http://schemas.microsoft.com/office/drawing/2014/main" id="{94502E70-333D-FA45-888E-44FF02C143A5}"/>
                  </a:ext>
                </a:extLst>
              </p:cNvPr>
              <p:cNvGrpSpPr/>
              <p:nvPr/>
            </p:nvGrpSpPr>
            <p:grpSpPr>
              <a:xfrm>
                <a:off x="7518876" y="3354385"/>
                <a:ext cx="385907" cy="94078"/>
                <a:chOff x="7518876" y="3354385"/>
                <a:chExt cx="385907" cy="94078"/>
              </a:xfrm>
              <a:solidFill>
                <a:srgbClr val="FFFFFF"/>
              </a:solidFill>
            </p:grpSpPr>
            <p:sp>
              <p:nvSpPr>
                <p:cNvPr id="345" name="Freeform 344">
                  <a:extLst>
                    <a:ext uri="{FF2B5EF4-FFF2-40B4-BE49-F238E27FC236}">
                      <a16:creationId xmlns:a16="http://schemas.microsoft.com/office/drawing/2014/main" id="{534972AE-9627-7940-808C-FECBFD6FDE00}"/>
                    </a:ext>
                  </a:extLst>
                </p:cNvPr>
                <p:cNvSpPr/>
                <p:nvPr/>
              </p:nvSpPr>
              <p:spPr>
                <a:xfrm>
                  <a:off x="7525694" y="3359278"/>
                  <a:ext cx="338706" cy="84080"/>
                </a:xfrm>
                <a:custGeom>
                  <a:avLst/>
                  <a:gdLst>
                    <a:gd name="connsiteX0" fmla="*/ 289322 w 338706"/>
                    <a:gd name="connsiteY0" fmla="*/ 42608 h 84080"/>
                    <a:gd name="connsiteX1" fmla="*/ 261682 w 338706"/>
                    <a:gd name="connsiteY1" fmla="*/ 50978 h 84080"/>
                    <a:gd name="connsiteX2" fmla="*/ 194852 w 338706"/>
                    <a:gd name="connsiteY2" fmla="*/ 584 h 84080"/>
                    <a:gd name="connsiteX3" fmla="*/ 145644 w 338706"/>
                    <a:gd name="connsiteY3" fmla="*/ 45036 h 84080"/>
                    <a:gd name="connsiteX4" fmla="*/ 132555 w 338706"/>
                    <a:gd name="connsiteY4" fmla="*/ 42692 h 84080"/>
                    <a:gd name="connsiteX5" fmla="*/ 112358 w 338706"/>
                    <a:gd name="connsiteY5" fmla="*/ 48551 h 84080"/>
                    <a:gd name="connsiteX6" fmla="*/ 43212 w 338706"/>
                    <a:gd name="connsiteY6" fmla="*/ 57498 h 84080"/>
                    <a:gd name="connsiteX7" fmla="*/ 37090 w 338706"/>
                    <a:gd name="connsiteY7" fmla="*/ 67843 h 84080"/>
                    <a:gd name="connsiteX8" fmla="*/ 31195 w 338706"/>
                    <a:gd name="connsiteY8" fmla="*/ 67341 h 84080"/>
                    <a:gd name="connsiteX9" fmla="*/ 0 w 338706"/>
                    <a:gd name="connsiteY9" fmla="*/ 84080 h 84080"/>
                    <a:gd name="connsiteX10" fmla="*/ 338706 w 338706"/>
                    <a:gd name="connsiteY10" fmla="*/ 84080 h 84080"/>
                    <a:gd name="connsiteX11" fmla="*/ 289322 w 338706"/>
                    <a:gd name="connsiteY11" fmla="*/ 42608 h 8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706" h="84080">
                      <a:moveTo>
                        <a:pt x="289322" y="42608"/>
                      </a:moveTo>
                      <a:cubicBezTo>
                        <a:pt x="279487" y="42629"/>
                        <a:pt x="269878" y="45538"/>
                        <a:pt x="261682" y="50978"/>
                      </a:cubicBezTo>
                      <a:cubicBezTo>
                        <a:pt x="257132" y="18592"/>
                        <a:pt x="227209" y="-3969"/>
                        <a:pt x="194852" y="584"/>
                      </a:cubicBezTo>
                      <a:cubicBezTo>
                        <a:pt x="170917" y="3953"/>
                        <a:pt x="151435" y="21550"/>
                        <a:pt x="145644" y="45036"/>
                      </a:cubicBezTo>
                      <a:cubicBezTo>
                        <a:pt x="141450" y="43504"/>
                        <a:pt x="137021" y="42709"/>
                        <a:pt x="132555" y="42692"/>
                      </a:cubicBezTo>
                      <a:cubicBezTo>
                        <a:pt x="125405" y="42700"/>
                        <a:pt x="118405" y="44730"/>
                        <a:pt x="112358" y="48551"/>
                      </a:cubicBezTo>
                      <a:cubicBezTo>
                        <a:pt x="90794" y="31912"/>
                        <a:pt x="59838" y="35917"/>
                        <a:pt x="43212" y="57498"/>
                      </a:cubicBezTo>
                      <a:cubicBezTo>
                        <a:pt x="40758" y="60683"/>
                        <a:pt x="38700" y="64156"/>
                        <a:pt x="37090" y="67843"/>
                      </a:cubicBezTo>
                      <a:cubicBezTo>
                        <a:pt x="35142" y="67525"/>
                        <a:pt x="33168" y="67358"/>
                        <a:pt x="31195" y="67341"/>
                      </a:cubicBezTo>
                      <a:cubicBezTo>
                        <a:pt x="18646" y="67312"/>
                        <a:pt x="6921" y="73606"/>
                        <a:pt x="0" y="84080"/>
                      </a:cubicBezTo>
                      <a:lnTo>
                        <a:pt x="338706" y="84080"/>
                      </a:lnTo>
                      <a:cubicBezTo>
                        <a:pt x="334470" y="60101"/>
                        <a:pt x="313655" y="42621"/>
                        <a:pt x="289322" y="42608"/>
                      </a:cubicBezTo>
                      <a:close/>
                    </a:path>
                  </a:pathLst>
                </a:custGeom>
                <a:solidFill>
                  <a:schemeClr val="bg1"/>
                </a:solidFill>
                <a:ln w="3805" cap="flat">
                  <a:noFill/>
                  <a:prstDash val="solid"/>
                  <a:miter/>
                </a:ln>
              </p:spPr>
              <p:txBody>
                <a:bodyPr wrap="none" rtlCol="0" anchor="ctr"/>
                <a:lstStyle/>
                <a:p>
                  <a:endParaRPr lang="en-CA"/>
                </a:p>
              </p:txBody>
            </p:sp>
            <p:sp>
              <p:nvSpPr>
                <p:cNvPr id="346" name="Freeform 345">
                  <a:extLst>
                    <a:ext uri="{FF2B5EF4-FFF2-40B4-BE49-F238E27FC236}">
                      <a16:creationId xmlns:a16="http://schemas.microsoft.com/office/drawing/2014/main" id="{97EB34AA-3C89-624B-9A08-BF21FAFC3BFF}"/>
                    </a:ext>
                  </a:extLst>
                </p:cNvPr>
                <p:cNvSpPr/>
                <p:nvPr/>
              </p:nvSpPr>
              <p:spPr>
                <a:xfrm>
                  <a:off x="7518876" y="3354385"/>
                  <a:ext cx="351658" cy="94078"/>
                </a:xfrm>
                <a:custGeom>
                  <a:avLst/>
                  <a:gdLst>
                    <a:gd name="connsiteX0" fmla="*/ 296307 w 351658"/>
                    <a:gd name="connsiteY0" fmla="*/ 49552 h 94078"/>
                    <a:gd name="connsiteX1" fmla="*/ 299359 w 351658"/>
                    <a:gd name="connsiteY1" fmla="*/ 52439 h 94078"/>
                    <a:gd name="connsiteX2" fmla="*/ 303541 w 351658"/>
                    <a:gd name="connsiteY2" fmla="*/ 53151 h 94078"/>
                    <a:gd name="connsiteX3" fmla="*/ 306426 w 351658"/>
                    <a:gd name="connsiteY3" fmla="*/ 53151 h 94078"/>
                    <a:gd name="connsiteX4" fmla="*/ 308893 w 351658"/>
                    <a:gd name="connsiteY4" fmla="*/ 53569 h 94078"/>
                    <a:gd name="connsiteX5" fmla="*/ 312740 w 351658"/>
                    <a:gd name="connsiteY5" fmla="*/ 55369 h 94078"/>
                    <a:gd name="connsiteX6" fmla="*/ 315626 w 351658"/>
                    <a:gd name="connsiteY6" fmla="*/ 56833 h 94078"/>
                    <a:gd name="connsiteX7" fmla="*/ 319807 w 351658"/>
                    <a:gd name="connsiteY7" fmla="*/ 58884 h 94078"/>
                    <a:gd name="connsiteX8" fmla="*/ 322609 w 351658"/>
                    <a:gd name="connsiteY8" fmla="*/ 60223 h 94078"/>
                    <a:gd name="connsiteX9" fmla="*/ 326038 w 351658"/>
                    <a:gd name="connsiteY9" fmla="*/ 63571 h 94078"/>
                    <a:gd name="connsiteX10" fmla="*/ 328505 w 351658"/>
                    <a:gd name="connsiteY10" fmla="*/ 66249 h 94078"/>
                    <a:gd name="connsiteX11" fmla="*/ 332686 w 351658"/>
                    <a:gd name="connsiteY11" fmla="*/ 70434 h 94078"/>
                    <a:gd name="connsiteX12" fmla="*/ 333481 w 351658"/>
                    <a:gd name="connsiteY12" fmla="*/ 71480 h 94078"/>
                    <a:gd name="connsiteX13" fmla="*/ 335279 w 351658"/>
                    <a:gd name="connsiteY13" fmla="*/ 74368 h 94078"/>
                    <a:gd name="connsiteX14" fmla="*/ 337872 w 351658"/>
                    <a:gd name="connsiteY14" fmla="*/ 79641 h 94078"/>
                    <a:gd name="connsiteX15" fmla="*/ 339251 w 351658"/>
                    <a:gd name="connsiteY15" fmla="*/ 83282 h 94078"/>
                    <a:gd name="connsiteX16" fmla="*/ 339251 w 351658"/>
                    <a:gd name="connsiteY16" fmla="*/ 83575 h 94078"/>
                    <a:gd name="connsiteX17" fmla="*/ 339251 w 351658"/>
                    <a:gd name="connsiteY17" fmla="*/ 83575 h 94078"/>
                    <a:gd name="connsiteX18" fmla="*/ 337035 w 351658"/>
                    <a:gd name="connsiteY18" fmla="*/ 83909 h 94078"/>
                    <a:gd name="connsiteX19" fmla="*/ 330846 w 351658"/>
                    <a:gd name="connsiteY19" fmla="*/ 84872 h 94078"/>
                    <a:gd name="connsiteX20" fmla="*/ 328714 w 351658"/>
                    <a:gd name="connsiteY20" fmla="*/ 85081 h 94078"/>
                    <a:gd name="connsiteX21" fmla="*/ 294843 w 351658"/>
                    <a:gd name="connsiteY21" fmla="*/ 83616 h 94078"/>
                    <a:gd name="connsiteX22" fmla="*/ 278117 w 351658"/>
                    <a:gd name="connsiteY22" fmla="*/ 84244 h 94078"/>
                    <a:gd name="connsiteX23" fmla="*/ 227269 w 351658"/>
                    <a:gd name="connsiteY23" fmla="*/ 83616 h 94078"/>
                    <a:gd name="connsiteX24" fmla="*/ 204062 w 351658"/>
                    <a:gd name="connsiteY24" fmla="*/ 83951 h 94078"/>
                    <a:gd name="connsiteX25" fmla="*/ 200424 w 351658"/>
                    <a:gd name="connsiteY25" fmla="*/ 83616 h 94078"/>
                    <a:gd name="connsiteX26" fmla="*/ 184199 w 351658"/>
                    <a:gd name="connsiteY26" fmla="*/ 83616 h 94078"/>
                    <a:gd name="connsiteX27" fmla="*/ 175376 w 351658"/>
                    <a:gd name="connsiteY27" fmla="*/ 83951 h 94078"/>
                    <a:gd name="connsiteX28" fmla="*/ 167222 w 351658"/>
                    <a:gd name="connsiteY28" fmla="*/ 83951 h 94078"/>
                    <a:gd name="connsiteX29" fmla="*/ 162664 w 351658"/>
                    <a:gd name="connsiteY29" fmla="*/ 84328 h 94078"/>
                    <a:gd name="connsiteX30" fmla="*/ 148865 w 351658"/>
                    <a:gd name="connsiteY30" fmla="*/ 83951 h 94078"/>
                    <a:gd name="connsiteX31" fmla="*/ 136864 w 351658"/>
                    <a:gd name="connsiteY31" fmla="*/ 83951 h 94078"/>
                    <a:gd name="connsiteX32" fmla="*/ 119929 w 351658"/>
                    <a:gd name="connsiteY32" fmla="*/ 83951 h 94078"/>
                    <a:gd name="connsiteX33" fmla="*/ 108639 w 351658"/>
                    <a:gd name="connsiteY33" fmla="*/ 84370 h 94078"/>
                    <a:gd name="connsiteX34" fmla="*/ 90992 w 351658"/>
                    <a:gd name="connsiteY34" fmla="*/ 83951 h 94078"/>
                    <a:gd name="connsiteX35" fmla="*/ 77570 w 351658"/>
                    <a:gd name="connsiteY35" fmla="*/ 83951 h 94078"/>
                    <a:gd name="connsiteX36" fmla="*/ 55658 w 351658"/>
                    <a:gd name="connsiteY36" fmla="*/ 83951 h 94078"/>
                    <a:gd name="connsiteX37" fmla="*/ 29523 w 351658"/>
                    <a:gd name="connsiteY37" fmla="*/ 83951 h 94078"/>
                    <a:gd name="connsiteX38" fmla="*/ 17230 w 351658"/>
                    <a:gd name="connsiteY38" fmla="*/ 85207 h 94078"/>
                    <a:gd name="connsiteX39" fmla="*/ 16352 w 351658"/>
                    <a:gd name="connsiteY39" fmla="*/ 85416 h 94078"/>
                    <a:gd name="connsiteX40" fmla="*/ 15641 w 351658"/>
                    <a:gd name="connsiteY40" fmla="*/ 85416 h 94078"/>
                    <a:gd name="connsiteX41" fmla="*/ 15348 w 351658"/>
                    <a:gd name="connsiteY41" fmla="*/ 85416 h 94078"/>
                    <a:gd name="connsiteX42" fmla="*/ 15348 w 351658"/>
                    <a:gd name="connsiteY42" fmla="*/ 85165 h 94078"/>
                    <a:gd name="connsiteX43" fmla="*/ 17355 w 351658"/>
                    <a:gd name="connsiteY43" fmla="*/ 83616 h 94078"/>
                    <a:gd name="connsiteX44" fmla="*/ 18317 w 351658"/>
                    <a:gd name="connsiteY44" fmla="*/ 83156 h 94078"/>
                    <a:gd name="connsiteX45" fmla="*/ 22122 w 351658"/>
                    <a:gd name="connsiteY45" fmla="*/ 80896 h 94078"/>
                    <a:gd name="connsiteX46" fmla="*/ 31405 w 351658"/>
                    <a:gd name="connsiteY46" fmla="*/ 77590 h 94078"/>
                    <a:gd name="connsiteX47" fmla="*/ 38723 w 351658"/>
                    <a:gd name="connsiteY47" fmla="*/ 76586 h 94078"/>
                    <a:gd name="connsiteX48" fmla="*/ 45413 w 351658"/>
                    <a:gd name="connsiteY48" fmla="*/ 76962 h 94078"/>
                    <a:gd name="connsiteX49" fmla="*/ 47755 w 351658"/>
                    <a:gd name="connsiteY49" fmla="*/ 74786 h 94078"/>
                    <a:gd name="connsiteX50" fmla="*/ 49093 w 351658"/>
                    <a:gd name="connsiteY50" fmla="*/ 71941 h 94078"/>
                    <a:gd name="connsiteX51" fmla="*/ 49720 w 351658"/>
                    <a:gd name="connsiteY51" fmla="*/ 70727 h 94078"/>
                    <a:gd name="connsiteX52" fmla="*/ 50222 w 351658"/>
                    <a:gd name="connsiteY52" fmla="*/ 69848 h 94078"/>
                    <a:gd name="connsiteX53" fmla="*/ 51226 w 351658"/>
                    <a:gd name="connsiteY53" fmla="*/ 68216 h 94078"/>
                    <a:gd name="connsiteX54" fmla="*/ 53275 w 351658"/>
                    <a:gd name="connsiteY54" fmla="*/ 65287 h 94078"/>
                    <a:gd name="connsiteX55" fmla="*/ 57456 w 351658"/>
                    <a:gd name="connsiteY55" fmla="*/ 60516 h 94078"/>
                    <a:gd name="connsiteX56" fmla="*/ 65820 w 351658"/>
                    <a:gd name="connsiteY56" fmla="*/ 54155 h 94078"/>
                    <a:gd name="connsiteX57" fmla="*/ 74768 w 351658"/>
                    <a:gd name="connsiteY57" fmla="*/ 49970 h 94078"/>
                    <a:gd name="connsiteX58" fmla="*/ 86435 w 351658"/>
                    <a:gd name="connsiteY58" fmla="*/ 47752 h 94078"/>
                    <a:gd name="connsiteX59" fmla="*/ 112235 w 351658"/>
                    <a:gd name="connsiteY59" fmla="*/ 53569 h 94078"/>
                    <a:gd name="connsiteX60" fmla="*/ 114618 w 351658"/>
                    <a:gd name="connsiteY60" fmla="*/ 55118 h 94078"/>
                    <a:gd name="connsiteX61" fmla="*/ 119260 w 351658"/>
                    <a:gd name="connsiteY61" fmla="*/ 58298 h 94078"/>
                    <a:gd name="connsiteX62" fmla="*/ 124236 w 351658"/>
                    <a:gd name="connsiteY62" fmla="*/ 55411 h 94078"/>
                    <a:gd name="connsiteX63" fmla="*/ 126745 w 351658"/>
                    <a:gd name="connsiteY63" fmla="*/ 54281 h 94078"/>
                    <a:gd name="connsiteX64" fmla="*/ 136655 w 351658"/>
                    <a:gd name="connsiteY64" fmla="*/ 52063 h 94078"/>
                    <a:gd name="connsiteX65" fmla="*/ 137826 w 351658"/>
                    <a:gd name="connsiteY65" fmla="*/ 52063 h 94078"/>
                    <a:gd name="connsiteX66" fmla="*/ 143722 w 351658"/>
                    <a:gd name="connsiteY66" fmla="*/ 52439 h 94078"/>
                    <a:gd name="connsiteX67" fmla="*/ 145645 w 351658"/>
                    <a:gd name="connsiteY67" fmla="*/ 52816 h 94078"/>
                    <a:gd name="connsiteX68" fmla="*/ 146691 w 351658"/>
                    <a:gd name="connsiteY68" fmla="*/ 53067 h 94078"/>
                    <a:gd name="connsiteX69" fmla="*/ 148865 w 351658"/>
                    <a:gd name="connsiteY69" fmla="*/ 53695 h 94078"/>
                    <a:gd name="connsiteX70" fmla="*/ 153632 w 351658"/>
                    <a:gd name="connsiteY70" fmla="*/ 55369 h 94078"/>
                    <a:gd name="connsiteX71" fmla="*/ 154803 w 351658"/>
                    <a:gd name="connsiteY71" fmla="*/ 55787 h 94078"/>
                    <a:gd name="connsiteX72" fmla="*/ 155388 w 351658"/>
                    <a:gd name="connsiteY72" fmla="*/ 55996 h 94078"/>
                    <a:gd name="connsiteX73" fmla="*/ 155806 w 351658"/>
                    <a:gd name="connsiteY73" fmla="*/ 55996 h 94078"/>
                    <a:gd name="connsiteX74" fmla="*/ 156476 w 351658"/>
                    <a:gd name="connsiteY74" fmla="*/ 53695 h 94078"/>
                    <a:gd name="connsiteX75" fmla="*/ 157855 w 351658"/>
                    <a:gd name="connsiteY75" fmla="*/ 48840 h 94078"/>
                    <a:gd name="connsiteX76" fmla="*/ 158525 w 351658"/>
                    <a:gd name="connsiteY76" fmla="*/ 46455 h 94078"/>
                    <a:gd name="connsiteX77" fmla="*/ 158859 w 351658"/>
                    <a:gd name="connsiteY77" fmla="*/ 45367 h 94078"/>
                    <a:gd name="connsiteX78" fmla="*/ 160573 w 351658"/>
                    <a:gd name="connsiteY78" fmla="*/ 40554 h 94078"/>
                    <a:gd name="connsiteX79" fmla="*/ 164755 w 351658"/>
                    <a:gd name="connsiteY79" fmla="*/ 33063 h 94078"/>
                    <a:gd name="connsiteX80" fmla="*/ 174540 w 351658"/>
                    <a:gd name="connsiteY80" fmla="*/ 22685 h 94078"/>
                    <a:gd name="connsiteX81" fmla="*/ 183614 w 351658"/>
                    <a:gd name="connsiteY81" fmla="*/ 16491 h 94078"/>
                    <a:gd name="connsiteX82" fmla="*/ 197957 w 351658"/>
                    <a:gd name="connsiteY82" fmla="*/ 10758 h 94078"/>
                    <a:gd name="connsiteX83" fmla="*/ 208201 w 351658"/>
                    <a:gd name="connsiteY83" fmla="*/ 9042 h 94078"/>
                    <a:gd name="connsiteX84" fmla="*/ 224259 w 351658"/>
                    <a:gd name="connsiteY84" fmla="*/ 11302 h 94078"/>
                    <a:gd name="connsiteX85" fmla="*/ 235549 w 351658"/>
                    <a:gd name="connsiteY85" fmla="*/ 16073 h 94078"/>
                    <a:gd name="connsiteX86" fmla="*/ 239730 w 351658"/>
                    <a:gd name="connsiteY86" fmla="*/ 18668 h 94078"/>
                    <a:gd name="connsiteX87" fmla="*/ 243912 w 351658"/>
                    <a:gd name="connsiteY87" fmla="*/ 21513 h 94078"/>
                    <a:gd name="connsiteX88" fmla="*/ 247634 w 351658"/>
                    <a:gd name="connsiteY88" fmla="*/ 24694 h 94078"/>
                    <a:gd name="connsiteX89" fmla="*/ 248930 w 351658"/>
                    <a:gd name="connsiteY89" fmla="*/ 25865 h 94078"/>
                    <a:gd name="connsiteX90" fmla="*/ 249473 w 351658"/>
                    <a:gd name="connsiteY90" fmla="*/ 26451 h 94078"/>
                    <a:gd name="connsiteX91" fmla="*/ 253655 w 351658"/>
                    <a:gd name="connsiteY91" fmla="*/ 31222 h 94078"/>
                    <a:gd name="connsiteX92" fmla="*/ 254199 w 351658"/>
                    <a:gd name="connsiteY92" fmla="*/ 32017 h 94078"/>
                    <a:gd name="connsiteX93" fmla="*/ 257669 w 351658"/>
                    <a:gd name="connsiteY93" fmla="*/ 34905 h 94078"/>
                    <a:gd name="connsiteX94" fmla="*/ 258129 w 351658"/>
                    <a:gd name="connsiteY94" fmla="*/ 35323 h 94078"/>
                    <a:gd name="connsiteX95" fmla="*/ 260889 w 351658"/>
                    <a:gd name="connsiteY95" fmla="*/ 44446 h 94078"/>
                    <a:gd name="connsiteX96" fmla="*/ 262060 w 351658"/>
                    <a:gd name="connsiteY96" fmla="*/ 46539 h 94078"/>
                    <a:gd name="connsiteX97" fmla="*/ 262980 w 351658"/>
                    <a:gd name="connsiteY97" fmla="*/ 48715 h 94078"/>
                    <a:gd name="connsiteX98" fmla="*/ 263314 w 351658"/>
                    <a:gd name="connsiteY98" fmla="*/ 49845 h 94078"/>
                    <a:gd name="connsiteX99" fmla="*/ 263314 w 351658"/>
                    <a:gd name="connsiteY99" fmla="*/ 50724 h 94078"/>
                    <a:gd name="connsiteX100" fmla="*/ 263565 w 351658"/>
                    <a:gd name="connsiteY100" fmla="*/ 51812 h 94078"/>
                    <a:gd name="connsiteX101" fmla="*/ 264234 w 351658"/>
                    <a:gd name="connsiteY101" fmla="*/ 55703 h 94078"/>
                    <a:gd name="connsiteX102" fmla="*/ 265238 w 351658"/>
                    <a:gd name="connsiteY102" fmla="*/ 62399 h 94078"/>
                    <a:gd name="connsiteX103" fmla="*/ 265489 w 351658"/>
                    <a:gd name="connsiteY103" fmla="*/ 62943 h 94078"/>
                    <a:gd name="connsiteX104" fmla="*/ 266116 w 351658"/>
                    <a:gd name="connsiteY104" fmla="*/ 62567 h 94078"/>
                    <a:gd name="connsiteX105" fmla="*/ 267454 w 351658"/>
                    <a:gd name="connsiteY105" fmla="*/ 61813 h 94078"/>
                    <a:gd name="connsiteX106" fmla="*/ 270256 w 351658"/>
                    <a:gd name="connsiteY106" fmla="*/ 60139 h 94078"/>
                    <a:gd name="connsiteX107" fmla="*/ 273434 w 351658"/>
                    <a:gd name="connsiteY107" fmla="*/ 58256 h 94078"/>
                    <a:gd name="connsiteX108" fmla="*/ 275232 w 351658"/>
                    <a:gd name="connsiteY108" fmla="*/ 57294 h 94078"/>
                    <a:gd name="connsiteX109" fmla="*/ 276821 w 351658"/>
                    <a:gd name="connsiteY109" fmla="*/ 56499 h 94078"/>
                    <a:gd name="connsiteX110" fmla="*/ 284180 w 351658"/>
                    <a:gd name="connsiteY110" fmla="*/ 53318 h 94078"/>
                    <a:gd name="connsiteX111" fmla="*/ 292543 w 351658"/>
                    <a:gd name="connsiteY111" fmla="*/ 52272 h 94078"/>
                    <a:gd name="connsiteX112" fmla="*/ 296390 w 351658"/>
                    <a:gd name="connsiteY112" fmla="*/ 47250 h 94078"/>
                    <a:gd name="connsiteX113" fmla="*/ 295011 w 351658"/>
                    <a:gd name="connsiteY113" fmla="*/ 42814 h 94078"/>
                    <a:gd name="connsiteX114" fmla="*/ 288947 w 351658"/>
                    <a:gd name="connsiteY114" fmla="*/ 42814 h 94078"/>
                    <a:gd name="connsiteX115" fmla="*/ 278577 w 351658"/>
                    <a:gd name="connsiteY115" fmla="*/ 45576 h 94078"/>
                    <a:gd name="connsiteX116" fmla="*/ 273768 w 351658"/>
                    <a:gd name="connsiteY116" fmla="*/ 47710 h 94078"/>
                    <a:gd name="connsiteX117" fmla="*/ 272639 w 351658"/>
                    <a:gd name="connsiteY117" fmla="*/ 48296 h 94078"/>
                    <a:gd name="connsiteX118" fmla="*/ 272639 w 351658"/>
                    <a:gd name="connsiteY118" fmla="*/ 48296 h 94078"/>
                    <a:gd name="connsiteX119" fmla="*/ 272388 w 351658"/>
                    <a:gd name="connsiteY119" fmla="*/ 48296 h 94078"/>
                    <a:gd name="connsiteX120" fmla="*/ 272096 w 351658"/>
                    <a:gd name="connsiteY120" fmla="*/ 48296 h 94078"/>
                    <a:gd name="connsiteX121" fmla="*/ 272096 w 351658"/>
                    <a:gd name="connsiteY121" fmla="*/ 47669 h 94078"/>
                    <a:gd name="connsiteX122" fmla="*/ 271301 w 351658"/>
                    <a:gd name="connsiteY122" fmla="*/ 44823 h 94078"/>
                    <a:gd name="connsiteX123" fmla="*/ 266869 w 351658"/>
                    <a:gd name="connsiteY123" fmla="*/ 34570 h 94078"/>
                    <a:gd name="connsiteX124" fmla="*/ 263105 w 351658"/>
                    <a:gd name="connsiteY124" fmla="*/ 28293 h 94078"/>
                    <a:gd name="connsiteX125" fmla="*/ 260931 w 351658"/>
                    <a:gd name="connsiteY125" fmla="*/ 25447 h 94078"/>
                    <a:gd name="connsiteX126" fmla="*/ 258380 w 351658"/>
                    <a:gd name="connsiteY126" fmla="*/ 21262 h 94078"/>
                    <a:gd name="connsiteX127" fmla="*/ 256958 w 351658"/>
                    <a:gd name="connsiteY127" fmla="*/ 19923 h 94078"/>
                    <a:gd name="connsiteX128" fmla="*/ 255829 w 351658"/>
                    <a:gd name="connsiteY128" fmla="*/ 19002 h 94078"/>
                    <a:gd name="connsiteX129" fmla="*/ 255160 w 351658"/>
                    <a:gd name="connsiteY129" fmla="*/ 18375 h 94078"/>
                    <a:gd name="connsiteX130" fmla="*/ 254073 w 351658"/>
                    <a:gd name="connsiteY130" fmla="*/ 17328 h 94078"/>
                    <a:gd name="connsiteX131" fmla="*/ 251648 w 351658"/>
                    <a:gd name="connsiteY131" fmla="*/ 15152 h 94078"/>
                    <a:gd name="connsiteX132" fmla="*/ 238309 w 351658"/>
                    <a:gd name="connsiteY132" fmla="*/ 6573 h 94078"/>
                    <a:gd name="connsiteX133" fmla="*/ 223882 w 351658"/>
                    <a:gd name="connsiteY133" fmla="*/ 1468 h 94078"/>
                    <a:gd name="connsiteX134" fmla="*/ 216104 w 351658"/>
                    <a:gd name="connsiteY134" fmla="*/ 129 h 94078"/>
                    <a:gd name="connsiteX135" fmla="*/ 207490 w 351658"/>
                    <a:gd name="connsiteY135" fmla="*/ 129 h 94078"/>
                    <a:gd name="connsiteX136" fmla="*/ 190053 w 351658"/>
                    <a:gd name="connsiteY136" fmla="*/ 3142 h 94078"/>
                    <a:gd name="connsiteX137" fmla="*/ 178429 w 351658"/>
                    <a:gd name="connsiteY137" fmla="*/ 8164 h 94078"/>
                    <a:gd name="connsiteX138" fmla="*/ 158608 w 351658"/>
                    <a:gd name="connsiteY138" fmla="*/ 26786 h 94078"/>
                    <a:gd name="connsiteX139" fmla="*/ 151959 w 351658"/>
                    <a:gd name="connsiteY139" fmla="*/ 38085 h 94078"/>
                    <a:gd name="connsiteX140" fmla="*/ 149702 w 351658"/>
                    <a:gd name="connsiteY140" fmla="*/ 43484 h 94078"/>
                    <a:gd name="connsiteX141" fmla="*/ 149702 w 351658"/>
                    <a:gd name="connsiteY141" fmla="*/ 43484 h 94078"/>
                    <a:gd name="connsiteX142" fmla="*/ 149702 w 351658"/>
                    <a:gd name="connsiteY142" fmla="*/ 43484 h 94078"/>
                    <a:gd name="connsiteX143" fmla="*/ 148865 w 351658"/>
                    <a:gd name="connsiteY143" fmla="*/ 43274 h 94078"/>
                    <a:gd name="connsiteX144" fmla="*/ 134146 w 351658"/>
                    <a:gd name="connsiteY144" fmla="*/ 42521 h 94078"/>
                    <a:gd name="connsiteX145" fmla="*/ 125156 w 351658"/>
                    <a:gd name="connsiteY145" fmla="*/ 44823 h 94078"/>
                    <a:gd name="connsiteX146" fmla="*/ 120974 w 351658"/>
                    <a:gd name="connsiteY146" fmla="*/ 46706 h 94078"/>
                    <a:gd name="connsiteX147" fmla="*/ 120263 w 351658"/>
                    <a:gd name="connsiteY147" fmla="*/ 47125 h 94078"/>
                    <a:gd name="connsiteX148" fmla="*/ 120263 w 351658"/>
                    <a:gd name="connsiteY148" fmla="*/ 47125 h 94078"/>
                    <a:gd name="connsiteX149" fmla="*/ 120012 w 351658"/>
                    <a:gd name="connsiteY149" fmla="*/ 47125 h 94078"/>
                    <a:gd name="connsiteX150" fmla="*/ 119092 w 351658"/>
                    <a:gd name="connsiteY150" fmla="*/ 46497 h 94078"/>
                    <a:gd name="connsiteX151" fmla="*/ 115204 w 351658"/>
                    <a:gd name="connsiteY151" fmla="*/ 44279 h 94078"/>
                    <a:gd name="connsiteX152" fmla="*/ 106841 w 351658"/>
                    <a:gd name="connsiteY152" fmla="*/ 40931 h 94078"/>
                    <a:gd name="connsiteX153" fmla="*/ 72886 w 351658"/>
                    <a:gd name="connsiteY153" fmla="*/ 41266 h 94078"/>
                    <a:gd name="connsiteX154" fmla="*/ 59171 w 351658"/>
                    <a:gd name="connsiteY154" fmla="*/ 48003 h 94078"/>
                    <a:gd name="connsiteX155" fmla="*/ 49762 w 351658"/>
                    <a:gd name="connsiteY155" fmla="*/ 56373 h 94078"/>
                    <a:gd name="connsiteX156" fmla="*/ 44661 w 351658"/>
                    <a:gd name="connsiteY156" fmla="*/ 62985 h 94078"/>
                    <a:gd name="connsiteX157" fmla="*/ 42194 w 351658"/>
                    <a:gd name="connsiteY157" fmla="*/ 67170 h 94078"/>
                    <a:gd name="connsiteX158" fmla="*/ 41943 w 351658"/>
                    <a:gd name="connsiteY158" fmla="*/ 67630 h 94078"/>
                    <a:gd name="connsiteX159" fmla="*/ 41943 w 351658"/>
                    <a:gd name="connsiteY159" fmla="*/ 67630 h 94078"/>
                    <a:gd name="connsiteX160" fmla="*/ 39810 w 351658"/>
                    <a:gd name="connsiteY160" fmla="*/ 67630 h 94078"/>
                    <a:gd name="connsiteX161" fmla="*/ 35169 w 351658"/>
                    <a:gd name="connsiteY161" fmla="*/ 67630 h 94078"/>
                    <a:gd name="connsiteX162" fmla="*/ 25760 w 351658"/>
                    <a:gd name="connsiteY162" fmla="*/ 69639 h 94078"/>
                    <a:gd name="connsiteX163" fmla="*/ 16812 w 351658"/>
                    <a:gd name="connsiteY163" fmla="*/ 73824 h 94078"/>
                    <a:gd name="connsiteX164" fmla="*/ 14763 w 351658"/>
                    <a:gd name="connsiteY164" fmla="*/ 75247 h 94078"/>
                    <a:gd name="connsiteX165" fmla="*/ 12337 w 351658"/>
                    <a:gd name="connsiteY165" fmla="*/ 77130 h 94078"/>
                    <a:gd name="connsiteX166" fmla="*/ 6734 w 351658"/>
                    <a:gd name="connsiteY166" fmla="*/ 82821 h 94078"/>
                    <a:gd name="connsiteX167" fmla="*/ 169 w 351658"/>
                    <a:gd name="connsiteY167" fmla="*/ 92028 h 94078"/>
                    <a:gd name="connsiteX168" fmla="*/ 796 w 351658"/>
                    <a:gd name="connsiteY168" fmla="*/ 92446 h 94078"/>
                    <a:gd name="connsiteX169" fmla="*/ 1967 w 351658"/>
                    <a:gd name="connsiteY169" fmla="*/ 92446 h 94078"/>
                    <a:gd name="connsiteX170" fmla="*/ 4267 w 351658"/>
                    <a:gd name="connsiteY170" fmla="*/ 92698 h 94078"/>
                    <a:gd name="connsiteX171" fmla="*/ 8699 w 351658"/>
                    <a:gd name="connsiteY171" fmla="*/ 93200 h 94078"/>
                    <a:gd name="connsiteX172" fmla="*/ 23335 w 351658"/>
                    <a:gd name="connsiteY172" fmla="*/ 93200 h 94078"/>
                    <a:gd name="connsiteX173" fmla="*/ 34458 w 351658"/>
                    <a:gd name="connsiteY173" fmla="*/ 93200 h 94078"/>
                    <a:gd name="connsiteX174" fmla="*/ 49260 w 351658"/>
                    <a:gd name="connsiteY174" fmla="*/ 93869 h 94078"/>
                    <a:gd name="connsiteX175" fmla="*/ 65527 w 351658"/>
                    <a:gd name="connsiteY175" fmla="*/ 93409 h 94078"/>
                    <a:gd name="connsiteX176" fmla="*/ 80329 w 351658"/>
                    <a:gd name="connsiteY176" fmla="*/ 93409 h 94078"/>
                    <a:gd name="connsiteX177" fmla="*/ 110018 w 351658"/>
                    <a:gd name="connsiteY177" fmla="*/ 93409 h 94078"/>
                    <a:gd name="connsiteX178" fmla="*/ 138244 w 351658"/>
                    <a:gd name="connsiteY178" fmla="*/ 93869 h 94078"/>
                    <a:gd name="connsiteX179" fmla="*/ 158399 w 351658"/>
                    <a:gd name="connsiteY179" fmla="*/ 93493 h 94078"/>
                    <a:gd name="connsiteX180" fmla="*/ 176380 w 351658"/>
                    <a:gd name="connsiteY180" fmla="*/ 94079 h 94078"/>
                    <a:gd name="connsiteX181" fmla="*/ 240650 w 351658"/>
                    <a:gd name="connsiteY181" fmla="*/ 93409 h 94078"/>
                    <a:gd name="connsiteX182" fmla="*/ 283009 w 351658"/>
                    <a:gd name="connsiteY182" fmla="*/ 93618 h 94078"/>
                    <a:gd name="connsiteX183" fmla="*/ 317591 w 351658"/>
                    <a:gd name="connsiteY183" fmla="*/ 93409 h 94078"/>
                    <a:gd name="connsiteX184" fmla="*/ 340798 w 351658"/>
                    <a:gd name="connsiteY184" fmla="*/ 93409 h 94078"/>
                    <a:gd name="connsiteX185" fmla="*/ 347656 w 351658"/>
                    <a:gd name="connsiteY185" fmla="*/ 93409 h 94078"/>
                    <a:gd name="connsiteX186" fmla="*/ 350542 w 351658"/>
                    <a:gd name="connsiteY186" fmla="*/ 93409 h 94078"/>
                    <a:gd name="connsiteX187" fmla="*/ 351211 w 351658"/>
                    <a:gd name="connsiteY187" fmla="*/ 93409 h 94078"/>
                    <a:gd name="connsiteX188" fmla="*/ 351629 w 351658"/>
                    <a:gd name="connsiteY188" fmla="*/ 93409 h 94078"/>
                    <a:gd name="connsiteX189" fmla="*/ 351336 w 351658"/>
                    <a:gd name="connsiteY189" fmla="*/ 92153 h 94078"/>
                    <a:gd name="connsiteX190" fmla="*/ 349622 w 351658"/>
                    <a:gd name="connsiteY190" fmla="*/ 84537 h 94078"/>
                    <a:gd name="connsiteX191" fmla="*/ 348325 w 351658"/>
                    <a:gd name="connsiteY191" fmla="*/ 79892 h 94078"/>
                    <a:gd name="connsiteX192" fmla="*/ 347071 w 351658"/>
                    <a:gd name="connsiteY192" fmla="*/ 76167 h 94078"/>
                    <a:gd name="connsiteX193" fmla="*/ 343266 w 351658"/>
                    <a:gd name="connsiteY193" fmla="*/ 68384 h 94078"/>
                    <a:gd name="connsiteX194" fmla="*/ 341300 w 351658"/>
                    <a:gd name="connsiteY194" fmla="*/ 65914 h 94078"/>
                    <a:gd name="connsiteX195" fmla="*/ 339126 w 351658"/>
                    <a:gd name="connsiteY195" fmla="*/ 63362 h 94078"/>
                    <a:gd name="connsiteX196" fmla="*/ 335739 w 351658"/>
                    <a:gd name="connsiteY196" fmla="*/ 59930 h 94078"/>
                    <a:gd name="connsiteX197" fmla="*/ 332435 w 351658"/>
                    <a:gd name="connsiteY197" fmla="*/ 56666 h 94078"/>
                    <a:gd name="connsiteX198" fmla="*/ 328547 w 351658"/>
                    <a:gd name="connsiteY198" fmla="*/ 53485 h 94078"/>
                    <a:gd name="connsiteX199" fmla="*/ 320811 w 351658"/>
                    <a:gd name="connsiteY199" fmla="*/ 48422 h 94078"/>
                    <a:gd name="connsiteX200" fmla="*/ 312866 w 351658"/>
                    <a:gd name="connsiteY200" fmla="*/ 45827 h 94078"/>
                    <a:gd name="connsiteX201" fmla="*/ 302997 w 351658"/>
                    <a:gd name="connsiteY201" fmla="*/ 43358 h 94078"/>
                    <a:gd name="connsiteX202" fmla="*/ 298356 w 351658"/>
                    <a:gd name="connsiteY202" fmla="*/ 44948 h 94078"/>
                    <a:gd name="connsiteX203" fmla="*/ 297018 w 351658"/>
                    <a:gd name="connsiteY203" fmla="*/ 47250 h 94078"/>
                    <a:gd name="connsiteX204" fmla="*/ 296307 w 351658"/>
                    <a:gd name="connsiteY204" fmla="*/ 49552 h 9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51658" h="94078">
                      <a:moveTo>
                        <a:pt x="296307" y="49552"/>
                      </a:moveTo>
                      <a:cubicBezTo>
                        <a:pt x="296867" y="50903"/>
                        <a:pt x="297979" y="51954"/>
                        <a:pt x="299359" y="52439"/>
                      </a:cubicBezTo>
                      <a:cubicBezTo>
                        <a:pt x="300154" y="52439"/>
                        <a:pt x="301994" y="52941"/>
                        <a:pt x="303541" y="53151"/>
                      </a:cubicBezTo>
                      <a:cubicBezTo>
                        <a:pt x="304503" y="53222"/>
                        <a:pt x="305465" y="53222"/>
                        <a:pt x="306426" y="53151"/>
                      </a:cubicBezTo>
                      <a:cubicBezTo>
                        <a:pt x="307267" y="53138"/>
                        <a:pt x="308103" y="53280"/>
                        <a:pt x="308893" y="53569"/>
                      </a:cubicBezTo>
                      <a:cubicBezTo>
                        <a:pt x="310248" y="54000"/>
                        <a:pt x="311540" y="54603"/>
                        <a:pt x="312740" y="55369"/>
                      </a:cubicBezTo>
                      <a:cubicBezTo>
                        <a:pt x="313665" y="55929"/>
                        <a:pt x="314630" y="56419"/>
                        <a:pt x="315626" y="56833"/>
                      </a:cubicBezTo>
                      <a:cubicBezTo>
                        <a:pt x="316755" y="57503"/>
                        <a:pt x="318093" y="57838"/>
                        <a:pt x="319807" y="58884"/>
                      </a:cubicBezTo>
                      <a:cubicBezTo>
                        <a:pt x="320560" y="59428"/>
                        <a:pt x="321940" y="59805"/>
                        <a:pt x="322609" y="60223"/>
                      </a:cubicBezTo>
                      <a:cubicBezTo>
                        <a:pt x="323863" y="61219"/>
                        <a:pt x="325009" y="62341"/>
                        <a:pt x="326038" y="63571"/>
                      </a:cubicBezTo>
                      <a:cubicBezTo>
                        <a:pt x="326874" y="64659"/>
                        <a:pt x="327794" y="65370"/>
                        <a:pt x="328505" y="66249"/>
                      </a:cubicBezTo>
                      <a:cubicBezTo>
                        <a:pt x="330002" y="67538"/>
                        <a:pt x="331398" y="68936"/>
                        <a:pt x="332686" y="70434"/>
                      </a:cubicBezTo>
                      <a:cubicBezTo>
                        <a:pt x="332979" y="70811"/>
                        <a:pt x="333272" y="71146"/>
                        <a:pt x="333481" y="71480"/>
                      </a:cubicBezTo>
                      <a:lnTo>
                        <a:pt x="335279" y="74368"/>
                      </a:lnTo>
                      <a:cubicBezTo>
                        <a:pt x="336278" y="76054"/>
                        <a:pt x="337144" y="77816"/>
                        <a:pt x="337872" y="79641"/>
                      </a:cubicBezTo>
                      <a:cubicBezTo>
                        <a:pt x="338440" y="80813"/>
                        <a:pt x="338900" y="82030"/>
                        <a:pt x="339251" y="83282"/>
                      </a:cubicBezTo>
                      <a:lnTo>
                        <a:pt x="339251" y="83575"/>
                      </a:lnTo>
                      <a:lnTo>
                        <a:pt x="339251" y="83575"/>
                      </a:lnTo>
                      <a:cubicBezTo>
                        <a:pt x="339251" y="83575"/>
                        <a:pt x="339711" y="83575"/>
                        <a:pt x="337035" y="83909"/>
                      </a:cubicBezTo>
                      <a:cubicBezTo>
                        <a:pt x="335279" y="83909"/>
                        <a:pt x="334024" y="84328"/>
                        <a:pt x="330846" y="84872"/>
                      </a:cubicBezTo>
                      <a:cubicBezTo>
                        <a:pt x="330136" y="84872"/>
                        <a:pt x="329425" y="85081"/>
                        <a:pt x="328714" y="85081"/>
                      </a:cubicBezTo>
                      <a:cubicBezTo>
                        <a:pt x="323069" y="85081"/>
                        <a:pt x="311068" y="83616"/>
                        <a:pt x="294843" y="83616"/>
                      </a:cubicBezTo>
                      <a:cubicBezTo>
                        <a:pt x="290662" y="83616"/>
                        <a:pt x="282299" y="84244"/>
                        <a:pt x="278117" y="84244"/>
                      </a:cubicBezTo>
                      <a:cubicBezTo>
                        <a:pt x="254073" y="84244"/>
                        <a:pt x="247717" y="83616"/>
                        <a:pt x="227269" y="83616"/>
                      </a:cubicBezTo>
                      <a:cubicBezTo>
                        <a:pt x="220035" y="83616"/>
                        <a:pt x="212007" y="83867"/>
                        <a:pt x="204062" y="83951"/>
                      </a:cubicBezTo>
                      <a:cubicBezTo>
                        <a:pt x="202857" y="83750"/>
                        <a:pt x="201645" y="83637"/>
                        <a:pt x="200424" y="83616"/>
                      </a:cubicBezTo>
                      <a:lnTo>
                        <a:pt x="184199" y="83616"/>
                      </a:lnTo>
                      <a:cubicBezTo>
                        <a:pt x="181189" y="83616"/>
                        <a:pt x="178638" y="83616"/>
                        <a:pt x="175376" y="83951"/>
                      </a:cubicBezTo>
                      <a:lnTo>
                        <a:pt x="167222" y="83951"/>
                      </a:lnTo>
                      <a:cubicBezTo>
                        <a:pt x="165696" y="83955"/>
                        <a:pt x="164170" y="84081"/>
                        <a:pt x="162664" y="84328"/>
                      </a:cubicBezTo>
                      <a:cubicBezTo>
                        <a:pt x="157772" y="84328"/>
                        <a:pt x="153298" y="84328"/>
                        <a:pt x="148865" y="83951"/>
                      </a:cubicBezTo>
                      <a:cubicBezTo>
                        <a:pt x="147485" y="83951"/>
                        <a:pt x="146063" y="83951"/>
                        <a:pt x="136864" y="83951"/>
                      </a:cubicBezTo>
                      <a:lnTo>
                        <a:pt x="119929" y="83951"/>
                      </a:lnTo>
                      <a:cubicBezTo>
                        <a:pt x="116416" y="83951"/>
                        <a:pt x="111565" y="84370"/>
                        <a:pt x="108639" y="84370"/>
                      </a:cubicBezTo>
                      <a:cubicBezTo>
                        <a:pt x="102283" y="84370"/>
                        <a:pt x="97348" y="84160"/>
                        <a:pt x="90992" y="83951"/>
                      </a:cubicBezTo>
                      <a:cubicBezTo>
                        <a:pt x="86016" y="83951"/>
                        <a:pt x="81793" y="83951"/>
                        <a:pt x="77570" y="83951"/>
                      </a:cubicBezTo>
                      <a:lnTo>
                        <a:pt x="55658" y="83951"/>
                      </a:lnTo>
                      <a:lnTo>
                        <a:pt x="29523" y="83951"/>
                      </a:lnTo>
                      <a:cubicBezTo>
                        <a:pt x="19320" y="84160"/>
                        <a:pt x="18860" y="84160"/>
                        <a:pt x="17230" y="85207"/>
                      </a:cubicBezTo>
                      <a:cubicBezTo>
                        <a:pt x="17230" y="85207"/>
                        <a:pt x="16602" y="85416"/>
                        <a:pt x="16352" y="85416"/>
                      </a:cubicBezTo>
                      <a:lnTo>
                        <a:pt x="15641" y="85416"/>
                      </a:lnTo>
                      <a:lnTo>
                        <a:pt x="15348" y="85416"/>
                      </a:lnTo>
                      <a:cubicBezTo>
                        <a:pt x="15348" y="85416"/>
                        <a:pt x="15097" y="85416"/>
                        <a:pt x="15348" y="85165"/>
                      </a:cubicBezTo>
                      <a:cubicBezTo>
                        <a:pt x="15942" y="84558"/>
                        <a:pt x="16619" y="84039"/>
                        <a:pt x="17355" y="83616"/>
                      </a:cubicBezTo>
                      <a:cubicBezTo>
                        <a:pt x="17732" y="83407"/>
                        <a:pt x="17732" y="83616"/>
                        <a:pt x="18317" y="83156"/>
                      </a:cubicBezTo>
                      <a:cubicBezTo>
                        <a:pt x="19546" y="82336"/>
                        <a:pt x="20813" y="81583"/>
                        <a:pt x="22122" y="80896"/>
                      </a:cubicBezTo>
                      <a:cubicBezTo>
                        <a:pt x="25057" y="79390"/>
                        <a:pt x="28177" y="78277"/>
                        <a:pt x="31405" y="77590"/>
                      </a:cubicBezTo>
                      <a:cubicBezTo>
                        <a:pt x="33805" y="77021"/>
                        <a:pt x="36256" y="76686"/>
                        <a:pt x="38723" y="76586"/>
                      </a:cubicBezTo>
                      <a:lnTo>
                        <a:pt x="45413" y="76962"/>
                      </a:lnTo>
                      <a:cubicBezTo>
                        <a:pt x="47086" y="77590"/>
                        <a:pt x="47170" y="75665"/>
                        <a:pt x="47755" y="74786"/>
                      </a:cubicBezTo>
                      <a:lnTo>
                        <a:pt x="49093" y="71941"/>
                      </a:lnTo>
                      <a:cubicBezTo>
                        <a:pt x="49281" y="71526"/>
                        <a:pt x="49490" y="71120"/>
                        <a:pt x="49720" y="70727"/>
                      </a:cubicBezTo>
                      <a:lnTo>
                        <a:pt x="50222" y="69848"/>
                      </a:lnTo>
                      <a:cubicBezTo>
                        <a:pt x="50557" y="69304"/>
                        <a:pt x="50849" y="68718"/>
                        <a:pt x="51226" y="68216"/>
                      </a:cubicBezTo>
                      <a:cubicBezTo>
                        <a:pt x="51602" y="67714"/>
                        <a:pt x="52564" y="66166"/>
                        <a:pt x="53275" y="65287"/>
                      </a:cubicBezTo>
                      <a:cubicBezTo>
                        <a:pt x="54542" y="63588"/>
                        <a:pt x="55938" y="61993"/>
                        <a:pt x="57456" y="60516"/>
                      </a:cubicBezTo>
                      <a:cubicBezTo>
                        <a:pt x="59961" y="58047"/>
                        <a:pt x="62771" y="55909"/>
                        <a:pt x="65820" y="54155"/>
                      </a:cubicBezTo>
                      <a:cubicBezTo>
                        <a:pt x="68630" y="52418"/>
                        <a:pt x="71632" y="51012"/>
                        <a:pt x="74768" y="49970"/>
                      </a:cubicBezTo>
                      <a:cubicBezTo>
                        <a:pt x="78548" y="48748"/>
                        <a:pt x="82470" y="48003"/>
                        <a:pt x="86435" y="47752"/>
                      </a:cubicBezTo>
                      <a:cubicBezTo>
                        <a:pt x="95425" y="47020"/>
                        <a:pt x="104428" y="49050"/>
                        <a:pt x="112235" y="53569"/>
                      </a:cubicBezTo>
                      <a:cubicBezTo>
                        <a:pt x="113029" y="54071"/>
                        <a:pt x="113531" y="54364"/>
                        <a:pt x="114618" y="55118"/>
                      </a:cubicBezTo>
                      <a:cubicBezTo>
                        <a:pt x="116090" y="56285"/>
                        <a:pt x="117641" y="57348"/>
                        <a:pt x="119260" y="58298"/>
                      </a:cubicBezTo>
                      <a:cubicBezTo>
                        <a:pt x="120849" y="57336"/>
                        <a:pt x="122814" y="56122"/>
                        <a:pt x="124236" y="55411"/>
                      </a:cubicBezTo>
                      <a:cubicBezTo>
                        <a:pt x="125051" y="54992"/>
                        <a:pt x="125892" y="54615"/>
                        <a:pt x="126745" y="54281"/>
                      </a:cubicBezTo>
                      <a:cubicBezTo>
                        <a:pt x="129923" y="53059"/>
                        <a:pt x="133260" y="52314"/>
                        <a:pt x="136655" y="52063"/>
                      </a:cubicBezTo>
                      <a:lnTo>
                        <a:pt x="137826" y="52063"/>
                      </a:lnTo>
                      <a:cubicBezTo>
                        <a:pt x="139799" y="51996"/>
                        <a:pt x="141773" y="52121"/>
                        <a:pt x="143722" y="52439"/>
                      </a:cubicBezTo>
                      <a:lnTo>
                        <a:pt x="145645" y="52816"/>
                      </a:lnTo>
                      <a:lnTo>
                        <a:pt x="146691" y="53067"/>
                      </a:lnTo>
                      <a:cubicBezTo>
                        <a:pt x="147427" y="53230"/>
                        <a:pt x="148154" y="53439"/>
                        <a:pt x="148865" y="53695"/>
                      </a:cubicBezTo>
                      <a:cubicBezTo>
                        <a:pt x="150412" y="54155"/>
                        <a:pt x="152043" y="54783"/>
                        <a:pt x="153632" y="55369"/>
                      </a:cubicBezTo>
                      <a:lnTo>
                        <a:pt x="154803" y="55787"/>
                      </a:lnTo>
                      <a:lnTo>
                        <a:pt x="155388" y="55996"/>
                      </a:lnTo>
                      <a:cubicBezTo>
                        <a:pt x="155388" y="55996"/>
                        <a:pt x="155806" y="55996"/>
                        <a:pt x="155806" y="55996"/>
                      </a:cubicBezTo>
                      <a:lnTo>
                        <a:pt x="156476" y="53695"/>
                      </a:lnTo>
                      <a:lnTo>
                        <a:pt x="157855" y="48840"/>
                      </a:lnTo>
                      <a:lnTo>
                        <a:pt x="158525" y="46455"/>
                      </a:lnTo>
                      <a:lnTo>
                        <a:pt x="158859" y="45367"/>
                      </a:lnTo>
                      <a:cubicBezTo>
                        <a:pt x="159348" y="43735"/>
                        <a:pt x="159917" y="42128"/>
                        <a:pt x="160573" y="40554"/>
                      </a:cubicBezTo>
                      <a:cubicBezTo>
                        <a:pt x="161635" y="37884"/>
                        <a:pt x="163041" y="35369"/>
                        <a:pt x="164755" y="33063"/>
                      </a:cubicBezTo>
                      <a:cubicBezTo>
                        <a:pt x="167431" y="29096"/>
                        <a:pt x="170735" y="25589"/>
                        <a:pt x="174540" y="22685"/>
                      </a:cubicBezTo>
                      <a:cubicBezTo>
                        <a:pt x="177362" y="20341"/>
                        <a:pt x="180402" y="18266"/>
                        <a:pt x="183614" y="16491"/>
                      </a:cubicBezTo>
                      <a:cubicBezTo>
                        <a:pt x="188101" y="13909"/>
                        <a:pt x="192926" y="11980"/>
                        <a:pt x="197957" y="10758"/>
                      </a:cubicBezTo>
                      <a:cubicBezTo>
                        <a:pt x="201306" y="9846"/>
                        <a:pt x="204739" y="9268"/>
                        <a:pt x="208201" y="9042"/>
                      </a:cubicBezTo>
                      <a:cubicBezTo>
                        <a:pt x="213646" y="8862"/>
                        <a:pt x="219078" y="9628"/>
                        <a:pt x="224259" y="11302"/>
                      </a:cubicBezTo>
                      <a:cubicBezTo>
                        <a:pt x="228164" y="12528"/>
                        <a:pt x="231948" y="14127"/>
                        <a:pt x="235549" y="16073"/>
                      </a:cubicBezTo>
                      <a:cubicBezTo>
                        <a:pt x="237008" y="16830"/>
                        <a:pt x="238405" y="17697"/>
                        <a:pt x="239730" y="18668"/>
                      </a:cubicBezTo>
                      <a:cubicBezTo>
                        <a:pt x="241198" y="19500"/>
                        <a:pt x="242599" y="20450"/>
                        <a:pt x="243912" y="21513"/>
                      </a:cubicBezTo>
                      <a:cubicBezTo>
                        <a:pt x="245237" y="22472"/>
                        <a:pt x="246483" y="23535"/>
                        <a:pt x="247634" y="24694"/>
                      </a:cubicBezTo>
                      <a:lnTo>
                        <a:pt x="248930" y="25865"/>
                      </a:lnTo>
                      <a:lnTo>
                        <a:pt x="249473" y="26451"/>
                      </a:lnTo>
                      <a:cubicBezTo>
                        <a:pt x="250970" y="27950"/>
                        <a:pt x="252367" y="29544"/>
                        <a:pt x="253655" y="31222"/>
                      </a:cubicBezTo>
                      <a:lnTo>
                        <a:pt x="254199" y="32017"/>
                      </a:lnTo>
                      <a:cubicBezTo>
                        <a:pt x="256122" y="34235"/>
                        <a:pt x="255788" y="33942"/>
                        <a:pt x="257669" y="34905"/>
                      </a:cubicBezTo>
                      <a:cubicBezTo>
                        <a:pt x="257669" y="34905"/>
                        <a:pt x="258046" y="35114"/>
                        <a:pt x="258129" y="35323"/>
                      </a:cubicBezTo>
                      <a:cubicBezTo>
                        <a:pt x="259007" y="36662"/>
                        <a:pt x="259384" y="40303"/>
                        <a:pt x="260889" y="44446"/>
                      </a:cubicBezTo>
                      <a:cubicBezTo>
                        <a:pt x="261219" y="45174"/>
                        <a:pt x="261613" y="45873"/>
                        <a:pt x="262060" y="46539"/>
                      </a:cubicBezTo>
                      <a:cubicBezTo>
                        <a:pt x="262420" y="47242"/>
                        <a:pt x="262725" y="47970"/>
                        <a:pt x="262980" y="48715"/>
                      </a:cubicBezTo>
                      <a:lnTo>
                        <a:pt x="263314" y="49845"/>
                      </a:lnTo>
                      <a:lnTo>
                        <a:pt x="263314" y="50724"/>
                      </a:lnTo>
                      <a:cubicBezTo>
                        <a:pt x="263419" y="51083"/>
                        <a:pt x="263502" y="51443"/>
                        <a:pt x="263565" y="51812"/>
                      </a:cubicBezTo>
                      <a:lnTo>
                        <a:pt x="264234" y="55703"/>
                      </a:lnTo>
                      <a:cubicBezTo>
                        <a:pt x="264611" y="58173"/>
                        <a:pt x="264945" y="60349"/>
                        <a:pt x="265238" y="62399"/>
                      </a:cubicBezTo>
                      <a:cubicBezTo>
                        <a:pt x="265238" y="62608"/>
                        <a:pt x="265238" y="63194"/>
                        <a:pt x="265489" y="62943"/>
                      </a:cubicBezTo>
                      <a:lnTo>
                        <a:pt x="266116" y="62567"/>
                      </a:lnTo>
                      <a:lnTo>
                        <a:pt x="267454" y="61813"/>
                      </a:lnTo>
                      <a:lnTo>
                        <a:pt x="270256" y="60139"/>
                      </a:lnTo>
                      <a:lnTo>
                        <a:pt x="273434" y="58256"/>
                      </a:lnTo>
                      <a:cubicBezTo>
                        <a:pt x="274019" y="57921"/>
                        <a:pt x="274605" y="57587"/>
                        <a:pt x="275232" y="57294"/>
                      </a:cubicBezTo>
                      <a:lnTo>
                        <a:pt x="276821" y="56499"/>
                      </a:lnTo>
                      <a:cubicBezTo>
                        <a:pt x="279171" y="55214"/>
                        <a:pt x="281634" y="54147"/>
                        <a:pt x="284180" y="53318"/>
                      </a:cubicBezTo>
                      <a:cubicBezTo>
                        <a:pt x="286923" y="52678"/>
                        <a:pt x="289725" y="52326"/>
                        <a:pt x="292543" y="52272"/>
                      </a:cubicBezTo>
                      <a:cubicBezTo>
                        <a:pt x="294743" y="51560"/>
                        <a:pt x="296278" y="49560"/>
                        <a:pt x="296390" y="47250"/>
                      </a:cubicBezTo>
                      <a:cubicBezTo>
                        <a:pt x="296453" y="45656"/>
                        <a:pt x="295964" y="44090"/>
                        <a:pt x="295011" y="42814"/>
                      </a:cubicBezTo>
                      <a:cubicBezTo>
                        <a:pt x="293012" y="42375"/>
                        <a:pt x="290946" y="42375"/>
                        <a:pt x="288947" y="42814"/>
                      </a:cubicBezTo>
                      <a:cubicBezTo>
                        <a:pt x="285389" y="43304"/>
                        <a:pt x="281905" y="44233"/>
                        <a:pt x="278577" y="45576"/>
                      </a:cubicBezTo>
                      <a:cubicBezTo>
                        <a:pt x="276946" y="46246"/>
                        <a:pt x="275315" y="46957"/>
                        <a:pt x="273768" y="47710"/>
                      </a:cubicBezTo>
                      <a:lnTo>
                        <a:pt x="272639" y="48296"/>
                      </a:lnTo>
                      <a:lnTo>
                        <a:pt x="272639" y="48296"/>
                      </a:lnTo>
                      <a:lnTo>
                        <a:pt x="272388" y="48296"/>
                      </a:lnTo>
                      <a:cubicBezTo>
                        <a:pt x="272388" y="48296"/>
                        <a:pt x="272096" y="48547"/>
                        <a:pt x="272096" y="48296"/>
                      </a:cubicBezTo>
                      <a:lnTo>
                        <a:pt x="272096" y="47669"/>
                      </a:lnTo>
                      <a:lnTo>
                        <a:pt x="271301" y="44823"/>
                      </a:lnTo>
                      <a:cubicBezTo>
                        <a:pt x="270113" y="41287"/>
                        <a:pt x="268629" y="37859"/>
                        <a:pt x="266869" y="34570"/>
                      </a:cubicBezTo>
                      <a:cubicBezTo>
                        <a:pt x="265740" y="32406"/>
                        <a:pt x="264481" y="30310"/>
                        <a:pt x="263105" y="28293"/>
                      </a:cubicBezTo>
                      <a:lnTo>
                        <a:pt x="260931" y="25447"/>
                      </a:lnTo>
                      <a:cubicBezTo>
                        <a:pt x="260178" y="23995"/>
                        <a:pt x="259329" y="22597"/>
                        <a:pt x="258380" y="21262"/>
                      </a:cubicBezTo>
                      <a:cubicBezTo>
                        <a:pt x="258087" y="20927"/>
                        <a:pt x="257586" y="20509"/>
                        <a:pt x="256958" y="19923"/>
                      </a:cubicBezTo>
                      <a:lnTo>
                        <a:pt x="255829" y="19002"/>
                      </a:lnTo>
                      <a:lnTo>
                        <a:pt x="255160" y="18375"/>
                      </a:lnTo>
                      <a:lnTo>
                        <a:pt x="254073" y="17328"/>
                      </a:lnTo>
                      <a:cubicBezTo>
                        <a:pt x="253279" y="16659"/>
                        <a:pt x="252568" y="15864"/>
                        <a:pt x="251648" y="15152"/>
                      </a:cubicBezTo>
                      <a:cubicBezTo>
                        <a:pt x="247567" y="11763"/>
                        <a:pt x="243084" y="8879"/>
                        <a:pt x="238309" y="6573"/>
                      </a:cubicBezTo>
                      <a:cubicBezTo>
                        <a:pt x="233717" y="4305"/>
                        <a:pt x="228875" y="2589"/>
                        <a:pt x="223882" y="1468"/>
                      </a:cubicBezTo>
                      <a:cubicBezTo>
                        <a:pt x="221315" y="882"/>
                        <a:pt x="218718" y="434"/>
                        <a:pt x="216104" y="129"/>
                      </a:cubicBezTo>
                      <a:cubicBezTo>
                        <a:pt x="213236" y="-43"/>
                        <a:pt x="210359" y="-43"/>
                        <a:pt x="207490" y="129"/>
                      </a:cubicBezTo>
                      <a:cubicBezTo>
                        <a:pt x="201570" y="350"/>
                        <a:pt x="195707" y="1363"/>
                        <a:pt x="190053" y="3142"/>
                      </a:cubicBezTo>
                      <a:cubicBezTo>
                        <a:pt x="186014" y="4410"/>
                        <a:pt x="182121" y="6092"/>
                        <a:pt x="178429" y="8164"/>
                      </a:cubicBezTo>
                      <a:cubicBezTo>
                        <a:pt x="170555" y="12863"/>
                        <a:pt x="163793" y="19216"/>
                        <a:pt x="158608" y="26786"/>
                      </a:cubicBezTo>
                      <a:cubicBezTo>
                        <a:pt x="156024" y="30322"/>
                        <a:pt x="153795" y="34110"/>
                        <a:pt x="151959" y="38085"/>
                      </a:cubicBezTo>
                      <a:cubicBezTo>
                        <a:pt x="150956" y="40345"/>
                        <a:pt x="149409" y="44404"/>
                        <a:pt x="149702" y="43484"/>
                      </a:cubicBezTo>
                      <a:cubicBezTo>
                        <a:pt x="149702" y="43484"/>
                        <a:pt x="149702" y="43484"/>
                        <a:pt x="149702" y="43484"/>
                      </a:cubicBezTo>
                      <a:lnTo>
                        <a:pt x="149702" y="43484"/>
                      </a:lnTo>
                      <a:lnTo>
                        <a:pt x="148865" y="43274"/>
                      </a:lnTo>
                      <a:cubicBezTo>
                        <a:pt x="144052" y="42094"/>
                        <a:pt x="139055" y="41839"/>
                        <a:pt x="134146" y="42521"/>
                      </a:cubicBezTo>
                      <a:cubicBezTo>
                        <a:pt x="131073" y="42952"/>
                        <a:pt x="128058" y="43722"/>
                        <a:pt x="125156" y="44823"/>
                      </a:cubicBezTo>
                      <a:cubicBezTo>
                        <a:pt x="123726" y="45367"/>
                        <a:pt x="122329" y="45995"/>
                        <a:pt x="120974" y="46706"/>
                      </a:cubicBezTo>
                      <a:cubicBezTo>
                        <a:pt x="120012" y="47208"/>
                        <a:pt x="120305" y="47083"/>
                        <a:pt x="120263" y="47125"/>
                      </a:cubicBezTo>
                      <a:lnTo>
                        <a:pt x="120263" y="47125"/>
                      </a:lnTo>
                      <a:lnTo>
                        <a:pt x="120012" y="47125"/>
                      </a:lnTo>
                      <a:lnTo>
                        <a:pt x="119092" y="46497"/>
                      </a:lnTo>
                      <a:cubicBezTo>
                        <a:pt x="117796" y="45702"/>
                        <a:pt x="116500" y="44990"/>
                        <a:pt x="115204" y="44279"/>
                      </a:cubicBezTo>
                      <a:cubicBezTo>
                        <a:pt x="112511" y="42940"/>
                        <a:pt x="109713" y="41818"/>
                        <a:pt x="106841" y="40931"/>
                      </a:cubicBezTo>
                      <a:cubicBezTo>
                        <a:pt x="95772" y="37437"/>
                        <a:pt x="83884" y="37554"/>
                        <a:pt x="72886" y="41266"/>
                      </a:cubicBezTo>
                      <a:cubicBezTo>
                        <a:pt x="68002" y="42806"/>
                        <a:pt x="63377" y="45078"/>
                        <a:pt x="59171" y="48003"/>
                      </a:cubicBezTo>
                      <a:cubicBezTo>
                        <a:pt x="55708" y="50401"/>
                        <a:pt x="52547" y="53213"/>
                        <a:pt x="49762" y="56373"/>
                      </a:cubicBezTo>
                      <a:cubicBezTo>
                        <a:pt x="47880" y="58428"/>
                        <a:pt x="46174" y="60642"/>
                        <a:pt x="44661" y="62985"/>
                      </a:cubicBezTo>
                      <a:cubicBezTo>
                        <a:pt x="43741" y="64241"/>
                        <a:pt x="43030" y="65663"/>
                        <a:pt x="42194" y="67170"/>
                      </a:cubicBezTo>
                      <a:lnTo>
                        <a:pt x="41943" y="67630"/>
                      </a:lnTo>
                      <a:cubicBezTo>
                        <a:pt x="41943" y="67630"/>
                        <a:pt x="41943" y="67840"/>
                        <a:pt x="41943" y="67630"/>
                      </a:cubicBezTo>
                      <a:lnTo>
                        <a:pt x="39810" y="67630"/>
                      </a:lnTo>
                      <a:cubicBezTo>
                        <a:pt x="38267" y="67505"/>
                        <a:pt x="36711" y="67505"/>
                        <a:pt x="35169" y="67630"/>
                      </a:cubicBezTo>
                      <a:cubicBezTo>
                        <a:pt x="31966" y="67932"/>
                        <a:pt x="28808" y="68605"/>
                        <a:pt x="25760" y="69639"/>
                      </a:cubicBezTo>
                      <a:cubicBezTo>
                        <a:pt x="22628" y="70694"/>
                        <a:pt x="19630" y="72095"/>
                        <a:pt x="16812" y="73824"/>
                      </a:cubicBezTo>
                      <a:lnTo>
                        <a:pt x="14763" y="75247"/>
                      </a:lnTo>
                      <a:lnTo>
                        <a:pt x="12337" y="77130"/>
                      </a:lnTo>
                      <a:cubicBezTo>
                        <a:pt x="10326" y="78879"/>
                        <a:pt x="8452" y="80779"/>
                        <a:pt x="6734" y="82821"/>
                      </a:cubicBezTo>
                      <a:cubicBezTo>
                        <a:pt x="4267" y="86044"/>
                        <a:pt x="2343" y="88931"/>
                        <a:pt x="169" y="92028"/>
                      </a:cubicBezTo>
                      <a:cubicBezTo>
                        <a:pt x="-375" y="92530"/>
                        <a:pt x="545" y="92321"/>
                        <a:pt x="796" y="92446"/>
                      </a:cubicBezTo>
                      <a:lnTo>
                        <a:pt x="1967" y="92446"/>
                      </a:lnTo>
                      <a:lnTo>
                        <a:pt x="4267" y="92698"/>
                      </a:lnTo>
                      <a:lnTo>
                        <a:pt x="8699" y="93200"/>
                      </a:lnTo>
                      <a:lnTo>
                        <a:pt x="23335" y="93200"/>
                      </a:lnTo>
                      <a:lnTo>
                        <a:pt x="34458" y="93200"/>
                      </a:lnTo>
                      <a:cubicBezTo>
                        <a:pt x="38639" y="93200"/>
                        <a:pt x="43615" y="93869"/>
                        <a:pt x="49260" y="93869"/>
                      </a:cubicBezTo>
                      <a:cubicBezTo>
                        <a:pt x="52104" y="93869"/>
                        <a:pt x="57038" y="93409"/>
                        <a:pt x="65527" y="93409"/>
                      </a:cubicBezTo>
                      <a:lnTo>
                        <a:pt x="80329" y="93409"/>
                      </a:lnTo>
                      <a:lnTo>
                        <a:pt x="110018" y="93409"/>
                      </a:lnTo>
                      <a:cubicBezTo>
                        <a:pt x="120598" y="93409"/>
                        <a:pt x="134021" y="93869"/>
                        <a:pt x="138244" y="93869"/>
                      </a:cubicBezTo>
                      <a:cubicBezTo>
                        <a:pt x="144976" y="93869"/>
                        <a:pt x="151709" y="93576"/>
                        <a:pt x="158399" y="93493"/>
                      </a:cubicBezTo>
                      <a:cubicBezTo>
                        <a:pt x="160992" y="93869"/>
                        <a:pt x="168978" y="94079"/>
                        <a:pt x="176380" y="94079"/>
                      </a:cubicBezTo>
                      <a:lnTo>
                        <a:pt x="240650" y="93409"/>
                      </a:lnTo>
                      <a:lnTo>
                        <a:pt x="283009" y="93618"/>
                      </a:lnTo>
                      <a:lnTo>
                        <a:pt x="317591" y="93409"/>
                      </a:lnTo>
                      <a:lnTo>
                        <a:pt x="340798" y="93409"/>
                      </a:lnTo>
                      <a:cubicBezTo>
                        <a:pt x="343349" y="93409"/>
                        <a:pt x="345691" y="93409"/>
                        <a:pt x="347656" y="93409"/>
                      </a:cubicBezTo>
                      <a:lnTo>
                        <a:pt x="350542" y="93409"/>
                      </a:lnTo>
                      <a:lnTo>
                        <a:pt x="351211" y="93409"/>
                      </a:lnTo>
                      <a:cubicBezTo>
                        <a:pt x="351211" y="93409"/>
                        <a:pt x="351796" y="93409"/>
                        <a:pt x="351629" y="93409"/>
                      </a:cubicBezTo>
                      <a:lnTo>
                        <a:pt x="351336" y="92153"/>
                      </a:lnTo>
                      <a:cubicBezTo>
                        <a:pt x="350583" y="88931"/>
                        <a:pt x="350040" y="86420"/>
                        <a:pt x="349622" y="84537"/>
                      </a:cubicBezTo>
                      <a:lnTo>
                        <a:pt x="348325" y="79892"/>
                      </a:lnTo>
                      <a:cubicBezTo>
                        <a:pt x="347949" y="78678"/>
                        <a:pt x="347489" y="77465"/>
                        <a:pt x="347071" y="76167"/>
                      </a:cubicBezTo>
                      <a:cubicBezTo>
                        <a:pt x="346093" y="73439"/>
                        <a:pt x="344817" y="70828"/>
                        <a:pt x="343266" y="68384"/>
                      </a:cubicBezTo>
                      <a:cubicBezTo>
                        <a:pt x="342760" y="67450"/>
                        <a:pt x="342095" y="66613"/>
                        <a:pt x="341300" y="65914"/>
                      </a:cubicBezTo>
                      <a:cubicBezTo>
                        <a:pt x="340715" y="65287"/>
                        <a:pt x="339962" y="64450"/>
                        <a:pt x="339126" y="63362"/>
                      </a:cubicBezTo>
                      <a:cubicBezTo>
                        <a:pt x="338290" y="62274"/>
                        <a:pt x="336659" y="60935"/>
                        <a:pt x="335739" y="59930"/>
                      </a:cubicBezTo>
                      <a:lnTo>
                        <a:pt x="332435" y="56666"/>
                      </a:lnTo>
                      <a:cubicBezTo>
                        <a:pt x="331265" y="55662"/>
                        <a:pt x="330010" y="54615"/>
                        <a:pt x="328547" y="53485"/>
                      </a:cubicBezTo>
                      <a:cubicBezTo>
                        <a:pt x="326054" y="51665"/>
                        <a:pt x="323474" y="49974"/>
                        <a:pt x="320811" y="48422"/>
                      </a:cubicBezTo>
                      <a:cubicBezTo>
                        <a:pt x="318227" y="47367"/>
                        <a:pt x="315571" y="46501"/>
                        <a:pt x="312866" y="45827"/>
                      </a:cubicBezTo>
                      <a:cubicBezTo>
                        <a:pt x="309667" y="44681"/>
                        <a:pt x="306359" y="43856"/>
                        <a:pt x="302997" y="43358"/>
                      </a:cubicBezTo>
                      <a:cubicBezTo>
                        <a:pt x="301270" y="42915"/>
                        <a:pt x="299447" y="43542"/>
                        <a:pt x="298356" y="44948"/>
                      </a:cubicBezTo>
                      <a:cubicBezTo>
                        <a:pt x="297457" y="45342"/>
                        <a:pt x="296917" y="46275"/>
                        <a:pt x="297018" y="47250"/>
                      </a:cubicBezTo>
                      <a:cubicBezTo>
                        <a:pt x="296729" y="47999"/>
                        <a:pt x="296491" y="48769"/>
                        <a:pt x="296307" y="49552"/>
                      </a:cubicBezTo>
                      <a:close/>
                    </a:path>
                  </a:pathLst>
                </a:custGeom>
                <a:solidFill>
                  <a:schemeClr val="bg1"/>
                </a:solidFill>
                <a:ln w="3805" cap="flat">
                  <a:noFill/>
                  <a:prstDash val="solid"/>
                  <a:miter/>
                </a:ln>
              </p:spPr>
              <p:txBody>
                <a:bodyPr wrap="none" rtlCol="0" anchor="ctr"/>
                <a:lstStyle/>
                <a:p>
                  <a:endParaRPr lang="en-CA"/>
                </a:p>
              </p:txBody>
            </p:sp>
          </p:grpSp>
          <p:grpSp>
            <p:nvGrpSpPr>
              <p:cNvPr id="347" name="Graphic 207">
                <a:extLst>
                  <a:ext uri="{FF2B5EF4-FFF2-40B4-BE49-F238E27FC236}">
                    <a16:creationId xmlns:a16="http://schemas.microsoft.com/office/drawing/2014/main" id="{94502E70-333D-FA45-888E-44FF02C143A5}"/>
                  </a:ext>
                </a:extLst>
              </p:cNvPr>
              <p:cNvGrpSpPr/>
              <p:nvPr/>
            </p:nvGrpSpPr>
            <p:grpSpPr>
              <a:xfrm>
                <a:off x="7005654" y="3290991"/>
                <a:ext cx="389428" cy="157598"/>
                <a:chOff x="7005654" y="3290991"/>
                <a:chExt cx="389428" cy="157598"/>
              </a:xfrm>
              <a:solidFill>
                <a:srgbClr val="FFFFFF"/>
              </a:solidFill>
            </p:grpSpPr>
            <p:sp>
              <p:nvSpPr>
                <p:cNvPr id="348" name="Freeform 347">
                  <a:extLst>
                    <a:ext uri="{FF2B5EF4-FFF2-40B4-BE49-F238E27FC236}">
                      <a16:creationId xmlns:a16="http://schemas.microsoft.com/office/drawing/2014/main" id="{EB93B7D3-0CDE-1B4F-B078-6AAF93582C18}"/>
                    </a:ext>
                  </a:extLst>
                </p:cNvPr>
                <p:cNvSpPr/>
                <p:nvPr/>
              </p:nvSpPr>
              <p:spPr>
                <a:xfrm>
                  <a:off x="7010108" y="3295219"/>
                  <a:ext cx="345104" cy="148181"/>
                </a:xfrm>
                <a:custGeom>
                  <a:avLst/>
                  <a:gdLst>
                    <a:gd name="connsiteX0" fmla="*/ 256873 w 345104"/>
                    <a:gd name="connsiteY0" fmla="*/ 77123 h 148181"/>
                    <a:gd name="connsiteX1" fmla="*/ 241527 w 345104"/>
                    <a:gd name="connsiteY1" fmla="*/ 78545 h 148181"/>
                    <a:gd name="connsiteX2" fmla="*/ 243283 w 345104"/>
                    <a:gd name="connsiteY2" fmla="*/ 63857 h 148181"/>
                    <a:gd name="connsiteX3" fmla="*/ 179636 w 345104"/>
                    <a:gd name="connsiteY3" fmla="*/ 0 h 148181"/>
                    <a:gd name="connsiteX4" fmla="*/ 124861 w 345104"/>
                    <a:gd name="connsiteY4" fmla="*/ 31047 h 148181"/>
                    <a:gd name="connsiteX5" fmla="*/ 69539 w 345104"/>
                    <a:gd name="connsiteY5" fmla="*/ 96206 h 148181"/>
                    <a:gd name="connsiteX6" fmla="*/ 69539 w 345104"/>
                    <a:gd name="connsiteY6" fmla="*/ 96624 h 148181"/>
                    <a:gd name="connsiteX7" fmla="*/ 3220 w 345104"/>
                    <a:gd name="connsiteY7" fmla="*/ 127090 h 148181"/>
                    <a:gd name="connsiteX8" fmla="*/ 0 w 345104"/>
                    <a:gd name="connsiteY8" fmla="*/ 145168 h 148181"/>
                    <a:gd name="connsiteX9" fmla="*/ 0 w 345104"/>
                    <a:gd name="connsiteY9" fmla="*/ 148181 h 148181"/>
                    <a:gd name="connsiteX10" fmla="*/ 345104 w 345104"/>
                    <a:gd name="connsiteY10" fmla="*/ 148181 h 148181"/>
                    <a:gd name="connsiteX11" fmla="*/ 256873 w 345104"/>
                    <a:gd name="connsiteY11" fmla="*/ 77123 h 14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104" h="148181">
                      <a:moveTo>
                        <a:pt x="256873" y="77123"/>
                      </a:moveTo>
                      <a:cubicBezTo>
                        <a:pt x="251726" y="77152"/>
                        <a:pt x="246591" y="77625"/>
                        <a:pt x="241527" y="78545"/>
                      </a:cubicBezTo>
                      <a:cubicBezTo>
                        <a:pt x="242685" y="73737"/>
                        <a:pt x="243275" y="68803"/>
                        <a:pt x="243283" y="63857"/>
                      </a:cubicBezTo>
                      <a:cubicBezTo>
                        <a:pt x="243325" y="28633"/>
                        <a:pt x="214832" y="46"/>
                        <a:pt x="179636" y="0"/>
                      </a:cubicBezTo>
                      <a:cubicBezTo>
                        <a:pt x="157189" y="-25"/>
                        <a:pt x="136382" y="11768"/>
                        <a:pt x="124861" y="31047"/>
                      </a:cubicBezTo>
                      <a:cubicBezTo>
                        <a:pt x="92965" y="36274"/>
                        <a:pt x="69544" y="63857"/>
                        <a:pt x="69539" y="96206"/>
                      </a:cubicBezTo>
                      <a:lnTo>
                        <a:pt x="69539" y="96624"/>
                      </a:lnTo>
                      <a:cubicBezTo>
                        <a:pt x="42819" y="86710"/>
                        <a:pt x="13126" y="100349"/>
                        <a:pt x="3220" y="127090"/>
                      </a:cubicBezTo>
                      <a:cubicBezTo>
                        <a:pt x="1075" y="132877"/>
                        <a:pt x="-16" y="139000"/>
                        <a:pt x="0" y="145168"/>
                      </a:cubicBezTo>
                      <a:cubicBezTo>
                        <a:pt x="0" y="146173"/>
                        <a:pt x="0" y="147177"/>
                        <a:pt x="0" y="148181"/>
                      </a:cubicBezTo>
                      <a:lnTo>
                        <a:pt x="345104" y="148181"/>
                      </a:lnTo>
                      <a:cubicBezTo>
                        <a:pt x="335984" y="106718"/>
                        <a:pt x="299295" y="77169"/>
                        <a:pt x="256873" y="77123"/>
                      </a:cubicBezTo>
                      <a:close/>
                    </a:path>
                  </a:pathLst>
                </a:custGeom>
                <a:solidFill>
                  <a:schemeClr val="bg1"/>
                </a:solidFill>
                <a:ln w="3805" cap="flat">
                  <a:noFill/>
                  <a:prstDash val="solid"/>
                  <a:miter/>
                </a:ln>
              </p:spPr>
              <p:txBody>
                <a:bodyPr wrap="none" rtlCol="0" anchor="ctr"/>
                <a:lstStyle/>
                <a:p>
                  <a:endParaRPr lang="en-CA"/>
                </a:p>
              </p:txBody>
            </p:sp>
            <p:sp>
              <p:nvSpPr>
                <p:cNvPr id="349" name="Freeform 348">
                  <a:extLst>
                    <a:ext uri="{FF2B5EF4-FFF2-40B4-BE49-F238E27FC236}">
                      <a16:creationId xmlns:a16="http://schemas.microsoft.com/office/drawing/2014/main" id="{7E70D71D-D4B4-4E48-BA06-4AAD51185AB3}"/>
                    </a:ext>
                  </a:extLst>
                </p:cNvPr>
                <p:cNvSpPr/>
                <p:nvPr/>
              </p:nvSpPr>
              <p:spPr>
                <a:xfrm>
                  <a:off x="7005654" y="3290991"/>
                  <a:ext cx="354867" cy="157598"/>
                </a:xfrm>
                <a:custGeom>
                  <a:avLst/>
                  <a:gdLst>
                    <a:gd name="connsiteX0" fmla="*/ 261535 w 354867"/>
                    <a:gd name="connsiteY0" fmla="*/ 83484 h 157598"/>
                    <a:gd name="connsiteX1" fmla="*/ 264713 w 354867"/>
                    <a:gd name="connsiteY1" fmla="*/ 86372 h 157598"/>
                    <a:gd name="connsiteX2" fmla="*/ 269313 w 354867"/>
                    <a:gd name="connsiteY2" fmla="*/ 86832 h 157598"/>
                    <a:gd name="connsiteX3" fmla="*/ 272324 w 354867"/>
                    <a:gd name="connsiteY3" fmla="*/ 86832 h 157598"/>
                    <a:gd name="connsiteX4" fmla="*/ 274958 w 354867"/>
                    <a:gd name="connsiteY4" fmla="*/ 86832 h 157598"/>
                    <a:gd name="connsiteX5" fmla="*/ 279140 w 354867"/>
                    <a:gd name="connsiteY5" fmla="*/ 88088 h 157598"/>
                    <a:gd name="connsiteX6" fmla="*/ 282402 w 354867"/>
                    <a:gd name="connsiteY6" fmla="*/ 89009 h 157598"/>
                    <a:gd name="connsiteX7" fmla="*/ 287043 w 354867"/>
                    <a:gd name="connsiteY7" fmla="*/ 90180 h 157598"/>
                    <a:gd name="connsiteX8" fmla="*/ 290263 w 354867"/>
                    <a:gd name="connsiteY8" fmla="*/ 90724 h 157598"/>
                    <a:gd name="connsiteX9" fmla="*/ 294737 w 354867"/>
                    <a:gd name="connsiteY9" fmla="*/ 93026 h 157598"/>
                    <a:gd name="connsiteX10" fmla="*/ 298124 w 354867"/>
                    <a:gd name="connsiteY10" fmla="*/ 94742 h 157598"/>
                    <a:gd name="connsiteX11" fmla="*/ 303727 w 354867"/>
                    <a:gd name="connsiteY11" fmla="*/ 97420 h 157598"/>
                    <a:gd name="connsiteX12" fmla="*/ 308327 w 354867"/>
                    <a:gd name="connsiteY12" fmla="*/ 100308 h 157598"/>
                    <a:gd name="connsiteX13" fmla="*/ 313972 w 354867"/>
                    <a:gd name="connsiteY13" fmla="*/ 104492 h 157598"/>
                    <a:gd name="connsiteX14" fmla="*/ 319701 w 354867"/>
                    <a:gd name="connsiteY14" fmla="*/ 109389 h 157598"/>
                    <a:gd name="connsiteX15" fmla="*/ 322419 w 354867"/>
                    <a:gd name="connsiteY15" fmla="*/ 112067 h 157598"/>
                    <a:gd name="connsiteX16" fmla="*/ 329277 w 354867"/>
                    <a:gd name="connsiteY16" fmla="*/ 119474 h 157598"/>
                    <a:gd name="connsiteX17" fmla="*/ 333918 w 354867"/>
                    <a:gd name="connsiteY17" fmla="*/ 124412 h 157598"/>
                    <a:gd name="connsiteX18" fmla="*/ 335382 w 354867"/>
                    <a:gd name="connsiteY18" fmla="*/ 126254 h 157598"/>
                    <a:gd name="connsiteX19" fmla="*/ 338100 w 354867"/>
                    <a:gd name="connsiteY19" fmla="*/ 131527 h 157598"/>
                    <a:gd name="connsiteX20" fmla="*/ 341152 w 354867"/>
                    <a:gd name="connsiteY20" fmla="*/ 139227 h 157598"/>
                    <a:gd name="connsiteX21" fmla="*/ 342574 w 354867"/>
                    <a:gd name="connsiteY21" fmla="*/ 143956 h 157598"/>
                    <a:gd name="connsiteX22" fmla="*/ 343285 w 354867"/>
                    <a:gd name="connsiteY22" fmla="*/ 146299 h 157598"/>
                    <a:gd name="connsiteX23" fmla="*/ 343285 w 354867"/>
                    <a:gd name="connsiteY23" fmla="*/ 146885 h 157598"/>
                    <a:gd name="connsiteX24" fmla="*/ 343285 w 354867"/>
                    <a:gd name="connsiteY24" fmla="*/ 147555 h 157598"/>
                    <a:gd name="connsiteX25" fmla="*/ 341194 w 354867"/>
                    <a:gd name="connsiteY25" fmla="*/ 147555 h 157598"/>
                    <a:gd name="connsiteX26" fmla="*/ 321875 w 354867"/>
                    <a:gd name="connsiteY26" fmla="*/ 148182 h 157598"/>
                    <a:gd name="connsiteX27" fmla="*/ 263919 w 354867"/>
                    <a:gd name="connsiteY27" fmla="*/ 147555 h 157598"/>
                    <a:gd name="connsiteX28" fmla="*/ 237491 w 354867"/>
                    <a:gd name="connsiteY28" fmla="*/ 147889 h 157598"/>
                    <a:gd name="connsiteX29" fmla="*/ 233310 w 354867"/>
                    <a:gd name="connsiteY29" fmla="*/ 147555 h 157598"/>
                    <a:gd name="connsiteX30" fmla="*/ 214786 w 354867"/>
                    <a:gd name="connsiteY30" fmla="*/ 147555 h 157598"/>
                    <a:gd name="connsiteX31" fmla="*/ 204750 w 354867"/>
                    <a:gd name="connsiteY31" fmla="*/ 147889 h 157598"/>
                    <a:gd name="connsiteX32" fmla="*/ 195467 w 354867"/>
                    <a:gd name="connsiteY32" fmla="*/ 147889 h 157598"/>
                    <a:gd name="connsiteX33" fmla="*/ 190240 w 354867"/>
                    <a:gd name="connsiteY33" fmla="*/ 148266 h 157598"/>
                    <a:gd name="connsiteX34" fmla="*/ 174559 w 354867"/>
                    <a:gd name="connsiteY34" fmla="*/ 147889 h 157598"/>
                    <a:gd name="connsiteX35" fmla="*/ 160886 w 354867"/>
                    <a:gd name="connsiteY35" fmla="*/ 147889 h 157598"/>
                    <a:gd name="connsiteX36" fmla="*/ 141567 w 354867"/>
                    <a:gd name="connsiteY36" fmla="*/ 147889 h 157598"/>
                    <a:gd name="connsiteX37" fmla="*/ 128688 w 354867"/>
                    <a:gd name="connsiteY37" fmla="*/ 148308 h 157598"/>
                    <a:gd name="connsiteX38" fmla="*/ 108574 w 354867"/>
                    <a:gd name="connsiteY38" fmla="*/ 147889 h 157598"/>
                    <a:gd name="connsiteX39" fmla="*/ 93270 w 354867"/>
                    <a:gd name="connsiteY39" fmla="*/ 147889 h 157598"/>
                    <a:gd name="connsiteX40" fmla="*/ 68180 w 354867"/>
                    <a:gd name="connsiteY40" fmla="*/ 147889 h 157598"/>
                    <a:gd name="connsiteX41" fmla="*/ 38408 w 354867"/>
                    <a:gd name="connsiteY41" fmla="*/ 147889 h 157598"/>
                    <a:gd name="connsiteX42" fmla="*/ 20678 w 354867"/>
                    <a:gd name="connsiteY42" fmla="*/ 149145 h 157598"/>
                    <a:gd name="connsiteX43" fmla="*/ 18294 w 354867"/>
                    <a:gd name="connsiteY43" fmla="*/ 149354 h 157598"/>
                    <a:gd name="connsiteX44" fmla="*/ 12148 w 354867"/>
                    <a:gd name="connsiteY44" fmla="*/ 149145 h 157598"/>
                    <a:gd name="connsiteX45" fmla="*/ 10182 w 354867"/>
                    <a:gd name="connsiteY45" fmla="*/ 149145 h 157598"/>
                    <a:gd name="connsiteX46" fmla="*/ 9262 w 354867"/>
                    <a:gd name="connsiteY46" fmla="*/ 149145 h 157598"/>
                    <a:gd name="connsiteX47" fmla="*/ 9011 w 354867"/>
                    <a:gd name="connsiteY47" fmla="*/ 149145 h 157598"/>
                    <a:gd name="connsiteX48" fmla="*/ 8384 w 354867"/>
                    <a:gd name="connsiteY48" fmla="*/ 148726 h 157598"/>
                    <a:gd name="connsiteX49" fmla="*/ 8384 w 354867"/>
                    <a:gd name="connsiteY49" fmla="*/ 148182 h 157598"/>
                    <a:gd name="connsiteX50" fmla="*/ 8384 w 354867"/>
                    <a:gd name="connsiteY50" fmla="*/ 147973 h 157598"/>
                    <a:gd name="connsiteX51" fmla="*/ 8384 w 354867"/>
                    <a:gd name="connsiteY51" fmla="*/ 147262 h 157598"/>
                    <a:gd name="connsiteX52" fmla="*/ 9179 w 354867"/>
                    <a:gd name="connsiteY52" fmla="*/ 142114 h 157598"/>
                    <a:gd name="connsiteX53" fmla="*/ 12775 w 354867"/>
                    <a:gd name="connsiteY53" fmla="*/ 130941 h 157598"/>
                    <a:gd name="connsiteX54" fmla="*/ 14405 w 354867"/>
                    <a:gd name="connsiteY54" fmla="*/ 127342 h 157598"/>
                    <a:gd name="connsiteX55" fmla="*/ 16789 w 354867"/>
                    <a:gd name="connsiteY55" fmla="*/ 123157 h 157598"/>
                    <a:gd name="connsiteX56" fmla="*/ 35230 w 354867"/>
                    <a:gd name="connsiteY56" fmla="*/ 107213 h 157598"/>
                    <a:gd name="connsiteX57" fmla="*/ 46645 w 354867"/>
                    <a:gd name="connsiteY57" fmla="*/ 103655 h 157598"/>
                    <a:gd name="connsiteX58" fmla="*/ 57935 w 354867"/>
                    <a:gd name="connsiteY58" fmla="*/ 103070 h 157598"/>
                    <a:gd name="connsiteX59" fmla="*/ 64166 w 354867"/>
                    <a:gd name="connsiteY59" fmla="*/ 103907 h 157598"/>
                    <a:gd name="connsiteX60" fmla="*/ 65839 w 354867"/>
                    <a:gd name="connsiteY60" fmla="*/ 104241 h 157598"/>
                    <a:gd name="connsiteX61" fmla="*/ 67260 w 354867"/>
                    <a:gd name="connsiteY61" fmla="*/ 104618 h 157598"/>
                    <a:gd name="connsiteX62" fmla="*/ 69142 w 354867"/>
                    <a:gd name="connsiteY62" fmla="*/ 105162 h 157598"/>
                    <a:gd name="connsiteX63" fmla="*/ 77296 w 354867"/>
                    <a:gd name="connsiteY63" fmla="*/ 108008 h 157598"/>
                    <a:gd name="connsiteX64" fmla="*/ 78216 w 354867"/>
                    <a:gd name="connsiteY64" fmla="*/ 108342 h 157598"/>
                    <a:gd name="connsiteX65" fmla="*/ 78634 w 354867"/>
                    <a:gd name="connsiteY65" fmla="*/ 108342 h 157598"/>
                    <a:gd name="connsiteX66" fmla="*/ 78634 w 354867"/>
                    <a:gd name="connsiteY66" fmla="*/ 95244 h 157598"/>
                    <a:gd name="connsiteX67" fmla="*/ 78634 w 354867"/>
                    <a:gd name="connsiteY67" fmla="*/ 94323 h 157598"/>
                    <a:gd name="connsiteX68" fmla="*/ 79847 w 354867"/>
                    <a:gd name="connsiteY68" fmla="*/ 86539 h 157598"/>
                    <a:gd name="connsiteX69" fmla="*/ 85408 w 354867"/>
                    <a:gd name="connsiteY69" fmla="*/ 71558 h 157598"/>
                    <a:gd name="connsiteX70" fmla="*/ 92810 w 354867"/>
                    <a:gd name="connsiteY70" fmla="*/ 60928 h 157598"/>
                    <a:gd name="connsiteX71" fmla="*/ 101884 w 354867"/>
                    <a:gd name="connsiteY71" fmla="*/ 52558 h 157598"/>
                    <a:gd name="connsiteX72" fmla="*/ 103264 w 354867"/>
                    <a:gd name="connsiteY72" fmla="*/ 51638 h 157598"/>
                    <a:gd name="connsiteX73" fmla="*/ 118359 w 354867"/>
                    <a:gd name="connsiteY73" fmla="*/ 43728 h 157598"/>
                    <a:gd name="connsiteX74" fmla="*/ 123377 w 354867"/>
                    <a:gd name="connsiteY74" fmla="*/ 41971 h 157598"/>
                    <a:gd name="connsiteX75" fmla="*/ 126011 w 354867"/>
                    <a:gd name="connsiteY75" fmla="*/ 41218 h 157598"/>
                    <a:gd name="connsiteX76" fmla="*/ 127475 w 354867"/>
                    <a:gd name="connsiteY76" fmla="*/ 40841 h 157598"/>
                    <a:gd name="connsiteX77" fmla="*/ 130569 w 354867"/>
                    <a:gd name="connsiteY77" fmla="*/ 40088 h 157598"/>
                    <a:gd name="connsiteX78" fmla="*/ 131698 w 354867"/>
                    <a:gd name="connsiteY78" fmla="*/ 39837 h 157598"/>
                    <a:gd name="connsiteX79" fmla="*/ 132284 w 354867"/>
                    <a:gd name="connsiteY79" fmla="*/ 38832 h 157598"/>
                    <a:gd name="connsiteX80" fmla="*/ 133496 w 354867"/>
                    <a:gd name="connsiteY80" fmla="*/ 36823 h 157598"/>
                    <a:gd name="connsiteX81" fmla="*/ 134249 w 354867"/>
                    <a:gd name="connsiteY81" fmla="*/ 35610 h 157598"/>
                    <a:gd name="connsiteX82" fmla="*/ 134876 w 354867"/>
                    <a:gd name="connsiteY82" fmla="*/ 34605 h 157598"/>
                    <a:gd name="connsiteX83" fmla="*/ 137970 w 354867"/>
                    <a:gd name="connsiteY83" fmla="*/ 30421 h 157598"/>
                    <a:gd name="connsiteX84" fmla="*/ 150515 w 354867"/>
                    <a:gd name="connsiteY84" fmla="*/ 19666 h 157598"/>
                    <a:gd name="connsiteX85" fmla="*/ 153317 w 354867"/>
                    <a:gd name="connsiteY85" fmla="*/ 17992 h 157598"/>
                    <a:gd name="connsiteX86" fmla="*/ 161680 w 354867"/>
                    <a:gd name="connsiteY86" fmla="*/ 13807 h 157598"/>
                    <a:gd name="connsiteX87" fmla="*/ 178866 w 354867"/>
                    <a:gd name="connsiteY87" fmla="*/ 9622 h 157598"/>
                    <a:gd name="connsiteX88" fmla="*/ 190784 w 354867"/>
                    <a:gd name="connsiteY88" fmla="*/ 9622 h 157598"/>
                    <a:gd name="connsiteX89" fmla="*/ 208513 w 354867"/>
                    <a:gd name="connsiteY89" fmla="*/ 15146 h 157598"/>
                    <a:gd name="connsiteX90" fmla="*/ 220347 w 354867"/>
                    <a:gd name="connsiteY90" fmla="*/ 22720 h 157598"/>
                    <a:gd name="connsiteX91" fmla="*/ 224780 w 354867"/>
                    <a:gd name="connsiteY91" fmla="*/ 26612 h 157598"/>
                    <a:gd name="connsiteX92" fmla="*/ 228627 w 354867"/>
                    <a:gd name="connsiteY92" fmla="*/ 30797 h 157598"/>
                    <a:gd name="connsiteX93" fmla="*/ 232097 w 354867"/>
                    <a:gd name="connsiteY93" fmla="*/ 35233 h 157598"/>
                    <a:gd name="connsiteX94" fmla="*/ 232892 w 354867"/>
                    <a:gd name="connsiteY94" fmla="*/ 36405 h 157598"/>
                    <a:gd name="connsiteX95" fmla="*/ 233185 w 354867"/>
                    <a:gd name="connsiteY95" fmla="*/ 36823 h 157598"/>
                    <a:gd name="connsiteX96" fmla="*/ 233603 w 354867"/>
                    <a:gd name="connsiteY96" fmla="*/ 37493 h 157598"/>
                    <a:gd name="connsiteX97" fmla="*/ 236613 w 354867"/>
                    <a:gd name="connsiteY97" fmla="*/ 42975 h 157598"/>
                    <a:gd name="connsiteX98" fmla="*/ 237032 w 354867"/>
                    <a:gd name="connsiteY98" fmla="*/ 43854 h 157598"/>
                    <a:gd name="connsiteX99" fmla="*/ 239875 w 354867"/>
                    <a:gd name="connsiteY99" fmla="*/ 47369 h 157598"/>
                    <a:gd name="connsiteX100" fmla="*/ 240293 w 354867"/>
                    <a:gd name="connsiteY100" fmla="*/ 47830 h 157598"/>
                    <a:gd name="connsiteX101" fmla="*/ 241464 w 354867"/>
                    <a:gd name="connsiteY101" fmla="*/ 57371 h 157598"/>
                    <a:gd name="connsiteX102" fmla="*/ 242802 w 354867"/>
                    <a:gd name="connsiteY102" fmla="*/ 61933 h 157598"/>
                    <a:gd name="connsiteX103" fmla="*/ 242049 w 354867"/>
                    <a:gd name="connsiteY103" fmla="*/ 76035 h 157598"/>
                    <a:gd name="connsiteX104" fmla="*/ 240628 w 354867"/>
                    <a:gd name="connsiteY104" fmla="*/ 84405 h 157598"/>
                    <a:gd name="connsiteX105" fmla="*/ 239792 w 354867"/>
                    <a:gd name="connsiteY105" fmla="*/ 88590 h 157598"/>
                    <a:gd name="connsiteX106" fmla="*/ 240126 w 354867"/>
                    <a:gd name="connsiteY106" fmla="*/ 88590 h 157598"/>
                    <a:gd name="connsiteX107" fmla="*/ 240669 w 354867"/>
                    <a:gd name="connsiteY107" fmla="*/ 88590 h 157598"/>
                    <a:gd name="connsiteX108" fmla="*/ 241757 w 354867"/>
                    <a:gd name="connsiteY108" fmla="*/ 88590 h 157598"/>
                    <a:gd name="connsiteX109" fmla="*/ 243931 w 354867"/>
                    <a:gd name="connsiteY109" fmla="*/ 88213 h 157598"/>
                    <a:gd name="connsiteX110" fmla="*/ 248740 w 354867"/>
                    <a:gd name="connsiteY110" fmla="*/ 87460 h 157598"/>
                    <a:gd name="connsiteX111" fmla="*/ 251249 w 354867"/>
                    <a:gd name="connsiteY111" fmla="*/ 87209 h 157598"/>
                    <a:gd name="connsiteX112" fmla="*/ 253340 w 354867"/>
                    <a:gd name="connsiteY112" fmla="*/ 87209 h 157598"/>
                    <a:gd name="connsiteX113" fmla="*/ 257020 w 354867"/>
                    <a:gd name="connsiteY113" fmla="*/ 87209 h 157598"/>
                    <a:gd name="connsiteX114" fmla="*/ 260992 w 354867"/>
                    <a:gd name="connsiteY114" fmla="*/ 82229 h 157598"/>
                    <a:gd name="connsiteX115" fmla="*/ 259654 w 354867"/>
                    <a:gd name="connsiteY115" fmla="*/ 77793 h 157598"/>
                    <a:gd name="connsiteX116" fmla="*/ 253800 w 354867"/>
                    <a:gd name="connsiteY116" fmla="*/ 77458 h 157598"/>
                    <a:gd name="connsiteX117" fmla="*/ 252503 w 354867"/>
                    <a:gd name="connsiteY117" fmla="*/ 77458 h 157598"/>
                    <a:gd name="connsiteX118" fmla="*/ 251918 w 354867"/>
                    <a:gd name="connsiteY118" fmla="*/ 77458 h 157598"/>
                    <a:gd name="connsiteX119" fmla="*/ 251918 w 354867"/>
                    <a:gd name="connsiteY119" fmla="*/ 77458 h 157598"/>
                    <a:gd name="connsiteX120" fmla="*/ 251918 w 354867"/>
                    <a:gd name="connsiteY120" fmla="*/ 77458 h 157598"/>
                    <a:gd name="connsiteX121" fmla="*/ 251583 w 354867"/>
                    <a:gd name="connsiteY121" fmla="*/ 77458 h 157598"/>
                    <a:gd name="connsiteX122" fmla="*/ 251583 w 354867"/>
                    <a:gd name="connsiteY122" fmla="*/ 77165 h 157598"/>
                    <a:gd name="connsiteX123" fmla="*/ 251583 w 354867"/>
                    <a:gd name="connsiteY123" fmla="*/ 75450 h 157598"/>
                    <a:gd name="connsiteX124" fmla="*/ 251793 w 354867"/>
                    <a:gd name="connsiteY124" fmla="*/ 72981 h 157598"/>
                    <a:gd name="connsiteX125" fmla="*/ 251500 w 354867"/>
                    <a:gd name="connsiteY125" fmla="*/ 59380 h 157598"/>
                    <a:gd name="connsiteX126" fmla="*/ 250496 w 354867"/>
                    <a:gd name="connsiteY126" fmla="*/ 54065 h 157598"/>
                    <a:gd name="connsiteX127" fmla="*/ 248991 w 354867"/>
                    <a:gd name="connsiteY127" fmla="*/ 48583 h 157598"/>
                    <a:gd name="connsiteX128" fmla="*/ 246398 w 354867"/>
                    <a:gd name="connsiteY128" fmla="*/ 41720 h 157598"/>
                    <a:gd name="connsiteX129" fmla="*/ 244768 w 354867"/>
                    <a:gd name="connsiteY129" fmla="*/ 38581 h 157598"/>
                    <a:gd name="connsiteX130" fmla="*/ 243095 w 354867"/>
                    <a:gd name="connsiteY130" fmla="*/ 34061 h 157598"/>
                    <a:gd name="connsiteX131" fmla="*/ 241924 w 354867"/>
                    <a:gd name="connsiteY131" fmla="*/ 32513 h 157598"/>
                    <a:gd name="connsiteX132" fmla="*/ 241046 w 354867"/>
                    <a:gd name="connsiteY132" fmla="*/ 31341 h 157598"/>
                    <a:gd name="connsiteX133" fmla="*/ 240460 w 354867"/>
                    <a:gd name="connsiteY133" fmla="*/ 30504 h 157598"/>
                    <a:gd name="connsiteX134" fmla="*/ 239457 w 354867"/>
                    <a:gd name="connsiteY134" fmla="*/ 29123 h 157598"/>
                    <a:gd name="connsiteX135" fmla="*/ 237241 w 354867"/>
                    <a:gd name="connsiteY135" fmla="*/ 26194 h 157598"/>
                    <a:gd name="connsiteX136" fmla="*/ 224194 w 354867"/>
                    <a:gd name="connsiteY136" fmla="*/ 13639 h 157598"/>
                    <a:gd name="connsiteX137" fmla="*/ 191076 w 354867"/>
                    <a:gd name="connsiteY137" fmla="*/ 415 h 157598"/>
                    <a:gd name="connsiteX138" fmla="*/ 171005 w 354867"/>
                    <a:gd name="connsiteY138" fmla="*/ 1001 h 157598"/>
                    <a:gd name="connsiteX139" fmla="*/ 157206 w 354867"/>
                    <a:gd name="connsiteY139" fmla="*/ 4893 h 157598"/>
                    <a:gd name="connsiteX140" fmla="*/ 132493 w 354867"/>
                    <a:gd name="connsiteY140" fmla="*/ 23306 h 157598"/>
                    <a:gd name="connsiteX141" fmla="*/ 128562 w 354867"/>
                    <a:gd name="connsiteY141" fmla="*/ 28161 h 157598"/>
                    <a:gd name="connsiteX142" fmla="*/ 127349 w 354867"/>
                    <a:gd name="connsiteY142" fmla="*/ 29751 h 157598"/>
                    <a:gd name="connsiteX143" fmla="*/ 126346 w 354867"/>
                    <a:gd name="connsiteY143" fmla="*/ 31258 h 157598"/>
                    <a:gd name="connsiteX144" fmla="*/ 125802 w 354867"/>
                    <a:gd name="connsiteY144" fmla="*/ 31467 h 157598"/>
                    <a:gd name="connsiteX145" fmla="*/ 107654 w 354867"/>
                    <a:gd name="connsiteY145" fmla="*/ 37493 h 157598"/>
                    <a:gd name="connsiteX146" fmla="*/ 94148 w 354867"/>
                    <a:gd name="connsiteY146" fmla="*/ 45863 h 157598"/>
                    <a:gd name="connsiteX147" fmla="*/ 72320 w 354867"/>
                    <a:gd name="connsiteY147" fmla="*/ 78756 h 157598"/>
                    <a:gd name="connsiteX148" fmla="*/ 70062 w 354867"/>
                    <a:gd name="connsiteY148" fmla="*/ 88339 h 157598"/>
                    <a:gd name="connsiteX149" fmla="*/ 69435 w 354867"/>
                    <a:gd name="connsiteY149" fmla="*/ 93151 h 157598"/>
                    <a:gd name="connsiteX150" fmla="*/ 69435 w 354867"/>
                    <a:gd name="connsiteY150" fmla="*/ 94156 h 157598"/>
                    <a:gd name="connsiteX151" fmla="*/ 69435 w 354867"/>
                    <a:gd name="connsiteY151" fmla="*/ 94491 h 157598"/>
                    <a:gd name="connsiteX152" fmla="*/ 68808 w 354867"/>
                    <a:gd name="connsiteY152" fmla="*/ 94742 h 157598"/>
                    <a:gd name="connsiteX153" fmla="*/ 59399 w 354867"/>
                    <a:gd name="connsiteY153" fmla="*/ 93361 h 157598"/>
                    <a:gd name="connsiteX154" fmla="*/ 42129 w 354867"/>
                    <a:gd name="connsiteY154" fmla="*/ 94909 h 157598"/>
                    <a:gd name="connsiteX155" fmla="*/ 12858 w 354867"/>
                    <a:gd name="connsiteY155" fmla="*/ 113155 h 157598"/>
                    <a:gd name="connsiteX156" fmla="*/ 2781 w 354867"/>
                    <a:gd name="connsiteY156" fmla="*/ 131275 h 157598"/>
                    <a:gd name="connsiteX157" fmla="*/ 397 w 354867"/>
                    <a:gd name="connsiteY157" fmla="*/ 141947 h 157598"/>
                    <a:gd name="connsiteX158" fmla="*/ 63 w 354867"/>
                    <a:gd name="connsiteY158" fmla="*/ 144709 h 157598"/>
                    <a:gd name="connsiteX159" fmla="*/ 63 w 354867"/>
                    <a:gd name="connsiteY159" fmla="*/ 147889 h 157598"/>
                    <a:gd name="connsiteX160" fmla="*/ 63 w 354867"/>
                    <a:gd name="connsiteY160" fmla="*/ 152576 h 157598"/>
                    <a:gd name="connsiteX161" fmla="*/ 63 w 354867"/>
                    <a:gd name="connsiteY161" fmla="*/ 154920 h 157598"/>
                    <a:gd name="connsiteX162" fmla="*/ 63 w 354867"/>
                    <a:gd name="connsiteY162" fmla="*/ 156719 h 157598"/>
                    <a:gd name="connsiteX163" fmla="*/ 606 w 354867"/>
                    <a:gd name="connsiteY163" fmla="*/ 156719 h 157598"/>
                    <a:gd name="connsiteX164" fmla="*/ 8133 w 354867"/>
                    <a:gd name="connsiteY164" fmla="*/ 156719 h 157598"/>
                    <a:gd name="connsiteX165" fmla="*/ 19632 w 354867"/>
                    <a:gd name="connsiteY165" fmla="*/ 156719 h 157598"/>
                    <a:gd name="connsiteX166" fmla="*/ 30714 w 354867"/>
                    <a:gd name="connsiteY166" fmla="*/ 156719 h 157598"/>
                    <a:gd name="connsiteX167" fmla="*/ 43258 w 354867"/>
                    <a:gd name="connsiteY167" fmla="*/ 156719 h 157598"/>
                    <a:gd name="connsiteX168" fmla="*/ 59985 w 354867"/>
                    <a:gd name="connsiteY168" fmla="*/ 157389 h 157598"/>
                    <a:gd name="connsiteX169" fmla="*/ 78509 w 354867"/>
                    <a:gd name="connsiteY169" fmla="*/ 156929 h 157598"/>
                    <a:gd name="connsiteX170" fmla="*/ 95235 w 354867"/>
                    <a:gd name="connsiteY170" fmla="*/ 156929 h 157598"/>
                    <a:gd name="connsiteX171" fmla="*/ 129022 w 354867"/>
                    <a:gd name="connsiteY171" fmla="*/ 156929 h 157598"/>
                    <a:gd name="connsiteX172" fmla="*/ 161220 w 354867"/>
                    <a:gd name="connsiteY172" fmla="*/ 157389 h 157598"/>
                    <a:gd name="connsiteX173" fmla="*/ 184218 w 354867"/>
                    <a:gd name="connsiteY173" fmla="*/ 157012 h 157598"/>
                    <a:gd name="connsiteX174" fmla="*/ 204666 w 354867"/>
                    <a:gd name="connsiteY174" fmla="*/ 157598 h 157598"/>
                    <a:gd name="connsiteX175" fmla="*/ 277885 w 354867"/>
                    <a:gd name="connsiteY175" fmla="*/ 156929 h 157598"/>
                    <a:gd name="connsiteX176" fmla="*/ 326182 w 354867"/>
                    <a:gd name="connsiteY176" fmla="*/ 157138 h 157598"/>
                    <a:gd name="connsiteX177" fmla="*/ 347801 w 354867"/>
                    <a:gd name="connsiteY177" fmla="*/ 157138 h 157598"/>
                    <a:gd name="connsiteX178" fmla="*/ 354868 w 354867"/>
                    <a:gd name="connsiteY178" fmla="*/ 157138 h 157598"/>
                    <a:gd name="connsiteX179" fmla="*/ 354408 w 354867"/>
                    <a:gd name="connsiteY179" fmla="*/ 155045 h 157598"/>
                    <a:gd name="connsiteX180" fmla="*/ 352066 w 354867"/>
                    <a:gd name="connsiteY180" fmla="*/ 146299 h 157598"/>
                    <a:gd name="connsiteX181" fmla="*/ 351481 w 354867"/>
                    <a:gd name="connsiteY181" fmla="*/ 144123 h 157598"/>
                    <a:gd name="connsiteX182" fmla="*/ 350979 w 354867"/>
                    <a:gd name="connsiteY182" fmla="*/ 142742 h 157598"/>
                    <a:gd name="connsiteX183" fmla="*/ 350059 w 354867"/>
                    <a:gd name="connsiteY183" fmla="*/ 140189 h 157598"/>
                    <a:gd name="connsiteX184" fmla="*/ 348136 w 354867"/>
                    <a:gd name="connsiteY184" fmla="*/ 135167 h 157598"/>
                    <a:gd name="connsiteX185" fmla="*/ 334002 w 354867"/>
                    <a:gd name="connsiteY185" fmla="*/ 112025 h 157598"/>
                    <a:gd name="connsiteX186" fmla="*/ 328524 w 354867"/>
                    <a:gd name="connsiteY186" fmla="*/ 105999 h 157598"/>
                    <a:gd name="connsiteX187" fmla="*/ 324844 w 354867"/>
                    <a:gd name="connsiteY187" fmla="*/ 102442 h 157598"/>
                    <a:gd name="connsiteX188" fmla="*/ 311129 w 354867"/>
                    <a:gd name="connsiteY188" fmla="*/ 91185 h 157598"/>
                    <a:gd name="connsiteX189" fmla="*/ 308285 w 354867"/>
                    <a:gd name="connsiteY189" fmla="*/ 89678 h 157598"/>
                    <a:gd name="connsiteX190" fmla="*/ 305316 w 354867"/>
                    <a:gd name="connsiteY190" fmla="*/ 88297 h 157598"/>
                    <a:gd name="connsiteX191" fmla="*/ 301135 w 354867"/>
                    <a:gd name="connsiteY191" fmla="*/ 86372 h 157598"/>
                    <a:gd name="connsiteX192" fmla="*/ 292772 w 354867"/>
                    <a:gd name="connsiteY192" fmla="*/ 82606 h 157598"/>
                    <a:gd name="connsiteX193" fmla="*/ 284409 w 354867"/>
                    <a:gd name="connsiteY193" fmla="*/ 79634 h 157598"/>
                    <a:gd name="connsiteX194" fmla="*/ 276505 w 354867"/>
                    <a:gd name="connsiteY194" fmla="*/ 78421 h 157598"/>
                    <a:gd name="connsiteX195" fmla="*/ 266804 w 354867"/>
                    <a:gd name="connsiteY195" fmla="*/ 76956 h 157598"/>
                    <a:gd name="connsiteX196" fmla="*/ 262330 w 354867"/>
                    <a:gd name="connsiteY196" fmla="*/ 78672 h 157598"/>
                    <a:gd name="connsiteX197" fmla="*/ 261034 w 354867"/>
                    <a:gd name="connsiteY197" fmla="*/ 80932 h 157598"/>
                    <a:gd name="connsiteX198" fmla="*/ 261535 w 354867"/>
                    <a:gd name="connsiteY198" fmla="*/ 83484 h 15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354867" h="157598">
                      <a:moveTo>
                        <a:pt x="261535" y="83484"/>
                      </a:moveTo>
                      <a:cubicBezTo>
                        <a:pt x="262108" y="84874"/>
                        <a:pt x="263275" y="85933"/>
                        <a:pt x="264713" y="86372"/>
                      </a:cubicBezTo>
                      <a:lnTo>
                        <a:pt x="269313" y="86832"/>
                      </a:lnTo>
                      <a:cubicBezTo>
                        <a:pt x="270317" y="86916"/>
                        <a:pt x="271320" y="86916"/>
                        <a:pt x="272324" y="86832"/>
                      </a:cubicBezTo>
                      <a:cubicBezTo>
                        <a:pt x="273198" y="86711"/>
                        <a:pt x="274084" y="86711"/>
                        <a:pt x="274958" y="86832"/>
                      </a:cubicBezTo>
                      <a:cubicBezTo>
                        <a:pt x="276405" y="87050"/>
                        <a:pt x="277814" y="87473"/>
                        <a:pt x="279140" y="88088"/>
                      </a:cubicBezTo>
                      <a:cubicBezTo>
                        <a:pt x="280198" y="88490"/>
                        <a:pt x="281289" y="88795"/>
                        <a:pt x="282402" y="89009"/>
                      </a:cubicBezTo>
                      <a:cubicBezTo>
                        <a:pt x="283970" y="89306"/>
                        <a:pt x="285521" y="89695"/>
                        <a:pt x="287043" y="90180"/>
                      </a:cubicBezTo>
                      <a:cubicBezTo>
                        <a:pt x="288005" y="90473"/>
                        <a:pt x="289468" y="90473"/>
                        <a:pt x="290263" y="90724"/>
                      </a:cubicBezTo>
                      <a:cubicBezTo>
                        <a:pt x="291810" y="91373"/>
                        <a:pt x="293307" y="92143"/>
                        <a:pt x="294737" y="93026"/>
                      </a:cubicBezTo>
                      <a:cubicBezTo>
                        <a:pt x="295950" y="93737"/>
                        <a:pt x="297079" y="94156"/>
                        <a:pt x="298124" y="94742"/>
                      </a:cubicBezTo>
                      <a:cubicBezTo>
                        <a:pt x="300048" y="95746"/>
                        <a:pt x="301762" y="96374"/>
                        <a:pt x="303727" y="97420"/>
                      </a:cubicBezTo>
                      <a:lnTo>
                        <a:pt x="308327" y="100308"/>
                      </a:lnTo>
                      <a:cubicBezTo>
                        <a:pt x="310669" y="101772"/>
                        <a:pt x="312509" y="103279"/>
                        <a:pt x="313972" y="104492"/>
                      </a:cubicBezTo>
                      <a:cubicBezTo>
                        <a:pt x="317025" y="106836"/>
                        <a:pt x="318614" y="108677"/>
                        <a:pt x="319701" y="109389"/>
                      </a:cubicBezTo>
                      <a:cubicBezTo>
                        <a:pt x="321834" y="111314"/>
                        <a:pt x="321332" y="111021"/>
                        <a:pt x="322419" y="112067"/>
                      </a:cubicBezTo>
                      <a:cubicBezTo>
                        <a:pt x="326600" y="116252"/>
                        <a:pt x="327897" y="118177"/>
                        <a:pt x="329277" y="119474"/>
                      </a:cubicBezTo>
                      <a:cubicBezTo>
                        <a:pt x="330657" y="120771"/>
                        <a:pt x="331493" y="121860"/>
                        <a:pt x="333918" y="124412"/>
                      </a:cubicBezTo>
                      <a:cubicBezTo>
                        <a:pt x="334378" y="125082"/>
                        <a:pt x="335005" y="125584"/>
                        <a:pt x="335382" y="126254"/>
                      </a:cubicBezTo>
                      <a:cubicBezTo>
                        <a:pt x="336176" y="127593"/>
                        <a:pt x="337054" y="129392"/>
                        <a:pt x="338100" y="131527"/>
                      </a:cubicBezTo>
                      <a:cubicBezTo>
                        <a:pt x="339145" y="133661"/>
                        <a:pt x="339981" y="136339"/>
                        <a:pt x="341152" y="139227"/>
                      </a:cubicBezTo>
                      <a:lnTo>
                        <a:pt x="342574" y="143956"/>
                      </a:lnTo>
                      <a:lnTo>
                        <a:pt x="343285" y="146299"/>
                      </a:lnTo>
                      <a:lnTo>
                        <a:pt x="343285" y="146885"/>
                      </a:lnTo>
                      <a:cubicBezTo>
                        <a:pt x="343285" y="147136"/>
                        <a:pt x="343285" y="147764"/>
                        <a:pt x="343285" y="147555"/>
                      </a:cubicBezTo>
                      <a:lnTo>
                        <a:pt x="341194" y="147555"/>
                      </a:lnTo>
                      <a:cubicBezTo>
                        <a:pt x="336344" y="147555"/>
                        <a:pt x="326684" y="148182"/>
                        <a:pt x="321875" y="148182"/>
                      </a:cubicBezTo>
                      <a:cubicBezTo>
                        <a:pt x="294486" y="148182"/>
                        <a:pt x="287252" y="147555"/>
                        <a:pt x="263919" y="147555"/>
                      </a:cubicBezTo>
                      <a:cubicBezTo>
                        <a:pt x="255556" y="147555"/>
                        <a:pt x="246524" y="147806"/>
                        <a:pt x="237491" y="147889"/>
                      </a:cubicBezTo>
                      <a:cubicBezTo>
                        <a:pt x="236107" y="147688"/>
                        <a:pt x="234711" y="147575"/>
                        <a:pt x="233310" y="147555"/>
                      </a:cubicBezTo>
                      <a:lnTo>
                        <a:pt x="214786" y="147555"/>
                      </a:lnTo>
                      <a:cubicBezTo>
                        <a:pt x="211399" y="147555"/>
                        <a:pt x="208513" y="147555"/>
                        <a:pt x="204750" y="147889"/>
                      </a:cubicBezTo>
                      <a:lnTo>
                        <a:pt x="195467" y="147889"/>
                      </a:lnTo>
                      <a:cubicBezTo>
                        <a:pt x="193719" y="147894"/>
                        <a:pt x="191971" y="148019"/>
                        <a:pt x="190240" y="148266"/>
                      </a:cubicBezTo>
                      <a:cubicBezTo>
                        <a:pt x="184678" y="148266"/>
                        <a:pt x="179577" y="148266"/>
                        <a:pt x="174559" y="147889"/>
                      </a:cubicBezTo>
                      <a:cubicBezTo>
                        <a:pt x="172970" y="147889"/>
                        <a:pt x="171339" y="147889"/>
                        <a:pt x="160886" y="147889"/>
                      </a:cubicBezTo>
                      <a:lnTo>
                        <a:pt x="141567" y="147889"/>
                      </a:lnTo>
                      <a:cubicBezTo>
                        <a:pt x="137385" y="147889"/>
                        <a:pt x="131907" y="148308"/>
                        <a:pt x="128688" y="148308"/>
                      </a:cubicBezTo>
                      <a:cubicBezTo>
                        <a:pt x="121453" y="148308"/>
                        <a:pt x="115808" y="148099"/>
                        <a:pt x="108574" y="147889"/>
                      </a:cubicBezTo>
                      <a:cubicBezTo>
                        <a:pt x="102929" y="147889"/>
                        <a:pt x="98120" y="147889"/>
                        <a:pt x="93270" y="147889"/>
                      </a:cubicBezTo>
                      <a:lnTo>
                        <a:pt x="68180" y="147889"/>
                      </a:lnTo>
                      <a:lnTo>
                        <a:pt x="38408" y="147889"/>
                      </a:lnTo>
                      <a:cubicBezTo>
                        <a:pt x="32470" y="147697"/>
                        <a:pt x="26528" y="148115"/>
                        <a:pt x="20678" y="149145"/>
                      </a:cubicBezTo>
                      <a:cubicBezTo>
                        <a:pt x="19883" y="149145"/>
                        <a:pt x="19089" y="149354"/>
                        <a:pt x="18294" y="149354"/>
                      </a:cubicBezTo>
                      <a:cubicBezTo>
                        <a:pt x="16663" y="149354"/>
                        <a:pt x="14615" y="149354"/>
                        <a:pt x="12148" y="149145"/>
                      </a:cubicBezTo>
                      <a:lnTo>
                        <a:pt x="10182" y="149145"/>
                      </a:lnTo>
                      <a:lnTo>
                        <a:pt x="9262" y="149145"/>
                      </a:lnTo>
                      <a:lnTo>
                        <a:pt x="9011" y="149145"/>
                      </a:lnTo>
                      <a:cubicBezTo>
                        <a:pt x="8760" y="149145"/>
                        <a:pt x="8300" y="149145"/>
                        <a:pt x="8384" y="148726"/>
                      </a:cubicBezTo>
                      <a:lnTo>
                        <a:pt x="8384" y="148182"/>
                      </a:lnTo>
                      <a:lnTo>
                        <a:pt x="8384" y="147973"/>
                      </a:lnTo>
                      <a:lnTo>
                        <a:pt x="8384" y="147262"/>
                      </a:lnTo>
                      <a:cubicBezTo>
                        <a:pt x="8530" y="145529"/>
                        <a:pt x="8798" y="143809"/>
                        <a:pt x="9179" y="142114"/>
                      </a:cubicBezTo>
                      <a:cubicBezTo>
                        <a:pt x="9981" y="138273"/>
                        <a:pt x="11186" y="134527"/>
                        <a:pt x="12775" y="130941"/>
                      </a:cubicBezTo>
                      <a:lnTo>
                        <a:pt x="14405" y="127342"/>
                      </a:lnTo>
                      <a:cubicBezTo>
                        <a:pt x="15158" y="126044"/>
                        <a:pt x="15911" y="124538"/>
                        <a:pt x="16789" y="123157"/>
                      </a:cubicBezTo>
                      <a:cubicBezTo>
                        <a:pt x="21117" y="116038"/>
                        <a:pt x="27565" y="110464"/>
                        <a:pt x="35230" y="107213"/>
                      </a:cubicBezTo>
                      <a:cubicBezTo>
                        <a:pt x="38847" y="105493"/>
                        <a:pt x="42689" y="104296"/>
                        <a:pt x="46645" y="103655"/>
                      </a:cubicBezTo>
                      <a:cubicBezTo>
                        <a:pt x="50375" y="103036"/>
                        <a:pt x="54164" y="102839"/>
                        <a:pt x="57935" y="103070"/>
                      </a:cubicBezTo>
                      <a:cubicBezTo>
                        <a:pt x="60031" y="103199"/>
                        <a:pt x="62113" y="103480"/>
                        <a:pt x="64166" y="103907"/>
                      </a:cubicBezTo>
                      <a:lnTo>
                        <a:pt x="65839" y="104241"/>
                      </a:lnTo>
                      <a:lnTo>
                        <a:pt x="67260" y="104618"/>
                      </a:lnTo>
                      <a:lnTo>
                        <a:pt x="69142" y="105162"/>
                      </a:lnTo>
                      <a:cubicBezTo>
                        <a:pt x="71693" y="105999"/>
                        <a:pt x="74494" y="107045"/>
                        <a:pt x="77296" y="108008"/>
                      </a:cubicBezTo>
                      <a:lnTo>
                        <a:pt x="78216" y="108342"/>
                      </a:lnTo>
                      <a:cubicBezTo>
                        <a:pt x="78216" y="108342"/>
                        <a:pt x="78592" y="108342"/>
                        <a:pt x="78634" y="108342"/>
                      </a:cubicBezTo>
                      <a:lnTo>
                        <a:pt x="78634" y="95244"/>
                      </a:lnTo>
                      <a:lnTo>
                        <a:pt x="78634" y="94323"/>
                      </a:lnTo>
                      <a:cubicBezTo>
                        <a:pt x="78877" y="91708"/>
                        <a:pt x="79278" y="89105"/>
                        <a:pt x="79847" y="86539"/>
                      </a:cubicBezTo>
                      <a:cubicBezTo>
                        <a:pt x="80938" y="81296"/>
                        <a:pt x="82812" y="76245"/>
                        <a:pt x="85408" y="71558"/>
                      </a:cubicBezTo>
                      <a:cubicBezTo>
                        <a:pt x="87487" y="67758"/>
                        <a:pt x="89966" y="64197"/>
                        <a:pt x="92810" y="60928"/>
                      </a:cubicBezTo>
                      <a:cubicBezTo>
                        <a:pt x="95569" y="57865"/>
                        <a:pt x="98610" y="55061"/>
                        <a:pt x="101884" y="52558"/>
                      </a:cubicBezTo>
                      <a:lnTo>
                        <a:pt x="103264" y="51638"/>
                      </a:lnTo>
                      <a:cubicBezTo>
                        <a:pt x="107901" y="48311"/>
                        <a:pt x="112986" y="45649"/>
                        <a:pt x="118359" y="43728"/>
                      </a:cubicBezTo>
                      <a:cubicBezTo>
                        <a:pt x="120074" y="43017"/>
                        <a:pt x="121704" y="42598"/>
                        <a:pt x="123377" y="41971"/>
                      </a:cubicBezTo>
                      <a:cubicBezTo>
                        <a:pt x="124238" y="41669"/>
                        <a:pt x="125121" y="41418"/>
                        <a:pt x="126011" y="41218"/>
                      </a:cubicBezTo>
                      <a:lnTo>
                        <a:pt x="127475" y="40841"/>
                      </a:lnTo>
                      <a:lnTo>
                        <a:pt x="130569" y="40088"/>
                      </a:lnTo>
                      <a:lnTo>
                        <a:pt x="131698" y="39837"/>
                      </a:lnTo>
                      <a:lnTo>
                        <a:pt x="132284" y="38832"/>
                      </a:lnTo>
                      <a:lnTo>
                        <a:pt x="133496" y="36823"/>
                      </a:lnTo>
                      <a:lnTo>
                        <a:pt x="134249" y="35610"/>
                      </a:lnTo>
                      <a:cubicBezTo>
                        <a:pt x="134458" y="35275"/>
                        <a:pt x="134625" y="34940"/>
                        <a:pt x="134876" y="34605"/>
                      </a:cubicBezTo>
                      <a:cubicBezTo>
                        <a:pt x="135796" y="33350"/>
                        <a:pt x="136758" y="31927"/>
                        <a:pt x="137970" y="30421"/>
                      </a:cubicBezTo>
                      <a:cubicBezTo>
                        <a:pt x="141546" y="26186"/>
                        <a:pt x="145782" y="22553"/>
                        <a:pt x="150515" y="19666"/>
                      </a:cubicBezTo>
                      <a:cubicBezTo>
                        <a:pt x="151101" y="19205"/>
                        <a:pt x="151811" y="18912"/>
                        <a:pt x="153317" y="17992"/>
                      </a:cubicBezTo>
                      <a:cubicBezTo>
                        <a:pt x="156010" y="16418"/>
                        <a:pt x="158803" y="15020"/>
                        <a:pt x="161680" y="13807"/>
                      </a:cubicBezTo>
                      <a:cubicBezTo>
                        <a:pt x="167158" y="11534"/>
                        <a:pt x="172958" y="10120"/>
                        <a:pt x="178866" y="9622"/>
                      </a:cubicBezTo>
                      <a:cubicBezTo>
                        <a:pt x="182830" y="9249"/>
                        <a:pt x="186819" y="9249"/>
                        <a:pt x="190784" y="9622"/>
                      </a:cubicBezTo>
                      <a:cubicBezTo>
                        <a:pt x="196976" y="10375"/>
                        <a:pt x="202985" y="12246"/>
                        <a:pt x="208513" y="15146"/>
                      </a:cubicBezTo>
                      <a:cubicBezTo>
                        <a:pt x="212707" y="17259"/>
                        <a:pt x="216671" y="19795"/>
                        <a:pt x="220347" y="22720"/>
                      </a:cubicBezTo>
                      <a:cubicBezTo>
                        <a:pt x="221936" y="23976"/>
                        <a:pt x="223316" y="25357"/>
                        <a:pt x="224780" y="26612"/>
                      </a:cubicBezTo>
                      <a:cubicBezTo>
                        <a:pt x="226243" y="27868"/>
                        <a:pt x="227330" y="29333"/>
                        <a:pt x="228627" y="30797"/>
                      </a:cubicBezTo>
                      <a:cubicBezTo>
                        <a:pt x="229923" y="32262"/>
                        <a:pt x="230927" y="33727"/>
                        <a:pt x="232097" y="35233"/>
                      </a:cubicBezTo>
                      <a:cubicBezTo>
                        <a:pt x="232394" y="35601"/>
                        <a:pt x="232662" y="35991"/>
                        <a:pt x="232892" y="36405"/>
                      </a:cubicBezTo>
                      <a:lnTo>
                        <a:pt x="233185" y="36823"/>
                      </a:lnTo>
                      <a:lnTo>
                        <a:pt x="233603" y="37493"/>
                      </a:lnTo>
                      <a:cubicBezTo>
                        <a:pt x="234744" y="39242"/>
                        <a:pt x="235748" y="41075"/>
                        <a:pt x="236613" y="42975"/>
                      </a:cubicBezTo>
                      <a:lnTo>
                        <a:pt x="237032" y="43854"/>
                      </a:lnTo>
                      <a:cubicBezTo>
                        <a:pt x="238537" y="46407"/>
                        <a:pt x="238244" y="46072"/>
                        <a:pt x="239875" y="47369"/>
                      </a:cubicBezTo>
                      <a:cubicBezTo>
                        <a:pt x="239875" y="47369"/>
                        <a:pt x="240210" y="47662"/>
                        <a:pt x="240293" y="47830"/>
                      </a:cubicBezTo>
                      <a:cubicBezTo>
                        <a:pt x="240920" y="49336"/>
                        <a:pt x="240293" y="53019"/>
                        <a:pt x="241464" y="57371"/>
                      </a:cubicBezTo>
                      <a:cubicBezTo>
                        <a:pt x="241464" y="58501"/>
                        <a:pt x="242593" y="60761"/>
                        <a:pt x="242802" y="61933"/>
                      </a:cubicBezTo>
                      <a:cubicBezTo>
                        <a:pt x="243166" y="66645"/>
                        <a:pt x="242915" y="71386"/>
                        <a:pt x="242049" y="76035"/>
                      </a:cubicBezTo>
                      <a:cubicBezTo>
                        <a:pt x="241715" y="78672"/>
                        <a:pt x="241171" y="81559"/>
                        <a:pt x="240628" y="84405"/>
                      </a:cubicBezTo>
                      <a:lnTo>
                        <a:pt x="239792" y="88590"/>
                      </a:lnTo>
                      <a:cubicBezTo>
                        <a:pt x="239792" y="88883"/>
                        <a:pt x="239792" y="88590"/>
                        <a:pt x="240126" y="88590"/>
                      </a:cubicBezTo>
                      <a:lnTo>
                        <a:pt x="240669" y="88590"/>
                      </a:lnTo>
                      <a:lnTo>
                        <a:pt x="241757" y="88590"/>
                      </a:lnTo>
                      <a:lnTo>
                        <a:pt x="243931" y="88213"/>
                      </a:lnTo>
                      <a:lnTo>
                        <a:pt x="248740" y="87460"/>
                      </a:lnTo>
                      <a:lnTo>
                        <a:pt x="251249" y="87209"/>
                      </a:lnTo>
                      <a:lnTo>
                        <a:pt x="253340" y="87209"/>
                      </a:lnTo>
                      <a:lnTo>
                        <a:pt x="257020" y="87209"/>
                      </a:lnTo>
                      <a:cubicBezTo>
                        <a:pt x="259286" y="86590"/>
                        <a:pt x="260891" y="84577"/>
                        <a:pt x="260992" y="82229"/>
                      </a:cubicBezTo>
                      <a:cubicBezTo>
                        <a:pt x="261071" y="80639"/>
                        <a:pt x="260599" y="79074"/>
                        <a:pt x="259654" y="77793"/>
                      </a:cubicBezTo>
                      <a:cubicBezTo>
                        <a:pt x="257743" y="77299"/>
                        <a:pt x="255752" y="77186"/>
                        <a:pt x="253800" y="77458"/>
                      </a:cubicBezTo>
                      <a:lnTo>
                        <a:pt x="252503" y="77458"/>
                      </a:lnTo>
                      <a:lnTo>
                        <a:pt x="251918" y="77458"/>
                      </a:lnTo>
                      <a:lnTo>
                        <a:pt x="251918" y="77458"/>
                      </a:lnTo>
                      <a:lnTo>
                        <a:pt x="251918" y="77458"/>
                      </a:lnTo>
                      <a:cubicBezTo>
                        <a:pt x="251918" y="77458"/>
                        <a:pt x="251625" y="77709"/>
                        <a:pt x="251583" y="77458"/>
                      </a:cubicBezTo>
                      <a:cubicBezTo>
                        <a:pt x="251542" y="77207"/>
                        <a:pt x="251583" y="77458"/>
                        <a:pt x="251583" y="77165"/>
                      </a:cubicBezTo>
                      <a:cubicBezTo>
                        <a:pt x="251554" y="76592"/>
                        <a:pt x="251554" y="76023"/>
                        <a:pt x="251583" y="75450"/>
                      </a:cubicBezTo>
                      <a:lnTo>
                        <a:pt x="251793" y="72981"/>
                      </a:lnTo>
                      <a:cubicBezTo>
                        <a:pt x="252211" y="68453"/>
                        <a:pt x="252114" y="63887"/>
                        <a:pt x="251500" y="59380"/>
                      </a:cubicBezTo>
                      <a:cubicBezTo>
                        <a:pt x="251207" y="57706"/>
                        <a:pt x="250956" y="55906"/>
                        <a:pt x="250496" y="54065"/>
                      </a:cubicBezTo>
                      <a:lnTo>
                        <a:pt x="248991" y="48583"/>
                      </a:lnTo>
                      <a:cubicBezTo>
                        <a:pt x="247987" y="45570"/>
                        <a:pt x="247067" y="43352"/>
                        <a:pt x="246398" y="41720"/>
                      </a:cubicBezTo>
                      <a:lnTo>
                        <a:pt x="244768" y="38581"/>
                      </a:lnTo>
                      <a:cubicBezTo>
                        <a:pt x="244341" y="37028"/>
                        <a:pt x="243781" y="35518"/>
                        <a:pt x="243095" y="34061"/>
                      </a:cubicBezTo>
                      <a:cubicBezTo>
                        <a:pt x="242744" y="33517"/>
                        <a:pt x="242351" y="32998"/>
                        <a:pt x="241924" y="32513"/>
                      </a:cubicBezTo>
                      <a:lnTo>
                        <a:pt x="241046" y="31341"/>
                      </a:lnTo>
                      <a:lnTo>
                        <a:pt x="240460" y="30504"/>
                      </a:lnTo>
                      <a:cubicBezTo>
                        <a:pt x="240168" y="30015"/>
                        <a:pt x="239833" y="29554"/>
                        <a:pt x="239457" y="29123"/>
                      </a:cubicBezTo>
                      <a:lnTo>
                        <a:pt x="237241" y="26194"/>
                      </a:lnTo>
                      <a:cubicBezTo>
                        <a:pt x="233502" y="21415"/>
                        <a:pt x="229112" y="17188"/>
                        <a:pt x="224194" y="13639"/>
                      </a:cubicBezTo>
                      <a:cubicBezTo>
                        <a:pt x="214552" y="6316"/>
                        <a:pt x="203107" y="1742"/>
                        <a:pt x="191076" y="415"/>
                      </a:cubicBezTo>
                      <a:cubicBezTo>
                        <a:pt x="184390" y="-292"/>
                        <a:pt x="177637" y="-95"/>
                        <a:pt x="171005" y="1001"/>
                      </a:cubicBezTo>
                      <a:cubicBezTo>
                        <a:pt x="166275" y="1788"/>
                        <a:pt x="161646" y="3089"/>
                        <a:pt x="157206" y="4893"/>
                      </a:cubicBezTo>
                      <a:cubicBezTo>
                        <a:pt x="147693" y="9099"/>
                        <a:pt x="139250" y="15393"/>
                        <a:pt x="132493" y="23306"/>
                      </a:cubicBezTo>
                      <a:cubicBezTo>
                        <a:pt x="131489" y="24478"/>
                        <a:pt x="130026" y="26110"/>
                        <a:pt x="128562" y="28161"/>
                      </a:cubicBezTo>
                      <a:lnTo>
                        <a:pt x="127349" y="29751"/>
                      </a:lnTo>
                      <a:lnTo>
                        <a:pt x="126346" y="31258"/>
                      </a:lnTo>
                      <a:cubicBezTo>
                        <a:pt x="126346" y="31258"/>
                        <a:pt x="126346" y="31258"/>
                        <a:pt x="125802" y="31467"/>
                      </a:cubicBezTo>
                      <a:cubicBezTo>
                        <a:pt x="119488" y="32559"/>
                        <a:pt x="113370" y="34593"/>
                        <a:pt x="107654" y="37493"/>
                      </a:cubicBezTo>
                      <a:cubicBezTo>
                        <a:pt x="102820" y="39707"/>
                        <a:pt x="98283" y="42519"/>
                        <a:pt x="94148" y="45863"/>
                      </a:cubicBezTo>
                      <a:cubicBezTo>
                        <a:pt x="83857" y="54496"/>
                        <a:pt x="76280" y="65917"/>
                        <a:pt x="72320" y="78756"/>
                      </a:cubicBezTo>
                      <a:cubicBezTo>
                        <a:pt x="71346" y="81894"/>
                        <a:pt x="70593" y="85096"/>
                        <a:pt x="70062" y="88339"/>
                      </a:cubicBezTo>
                      <a:lnTo>
                        <a:pt x="69435" y="93151"/>
                      </a:lnTo>
                      <a:cubicBezTo>
                        <a:pt x="69435" y="94281"/>
                        <a:pt x="69435" y="93947"/>
                        <a:pt x="69435" y="94156"/>
                      </a:cubicBezTo>
                      <a:lnTo>
                        <a:pt x="69435" y="94491"/>
                      </a:lnTo>
                      <a:cubicBezTo>
                        <a:pt x="69435" y="95202"/>
                        <a:pt x="69100" y="94700"/>
                        <a:pt x="68808" y="94742"/>
                      </a:cubicBezTo>
                      <a:cubicBezTo>
                        <a:pt x="65717" y="94005"/>
                        <a:pt x="62569" y="93545"/>
                        <a:pt x="59399" y="93361"/>
                      </a:cubicBezTo>
                      <a:cubicBezTo>
                        <a:pt x="53599" y="93009"/>
                        <a:pt x="47774" y="93532"/>
                        <a:pt x="42129" y="94909"/>
                      </a:cubicBezTo>
                      <a:cubicBezTo>
                        <a:pt x="30667" y="97688"/>
                        <a:pt x="20406" y="104087"/>
                        <a:pt x="12858" y="113155"/>
                      </a:cubicBezTo>
                      <a:cubicBezTo>
                        <a:pt x="8409" y="118520"/>
                        <a:pt x="4993" y="124663"/>
                        <a:pt x="2781" y="131275"/>
                      </a:cubicBezTo>
                      <a:cubicBezTo>
                        <a:pt x="1627" y="134745"/>
                        <a:pt x="828" y="138319"/>
                        <a:pt x="397" y="141947"/>
                      </a:cubicBezTo>
                      <a:cubicBezTo>
                        <a:pt x="226" y="142859"/>
                        <a:pt x="113" y="143780"/>
                        <a:pt x="63" y="144709"/>
                      </a:cubicBezTo>
                      <a:lnTo>
                        <a:pt x="63" y="147889"/>
                      </a:lnTo>
                      <a:cubicBezTo>
                        <a:pt x="-21" y="149450"/>
                        <a:pt x="-21" y="151015"/>
                        <a:pt x="63" y="152576"/>
                      </a:cubicBezTo>
                      <a:lnTo>
                        <a:pt x="63" y="154920"/>
                      </a:lnTo>
                      <a:lnTo>
                        <a:pt x="63" y="156719"/>
                      </a:lnTo>
                      <a:lnTo>
                        <a:pt x="606" y="156719"/>
                      </a:lnTo>
                      <a:cubicBezTo>
                        <a:pt x="3115" y="156719"/>
                        <a:pt x="5624" y="156719"/>
                        <a:pt x="8133" y="156719"/>
                      </a:cubicBezTo>
                      <a:lnTo>
                        <a:pt x="19632" y="156719"/>
                      </a:lnTo>
                      <a:lnTo>
                        <a:pt x="30714" y="156719"/>
                      </a:lnTo>
                      <a:lnTo>
                        <a:pt x="43258" y="156719"/>
                      </a:lnTo>
                      <a:cubicBezTo>
                        <a:pt x="48109" y="156719"/>
                        <a:pt x="53712" y="157389"/>
                        <a:pt x="59985" y="157389"/>
                      </a:cubicBezTo>
                      <a:cubicBezTo>
                        <a:pt x="63204" y="157389"/>
                        <a:pt x="68849" y="156929"/>
                        <a:pt x="78509" y="156929"/>
                      </a:cubicBezTo>
                      <a:lnTo>
                        <a:pt x="95235" y="156929"/>
                      </a:lnTo>
                      <a:lnTo>
                        <a:pt x="129022" y="156929"/>
                      </a:lnTo>
                      <a:cubicBezTo>
                        <a:pt x="141107" y="156929"/>
                        <a:pt x="156411" y="157389"/>
                        <a:pt x="161220" y="157389"/>
                      </a:cubicBezTo>
                      <a:cubicBezTo>
                        <a:pt x="168872" y="157389"/>
                        <a:pt x="176525" y="157096"/>
                        <a:pt x="184218" y="157012"/>
                      </a:cubicBezTo>
                      <a:cubicBezTo>
                        <a:pt x="187104" y="157389"/>
                        <a:pt x="196220" y="157598"/>
                        <a:pt x="204666" y="157598"/>
                      </a:cubicBezTo>
                      <a:lnTo>
                        <a:pt x="277885" y="156929"/>
                      </a:lnTo>
                      <a:lnTo>
                        <a:pt x="326182" y="157138"/>
                      </a:lnTo>
                      <a:lnTo>
                        <a:pt x="347801" y="157138"/>
                      </a:lnTo>
                      <a:lnTo>
                        <a:pt x="354868" y="157138"/>
                      </a:lnTo>
                      <a:cubicBezTo>
                        <a:pt x="354776" y="156426"/>
                        <a:pt x="354625" y="155728"/>
                        <a:pt x="354408" y="155045"/>
                      </a:cubicBezTo>
                      <a:cubicBezTo>
                        <a:pt x="353613" y="152158"/>
                        <a:pt x="352819" y="149228"/>
                        <a:pt x="352066" y="146299"/>
                      </a:cubicBezTo>
                      <a:lnTo>
                        <a:pt x="351481" y="144123"/>
                      </a:lnTo>
                      <a:cubicBezTo>
                        <a:pt x="351481" y="143412"/>
                        <a:pt x="351146" y="143202"/>
                        <a:pt x="350979" y="142742"/>
                      </a:cubicBezTo>
                      <a:lnTo>
                        <a:pt x="350059" y="140189"/>
                      </a:lnTo>
                      <a:cubicBezTo>
                        <a:pt x="349432" y="138515"/>
                        <a:pt x="348930" y="136799"/>
                        <a:pt x="348136" y="135167"/>
                      </a:cubicBezTo>
                      <a:cubicBezTo>
                        <a:pt x="344631" y="126777"/>
                        <a:pt x="339864" y="118972"/>
                        <a:pt x="334002" y="112025"/>
                      </a:cubicBezTo>
                      <a:cubicBezTo>
                        <a:pt x="332304" y="109903"/>
                        <a:pt x="330473" y="107891"/>
                        <a:pt x="328524" y="105999"/>
                      </a:cubicBezTo>
                      <a:cubicBezTo>
                        <a:pt x="327366" y="104744"/>
                        <a:pt x="326136" y="103555"/>
                        <a:pt x="324844" y="102442"/>
                      </a:cubicBezTo>
                      <a:cubicBezTo>
                        <a:pt x="320667" y="98232"/>
                        <a:pt x="316071" y="94461"/>
                        <a:pt x="311129" y="91185"/>
                      </a:cubicBezTo>
                      <a:cubicBezTo>
                        <a:pt x="310242" y="90569"/>
                        <a:pt x="309289" y="90063"/>
                        <a:pt x="308285" y="89678"/>
                      </a:cubicBezTo>
                      <a:cubicBezTo>
                        <a:pt x="307533" y="89260"/>
                        <a:pt x="306529" y="88967"/>
                        <a:pt x="305316" y="88297"/>
                      </a:cubicBezTo>
                      <a:cubicBezTo>
                        <a:pt x="304104" y="87628"/>
                        <a:pt x="302264" y="87000"/>
                        <a:pt x="301135" y="86372"/>
                      </a:cubicBezTo>
                      <a:cubicBezTo>
                        <a:pt x="298333" y="85117"/>
                        <a:pt x="295908" y="83903"/>
                        <a:pt x="292772" y="82606"/>
                      </a:cubicBezTo>
                      <a:cubicBezTo>
                        <a:pt x="289636" y="81308"/>
                        <a:pt x="285705" y="79844"/>
                        <a:pt x="284409" y="79634"/>
                      </a:cubicBezTo>
                      <a:cubicBezTo>
                        <a:pt x="281816" y="79090"/>
                        <a:pt x="279140" y="78797"/>
                        <a:pt x="276505" y="78421"/>
                      </a:cubicBezTo>
                      <a:cubicBezTo>
                        <a:pt x="273302" y="77743"/>
                        <a:pt x="270062" y="77253"/>
                        <a:pt x="266804" y="76956"/>
                      </a:cubicBezTo>
                      <a:cubicBezTo>
                        <a:pt x="265106" y="76626"/>
                        <a:pt x="263371" y="77291"/>
                        <a:pt x="262330" y="78672"/>
                      </a:cubicBezTo>
                      <a:cubicBezTo>
                        <a:pt x="261481" y="79095"/>
                        <a:pt x="260967" y="79986"/>
                        <a:pt x="261034" y="80932"/>
                      </a:cubicBezTo>
                      <a:cubicBezTo>
                        <a:pt x="261121" y="81798"/>
                        <a:pt x="261289" y="82652"/>
                        <a:pt x="261535" y="83484"/>
                      </a:cubicBezTo>
                      <a:close/>
                    </a:path>
                  </a:pathLst>
                </a:custGeom>
                <a:solidFill>
                  <a:schemeClr val="bg1"/>
                </a:solidFill>
                <a:ln w="3805" cap="flat">
                  <a:noFill/>
                  <a:prstDash val="solid"/>
                  <a:miter/>
                </a:ln>
              </p:spPr>
              <p:txBody>
                <a:bodyPr wrap="none" rtlCol="0" anchor="ctr"/>
                <a:lstStyle/>
                <a:p>
                  <a:endParaRPr lang="en-CA"/>
                </a:p>
              </p:txBody>
            </p:sp>
          </p:grpSp>
          <p:grpSp>
            <p:nvGrpSpPr>
              <p:cNvPr id="350" name="Graphic 207">
                <a:extLst>
                  <a:ext uri="{FF2B5EF4-FFF2-40B4-BE49-F238E27FC236}">
                    <a16:creationId xmlns:a16="http://schemas.microsoft.com/office/drawing/2014/main" id="{94502E70-333D-FA45-888E-44FF02C143A5}"/>
                  </a:ext>
                </a:extLst>
              </p:cNvPr>
              <p:cNvGrpSpPr/>
              <p:nvPr/>
            </p:nvGrpSpPr>
            <p:grpSpPr>
              <a:xfrm>
                <a:off x="6398137" y="3307117"/>
                <a:ext cx="565276" cy="141095"/>
                <a:chOff x="6398137" y="3307117"/>
                <a:chExt cx="565276" cy="141095"/>
              </a:xfrm>
              <a:solidFill>
                <a:srgbClr val="FFFFFF"/>
              </a:solidFill>
            </p:grpSpPr>
            <p:sp>
              <p:nvSpPr>
                <p:cNvPr id="351" name="Freeform 350">
                  <a:extLst>
                    <a:ext uri="{FF2B5EF4-FFF2-40B4-BE49-F238E27FC236}">
                      <a16:creationId xmlns:a16="http://schemas.microsoft.com/office/drawing/2014/main" id="{FF2213EA-6B41-DD4C-B8BE-6D61AC4D25D2}"/>
                    </a:ext>
                  </a:extLst>
                </p:cNvPr>
                <p:cNvSpPr/>
                <p:nvPr/>
              </p:nvSpPr>
              <p:spPr>
                <a:xfrm>
                  <a:off x="6404200" y="3311696"/>
                  <a:ext cx="504254" cy="131703"/>
                </a:xfrm>
                <a:custGeom>
                  <a:avLst/>
                  <a:gdLst>
                    <a:gd name="connsiteX0" fmla="*/ 463024 w 504254"/>
                    <a:gd name="connsiteY0" fmla="*/ 90399 h 131703"/>
                    <a:gd name="connsiteX1" fmla="*/ 462480 w 504254"/>
                    <a:gd name="connsiteY1" fmla="*/ 90399 h 131703"/>
                    <a:gd name="connsiteX2" fmla="*/ 391101 w 504254"/>
                    <a:gd name="connsiteY2" fmla="*/ 56042 h 131703"/>
                    <a:gd name="connsiteX3" fmla="*/ 329465 w 504254"/>
                    <a:gd name="connsiteY3" fmla="*/ 50978 h 131703"/>
                    <a:gd name="connsiteX4" fmla="*/ 262635 w 504254"/>
                    <a:gd name="connsiteY4" fmla="*/ 584 h 131703"/>
                    <a:gd name="connsiteX5" fmla="*/ 213427 w 504254"/>
                    <a:gd name="connsiteY5" fmla="*/ 45036 h 131703"/>
                    <a:gd name="connsiteX6" fmla="*/ 179974 w 504254"/>
                    <a:gd name="connsiteY6" fmla="*/ 48551 h 131703"/>
                    <a:gd name="connsiteX7" fmla="*/ 110828 w 504254"/>
                    <a:gd name="connsiteY7" fmla="*/ 57498 h 131703"/>
                    <a:gd name="connsiteX8" fmla="*/ 104706 w 504254"/>
                    <a:gd name="connsiteY8" fmla="*/ 67843 h 131703"/>
                    <a:gd name="connsiteX9" fmla="*/ 98810 w 504254"/>
                    <a:gd name="connsiteY9" fmla="*/ 67341 h 131703"/>
                    <a:gd name="connsiteX10" fmla="*/ 61553 w 504254"/>
                    <a:gd name="connsiteY10" fmla="*/ 104628 h 131703"/>
                    <a:gd name="connsiteX11" fmla="*/ 62723 w 504254"/>
                    <a:gd name="connsiteY11" fmla="*/ 113667 h 131703"/>
                    <a:gd name="connsiteX12" fmla="*/ 7807 w 504254"/>
                    <a:gd name="connsiteY12" fmla="*/ 117588 h 131703"/>
                    <a:gd name="connsiteX13" fmla="*/ 0 w 504254"/>
                    <a:gd name="connsiteY13" fmla="*/ 131704 h 131703"/>
                    <a:gd name="connsiteX14" fmla="*/ 504254 w 504254"/>
                    <a:gd name="connsiteY14" fmla="*/ 131704 h 131703"/>
                    <a:gd name="connsiteX15" fmla="*/ 463066 w 504254"/>
                    <a:gd name="connsiteY15" fmla="*/ 90399 h 131703"/>
                    <a:gd name="connsiteX16" fmla="*/ 463024 w 504254"/>
                    <a:gd name="connsiteY16" fmla="*/ 90399 h 13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4254" h="131703">
                      <a:moveTo>
                        <a:pt x="463024" y="90399"/>
                      </a:moveTo>
                      <a:lnTo>
                        <a:pt x="462480" y="90399"/>
                      </a:lnTo>
                      <a:cubicBezTo>
                        <a:pt x="451341" y="62013"/>
                        <a:pt x="420213" y="47032"/>
                        <a:pt x="391101" y="56042"/>
                      </a:cubicBezTo>
                      <a:cubicBezTo>
                        <a:pt x="374162" y="40378"/>
                        <a:pt x="348729" y="38290"/>
                        <a:pt x="329465" y="50978"/>
                      </a:cubicBezTo>
                      <a:cubicBezTo>
                        <a:pt x="324915" y="18592"/>
                        <a:pt x="294992" y="-3969"/>
                        <a:pt x="262635" y="584"/>
                      </a:cubicBezTo>
                      <a:cubicBezTo>
                        <a:pt x="238700" y="3953"/>
                        <a:pt x="219218" y="21550"/>
                        <a:pt x="213427" y="45036"/>
                      </a:cubicBezTo>
                      <a:cubicBezTo>
                        <a:pt x="202346" y="40876"/>
                        <a:pt x="189952" y="42182"/>
                        <a:pt x="179974" y="48551"/>
                      </a:cubicBezTo>
                      <a:cubicBezTo>
                        <a:pt x="158410" y="31912"/>
                        <a:pt x="127454" y="35917"/>
                        <a:pt x="110828" y="57498"/>
                      </a:cubicBezTo>
                      <a:cubicBezTo>
                        <a:pt x="108374" y="60683"/>
                        <a:pt x="106316" y="64156"/>
                        <a:pt x="104706" y="67843"/>
                      </a:cubicBezTo>
                      <a:cubicBezTo>
                        <a:pt x="102758" y="67525"/>
                        <a:pt x="100784" y="67358"/>
                        <a:pt x="98810" y="67341"/>
                      </a:cubicBezTo>
                      <a:cubicBezTo>
                        <a:pt x="78233" y="67341"/>
                        <a:pt x="61553" y="84034"/>
                        <a:pt x="61553" y="104628"/>
                      </a:cubicBezTo>
                      <a:cubicBezTo>
                        <a:pt x="61578" y="107679"/>
                        <a:pt x="61971" y="110713"/>
                        <a:pt x="62723" y="113667"/>
                      </a:cubicBezTo>
                      <a:cubicBezTo>
                        <a:pt x="46478" y="99573"/>
                        <a:pt x="21891" y="101330"/>
                        <a:pt x="7807" y="117588"/>
                      </a:cubicBezTo>
                      <a:cubicBezTo>
                        <a:pt x="4249" y="121698"/>
                        <a:pt x="1589" y="126506"/>
                        <a:pt x="0" y="131704"/>
                      </a:cubicBezTo>
                      <a:lnTo>
                        <a:pt x="504254" y="131704"/>
                      </a:lnTo>
                      <a:cubicBezTo>
                        <a:pt x="504275" y="108913"/>
                        <a:pt x="485839" y="90424"/>
                        <a:pt x="463066" y="90399"/>
                      </a:cubicBezTo>
                      <a:cubicBezTo>
                        <a:pt x="463053" y="90399"/>
                        <a:pt x="463036" y="90399"/>
                        <a:pt x="463024" y="90399"/>
                      </a:cubicBezTo>
                      <a:close/>
                    </a:path>
                  </a:pathLst>
                </a:custGeom>
                <a:solidFill>
                  <a:schemeClr val="bg1"/>
                </a:solidFill>
                <a:ln w="3805" cap="flat">
                  <a:noFill/>
                  <a:prstDash val="solid"/>
                  <a:miter/>
                </a:ln>
              </p:spPr>
              <p:txBody>
                <a:bodyPr wrap="none" rtlCol="0" anchor="ctr"/>
                <a:lstStyle/>
                <a:p>
                  <a:endParaRPr lang="en-CA"/>
                </a:p>
              </p:txBody>
            </p:sp>
            <p:sp>
              <p:nvSpPr>
                <p:cNvPr id="352" name="Freeform 351">
                  <a:extLst>
                    <a:ext uri="{FF2B5EF4-FFF2-40B4-BE49-F238E27FC236}">
                      <a16:creationId xmlns:a16="http://schemas.microsoft.com/office/drawing/2014/main" id="{5E239A19-0565-2B43-A0C5-87CD55AFB0AD}"/>
                    </a:ext>
                  </a:extLst>
                </p:cNvPr>
                <p:cNvSpPr/>
                <p:nvPr/>
              </p:nvSpPr>
              <p:spPr>
                <a:xfrm>
                  <a:off x="6398137" y="3307117"/>
                  <a:ext cx="515108" cy="141095"/>
                </a:xfrm>
                <a:custGeom>
                  <a:avLst/>
                  <a:gdLst>
                    <a:gd name="connsiteX0" fmla="*/ 469254 w 515108"/>
                    <a:gd name="connsiteY0" fmla="*/ 97112 h 141095"/>
                    <a:gd name="connsiteX1" fmla="*/ 472223 w 515108"/>
                    <a:gd name="connsiteY1" fmla="*/ 100042 h 141095"/>
                    <a:gd name="connsiteX2" fmla="*/ 476405 w 515108"/>
                    <a:gd name="connsiteY2" fmla="*/ 100837 h 141095"/>
                    <a:gd name="connsiteX3" fmla="*/ 479206 w 515108"/>
                    <a:gd name="connsiteY3" fmla="*/ 101130 h 141095"/>
                    <a:gd name="connsiteX4" fmla="*/ 481590 w 515108"/>
                    <a:gd name="connsiteY4" fmla="*/ 101674 h 141095"/>
                    <a:gd name="connsiteX5" fmla="*/ 485228 w 515108"/>
                    <a:gd name="connsiteY5" fmla="*/ 103683 h 141095"/>
                    <a:gd name="connsiteX6" fmla="*/ 487862 w 515108"/>
                    <a:gd name="connsiteY6" fmla="*/ 105440 h 141095"/>
                    <a:gd name="connsiteX7" fmla="*/ 491667 w 515108"/>
                    <a:gd name="connsiteY7" fmla="*/ 107784 h 141095"/>
                    <a:gd name="connsiteX8" fmla="*/ 494218 w 515108"/>
                    <a:gd name="connsiteY8" fmla="*/ 109458 h 141095"/>
                    <a:gd name="connsiteX9" fmla="*/ 497145 w 515108"/>
                    <a:gd name="connsiteY9" fmla="*/ 113140 h 141095"/>
                    <a:gd name="connsiteX10" fmla="*/ 499069 w 515108"/>
                    <a:gd name="connsiteY10" fmla="*/ 116112 h 141095"/>
                    <a:gd name="connsiteX11" fmla="*/ 502038 w 515108"/>
                    <a:gd name="connsiteY11" fmla="*/ 121050 h 141095"/>
                    <a:gd name="connsiteX12" fmla="*/ 502623 w 515108"/>
                    <a:gd name="connsiteY12" fmla="*/ 122222 h 141095"/>
                    <a:gd name="connsiteX13" fmla="*/ 503417 w 515108"/>
                    <a:gd name="connsiteY13" fmla="*/ 124439 h 141095"/>
                    <a:gd name="connsiteX14" fmla="*/ 504212 w 515108"/>
                    <a:gd name="connsiteY14" fmla="*/ 127160 h 141095"/>
                    <a:gd name="connsiteX15" fmla="*/ 504797 w 515108"/>
                    <a:gd name="connsiteY15" fmla="*/ 129712 h 141095"/>
                    <a:gd name="connsiteX16" fmla="*/ 505048 w 515108"/>
                    <a:gd name="connsiteY16" fmla="*/ 131219 h 141095"/>
                    <a:gd name="connsiteX17" fmla="*/ 505048 w 515108"/>
                    <a:gd name="connsiteY17" fmla="*/ 131219 h 141095"/>
                    <a:gd name="connsiteX18" fmla="*/ 493340 w 515108"/>
                    <a:gd name="connsiteY18" fmla="*/ 131219 h 141095"/>
                    <a:gd name="connsiteX19" fmla="*/ 468460 w 515108"/>
                    <a:gd name="connsiteY19" fmla="*/ 132474 h 141095"/>
                    <a:gd name="connsiteX20" fmla="*/ 465073 w 515108"/>
                    <a:gd name="connsiteY20" fmla="*/ 132684 h 141095"/>
                    <a:gd name="connsiteX21" fmla="*/ 410712 w 515108"/>
                    <a:gd name="connsiteY21" fmla="*/ 131219 h 141095"/>
                    <a:gd name="connsiteX22" fmla="*/ 383574 w 515108"/>
                    <a:gd name="connsiteY22" fmla="*/ 131847 h 141095"/>
                    <a:gd name="connsiteX23" fmla="*/ 302117 w 515108"/>
                    <a:gd name="connsiteY23" fmla="*/ 131219 h 141095"/>
                    <a:gd name="connsiteX24" fmla="*/ 264985 w 515108"/>
                    <a:gd name="connsiteY24" fmla="*/ 131554 h 141095"/>
                    <a:gd name="connsiteX25" fmla="*/ 259131 w 515108"/>
                    <a:gd name="connsiteY25" fmla="*/ 131219 h 141095"/>
                    <a:gd name="connsiteX26" fmla="*/ 233122 w 515108"/>
                    <a:gd name="connsiteY26" fmla="*/ 131219 h 141095"/>
                    <a:gd name="connsiteX27" fmla="*/ 219030 w 515108"/>
                    <a:gd name="connsiteY27" fmla="*/ 131554 h 141095"/>
                    <a:gd name="connsiteX28" fmla="*/ 205942 w 515108"/>
                    <a:gd name="connsiteY28" fmla="*/ 131554 h 141095"/>
                    <a:gd name="connsiteX29" fmla="*/ 198624 w 515108"/>
                    <a:gd name="connsiteY29" fmla="*/ 131930 h 141095"/>
                    <a:gd name="connsiteX30" fmla="*/ 176545 w 515108"/>
                    <a:gd name="connsiteY30" fmla="*/ 131554 h 141095"/>
                    <a:gd name="connsiteX31" fmla="*/ 157310 w 515108"/>
                    <a:gd name="connsiteY31" fmla="*/ 131554 h 141095"/>
                    <a:gd name="connsiteX32" fmla="*/ 130172 w 515108"/>
                    <a:gd name="connsiteY32" fmla="*/ 131554 h 141095"/>
                    <a:gd name="connsiteX33" fmla="*/ 112066 w 515108"/>
                    <a:gd name="connsiteY33" fmla="*/ 131972 h 141095"/>
                    <a:gd name="connsiteX34" fmla="*/ 83798 w 515108"/>
                    <a:gd name="connsiteY34" fmla="*/ 131554 h 141095"/>
                    <a:gd name="connsiteX35" fmla="*/ 62305 w 515108"/>
                    <a:gd name="connsiteY35" fmla="*/ 131554 h 141095"/>
                    <a:gd name="connsiteX36" fmla="*/ 27222 w 515108"/>
                    <a:gd name="connsiteY36" fmla="*/ 131554 h 141095"/>
                    <a:gd name="connsiteX37" fmla="*/ 13799 w 515108"/>
                    <a:gd name="connsiteY37" fmla="*/ 131554 h 141095"/>
                    <a:gd name="connsiteX38" fmla="*/ 13799 w 515108"/>
                    <a:gd name="connsiteY38" fmla="*/ 131554 h 141095"/>
                    <a:gd name="connsiteX39" fmla="*/ 13799 w 515108"/>
                    <a:gd name="connsiteY39" fmla="*/ 131554 h 141095"/>
                    <a:gd name="connsiteX40" fmla="*/ 13799 w 515108"/>
                    <a:gd name="connsiteY40" fmla="*/ 131554 h 141095"/>
                    <a:gd name="connsiteX41" fmla="*/ 13799 w 515108"/>
                    <a:gd name="connsiteY41" fmla="*/ 131219 h 141095"/>
                    <a:gd name="connsiteX42" fmla="*/ 14134 w 515108"/>
                    <a:gd name="connsiteY42" fmla="*/ 130633 h 141095"/>
                    <a:gd name="connsiteX43" fmla="*/ 14844 w 515108"/>
                    <a:gd name="connsiteY43" fmla="*/ 129545 h 141095"/>
                    <a:gd name="connsiteX44" fmla="*/ 17019 w 515108"/>
                    <a:gd name="connsiteY44" fmla="*/ 126532 h 141095"/>
                    <a:gd name="connsiteX45" fmla="*/ 20448 w 515108"/>
                    <a:gd name="connsiteY45" fmla="*/ 122933 h 141095"/>
                    <a:gd name="connsiteX46" fmla="*/ 31696 w 515108"/>
                    <a:gd name="connsiteY46" fmla="*/ 115693 h 141095"/>
                    <a:gd name="connsiteX47" fmla="*/ 40059 w 515108"/>
                    <a:gd name="connsiteY47" fmla="*/ 112806 h 141095"/>
                    <a:gd name="connsiteX48" fmla="*/ 43154 w 515108"/>
                    <a:gd name="connsiteY48" fmla="*/ 112429 h 141095"/>
                    <a:gd name="connsiteX49" fmla="*/ 50931 w 515108"/>
                    <a:gd name="connsiteY49" fmla="*/ 113391 h 141095"/>
                    <a:gd name="connsiteX50" fmla="*/ 55782 w 515108"/>
                    <a:gd name="connsiteY50" fmla="*/ 115065 h 141095"/>
                    <a:gd name="connsiteX51" fmla="*/ 58333 w 515108"/>
                    <a:gd name="connsiteY51" fmla="*/ 116279 h 141095"/>
                    <a:gd name="connsiteX52" fmla="*/ 60465 w 515108"/>
                    <a:gd name="connsiteY52" fmla="*/ 117493 h 141095"/>
                    <a:gd name="connsiteX53" fmla="*/ 63141 w 515108"/>
                    <a:gd name="connsiteY53" fmla="*/ 119250 h 141095"/>
                    <a:gd name="connsiteX54" fmla="*/ 75686 w 515108"/>
                    <a:gd name="connsiteY54" fmla="*/ 129880 h 141095"/>
                    <a:gd name="connsiteX55" fmla="*/ 75895 w 515108"/>
                    <a:gd name="connsiteY55" fmla="*/ 128959 h 141095"/>
                    <a:gd name="connsiteX56" fmla="*/ 75393 w 515108"/>
                    <a:gd name="connsiteY56" fmla="*/ 126783 h 141095"/>
                    <a:gd name="connsiteX57" fmla="*/ 74348 w 515108"/>
                    <a:gd name="connsiteY57" fmla="*/ 122096 h 141095"/>
                    <a:gd name="connsiteX58" fmla="*/ 72466 w 515108"/>
                    <a:gd name="connsiteY58" fmla="*/ 112764 h 141095"/>
                    <a:gd name="connsiteX59" fmla="*/ 72466 w 515108"/>
                    <a:gd name="connsiteY59" fmla="*/ 108579 h 141095"/>
                    <a:gd name="connsiteX60" fmla="*/ 72466 w 515108"/>
                    <a:gd name="connsiteY60" fmla="*/ 106654 h 141095"/>
                    <a:gd name="connsiteX61" fmla="*/ 73052 w 515108"/>
                    <a:gd name="connsiteY61" fmla="*/ 102804 h 141095"/>
                    <a:gd name="connsiteX62" fmla="*/ 75770 w 515108"/>
                    <a:gd name="connsiteY62" fmla="*/ 95104 h 141095"/>
                    <a:gd name="connsiteX63" fmla="*/ 82544 w 515108"/>
                    <a:gd name="connsiteY63" fmla="*/ 85479 h 141095"/>
                    <a:gd name="connsiteX64" fmla="*/ 92412 w 515108"/>
                    <a:gd name="connsiteY64" fmla="*/ 78783 h 141095"/>
                    <a:gd name="connsiteX65" fmla="*/ 103786 w 515108"/>
                    <a:gd name="connsiteY65" fmla="*/ 76397 h 141095"/>
                    <a:gd name="connsiteX66" fmla="*/ 106420 w 515108"/>
                    <a:gd name="connsiteY66" fmla="*/ 76397 h 141095"/>
                    <a:gd name="connsiteX67" fmla="*/ 110937 w 515108"/>
                    <a:gd name="connsiteY67" fmla="*/ 76816 h 141095"/>
                    <a:gd name="connsiteX68" fmla="*/ 113362 w 515108"/>
                    <a:gd name="connsiteY68" fmla="*/ 76816 h 141095"/>
                    <a:gd name="connsiteX69" fmla="*/ 114449 w 515108"/>
                    <a:gd name="connsiteY69" fmla="*/ 74640 h 141095"/>
                    <a:gd name="connsiteX70" fmla="*/ 115495 w 515108"/>
                    <a:gd name="connsiteY70" fmla="*/ 72505 h 141095"/>
                    <a:gd name="connsiteX71" fmla="*/ 116331 w 515108"/>
                    <a:gd name="connsiteY71" fmla="*/ 70832 h 141095"/>
                    <a:gd name="connsiteX72" fmla="*/ 127077 w 515108"/>
                    <a:gd name="connsiteY72" fmla="*/ 57984 h 141095"/>
                    <a:gd name="connsiteX73" fmla="*/ 179430 w 515108"/>
                    <a:gd name="connsiteY73" fmla="*/ 54260 h 141095"/>
                    <a:gd name="connsiteX74" fmla="*/ 180601 w 515108"/>
                    <a:gd name="connsiteY74" fmla="*/ 55013 h 141095"/>
                    <a:gd name="connsiteX75" fmla="*/ 182734 w 515108"/>
                    <a:gd name="connsiteY75" fmla="*/ 56478 h 141095"/>
                    <a:gd name="connsiteX76" fmla="*/ 185076 w 515108"/>
                    <a:gd name="connsiteY76" fmla="*/ 58193 h 141095"/>
                    <a:gd name="connsiteX77" fmla="*/ 185661 w 515108"/>
                    <a:gd name="connsiteY77" fmla="*/ 58612 h 141095"/>
                    <a:gd name="connsiteX78" fmla="*/ 186288 w 515108"/>
                    <a:gd name="connsiteY78" fmla="*/ 58277 h 141095"/>
                    <a:gd name="connsiteX79" fmla="*/ 187543 w 515108"/>
                    <a:gd name="connsiteY79" fmla="*/ 57524 h 141095"/>
                    <a:gd name="connsiteX80" fmla="*/ 190052 w 515108"/>
                    <a:gd name="connsiteY80" fmla="*/ 56017 h 141095"/>
                    <a:gd name="connsiteX81" fmla="*/ 191599 w 515108"/>
                    <a:gd name="connsiteY81" fmla="*/ 55180 h 141095"/>
                    <a:gd name="connsiteX82" fmla="*/ 194024 w 515108"/>
                    <a:gd name="connsiteY82" fmla="*/ 54092 h 141095"/>
                    <a:gd name="connsiteX83" fmla="*/ 212674 w 515108"/>
                    <a:gd name="connsiteY83" fmla="*/ 52418 h 141095"/>
                    <a:gd name="connsiteX84" fmla="*/ 213970 w 515108"/>
                    <a:gd name="connsiteY84" fmla="*/ 52711 h 141095"/>
                    <a:gd name="connsiteX85" fmla="*/ 216186 w 515108"/>
                    <a:gd name="connsiteY85" fmla="*/ 53339 h 141095"/>
                    <a:gd name="connsiteX86" fmla="*/ 220828 w 515108"/>
                    <a:gd name="connsiteY86" fmla="*/ 55013 h 141095"/>
                    <a:gd name="connsiteX87" fmla="*/ 221999 w 515108"/>
                    <a:gd name="connsiteY87" fmla="*/ 55431 h 141095"/>
                    <a:gd name="connsiteX88" fmla="*/ 222333 w 515108"/>
                    <a:gd name="connsiteY88" fmla="*/ 55180 h 141095"/>
                    <a:gd name="connsiteX89" fmla="*/ 222333 w 515108"/>
                    <a:gd name="connsiteY89" fmla="*/ 54636 h 141095"/>
                    <a:gd name="connsiteX90" fmla="*/ 223002 w 515108"/>
                    <a:gd name="connsiteY90" fmla="*/ 52376 h 141095"/>
                    <a:gd name="connsiteX91" fmla="*/ 224340 w 515108"/>
                    <a:gd name="connsiteY91" fmla="*/ 47815 h 141095"/>
                    <a:gd name="connsiteX92" fmla="*/ 225344 w 515108"/>
                    <a:gd name="connsiteY92" fmla="*/ 44886 h 141095"/>
                    <a:gd name="connsiteX93" fmla="*/ 226222 w 515108"/>
                    <a:gd name="connsiteY93" fmla="*/ 42751 h 141095"/>
                    <a:gd name="connsiteX94" fmla="*/ 228146 w 515108"/>
                    <a:gd name="connsiteY94" fmla="*/ 38776 h 141095"/>
                    <a:gd name="connsiteX95" fmla="*/ 232327 w 515108"/>
                    <a:gd name="connsiteY95" fmla="*/ 31912 h 141095"/>
                    <a:gd name="connsiteX96" fmla="*/ 233791 w 515108"/>
                    <a:gd name="connsiteY96" fmla="*/ 30113 h 141095"/>
                    <a:gd name="connsiteX97" fmla="*/ 252232 w 515108"/>
                    <a:gd name="connsiteY97" fmla="*/ 15341 h 141095"/>
                    <a:gd name="connsiteX98" fmla="*/ 266825 w 515108"/>
                    <a:gd name="connsiteY98" fmla="*/ 10026 h 141095"/>
                    <a:gd name="connsiteX99" fmla="*/ 280331 w 515108"/>
                    <a:gd name="connsiteY99" fmla="*/ 9147 h 141095"/>
                    <a:gd name="connsiteX100" fmla="*/ 302034 w 515108"/>
                    <a:gd name="connsiteY100" fmla="*/ 15926 h 141095"/>
                    <a:gd name="connsiteX101" fmla="*/ 305881 w 515108"/>
                    <a:gd name="connsiteY101" fmla="*/ 18354 h 141095"/>
                    <a:gd name="connsiteX102" fmla="*/ 315833 w 515108"/>
                    <a:gd name="connsiteY102" fmla="*/ 26723 h 141095"/>
                    <a:gd name="connsiteX103" fmla="*/ 328378 w 515108"/>
                    <a:gd name="connsiteY103" fmla="*/ 47982 h 141095"/>
                    <a:gd name="connsiteX104" fmla="*/ 328963 w 515108"/>
                    <a:gd name="connsiteY104" fmla="*/ 49949 h 141095"/>
                    <a:gd name="connsiteX105" fmla="*/ 329214 w 515108"/>
                    <a:gd name="connsiteY105" fmla="*/ 50828 h 141095"/>
                    <a:gd name="connsiteX106" fmla="*/ 329507 w 515108"/>
                    <a:gd name="connsiteY106" fmla="*/ 52000 h 141095"/>
                    <a:gd name="connsiteX107" fmla="*/ 329967 w 515108"/>
                    <a:gd name="connsiteY107" fmla="*/ 54301 h 141095"/>
                    <a:gd name="connsiteX108" fmla="*/ 330887 w 515108"/>
                    <a:gd name="connsiteY108" fmla="*/ 58947 h 141095"/>
                    <a:gd name="connsiteX109" fmla="*/ 331347 w 515108"/>
                    <a:gd name="connsiteY109" fmla="*/ 61290 h 141095"/>
                    <a:gd name="connsiteX110" fmla="*/ 331597 w 515108"/>
                    <a:gd name="connsiteY110" fmla="*/ 62420 h 141095"/>
                    <a:gd name="connsiteX111" fmla="*/ 331597 w 515108"/>
                    <a:gd name="connsiteY111" fmla="*/ 63006 h 141095"/>
                    <a:gd name="connsiteX112" fmla="*/ 332015 w 515108"/>
                    <a:gd name="connsiteY112" fmla="*/ 63006 h 141095"/>
                    <a:gd name="connsiteX113" fmla="*/ 339961 w 515108"/>
                    <a:gd name="connsiteY113" fmla="*/ 57859 h 141095"/>
                    <a:gd name="connsiteX114" fmla="*/ 341759 w 515108"/>
                    <a:gd name="connsiteY114" fmla="*/ 56854 h 141095"/>
                    <a:gd name="connsiteX115" fmla="*/ 343055 w 515108"/>
                    <a:gd name="connsiteY115" fmla="*/ 56185 h 141095"/>
                    <a:gd name="connsiteX116" fmla="*/ 344560 w 515108"/>
                    <a:gd name="connsiteY116" fmla="*/ 55473 h 141095"/>
                    <a:gd name="connsiteX117" fmla="*/ 369649 w 515108"/>
                    <a:gd name="connsiteY117" fmla="*/ 52795 h 141095"/>
                    <a:gd name="connsiteX118" fmla="*/ 387421 w 515108"/>
                    <a:gd name="connsiteY118" fmla="*/ 60035 h 141095"/>
                    <a:gd name="connsiteX119" fmla="*/ 390725 w 515108"/>
                    <a:gd name="connsiteY119" fmla="*/ 62462 h 141095"/>
                    <a:gd name="connsiteX120" fmla="*/ 393526 w 515108"/>
                    <a:gd name="connsiteY120" fmla="*/ 64889 h 141095"/>
                    <a:gd name="connsiteX121" fmla="*/ 395157 w 515108"/>
                    <a:gd name="connsiteY121" fmla="*/ 66312 h 141095"/>
                    <a:gd name="connsiteX122" fmla="*/ 397248 w 515108"/>
                    <a:gd name="connsiteY122" fmla="*/ 65726 h 141095"/>
                    <a:gd name="connsiteX123" fmla="*/ 399339 w 515108"/>
                    <a:gd name="connsiteY123" fmla="*/ 65140 h 141095"/>
                    <a:gd name="connsiteX124" fmla="*/ 400760 w 515108"/>
                    <a:gd name="connsiteY124" fmla="*/ 64722 h 141095"/>
                    <a:gd name="connsiteX125" fmla="*/ 402684 w 515108"/>
                    <a:gd name="connsiteY125" fmla="*/ 64261 h 141095"/>
                    <a:gd name="connsiteX126" fmla="*/ 406489 w 515108"/>
                    <a:gd name="connsiteY126" fmla="*/ 63592 h 141095"/>
                    <a:gd name="connsiteX127" fmla="*/ 414308 w 515108"/>
                    <a:gd name="connsiteY127" fmla="*/ 63048 h 141095"/>
                    <a:gd name="connsiteX128" fmla="*/ 417654 w 515108"/>
                    <a:gd name="connsiteY128" fmla="*/ 63048 h 141095"/>
                    <a:gd name="connsiteX129" fmla="*/ 423801 w 515108"/>
                    <a:gd name="connsiteY129" fmla="*/ 63927 h 141095"/>
                    <a:gd name="connsiteX130" fmla="*/ 424762 w 515108"/>
                    <a:gd name="connsiteY130" fmla="*/ 63927 h 141095"/>
                    <a:gd name="connsiteX131" fmla="*/ 429237 w 515108"/>
                    <a:gd name="connsiteY131" fmla="*/ 63927 h 141095"/>
                    <a:gd name="connsiteX132" fmla="*/ 429864 w 515108"/>
                    <a:gd name="connsiteY132" fmla="*/ 63927 h 141095"/>
                    <a:gd name="connsiteX133" fmla="*/ 438227 w 515108"/>
                    <a:gd name="connsiteY133" fmla="*/ 68865 h 141095"/>
                    <a:gd name="connsiteX134" fmla="*/ 442409 w 515108"/>
                    <a:gd name="connsiteY134" fmla="*/ 70664 h 141095"/>
                    <a:gd name="connsiteX135" fmla="*/ 448179 w 515108"/>
                    <a:gd name="connsiteY135" fmla="*/ 75309 h 141095"/>
                    <a:gd name="connsiteX136" fmla="*/ 452779 w 515108"/>
                    <a:gd name="connsiteY136" fmla="*/ 80080 h 141095"/>
                    <a:gd name="connsiteX137" fmla="*/ 455539 w 515108"/>
                    <a:gd name="connsiteY137" fmla="*/ 83009 h 141095"/>
                    <a:gd name="connsiteX138" fmla="*/ 458173 w 515108"/>
                    <a:gd name="connsiteY138" fmla="*/ 86232 h 141095"/>
                    <a:gd name="connsiteX139" fmla="*/ 461936 w 515108"/>
                    <a:gd name="connsiteY139" fmla="*/ 93723 h 141095"/>
                    <a:gd name="connsiteX140" fmla="*/ 466118 w 515108"/>
                    <a:gd name="connsiteY140" fmla="*/ 95773 h 141095"/>
                    <a:gd name="connsiteX141" fmla="*/ 468000 w 515108"/>
                    <a:gd name="connsiteY141" fmla="*/ 97029 h 141095"/>
                    <a:gd name="connsiteX142" fmla="*/ 468000 w 515108"/>
                    <a:gd name="connsiteY142" fmla="*/ 97029 h 141095"/>
                    <a:gd name="connsiteX143" fmla="*/ 468502 w 515108"/>
                    <a:gd name="connsiteY143" fmla="*/ 95020 h 141095"/>
                    <a:gd name="connsiteX144" fmla="*/ 467916 w 515108"/>
                    <a:gd name="connsiteY144" fmla="*/ 91923 h 141095"/>
                    <a:gd name="connsiteX145" fmla="*/ 467916 w 515108"/>
                    <a:gd name="connsiteY145" fmla="*/ 91923 h 141095"/>
                    <a:gd name="connsiteX146" fmla="*/ 470843 w 515108"/>
                    <a:gd name="connsiteY146" fmla="*/ 93932 h 141095"/>
                    <a:gd name="connsiteX147" fmla="*/ 470843 w 515108"/>
                    <a:gd name="connsiteY147" fmla="*/ 93932 h 141095"/>
                    <a:gd name="connsiteX148" fmla="*/ 471763 w 515108"/>
                    <a:gd name="connsiteY148" fmla="*/ 92676 h 141095"/>
                    <a:gd name="connsiteX149" fmla="*/ 469840 w 515108"/>
                    <a:gd name="connsiteY149" fmla="*/ 87027 h 141095"/>
                    <a:gd name="connsiteX150" fmla="*/ 456835 w 515108"/>
                    <a:gd name="connsiteY150" fmla="*/ 70832 h 141095"/>
                    <a:gd name="connsiteX151" fmla="*/ 446088 w 515108"/>
                    <a:gd name="connsiteY151" fmla="*/ 62462 h 141095"/>
                    <a:gd name="connsiteX152" fmla="*/ 435969 w 515108"/>
                    <a:gd name="connsiteY152" fmla="*/ 57775 h 141095"/>
                    <a:gd name="connsiteX153" fmla="*/ 425432 w 515108"/>
                    <a:gd name="connsiteY153" fmla="*/ 55013 h 141095"/>
                    <a:gd name="connsiteX154" fmla="*/ 420790 w 515108"/>
                    <a:gd name="connsiteY154" fmla="*/ 53674 h 141095"/>
                    <a:gd name="connsiteX155" fmla="*/ 418825 w 515108"/>
                    <a:gd name="connsiteY155" fmla="*/ 53674 h 141095"/>
                    <a:gd name="connsiteX156" fmla="*/ 417361 w 515108"/>
                    <a:gd name="connsiteY156" fmla="*/ 53674 h 141095"/>
                    <a:gd name="connsiteX157" fmla="*/ 413598 w 515108"/>
                    <a:gd name="connsiteY157" fmla="*/ 53674 h 141095"/>
                    <a:gd name="connsiteX158" fmla="*/ 408413 w 515108"/>
                    <a:gd name="connsiteY158" fmla="*/ 53925 h 141095"/>
                    <a:gd name="connsiteX159" fmla="*/ 401388 w 515108"/>
                    <a:gd name="connsiteY159" fmla="*/ 54929 h 141095"/>
                    <a:gd name="connsiteX160" fmla="*/ 398126 w 515108"/>
                    <a:gd name="connsiteY160" fmla="*/ 55724 h 141095"/>
                    <a:gd name="connsiteX161" fmla="*/ 397624 w 515108"/>
                    <a:gd name="connsiteY161" fmla="*/ 55724 h 141095"/>
                    <a:gd name="connsiteX162" fmla="*/ 396871 w 515108"/>
                    <a:gd name="connsiteY162" fmla="*/ 55138 h 141095"/>
                    <a:gd name="connsiteX163" fmla="*/ 394446 w 515108"/>
                    <a:gd name="connsiteY163" fmla="*/ 53297 h 141095"/>
                    <a:gd name="connsiteX164" fmla="*/ 389596 w 515108"/>
                    <a:gd name="connsiteY164" fmla="*/ 50200 h 141095"/>
                    <a:gd name="connsiteX165" fmla="*/ 366012 w 515108"/>
                    <a:gd name="connsiteY165" fmla="*/ 42960 h 141095"/>
                    <a:gd name="connsiteX166" fmla="*/ 339961 w 515108"/>
                    <a:gd name="connsiteY166" fmla="*/ 47648 h 141095"/>
                    <a:gd name="connsiteX167" fmla="*/ 338539 w 515108"/>
                    <a:gd name="connsiteY167" fmla="*/ 48317 h 141095"/>
                    <a:gd name="connsiteX168" fmla="*/ 338204 w 515108"/>
                    <a:gd name="connsiteY168" fmla="*/ 48317 h 141095"/>
                    <a:gd name="connsiteX169" fmla="*/ 338204 w 515108"/>
                    <a:gd name="connsiteY169" fmla="*/ 48317 h 141095"/>
                    <a:gd name="connsiteX170" fmla="*/ 338204 w 515108"/>
                    <a:gd name="connsiteY170" fmla="*/ 47899 h 141095"/>
                    <a:gd name="connsiteX171" fmla="*/ 338204 w 515108"/>
                    <a:gd name="connsiteY171" fmla="*/ 47899 h 141095"/>
                    <a:gd name="connsiteX172" fmla="*/ 338204 w 515108"/>
                    <a:gd name="connsiteY172" fmla="*/ 47396 h 141095"/>
                    <a:gd name="connsiteX173" fmla="*/ 337703 w 515108"/>
                    <a:gd name="connsiteY173" fmla="*/ 45639 h 141095"/>
                    <a:gd name="connsiteX174" fmla="*/ 336657 w 515108"/>
                    <a:gd name="connsiteY174" fmla="*/ 42207 h 141095"/>
                    <a:gd name="connsiteX175" fmla="*/ 333981 w 515108"/>
                    <a:gd name="connsiteY175" fmla="*/ 35763 h 141095"/>
                    <a:gd name="connsiteX176" fmla="*/ 322565 w 515108"/>
                    <a:gd name="connsiteY176" fmla="*/ 19023 h 141095"/>
                    <a:gd name="connsiteX177" fmla="*/ 283719 w 515108"/>
                    <a:gd name="connsiteY177" fmla="*/ 401 h 141095"/>
                    <a:gd name="connsiteX178" fmla="*/ 262811 w 515108"/>
                    <a:gd name="connsiteY178" fmla="*/ 1363 h 141095"/>
                    <a:gd name="connsiteX179" fmla="*/ 238265 w 515108"/>
                    <a:gd name="connsiteY179" fmla="*/ 12453 h 141095"/>
                    <a:gd name="connsiteX180" fmla="*/ 216396 w 515108"/>
                    <a:gd name="connsiteY180" fmla="*/ 41747 h 141095"/>
                    <a:gd name="connsiteX181" fmla="*/ 215810 w 515108"/>
                    <a:gd name="connsiteY181" fmla="*/ 43295 h 141095"/>
                    <a:gd name="connsiteX182" fmla="*/ 215810 w 515108"/>
                    <a:gd name="connsiteY182" fmla="*/ 43295 h 141095"/>
                    <a:gd name="connsiteX183" fmla="*/ 215810 w 515108"/>
                    <a:gd name="connsiteY183" fmla="*/ 43295 h 141095"/>
                    <a:gd name="connsiteX184" fmla="*/ 215559 w 515108"/>
                    <a:gd name="connsiteY184" fmla="*/ 43295 h 141095"/>
                    <a:gd name="connsiteX185" fmla="*/ 213761 w 515108"/>
                    <a:gd name="connsiteY185" fmla="*/ 42960 h 141095"/>
                    <a:gd name="connsiteX186" fmla="*/ 199042 w 515108"/>
                    <a:gd name="connsiteY186" fmla="*/ 42960 h 141095"/>
                    <a:gd name="connsiteX187" fmla="*/ 191975 w 515108"/>
                    <a:gd name="connsiteY187" fmla="*/ 44844 h 141095"/>
                    <a:gd name="connsiteX188" fmla="*/ 188588 w 515108"/>
                    <a:gd name="connsiteY188" fmla="*/ 46225 h 141095"/>
                    <a:gd name="connsiteX189" fmla="*/ 186330 w 515108"/>
                    <a:gd name="connsiteY189" fmla="*/ 47355 h 141095"/>
                    <a:gd name="connsiteX190" fmla="*/ 186330 w 515108"/>
                    <a:gd name="connsiteY190" fmla="*/ 47355 h 141095"/>
                    <a:gd name="connsiteX191" fmla="*/ 186330 w 515108"/>
                    <a:gd name="connsiteY191" fmla="*/ 47355 h 141095"/>
                    <a:gd name="connsiteX192" fmla="*/ 185076 w 515108"/>
                    <a:gd name="connsiteY192" fmla="*/ 46559 h 141095"/>
                    <a:gd name="connsiteX193" fmla="*/ 178887 w 515108"/>
                    <a:gd name="connsiteY193" fmla="*/ 43212 h 141095"/>
                    <a:gd name="connsiteX194" fmla="*/ 165590 w 515108"/>
                    <a:gd name="connsiteY194" fmla="*/ 39027 h 141095"/>
                    <a:gd name="connsiteX195" fmla="*/ 138702 w 515108"/>
                    <a:gd name="connsiteY195" fmla="*/ 41203 h 141095"/>
                    <a:gd name="connsiteX196" fmla="*/ 118045 w 515108"/>
                    <a:gd name="connsiteY196" fmla="*/ 54050 h 141095"/>
                    <a:gd name="connsiteX197" fmla="*/ 112191 w 515108"/>
                    <a:gd name="connsiteY197" fmla="*/ 60955 h 141095"/>
                    <a:gd name="connsiteX198" fmla="*/ 108009 w 515108"/>
                    <a:gd name="connsiteY198" fmla="*/ 67442 h 141095"/>
                    <a:gd name="connsiteX199" fmla="*/ 107675 w 515108"/>
                    <a:gd name="connsiteY199" fmla="*/ 67442 h 141095"/>
                    <a:gd name="connsiteX200" fmla="*/ 104915 w 515108"/>
                    <a:gd name="connsiteY200" fmla="*/ 67191 h 141095"/>
                    <a:gd name="connsiteX201" fmla="*/ 97765 w 515108"/>
                    <a:gd name="connsiteY201" fmla="*/ 67860 h 141095"/>
                    <a:gd name="connsiteX202" fmla="*/ 82376 w 515108"/>
                    <a:gd name="connsiteY202" fmla="*/ 73803 h 141095"/>
                    <a:gd name="connsiteX203" fmla="*/ 64772 w 515108"/>
                    <a:gd name="connsiteY203" fmla="*/ 97531 h 141095"/>
                    <a:gd name="connsiteX204" fmla="*/ 63350 w 515108"/>
                    <a:gd name="connsiteY204" fmla="*/ 105273 h 141095"/>
                    <a:gd name="connsiteX205" fmla="*/ 63350 w 515108"/>
                    <a:gd name="connsiteY205" fmla="*/ 107282 h 141095"/>
                    <a:gd name="connsiteX206" fmla="*/ 63350 w 515108"/>
                    <a:gd name="connsiteY206" fmla="*/ 108202 h 141095"/>
                    <a:gd name="connsiteX207" fmla="*/ 63350 w 515108"/>
                    <a:gd name="connsiteY207" fmla="*/ 108202 h 141095"/>
                    <a:gd name="connsiteX208" fmla="*/ 63350 w 515108"/>
                    <a:gd name="connsiteY208" fmla="*/ 108621 h 141095"/>
                    <a:gd name="connsiteX209" fmla="*/ 63350 w 515108"/>
                    <a:gd name="connsiteY209" fmla="*/ 109081 h 141095"/>
                    <a:gd name="connsiteX210" fmla="*/ 63350 w 515108"/>
                    <a:gd name="connsiteY210" fmla="*/ 109290 h 141095"/>
                    <a:gd name="connsiteX211" fmla="*/ 63350 w 515108"/>
                    <a:gd name="connsiteY211" fmla="*/ 109290 h 141095"/>
                    <a:gd name="connsiteX212" fmla="*/ 62598 w 515108"/>
                    <a:gd name="connsiteY212" fmla="*/ 108830 h 141095"/>
                    <a:gd name="connsiteX213" fmla="*/ 60716 w 515108"/>
                    <a:gd name="connsiteY213" fmla="*/ 107951 h 141095"/>
                    <a:gd name="connsiteX214" fmla="*/ 57747 w 515108"/>
                    <a:gd name="connsiteY214" fmla="*/ 106821 h 141095"/>
                    <a:gd name="connsiteX215" fmla="*/ 51977 w 515108"/>
                    <a:gd name="connsiteY215" fmla="*/ 105231 h 141095"/>
                    <a:gd name="connsiteX216" fmla="*/ 41188 w 515108"/>
                    <a:gd name="connsiteY216" fmla="*/ 104520 h 141095"/>
                    <a:gd name="connsiteX217" fmla="*/ 9409 w 515108"/>
                    <a:gd name="connsiteY217" fmla="*/ 121259 h 141095"/>
                    <a:gd name="connsiteX218" fmla="*/ 6021 w 515108"/>
                    <a:gd name="connsiteY218" fmla="*/ 126113 h 141095"/>
                    <a:gd name="connsiteX219" fmla="*/ 4892 w 515108"/>
                    <a:gd name="connsiteY219" fmla="*/ 128080 h 141095"/>
                    <a:gd name="connsiteX220" fmla="*/ 3805 w 515108"/>
                    <a:gd name="connsiteY220" fmla="*/ 130424 h 141095"/>
                    <a:gd name="connsiteX221" fmla="*/ 1798 w 515108"/>
                    <a:gd name="connsiteY221" fmla="*/ 135278 h 141095"/>
                    <a:gd name="connsiteX222" fmla="*/ 0 w 515108"/>
                    <a:gd name="connsiteY222" fmla="*/ 140467 h 141095"/>
                    <a:gd name="connsiteX223" fmla="*/ 5394 w 515108"/>
                    <a:gd name="connsiteY223" fmla="*/ 140886 h 141095"/>
                    <a:gd name="connsiteX224" fmla="*/ 11541 w 515108"/>
                    <a:gd name="connsiteY224" fmla="*/ 140886 h 141095"/>
                    <a:gd name="connsiteX225" fmla="*/ 16099 w 515108"/>
                    <a:gd name="connsiteY225" fmla="*/ 140886 h 141095"/>
                    <a:gd name="connsiteX226" fmla="*/ 42108 w 515108"/>
                    <a:gd name="connsiteY226" fmla="*/ 140426 h 141095"/>
                    <a:gd name="connsiteX227" fmla="*/ 65860 w 515108"/>
                    <a:gd name="connsiteY227" fmla="*/ 140426 h 141095"/>
                    <a:gd name="connsiteX228" fmla="*/ 113362 w 515108"/>
                    <a:gd name="connsiteY228" fmla="*/ 140426 h 141095"/>
                    <a:gd name="connsiteX229" fmla="*/ 158648 w 515108"/>
                    <a:gd name="connsiteY229" fmla="*/ 140886 h 141095"/>
                    <a:gd name="connsiteX230" fmla="*/ 190930 w 515108"/>
                    <a:gd name="connsiteY230" fmla="*/ 140509 h 141095"/>
                    <a:gd name="connsiteX231" fmla="*/ 219699 w 515108"/>
                    <a:gd name="connsiteY231" fmla="*/ 141095 h 141095"/>
                    <a:gd name="connsiteX232" fmla="*/ 322649 w 515108"/>
                    <a:gd name="connsiteY232" fmla="*/ 140426 h 141095"/>
                    <a:gd name="connsiteX233" fmla="*/ 390515 w 515108"/>
                    <a:gd name="connsiteY233" fmla="*/ 140635 h 141095"/>
                    <a:gd name="connsiteX234" fmla="*/ 445963 w 515108"/>
                    <a:gd name="connsiteY234" fmla="*/ 140426 h 141095"/>
                    <a:gd name="connsiteX235" fmla="*/ 500323 w 515108"/>
                    <a:gd name="connsiteY235" fmla="*/ 140426 h 141095"/>
                    <a:gd name="connsiteX236" fmla="*/ 506261 w 515108"/>
                    <a:gd name="connsiteY236" fmla="*/ 140426 h 141095"/>
                    <a:gd name="connsiteX237" fmla="*/ 511488 w 515108"/>
                    <a:gd name="connsiteY237" fmla="*/ 140426 h 141095"/>
                    <a:gd name="connsiteX238" fmla="*/ 515000 w 515108"/>
                    <a:gd name="connsiteY238" fmla="*/ 138584 h 141095"/>
                    <a:gd name="connsiteX239" fmla="*/ 515000 w 515108"/>
                    <a:gd name="connsiteY239" fmla="*/ 132977 h 141095"/>
                    <a:gd name="connsiteX240" fmla="*/ 515000 w 515108"/>
                    <a:gd name="connsiteY240" fmla="*/ 130047 h 141095"/>
                    <a:gd name="connsiteX241" fmla="*/ 514248 w 515108"/>
                    <a:gd name="connsiteY241" fmla="*/ 128248 h 141095"/>
                    <a:gd name="connsiteX242" fmla="*/ 512533 w 515108"/>
                    <a:gd name="connsiteY242" fmla="*/ 121133 h 141095"/>
                    <a:gd name="connsiteX243" fmla="*/ 510777 w 515108"/>
                    <a:gd name="connsiteY243" fmla="*/ 117283 h 141095"/>
                    <a:gd name="connsiteX244" fmla="*/ 509063 w 515108"/>
                    <a:gd name="connsiteY244" fmla="*/ 114312 h 141095"/>
                    <a:gd name="connsiteX245" fmla="*/ 506303 w 515108"/>
                    <a:gd name="connsiteY245" fmla="*/ 110127 h 141095"/>
                    <a:gd name="connsiteX246" fmla="*/ 500030 w 515108"/>
                    <a:gd name="connsiteY246" fmla="*/ 102595 h 141095"/>
                    <a:gd name="connsiteX247" fmla="*/ 492796 w 515108"/>
                    <a:gd name="connsiteY247" fmla="*/ 96610 h 141095"/>
                    <a:gd name="connsiteX248" fmla="*/ 488949 w 515108"/>
                    <a:gd name="connsiteY248" fmla="*/ 94769 h 141095"/>
                    <a:gd name="connsiteX249" fmla="*/ 484768 w 515108"/>
                    <a:gd name="connsiteY249" fmla="*/ 93304 h 141095"/>
                    <a:gd name="connsiteX250" fmla="*/ 474858 w 515108"/>
                    <a:gd name="connsiteY250" fmla="*/ 90375 h 141095"/>
                    <a:gd name="connsiteX251" fmla="*/ 470091 w 515108"/>
                    <a:gd name="connsiteY251" fmla="*/ 91881 h 141095"/>
                    <a:gd name="connsiteX252" fmla="*/ 468752 w 515108"/>
                    <a:gd name="connsiteY252" fmla="*/ 94141 h 141095"/>
                    <a:gd name="connsiteX253" fmla="*/ 469254 w 515108"/>
                    <a:gd name="connsiteY253" fmla="*/ 97112 h 14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515108" h="141095">
                      <a:moveTo>
                        <a:pt x="469254" y="97112"/>
                      </a:moveTo>
                      <a:cubicBezTo>
                        <a:pt x="469781" y="98468"/>
                        <a:pt x="470860" y="99531"/>
                        <a:pt x="472223" y="100042"/>
                      </a:cubicBezTo>
                      <a:cubicBezTo>
                        <a:pt x="472976" y="100042"/>
                        <a:pt x="474816" y="100586"/>
                        <a:pt x="476405" y="100837"/>
                      </a:cubicBezTo>
                      <a:cubicBezTo>
                        <a:pt x="477329" y="101009"/>
                        <a:pt x="478266" y="101109"/>
                        <a:pt x="479206" y="101130"/>
                      </a:cubicBezTo>
                      <a:cubicBezTo>
                        <a:pt x="480030" y="101138"/>
                        <a:pt x="480841" y="101322"/>
                        <a:pt x="481590" y="101674"/>
                      </a:cubicBezTo>
                      <a:cubicBezTo>
                        <a:pt x="482895" y="102164"/>
                        <a:pt x="484120" y="102841"/>
                        <a:pt x="485228" y="103683"/>
                      </a:cubicBezTo>
                      <a:lnTo>
                        <a:pt x="487862" y="105440"/>
                      </a:lnTo>
                      <a:cubicBezTo>
                        <a:pt x="489204" y="106097"/>
                        <a:pt x="490480" y="106880"/>
                        <a:pt x="491667" y="107784"/>
                      </a:cubicBezTo>
                      <a:cubicBezTo>
                        <a:pt x="492420" y="108328"/>
                        <a:pt x="493633" y="108956"/>
                        <a:pt x="494218" y="109458"/>
                      </a:cubicBezTo>
                      <a:cubicBezTo>
                        <a:pt x="495343" y="110563"/>
                        <a:pt x="496326" y="111797"/>
                        <a:pt x="497145" y="113140"/>
                      </a:cubicBezTo>
                      <a:cubicBezTo>
                        <a:pt x="497697" y="114187"/>
                        <a:pt x="498341" y="115178"/>
                        <a:pt x="499069" y="116112"/>
                      </a:cubicBezTo>
                      <a:cubicBezTo>
                        <a:pt x="500185" y="117677"/>
                        <a:pt x="501180" y="119330"/>
                        <a:pt x="502038" y="121050"/>
                      </a:cubicBezTo>
                      <a:lnTo>
                        <a:pt x="502623" y="122222"/>
                      </a:lnTo>
                      <a:lnTo>
                        <a:pt x="503417" y="124439"/>
                      </a:lnTo>
                      <a:cubicBezTo>
                        <a:pt x="503752" y="125322"/>
                        <a:pt x="504020" y="126235"/>
                        <a:pt x="504212" y="127160"/>
                      </a:cubicBezTo>
                      <a:cubicBezTo>
                        <a:pt x="504459" y="127997"/>
                        <a:pt x="504651" y="128850"/>
                        <a:pt x="504797" y="129712"/>
                      </a:cubicBezTo>
                      <a:lnTo>
                        <a:pt x="505048" y="131219"/>
                      </a:lnTo>
                      <a:lnTo>
                        <a:pt x="505048" y="131219"/>
                      </a:lnTo>
                      <a:lnTo>
                        <a:pt x="493340" y="131219"/>
                      </a:lnTo>
                      <a:cubicBezTo>
                        <a:pt x="485027" y="131022"/>
                        <a:pt x="476710" y="131445"/>
                        <a:pt x="468460" y="132474"/>
                      </a:cubicBezTo>
                      <a:cubicBezTo>
                        <a:pt x="467331" y="132474"/>
                        <a:pt x="466202" y="132684"/>
                        <a:pt x="465073" y="132684"/>
                      </a:cubicBezTo>
                      <a:cubicBezTo>
                        <a:pt x="455999" y="132684"/>
                        <a:pt x="436763" y="131219"/>
                        <a:pt x="410712" y="131219"/>
                      </a:cubicBezTo>
                      <a:cubicBezTo>
                        <a:pt x="403938" y="131219"/>
                        <a:pt x="390348" y="131847"/>
                        <a:pt x="383574" y="131847"/>
                      </a:cubicBezTo>
                      <a:cubicBezTo>
                        <a:pt x="345104" y="131847"/>
                        <a:pt x="334943" y="131219"/>
                        <a:pt x="302117" y="131219"/>
                      </a:cubicBezTo>
                      <a:lnTo>
                        <a:pt x="264985" y="131554"/>
                      </a:lnTo>
                      <a:cubicBezTo>
                        <a:pt x="262811" y="131345"/>
                        <a:pt x="260804" y="131219"/>
                        <a:pt x="259131" y="131219"/>
                      </a:cubicBezTo>
                      <a:lnTo>
                        <a:pt x="233122" y="131219"/>
                      </a:lnTo>
                      <a:cubicBezTo>
                        <a:pt x="228313" y="131219"/>
                        <a:pt x="224257" y="131219"/>
                        <a:pt x="219030" y="131554"/>
                      </a:cubicBezTo>
                      <a:lnTo>
                        <a:pt x="205942" y="131554"/>
                      </a:lnTo>
                      <a:cubicBezTo>
                        <a:pt x="203499" y="131554"/>
                        <a:pt x="201053" y="131679"/>
                        <a:pt x="198624" y="131930"/>
                      </a:cubicBezTo>
                      <a:cubicBezTo>
                        <a:pt x="190763" y="131930"/>
                        <a:pt x="183612" y="131930"/>
                        <a:pt x="176545" y="131554"/>
                      </a:cubicBezTo>
                      <a:cubicBezTo>
                        <a:pt x="174287" y="131554"/>
                        <a:pt x="172029" y="131554"/>
                        <a:pt x="157310" y="131554"/>
                      </a:cubicBezTo>
                      <a:lnTo>
                        <a:pt x="130172" y="131554"/>
                      </a:lnTo>
                      <a:cubicBezTo>
                        <a:pt x="124527" y="131554"/>
                        <a:pt x="116623" y="131972"/>
                        <a:pt x="112066" y="131972"/>
                      </a:cubicBezTo>
                      <a:cubicBezTo>
                        <a:pt x="101905" y="131972"/>
                        <a:pt x="93959" y="131763"/>
                        <a:pt x="83798" y="131554"/>
                      </a:cubicBezTo>
                      <a:cubicBezTo>
                        <a:pt x="75895" y="131554"/>
                        <a:pt x="69079" y="131554"/>
                        <a:pt x="62305" y="131554"/>
                      </a:cubicBezTo>
                      <a:lnTo>
                        <a:pt x="27222" y="131554"/>
                      </a:lnTo>
                      <a:lnTo>
                        <a:pt x="13799" y="131554"/>
                      </a:lnTo>
                      <a:cubicBezTo>
                        <a:pt x="13799" y="131554"/>
                        <a:pt x="13464" y="131554"/>
                        <a:pt x="13799" y="131554"/>
                      </a:cubicBezTo>
                      <a:lnTo>
                        <a:pt x="13799" y="131554"/>
                      </a:lnTo>
                      <a:lnTo>
                        <a:pt x="13799" y="131554"/>
                      </a:lnTo>
                      <a:lnTo>
                        <a:pt x="13799" y="131219"/>
                      </a:lnTo>
                      <a:cubicBezTo>
                        <a:pt x="13799" y="131010"/>
                        <a:pt x="13799" y="130800"/>
                        <a:pt x="14134" y="130633"/>
                      </a:cubicBezTo>
                      <a:lnTo>
                        <a:pt x="14844" y="129545"/>
                      </a:lnTo>
                      <a:cubicBezTo>
                        <a:pt x="15513" y="128503"/>
                        <a:pt x="16241" y="127499"/>
                        <a:pt x="17019" y="126532"/>
                      </a:cubicBezTo>
                      <a:cubicBezTo>
                        <a:pt x="18073" y="125251"/>
                        <a:pt x="19218" y="124046"/>
                        <a:pt x="20448" y="122933"/>
                      </a:cubicBezTo>
                      <a:cubicBezTo>
                        <a:pt x="23726" y="119857"/>
                        <a:pt x="27540" y="117405"/>
                        <a:pt x="31696" y="115693"/>
                      </a:cubicBezTo>
                      <a:cubicBezTo>
                        <a:pt x="34368" y="114421"/>
                        <a:pt x="37174" y="113450"/>
                        <a:pt x="40059" y="112806"/>
                      </a:cubicBezTo>
                      <a:cubicBezTo>
                        <a:pt x="41105" y="112806"/>
                        <a:pt x="42108" y="112471"/>
                        <a:pt x="43154" y="112429"/>
                      </a:cubicBezTo>
                      <a:cubicBezTo>
                        <a:pt x="45780" y="112391"/>
                        <a:pt x="48393" y="112718"/>
                        <a:pt x="50931" y="113391"/>
                      </a:cubicBezTo>
                      <a:cubicBezTo>
                        <a:pt x="52591" y="113818"/>
                        <a:pt x="54214" y="114379"/>
                        <a:pt x="55782" y="115065"/>
                      </a:cubicBezTo>
                      <a:cubicBezTo>
                        <a:pt x="56618" y="115442"/>
                        <a:pt x="57455" y="115819"/>
                        <a:pt x="58333" y="116279"/>
                      </a:cubicBezTo>
                      <a:lnTo>
                        <a:pt x="60465" y="117493"/>
                      </a:lnTo>
                      <a:cubicBezTo>
                        <a:pt x="61394" y="118024"/>
                        <a:pt x="62284" y="118610"/>
                        <a:pt x="63141" y="119250"/>
                      </a:cubicBezTo>
                      <a:cubicBezTo>
                        <a:pt x="66821" y="122054"/>
                        <a:pt x="71505" y="126323"/>
                        <a:pt x="75686" y="129880"/>
                      </a:cubicBezTo>
                      <a:cubicBezTo>
                        <a:pt x="76481" y="130759"/>
                        <a:pt x="76021" y="129587"/>
                        <a:pt x="75895" y="128959"/>
                      </a:cubicBezTo>
                      <a:lnTo>
                        <a:pt x="75393" y="126783"/>
                      </a:lnTo>
                      <a:lnTo>
                        <a:pt x="74348" y="122096"/>
                      </a:lnTo>
                      <a:cubicBezTo>
                        <a:pt x="73545" y="119024"/>
                        <a:pt x="72918" y="115907"/>
                        <a:pt x="72466" y="112764"/>
                      </a:cubicBezTo>
                      <a:cubicBezTo>
                        <a:pt x="72357" y="111370"/>
                        <a:pt x="72357" y="109972"/>
                        <a:pt x="72466" y="108579"/>
                      </a:cubicBezTo>
                      <a:lnTo>
                        <a:pt x="72466" y="106654"/>
                      </a:lnTo>
                      <a:cubicBezTo>
                        <a:pt x="72466" y="105398"/>
                        <a:pt x="72885" y="104143"/>
                        <a:pt x="73052" y="102804"/>
                      </a:cubicBezTo>
                      <a:cubicBezTo>
                        <a:pt x="73675" y="100146"/>
                        <a:pt x="74586" y="97564"/>
                        <a:pt x="75770" y="95104"/>
                      </a:cubicBezTo>
                      <a:cubicBezTo>
                        <a:pt x="77497" y="91555"/>
                        <a:pt x="79784" y="88303"/>
                        <a:pt x="82544" y="85479"/>
                      </a:cubicBezTo>
                      <a:cubicBezTo>
                        <a:pt x="85379" y="82641"/>
                        <a:pt x="88728" y="80369"/>
                        <a:pt x="92412" y="78783"/>
                      </a:cubicBezTo>
                      <a:cubicBezTo>
                        <a:pt x="96017" y="77272"/>
                        <a:pt x="99877" y="76460"/>
                        <a:pt x="103786" y="76397"/>
                      </a:cubicBezTo>
                      <a:cubicBezTo>
                        <a:pt x="104660" y="76314"/>
                        <a:pt x="105542" y="76314"/>
                        <a:pt x="106420" y="76397"/>
                      </a:cubicBezTo>
                      <a:lnTo>
                        <a:pt x="110937" y="76816"/>
                      </a:lnTo>
                      <a:cubicBezTo>
                        <a:pt x="111739" y="76941"/>
                        <a:pt x="112559" y="76941"/>
                        <a:pt x="113362" y="76816"/>
                      </a:cubicBezTo>
                      <a:lnTo>
                        <a:pt x="114449" y="74640"/>
                      </a:lnTo>
                      <a:lnTo>
                        <a:pt x="115495" y="72505"/>
                      </a:lnTo>
                      <a:cubicBezTo>
                        <a:pt x="115737" y="71932"/>
                        <a:pt x="116017" y="71371"/>
                        <a:pt x="116331" y="70832"/>
                      </a:cubicBezTo>
                      <a:cubicBezTo>
                        <a:pt x="119061" y="65902"/>
                        <a:pt x="122708" y="61541"/>
                        <a:pt x="127077" y="57984"/>
                      </a:cubicBezTo>
                      <a:cubicBezTo>
                        <a:pt x="142014" y="45865"/>
                        <a:pt x="162930" y="44375"/>
                        <a:pt x="179430" y="54260"/>
                      </a:cubicBezTo>
                      <a:lnTo>
                        <a:pt x="180601" y="55013"/>
                      </a:lnTo>
                      <a:cubicBezTo>
                        <a:pt x="180936" y="55222"/>
                        <a:pt x="182065" y="55975"/>
                        <a:pt x="182734" y="56478"/>
                      </a:cubicBezTo>
                      <a:lnTo>
                        <a:pt x="185076" y="58193"/>
                      </a:lnTo>
                      <a:lnTo>
                        <a:pt x="185661" y="58612"/>
                      </a:lnTo>
                      <a:cubicBezTo>
                        <a:pt x="185887" y="58532"/>
                        <a:pt x="186096" y="58419"/>
                        <a:pt x="186288" y="58277"/>
                      </a:cubicBezTo>
                      <a:lnTo>
                        <a:pt x="187543" y="57524"/>
                      </a:lnTo>
                      <a:lnTo>
                        <a:pt x="190052" y="56017"/>
                      </a:lnTo>
                      <a:lnTo>
                        <a:pt x="191599" y="55180"/>
                      </a:lnTo>
                      <a:cubicBezTo>
                        <a:pt x="192381" y="54758"/>
                        <a:pt x="193192" y="54394"/>
                        <a:pt x="194024" y="54092"/>
                      </a:cubicBezTo>
                      <a:cubicBezTo>
                        <a:pt x="199924" y="51648"/>
                        <a:pt x="206431" y="51062"/>
                        <a:pt x="212674" y="52418"/>
                      </a:cubicBezTo>
                      <a:lnTo>
                        <a:pt x="213970" y="52711"/>
                      </a:lnTo>
                      <a:lnTo>
                        <a:pt x="216186" y="53339"/>
                      </a:lnTo>
                      <a:lnTo>
                        <a:pt x="220828" y="55013"/>
                      </a:lnTo>
                      <a:lnTo>
                        <a:pt x="221999" y="55431"/>
                      </a:lnTo>
                      <a:cubicBezTo>
                        <a:pt x="222250" y="55431"/>
                        <a:pt x="222291" y="55431"/>
                        <a:pt x="222333" y="55180"/>
                      </a:cubicBezTo>
                      <a:lnTo>
                        <a:pt x="222333" y="54636"/>
                      </a:lnTo>
                      <a:lnTo>
                        <a:pt x="223002" y="52376"/>
                      </a:lnTo>
                      <a:lnTo>
                        <a:pt x="224340" y="47815"/>
                      </a:lnTo>
                      <a:cubicBezTo>
                        <a:pt x="224604" y="46815"/>
                        <a:pt x="224938" y="45836"/>
                        <a:pt x="225344" y="44886"/>
                      </a:cubicBezTo>
                      <a:lnTo>
                        <a:pt x="226222" y="42751"/>
                      </a:lnTo>
                      <a:cubicBezTo>
                        <a:pt x="226766" y="41370"/>
                        <a:pt x="227518" y="40073"/>
                        <a:pt x="228146" y="38776"/>
                      </a:cubicBezTo>
                      <a:cubicBezTo>
                        <a:pt x="229362" y="36386"/>
                        <a:pt x="230759" y="34089"/>
                        <a:pt x="232327" y="31912"/>
                      </a:cubicBezTo>
                      <a:cubicBezTo>
                        <a:pt x="232775" y="31281"/>
                        <a:pt x="233264" y="30678"/>
                        <a:pt x="233791" y="30113"/>
                      </a:cubicBezTo>
                      <a:cubicBezTo>
                        <a:pt x="238796" y="23911"/>
                        <a:pt x="245089" y="18872"/>
                        <a:pt x="252232" y="15341"/>
                      </a:cubicBezTo>
                      <a:cubicBezTo>
                        <a:pt x="256840" y="12934"/>
                        <a:pt x="261749" y="11147"/>
                        <a:pt x="266825" y="10026"/>
                      </a:cubicBezTo>
                      <a:cubicBezTo>
                        <a:pt x="271262" y="9088"/>
                        <a:pt x="275811" y="8795"/>
                        <a:pt x="280331" y="9147"/>
                      </a:cubicBezTo>
                      <a:cubicBezTo>
                        <a:pt x="287996" y="9678"/>
                        <a:pt x="295427" y="12001"/>
                        <a:pt x="302034" y="15926"/>
                      </a:cubicBezTo>
                      <a:cubicBezTo>
                        <a:pt x="303380" y="16629"/>
                        <a:pt x="304668" y="17441"/>
                        <a:pt x="305881" y="18354"/>
                      </a:cubicBezTo>
                      <a:cubicBezTo>
                        <a:pt x="309498" y="20764"/>
                        <a:pt x="312835" y="23572"/>
                        <a:pt x="315833" y="26723"/>
                      </a:cubicBezTo>
                      <a:cubicBezTo>
                        <a:pt x="321608" y="32737"/>
                        <a:pt x="325902" y="40019"/>
                        <a:pt x="328378" y="47982"/>
                      </a:cubicBezTo>
                      <a:lnTo>
                        <a:pt x="328963" y="49949"/>
                      </a:lnTo>
                      <a:lnTo>
                        <a:pt x="329214" y="50828"/>
                      </a:lnTo>
                      <a:cubicBezTo>
                        <a:pt x="329344" y="51209"/>
                        <a:pt x="329444" y="51602"/>
                        <a:pt x="329507" y="52000"/>
                      </a:cubicBezTo>
                      <a:lnTo>
                        <a:pt x="329967" y="54301"/>
                      </a:lnTo>
                      <a:lnTo>
                        <a:pt x="330887" y="58947"/>
                      </a:lnTo>
                      <a:lnTo>
                        <a:pt x="331347" y="61290"/>
                      </a:lnTo>
                      <a:lnTo>
                        <a:pt x="331597" y="62420"/>
                      </a:lnTo>
                      <a:lnTo>
                        <a:pt x="331597" y="63006"/>
                      </a:lnTo>
                      <a:cubicBezTo>
                        <a:pt x="331597" y="63299"/>
                        <a:pt x="331890" y="63006"/>
                        <a:pt x="332015" y="63006"/>
                      </a:cubicBezTo>
                      <a:cubicBezTo>
                        <a:pt x="334734" y="61248"/>
                        <a:pt x="337535" y="59365"/>
                        <a:pt x="339961" y="57859"/>
                      </a:cubicBezTo>
                      <a:lnTo>
                        <a:pt x="341759" y="56854"/>
                      </a:lnTo>
                      <a:lnTo>
                        <a:pt x="343055" y="56185"/>
                      </a:lnTo>
                      <a:lnTo>
                        <a:pt x="344560" y="55473"/>
                      </a:lnTo>
                      <a:cubicBezTo>
                        <a:pt x="352476" y="52117"/>
                        <a:pt x="361207" y="51184"/>
                        <a:pt x="369649" y="52795"/>
                      </a:cubicBezTo>
                      <a:cubicBezTo>
                        <a:pt x="375997" y="53992"/>
                        <a:pt x="382044" y="56452"/>
                        <a:pt x="387421" y="60035"/>
                      </a:cubicBezTo>
                      <a:cubicBezTo>
                        <a:pt x="388592" y="60830"/>
                        <a:pt x="389679" y="61625"/>
                        <a:pt x="390725" y="62462"/>
                      </a:cubicBezTo>
                      <a:cubicBezTo>
                        <a:pt x="390976" y="62462"/>
                        <a:pt x="392523" y="64010"/>
                        <a:pt x="393526" y="64889"/>
                      </a:cubicBezTo>
                      <a:lnTo>
                        <a:pt x="395157" y="66312"/>
                      </a:lnTo>
                      <a:cubicBezTo>
                        <a:pt x="395868" y="66170"/>
                        <a:pt x="396566" y="65973"/>
                        <a:pt x="397248" y="65726"/>
                      </a:cubicBezTo>
                      <a:lnTo>
                        <a:pt x="399339" y="65140"/>
                      </a:lnTo>
                      <a:lnTo>
                        <a:pt x="400760" y="64722"/>
                      </a:lnTo>
                      <a:lnTo>
                        <a:pt x="402684" y="64261"/>
                      </a:lnTo>
                      <a:cubicBezTo>
                        <a:pt x="403938" y="64010"/>
                        <a:pt x="405235" y="63759"/>
                        <a:pt x="406489" y="63592"/>
                      </a:cubicBezTo>
                      <a:cubicBezTo>
                        <a:pt x="409077" y="63198"/>
                        <a:pt x="411691" y="63018"/>
                        <a:pt x="414308" y="63048"/>
                      </a:cubicBezTo>
                      <a:lnTo>
                        <a:pt x="417654" y="63048"/>
                      </a:lnTo>
                      <a:cubicBezTo>
                        <a:pt x="419719" y="63203"/>
                        <a:pt x="421773" y="63496"/>
                        <a:pt x="423801" y="63927"/>
                      </a:cubicBezTo>
                      <a:lnTo>
                        <a:pt x="424762" y="63927"/>
                      </a:lnTo>
                      <a:cubicBezTo>
                        <a:pt x="426209" y="64433"/>
                        <a:pt x="427790" y="64433"/>
                        <a:pt x="429237" y="63927"/>
                      </a:cubicBezTo>
                      <a:cubicBezTo>
                        <a:pt x="429237" y="63927"/>
                        <a:pt x="429697" y="63927"/>
                        <a:pt x="429864" y="63927"/>
                      </a:cubicBezTo>
                      <a:cubicBezTo>
                        <a:pt x="431411" y="64429"/>
                        <a:pt x="434046" y="66856"/>
                        <a:pt x="438227" y="68865"/>
                      </a:cubicBezTo>
                      <a:cubicBezTo>
                        <a:pt x="439231" y="69409"/>
                        <a:pt x="441614" y="69953"/>
                        <a:pt x="442409" y="70664"/>
                      </a:cubicBezTo>
                      <a:cubicBezTo>
                        <a:pt x="444508" y="71982"/>
                        <a:pt x="446444" y="73539"/>
                        <a:pt x="448179" y="75309"/>
                      </a:cubicBezTo>
                      <a:cubicBezTo>
                        <a:pt x="449601" y="76690"/>
                        <a:pt x="450814" y="78071"/>
                        <a:pt x="452779" y="80080"/>
                      </a:cubicBezTo>
                      <a:cubicBezTo>
                        <a:pt x="453615" y="81043"/>
                        <a:pt x="454577" y="82005"/>
                        <a:pt x="455539" y="83009"/>
                      </a:cubicBezTo>
                      <a:cubicBezTo>
                        <a:pt x="456475" y="84035"/>
                        <a:pt x="457353" y="85110"/>
                        <a:pt x="458173" y="86232"/>
                      </a:cubicBezTo>
                      <a:cubicBezTo>
                        <a:pt x="459637" y="88617"/>
                        <a:pt x="460895" y="91124"/>
                        <a:pt x="461936" y="93723"/>
                      </a:cubicBezTo>
                      <a:cubicBezTo>
                        <a:pt x="462882" y="95087"/>
                        <a:pt x="464462" y="95865"/>
                        <a:pt x="466118" y="95773"/>
                      </a:cubicBezTo>
                      <a:lnTo>
                        <a:pt x="468000" y="97029"/>
                      </a:lnTo>
                      <a:lnTo>
                        <a:pt x="468000" y="97029"/>
                      </a:lnTo>
                      <a:cubicBezTo>
                        <a:pt x="468309" y="96401"/>
                        <a:pt x="468481" y="95719"/>
                        <a:pt x="468502" y="95020"/>
                      </a:cubicBezTo>
                      <a:cubicBezTo>
                        <a:pt x="468485" y="93961"/>
                        <a:pt x="468288" y="92915"/>
                        <a:pt x="467916" y="91923"/>
                      </a:cubicBezTo>
                      <a:lnTo>
                        <a:pt x="467916" y="91923"/>
                      </a:lnTo>
                      <a:lnTo>
                        <a:pt x="470843" y="93932"/>
                      </a:lnTo>
                      <a:lnTo>
                        <a:pt x="470843" y="93932"/>
                      </a:lnTo>
                      <a:cubicBezTo>
                        <a:pt x="471253" y="93601"/>
                        <a:pt x="471571" y="93170"/>
                        <a:pt x="471763" y="92676"/>
                      </a:cubicBezTo>
                      <a:cubicBezTo>
                        <a:pt x="471525" y="90680"/>
                        <a:pt x="470868" y="88755"/>
                        <a:pt x="469840" y="87027"/>
                      </a:cubicBezTo>
                      <a:cubicBezTo>
                        <a:pt x="466415" y="80955"/>
                        <a:pt x="462020" y="75485"/>
                        <a:pt x="456835" y="70832"/>
                      </a:cubicBezTo>
                      <a:cubicBezTo>
                        <a:pt x="453603" y="67622"/>
                        <a:pt x="449994" y="64810"/>
                        <a:pt x="446088" y="62462"/>
                      </a:cubicBezTo>
                      <a:cubicBezTo>
                        <a:pt x="442864" y="60595"/>
                        <a:pt x="439477" y="59026"/>
                        <a:pt x="435969" y="57775"/>
                      </a:cubicBezTo>
                      <a:cubicBezTo>
                        <a:pt x="432569" y="56465"/>
                        <a:pt x="429036" y="55536"/>
                        <a:pt x="425432" y="55013"/>
                      </a:cubicBezTo>
                      <a:cubicBezTo>
                        <a:pt x="423913" y="54465"/>
                        <a:pt x="422362" y="54021"/>
                        <a:pt x="420790" y="53674"/>
                      </a:cubicBezTo>
                      <a:lnTo>
                        <a:pt x="418825" y="53674"/>
                      </a:lnTo>
                      <a:lnTo>
                        <a:pt x="417361" y="53674"/>
                      </a:lnTo>
                      <a:lnTo>
                        <a:pt x="413598" y="53674"/>
                      </a:lnTo>
                      <a:cubicBezTo>
                        <a:pt x="411967" y="53674"/>
                        <a:pt x="410211" y="53674"/>
                        <a:pt x="408413" y="53925"/>
                      </a:cubicBezTo>
                      <a:cubicBezTo>
                        <a:pt x="406054" y="54126"/>
                        <a:pt x="403708" y="54460"/>
                        <a:pt x="401388" y="54929"/>
                      </a:cubicBezTo>
                      <a:lnTo>
                        <a:pt x="398126" y="55724"/>
                      </a:lnTo>
                      <a:cubicBezTo>
                        <a:pt x="397792" y="55724"/>
                        <a:pt x="397792" y="55724"/>
                        <a:pt x="397624" y="55724"/>
                      </a:cubicBezTo>
                      <a:lnTo>
                        <a:pt x="396871" y="55138"/>
                      </a:lnTo>
                      <a:cubicBezTo>
                        <a:pt x="396077" y="54469"/>
                        <a:pt x="395241" y="53883"/>
                        <a:pt x="394446" y="53297"/>
                      </a:cubicBezTo>
                      <a:cubicBezTo>
                        <a:pt x="392815" y="52125"/>
                        <a:pt x="391185" y="51121"/>
                        <a:pt x="389596" y="50200"/>
                      </a:cubicBezTo>
                      <a:cubicBezTo>
                        <a:pt x="382391" y="46020"/>
                        <a:pt x="374320" y="43542"/>
                        <a:pt x="366012" y="42960"/>
                      </a:cubicBezTo>
                      <a:cubicBezTo>
                        <a:pt x="357071" y="42312"/>
                        <a:pt x="348115" y="43923"/>
                        <a:pt x="339961" y="47648"/>
                      </a:cubicBezTo>
                      <a:lnTo>
                        <a:pt x="338539" y="48317"/>
                      </a:lnTo>
                      <a:lnTo>
                        <a:pt x="338204" y="48317"/>
                      </a:lnTo>
                      <a:cubicBezTo>
                        <a:pt x="338204" y="48317"/>
                        <a:pt x="338204" y="48317"/>
                        <a:pt x="338204" y="48317"/>
                      </a:cubicBezTo>
                      <a:lnTo>
                        <a:pt x="338204" y="47899"/>
                      </a:lnTo>
                      <a:lnTo>
                        <a:pt x="338204" y="47899"/>
                      </a:lnTo>
                      <a:cubicBezTo>
                        <a:pt x="338204" y="47899"/>
                        <a:pt x="338204" y="47899"/>
                        <a:pt x="338204" y="47396"/>
                      </a:cubicBezTo>
                      <a:lnTo>
                        <a:pt x="337703" y="45639"/>
                      </a:lnTo>
                      <a:cubicBezTo>
                        <a:pt x="337410" y="44480"/>
                        <a:pt x="337063" y="43333"/>
                        <a:pt x="336657" y="42207"/>
                      </a:cubicBezTo>
                      <a:cubicBezTo>
                        <a:pt x="335892" y="40010"/>
                        <a:pt x="334997" y="37855"/>
                        <a:pt x="333981" y="35763"/>
                      </a:cubicBezTo>
                      <a:cubicBezTo>
                        <a:pt x="331083" y="29615"/>
                        <a:pt x="327228" y="23965"/>
                        <a:pt x="322565" y="19023"/>
                      </a:cubicBezTo>
                      <a:cubicBezTo>
                        <a:pt x="312195" y="8456"/>
                        <a:pt x="298446" y="1865"/>
                        <a:pt x="283719" y="401"/>
                      </a:cubicBezTo>
                      <a:cubicBezTo>
                        <a:pt x="276739" y="-361"/>
                        <a:pt x="269689" y="-35"/>
                        <a:pt x="262811" y="1363"/>
                      </a:cubicBezTo>
                      <a:cubicBezTo>
                        <a:pt x="253912" y="3204"/>
                        <a:pt x="245528" y="6988"/>
                        <a:pt x="238265" y="12453"/>
                      </a:cubicBezTo>
                      <a:cubicBezTo>
                        <a:pt x="228133" y="19726"/>
                        <a:pt x="220493" y="29958"/>
                        <a:pt x="216396" y="41747"/>
                      </a:cubicBezTo>
                      <a:lnTo>
                        <a:pt x="215810" y="43295"/>
                      </a:lnTo>
                      <a:lnTo>
                        <a:pt x="215810" y="43295"/>
                      </a:lnTo>
                      <a:lnTo>
                        <a:pt x="215810" y="43295"/>
                      </a:lnTo>
                      <a:lnTo>
                        <a:pt x="215559" y="43295"/>
                      </a:lnTo>
                      <a:lnTo>
                        <a:pt x="213761" y="42960"/>
                      </a:lnTo>
                      <a:cubicBezTo>
                        <a:pt x="208894" y="42082"/>
                        <a:pt x="203909" y="42082"/>
                        <a:pt x="199042" y="42960"/>
                      </a:cubicBezTo>
                      <a:cubicBezTo>
                        <a:pt x="196633" y="43375"/>
                        <a:pt x="194271" y="44007"/>
                        <a:pt x="191975" y="44844"/>
                      </a:cubicBezTo>
                      <a:cubicBezTo>
                        <a:pt x="190804" y="45262"/>
                        <a:pt x="189675" y="45722"/>
                        <a:pt x="188588" y="46225"/>
                      </a:cubicBezTo>
                      <a:lnTo>
                        <a:pt x="186330" y="47355"/>
                      </a:lnTo>
                      <a:cubicBezTo>
                        <a:pt x="186330" y="47355"/>
                        <a:pt x="186330" y="47355"/>
                        <a:pt x="186330" y="47355"/>
                      </a:cubicBezTo>
                      <a:lnTo>
                        <a:pt x="186330" y="47355"/>
                      </a:lnTo>
                      <a:lnTo>
                        <a:pt x="185076" y="46559"/>
                      </a:lnTo>
                      <a:cubicBezTo>
                        <a:pt x="183081" y="45321"/>
                        <a:pt x="181015" y="44203"/>
                        <a:pt x="178887" y="43212"/>
                      </a:cubicBezTo>
                      <a:cubicBezTo>
                        <a:pt x="174655" y="41245"/>
                        <a:pt x="170185" y="39839"/>
                        <a:pt x="165590" y="39027"/>
                      </a:cubicBezTo>
                      <a:cubicBezTo>
                        <a:pt x="156587" y="37491"/>
                        <a:pt x="147341" y="38240"/>
                        <a:pt x="138702" y="41203"/>
                      </a:cubicBezTo>
                      <a:cubicBezTo>
                        <a:pt x="130925" y="43843"/>
                        <a:pt x="123853" y="48238"/>
                        <a:pt x="118045" y="54050"/>
                      </a:cubicBezTo>
                      <a:cubicBezTo>
                        <a:pt x="115892" y="56172"/>
                        <a:pt x="113931" y="58482"/>
                        <a:pt x="112191" y="60955"/>
                      </a:cubicBezTo>
                      <a:cubicBezTo>
                        <a:pt x="110673" y="63035"/>
                        <a:pt x="109277" y="65199"/>
                        <a:pt x="108009" y="67442"/>
                      </a:cubicBezTo>
                      <a:lnTo>
                        <a:pt x="107675" y="67442"/>
                      </a:lnTo>
                      <a:lnTo>
                        <a:pt x="104915" y="67191"/>
                      </a:lnTo>
                      <a:cubicBezTo>
                        <a:pt x="102519" y="67216"/>
                        <a:pt x="100127" y="67438"/>
                        <a:pt x="97765" y="67860"/>
                      </a:cubicBezTo>
                      <a:cubicBezTo>
                        <a:pt x="92287" y="68785"/>
                        <a:pt x="87052" y="70806"/>
                        <a:pt x="82376" y="73803"/>
                      </a:cubicBezTo>
                      <a:cubicBezTo>
                        <a:pt x="73821" y="79306"/>
                        <a:pt x="67561" y="87743"/>
                        <a:pt x="64772" y="97531"/>
                      </a:cubicBezTo>
                      <a:cubicBezTo>
                        <a:pt x="64066" y="100063"/>
                        <a:pt x="63589" y="102653"/>
                        <a:pt x="63350" y="105273"/>
                      </a:cubicBezTo>
                      <a:lnTo>
                        <a:pt x="63350" y="107282"/>
                      </a:lnTo>
                      <a:lnTo>
                        <a:pt x="63350" y="108202"/>
                      </a:lnTo>
                      <a:lnTo>
                        <a:pt x="63350" y="108202"/>
                      </a:lnTo>
                      <a:lnTo>
                        <a:pt x="63350" y="108621"/>
                      </a:lnTo>
                      <a:lnTo>
                        <a:pt x="63350" y="109081"/>
                      </a:lnTo>
                      <a:lnTo>
                        <a:pt x="63350" y="109290"/>
                      </a:lnTo>
                      <a:lnTo>
                        <a:pt x="63350" y="109290"/>
                      </a:lnTo>
                      <a:lnTo>
                        <a:pt x="62598" y="108830"/>
                      </a:lnTo>
                      <a:lnTo>
                        <a:pt x="60716" y="107951"/>
                      </a:lnTo>
                      <a:cubicBezTo>
                        <a:pt x="59712" y="107533"/>
                        <a:pt x="58751" y="107156"/>
                        <a:pt x="57747" y="106821"/>
                      </a:cubicBezTo>
                      <a:cubicBezTo>
                        <a:pt x="55861" y="106160"/>
                        <a:pt x="53934" y="105629"/>
                        <a:pt x="51977" y="105231"/>
                      </a:cubicBezTo>
                      <a:cubicBezTo>
                        <a:pt x="48427" y="104528"/>
                        <a:pt x="44801" y="104289"/>
                        <a:pt x="41188" y="104520"/>
                      </a:cubicBezTo>
                      <a:cubicBezTo>
                        <a:pt x="28660" y="105181"/>
                        <a:pt x="17048" y="111299"/>
                        <a:pt x="9409" y="121259"/>
                      </a:cubicBezTo>
                      <a:cubicBezTo>
                        <a:pt x="8183" y="122807"/>
                        <a:pt x="7054" y="124431"/>
                        <a:pt x="6021" y="126113"/>
                      </a:cubicBezTo>
                      <a:lnTo>
                        <a:pt x="4892" y="128080"/>
                      </a:lnTo>
                      <a:cubicBezTo>
                        <a:pt x="4470" y="128834"/>
                        <a:pt x="4106" y="129616"/>
                        <a:pt x="3805" y="130424"/>
                      </a:cubicBezTo>
                      <a:lnTo>
                        <a:pt x="1798" y="135278"/>
                      </a:lnTo>
                      <a:cubicBezTo>
                        <a:pt x="1254" y="136952"/>
                        <a:pt x="334" y="138877"/>
                        <a:pt x="0" y="140467"/>
                      </a:cubicBezTo>
                      <a:lnTo>
                        <a:pt x="5394" y="140886"/>
                      </a:lnTo>
                      <a:cubicBezTo>
                        <a:pt x="7192" y="141095"/>
                        <a:pt x="9576" y="140886"/>
                        <a:pt x="11541" y="140886"/>
                      </a:cubicBezTo>
                      <a:lnTo>
                        <a:pt x="16099" y="140886"/>
                      </a:lnTo>
                      <a:cubicBezTo>
                        <a:pt x="20615" y="140886"/>
                        <a:pt x="28644" y="140426"/>
                        <a:pt x="42108" y="140426"/>
                      </a:cubicBezTo>
                      <a:lnTo>
                        <a:pt x="65860" y="140426"/>
                      </a:lnTo>
                      <a:lnTo>
                        <a:pt x="113362" y="140426"/>
                      </a:lnTo>
                      <a:lnTo>
                        <a:pt x="158648" y="140886"/>
                      </a:lnTo>
                      <a:lnTo>
                        <a:pt x="190930" y="140509"/>
                      </a:lnTo>
                      <a:cubicBezTo>
                        <a:pt x="195111" y="140886"/>
                        <a:pt x="207656" y="141095"/>
                        <a:pt x="219699" y="141095"/>
                      </a:cubicBezTo>
                      <a:lnTo>
                        <a:pt x="322649" y="140426"/>
                      </a:lnTo>
                      <a:lnTo>
                        <a:pt x="390515" y="140635"/>
                      </a:lnTo>
                      <a:lnTo>
                        <a:pt x="445963" y="140426"/>
                      </a:lnTo>
                      <a:lnTo>
                        <a:pt x="500323" y="140426"/>
                      </a:lnTo>
                      <a:lnTo>
                        <a:pt x="506261" y="140426"/>
                      </a:lnTo>
                      <a:lnTo>
                        <a:pt x="511488" y="140426"/>
                      </a:lnTo>
                      <a:cubicBezTo>
                        <a:pt x="513077" y="140426"/>
                        <a:pt x="515670" y="141179"/>
                        <a:pt x="515000" y="138584"/>
                      </a:cubicBezTo>
                      <a:lnTo>
                        <a:pt x="515000" y="132977"/>
                      </a:lnTo>
                      <a:cubicBezTo>
                        <a:pt x="515084" y="132002"/>
                        <a:pt x="515084" y="131022"/>
                        <a:pt x="515000" y="130047"/>
                      </a:cubicBezTo>
                      <a:lnTo>
                        <a:pt x="514248" y="128248"/>
                      </a:lnTo>
                      <a:cubicBezTo>
                        <a:pt x="513909" y="125825"/>
                        <a:pt x="513336" y="123444"/>
                        <a:pt x="512533" y="121133"/>
                      </a:cubicBezTo>
                      <a:cubicBezTo>
                        <a:pt x="512178" y="119757"/>
                        <a:pt x="511584" y="118455"/>
                        <a:pt x="510777" y="117283"/>
                      </a:cubicBezTo>
                      <a:cubicBezTo>
                        <a:pt x="510275" y="116530"/>
                        <a:pt x="509732" y="115568"/>
                        <a:pt x="509063" y="114312"/>
                      </a:cubicBezTo>
                      <a:cubicBezTo>
                        <a:pt x="508393" y="113057"/>
                        <a:pt x="507139" y="111383"/>
                        <a:pt x="506303" y="110127"/>
                      </a:cubicBezTo>
                      <a:cubicBezTo>
                        <a:pt x="504484" y="107399"/>
                        <a:pt x="502385" y="104875"/>
                        <a:pt x="500030" y="102595"/>
                      </a:cubicBezTo>
                      <a:cubicBezTo>
                        <a:pt x="497806" y="100385"/>
                        <a:pt x="495385" y="98380"/>
                        <a:pt x="492796" y="96610"/>
                      </a:cubicBezTo>
                      <a:cubicBezTo>
                        <a:pt x="491596" y="95840"/>
                        <a:pt x="490304" y="95221"/>
                        <a:pt x="488949" y="94769"/>
                      </a:cubicBezTo>
                      <a:cubicBezTo>
                        <a:pt x="487653" y="94225"/>
                        <a:pt x="486315" y="93723"/>
                        <a:pt x="484768" y="93304"/>
                      </a:cubicBezTo>
                      <a:cubicBezTo>
                        <a:pt x="481606" y="91898"/>
                        <a:pt x="478274" y="90915"/>
                        <a:pt x="474858" y="90375"/>
                      </a:cubicBezTo>
                      <a:cubicBezTo>
                        <a:pt x="473110" y="89768"/>
                        <a:pt x="471173" y="90379"/>
                        <a:pt x="470091" y="91881"/>
                      </a:cubicBezTo>
                      <a:cubicBezTo>
                        <a:pt x="469200" y="92262"/>
                        <a:pt x="468656" y="93174"/>
                        <a:pt x="468752" y="94141"/>
                      </a:cubicBezTo>
                      <a:cubicBezTo>
                        <a:pt x="468811" y="95146"/>
                        <a:pt x="468978" y="96142"/>
                        <a:pt x="469254" y="97112"/>
                      </a:cubicBezTo>
                      <a:close/>
                    </a:path>
                  </a:pathLst>
                </a:custGeom>
                <a:solidFill>
                  <a:schemeClr val="bg1"/>
                </a:solidFill>
                <a:ln w="3805" cap="flat">
                  <a:noFill/>
                  <a:prstDash val="solid"/>
                  <a:miter/>
                </a:ln>
              </p:spPr>
              <p:txBody>
                <a:bodyPr wrap="none" rtlCol="0" anchor="ctr"/>
                <a:lstStyle/>
                <a:p>
                  <a:endParaRPr lang="en-CA"/>
                </a:p>
              </p:txBody>
            </p:sp>
          </p:grpSp>
          <p:grpSp>
            <p:nvGrpSpPr>
              <p:cNvPr id="353" name="Graphic 207">
                <a:extLst>
                  <a:ext uri="{FF2B5EF4-FFF2-40B4-BE49-F238E27FC236}">
                    <a16:creationId xmlns:a16="http://schemas.microsoft.com/office/drawing/2014/main" id="{94502E70-333D-FA45-888E-44FF02C143A5}"/>
                  </a:ext>
                </a:extLst>
              </p:cNvPr>
              <p:cNvGrpSpPr/>
              <p:nvPr/>
            </p:nvGrpSpPr>
            <p:grpSpPr>
              <a:xfrm>
                <a:off x="5348441" y="3336038"/>
                <a:ext cx="431354" cy="112802"/>
                <a:chOff x="5348441" y="3336038"/>
                <a:chExt cx="431354" cy="112802"/>
              </a:xfrm>
              <a:solidFill>
                <a:srgbClr val="FFFFFF"/>
              </a:solidFill>
            </p:grpSpPr>
            <p:sp>
              <p:nvSpPr>
                <p:cNvPr id="354" name="Freeform 353">
                  <a:extLst>
                    <a:ext uri="{FF2B5EF4-FFF2-40B4-BE49-F238E27FC236}">
                      <a16:creationId xmlns:a16="http://schemas.microsoft.com/office/drawing/2014/main" id="{C3C05234-67D3-4342-9F2B-0C77F97CE61C}"/>
                    </a:ext>
                  </a:extLst>
                </p:cNvPr>
                <p:cNvSpPr/>
                <p:nvPr/>
              </p:nvSpPr>
              <p:spPr>
                <a:xfrm>
                  <a:off x="5352999" y="3340143"/>
                  <a:ext cx="377761" cy="103173"/>
                </a:xfrm>
                <a:custGeom>
                  <a:avLst/>
                  <a:gdLst>
                    <a:gd name="connsiteX0" fmla="*/ 345522 w 377761"/>
                    <a:gd name="connsiteY0" fmla="*/ 90117 h 103173"/>
                    <a:gd name="connsiteX1" fmla="*/ 292571 w 377761"/>
                    <a:gd name="connsiteY1" fmla="*/ 42836 h 103173"/>
                    <a:gd name="connsiteX2" fmla="*/ 267829 w 377761"/>
                    <a:gd name="connsiteY2" fmla="*/ 51030 h 103173"/>
                    <a:gd name="connsiteX3" fmla="*/ 201045 w 377761"/>
                    <a:gd name="connsiteY3" fmla="*/ 578 h 103173"/>
                    <a:gd name="connsiteX4" fmla="*/ 151791 w 377761"/>
                    <a:gd name="connsiteY4" fmla="*/ 45004 h 103173"/>
                    <a:gd name="connsiteX5" fmla="*/ 118338 w 377761"/>
                    <a:gd name="connsiteY5" fmla="*/ 48477 h 103173"/>
                    <a:gd name="connsiteX6" fmla="*/ 49246 w 377761"/>
                    <a:gd name="connsiteY6" fmla="*/ 57366 h 103173"/>
                    <a:gd name="connsiteX7" fmla="*/ 43070 w 377761"/>
                    <a:gd name="connsiteY7" fmla="*/ 67811 h 103173"/>
                    <a:gd name="connsiteX8" fmla="*/ 37174 w 377761"/>
                    <a:gd name="connsiteY8" fmla="*/ 67309 h 103173"/>
                    <a:gd name="connsiteX9" fmla="*/ 0 w 377761"/>
                    <a:gd name="connsiteY9" fmla="*/ 103173 h 103173"/>
                    <a:gd name="connsiteX10" fmla="*/ 377762 w 377761"/>
                    <a:gd name="connsiteY10" fmla="*/ 103173 h 103173"/>
                    <a:gd name="connsiteX11" fmla="*/ 345522 w 377761"/>
                    <a:gd name="connsiteY11" fmla="*/ 90117 h 10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761" h="103173">
                      <a:moveTo>
                        <a:pt x="345522" y="90117"/>
                      </a:moveTo>
                      <a:cubicBezTo>
                        <a:pt x="343946" y="62425"/>
                        <a:pt x="320240" y="41258"/>
                        <a:pt x="292571" y="42836"/>
                      </a:cubicBezTo>
                      <a:cubicBezTo>
                        <a:pt x="283748" y="43338"/>
                        <a:pt x="275209" y="46167"/>
                        <a:pt x="267829" y="51030"/>
                      </a:cubicBezTo>
                      <a:cubicBezTo>
                        <a:pt x="263309" y="18639"/>
                        <a:pt x="233406" y="-3950"/>
                        <a:pt x="201045" y="578"/>
                      </a:cubicBezTo>
                      <a:cubicBezTo>
                        <a:pt x="177097" y="3921"/>
                        <a:pt x="157595" y="21514"/>
                        <a:pt x="151791" y="45004"/>
                      </a:cubicBezTo>
                      <a:cubicBezTo>
                        <a:pt x="140709" y="40873"/>
                        <a:pt x="128336" y="42158"/>
                        <a:pt x="118338" y="48477"/>
                      </a:cubicBezTo>
                      <a:cubicBezTo>
                        <a:pt x="96807" y="31838"/>
                        <a:pt x="65872" y="35818"/>
                        <a:pt x="49246" y="57366"/>
                      </a:cubicBezTo>
                      <a:cubicBezTo>
                        <a:pt x="46762" y="60580"/>
                        <a:pt x="44688" y="64087"/>
                        <a:pt x="43070" y="67811"/>
                      </a:cubicBezTo>
                      <a:cubicBezTo>
                        <a:pt x="41121" y="67493"/>
                        <a:pt x="39148" y="67326"/>
                        <a:pt x="37174" y="67309"/>
                      </a:cubicBezTo>
                      <a:cubicBezTo>
                        <a:pt x="17174" y="67338"/>
                        <a:pt x="765" y="83170"/>
                        <a:pt x="0" y="103173"/>
                      </a:cubicBezTo>
                      <a:lnTo>
                        <a:pt x="377762" y="103173"/>
                      </a:lnTo>
                      <a:cubicBezTo>
                        <a:pt x="368801" y="95297"/>
                        <a:pt x="357435" y="90694"/>
                        <a:pt x="345522" y="90117"/>
                      </a:cubicBezTo>
                      <a:close/>
                    </a:path>
                  </a:pathLst>
                </a:custGeom>
                <a:solidFill>
                  <a:schemeClr val="bg1"/>
                </a:solidFill>
                <a:ln w="3805" cap="flat">
                  <a:noFill/>
                  <a:prstDash val="solid"/>
                  <a:miter/>
                </a:ln>
              </p:spPr>
              <p:txBody>
                <a:bodyPr wrap="none" rtlCol="0" anchor="ctr"/>
                <a:lstStyle/>
                <a:p>
                  <a:endParaRPr lang="en-CA"/>
                </a:p>
              </p:txBody>
            </p:sp>
            <p:sp>
              <p:nvSpPr>
                <p:cNvPr id="355" name="Freeform 354">
                  <a:extLst>
                    <a:ext uri="{FF2B5EF4-FFF2-40B4-BE49-F238E27FC236}">
                      <a16:creationId xmlns:a16="http://schemas.microsoft.com/office/drawing/2014/main" id="{47997680-C664-BF40-8337-2E097F4BC064}"/>
                    </a:ext>
                  </a:extLst>
                </p:cNvPr>
                <p:cNvSpPr/>
                <p:nvPr/>
              </p:nvSpPr>
              <p:spPr>
                <a:xfrm>
                  <a:off x="5348441" y="3336038"/>
                  <a:ext cx="393072" cy="112802"/>
                </a:xfrm>
                <a:custGeom>
                  <a:avLst/>
                  <a:gdLst>
                    <a:gd name="connsiteX0" fmla="*/ 350205 w 393072"/>
                    <a:gd name="connsiteY0" fmla="*/ 96356 h 112802"/>
                    <a:gd name="connsiteX1" fmla="*/ 353133 w 393072"/>
                    <a:gd name="connsiteY1" fmla="*/ 99369 h 112802"/>
                    <a:gd name="connsiteX2" fmla="*/ 357314 w 393072"/>
                    <a:gd name="connsiteY2" fmla="*/ 100290 h 112802"/>
                    <a:gd name="connsiteX3" fmla="*/ 360199 w 393072"/>
                    <a:gd name="connsiteY3" fmla="*/ 100541 h 112802"/>
                    <a:gd name="connsiteX4" fmla="*/ 362666 w 393072"/>
                    <a:gd name="connsiteY4" fmla="*/ 101085 h 112802"/>
                    <a:gd name="connsiteX5" fmla="*/ 363712 w 393072"/>
                    <a:gd name="connsiteY5" fmla="*/ 101462 h 112802"/>
                    <a:gd name="connsiteX6" fmla="*/ 364465 w 393072"/>
                    <a:gd name="connsiteY6" fmla="*/ 101838 h 112802"/>
                    <a:gd name="connsiteX7" fmla="*/ 364465 w 393072"/>
                    <a:gd name="connsiteY7" fmla="*/ 102131 h 112802"/>
                    <a:gd name="connsiteX8" fmla="*/ 364465 w 393072"/>
                    <a:gd name="connsiteY8" fmla="*/ 102131 h 112802"/>
                    <a:gd name="connsiteX9" fmla="*/ 364966 w 393072"/>
                    <a:gd name="connsiteY9" fmla="*/ 102131 h 112802"/>
                    <a:gd name="connsiteX10" fmla="*/ 366304 w 393072"/>
                    <a:gd name="connsiteY10" fmla="*/ 102382 h 112802"/>
                    <a:gd name="connsiteX11" fmla="*/ 365175 w 393072"/>
                    <a:gd name="connsiteY11" fmla="*/ 102382 h 112802"/>
                    <a:gd name="connsiteX12" fmla="*/ 364465 w 393072"/>
                    <a:gd name="connsiteY12" fmla="*/ 102382 h 112802"/>
                    <a:gd name="connsiteX13" fmla="*/ 364757 w 393072"/>
                    <a:gd name="connsiteY13" fmla="*/ 102382 h 112802"/>
                    <a:gd name="connsiteX14" fmla="*/ 345898 w 393072"/>
                    <a:gd name="connsiteY14" fmla="*/ 102382 h 112802"/>
                    <a:gd name="connsiteX15" fmla="*/ 327960 w 393072"/>
                    <a:gd name="connsiteY15" fmla="*/ 103638 h 112802"/>
                    <a:gd name="connsiteX16" fmla="*/ 325534 w 393072"/>
                    <a:gd name="connsiteY16" fmla="*/ 103847 h 112802"/>
                    <a:gd name="connsiteX17" fmla="*/ 286395 w 393072"/>
                    <a:gd name="connsiteY17" fmla="*/ 102382 h 112802"/>
                    <a:gd name="connsiteX18" fmla="*/ 266825 w 393072"/>
                    <a:gd name="connsiteY18" fmla="*/ 103010 h 112802"/>
                    <a:gd name="connsiteX19" fmla="*/ 208283 w 393072"/>
                    <a:gd name="connsiteY19" fmla="*/ 102382 h 112802"/>
                    <a:gd name="connsiteX20" fmla="*/ 181521 w 393072"/>
                    <a:gd name="connsiteY20" fmla="*/ 102717 h 112802"/>
                    <a:gd name="connsiteX21" fmla="*/ 177340 w 393072"/>
                    <a:gd name="connsiteY21" fmla="*/ 102382 h 112802"/>
                    <a:gd name="connsiteX22" fmla="*/ 158607 w 393072"/>
                    <a:gd name="connsiteY22" fmla="*/ 102382 h 112802"/>
                    <a:gd name="connsiteX23" fmla="*/ 148445 w 393072"/>
                    <a:gd name="connsiteY23" fmla="*/ 102717 h 112802"/>
                    <a:gd name="connsiteX24" fmla="*/ 139037 w 393072"/>
                    <a:gd name="connsiteY24" fmla="*/ 102717 h 112802"/>
                    <a:gd name="connsiteX25" fmla="*/ 133726 w 393072"/>
                    <a:gd name="connsiteY25" fmla="*/ 103094 h 112802"/>
                    <a:gd name="connsiteX26" fmla="*/ 117878 w 393072"/>
                    <a:gd name="connsiteY26" fmla="*/ 102717 h 112802"/>
                    <a:gd name="connsiteX27" fmla="*/ 103995 w 393072"/>
                    <a:gd name="connsiteY27" fmla="*/ 102717 h 112802"/>
                    <a:gd name="connsiteX28" fmla="*/ 84426 w 393072"/>
                    <a:gd name="connsiteY28" fmla="*/ 102717 h 112802"/>
                    <a:gd name="connsiteX29" fmla="*/ 71379 w 393072"/>
                    <a:gd name="connsiteY29" fmla="*/ 103136 h 112802"/>
                    <a:gd name="connsiteX30" fmla="*/ 51015 w 393072"/>
                    <a:gd name="connsiteY30" fmla="*/ 102717 h 112802"/>
                    <a:gd name="connsiteX31" fmla="*/ 35543 w 393072"/>
                    <a:gd name="connsiteY31" fmla="*/ 102717 h 112802"/>
                    <a:gd name="connsiteX32" fmla="*/ 10788 w 393072"/>
                    <a:gd name="connsiteY32" fmla="*/ 102717 h 112802"/>
                    <a:gd name="connsiteX33" fmla="*/ 10579 w 393072"/>
                    <a:gd name="connsiteY33" fmla="*/ 102717 h 112802"/>
                    <a:gd name="connsiteX34" fmla="*/ 10830 w 393072"/>
                    <a:gd name="connsiteY34" fmla="*/ 101545 h 112802"/>
                    <a:gd name="connsiteX35" fmla="*/ 11290 w 393072"/>
                    <a:gd name="connsiteY35" fmla="*/ 99913 h 112802"/>
                    <a:gd name="connsiteX36" fmla="*/ 12294 w 393072"/>
                    <a:gd name="connsiteY36" fmla="*/ 97109 h 112802"/>
                    <a:gd name="connsiteX37" fmla="*/ 15555 w 393072"/>
                    <a:gd name="connsiteY37" fmla="*/ 90916 h 112802"/>
                    <a:gd name="connsiteX38" fmla="*/ 17688 w 393072"/>
                    <a:gd name="connsiteY38" fmla="*/ 88112 h 112802"/>
                    <a:gd name="connsiteX39" fmla="*/ 24588 w 393072"/>
                    <a:gd name="connsiteY39" fmla="*/ 81667 h 112802"/>
                    <a:gd name="connsiteX40" fmla="*/ 29773 w 393072"/>
                    <a:gd name="connsiteY40" fmla="*/ 77943 h 112802"/>
                    <a:gd name="connsiteX41" fmla="*/ 31780 w 393072"/>
                    <a:gd name="connsiteY41" fmla="*/ 76980 h 112802"/>
                    <a:gd name="connsiteX42" fmla="*/ 37300 w 393072"/>
                    <a:gd name="connsiteY42" fmla="*/ 75934 h 112802"/>
                    <a:gd name="connsiteX43" fmla="*/ 40979 w 393072"/>
                    <a:gd name="connsiteY43" fmla="*/ 75934 h 112802"/>
                    <a:gd name="connsiteX44" fmla="*/ 42986 w 393072"/>
                    <a:gd name="connsiteY44" fmla="*/ 75934 h 112802"/>
                    <a:gd name="connsiteX45" fmla="*/ 45872 w 393072"/>
                    <a:gd name="connsiteY45" fmla="*/ 76311 h 112802"/>
                    <a:gd name="connsiteX46" fmla="*/ 50555 w 393072"/>
                    <a:gd name="connsiteY46" fmla="*/ 76855 h 112802"/>
                    <a:gd name="connsiteX47" fmla="*/ 52813 w 393072"/>
                    <a:gd name="connsiteY47" fmla="*/ 72670 h 112802"/>
                    <a:gd name="connsiteX48" fmla="*/ 54528 w 393072"/>
                    <a:gd name="connsiteY48" fmla="*/ 69699 h 112802"/>
                    <a:gd name="connsiteX49" fmla="*/ 56033 w 393072"/>
                    <a:gd name="connsiteY49" fmla="*/ 67439 h 112802"/>
                    <a:gd name="connsiteX50" fmla="*/ 63936 w 393072"/>
                    <a:gd name="connsiteY50" fmla="*/ 58693 h 112802"/>
                    <a:gd name="connsiteX51" fmla="*/ 70919 w 393072"/>
                    <a:gd name="connsiteY51" fmla="*/ 53252 h 112802"/>
                    <a:gd name="connsiteX52" fmla="*/ 78906 w 393072"/>
                    <a:gd name="connsiteY52" fmla="*/ 49318 h 112802"/>
                    <a:gd name="connsiteX53" fmla="*/ 94671 w 393072"/>
                    <a:gd name="connsiteY53" fmla="*/ 47059 h 112802"/>
                    <a:gd name="connsiteX54" fmla="*/ 106546 w 393072"/>
                    <a:gd name="connsiteY54" fmla="*/ 49235 h 112802"/>
                    <a:gd name="connsiteX55" fmla="*/ 116791 w 393072"/>
                    <a:gd name="connsiteY55" fmla="*/ 54173 h 112802"/>
                    <a:gd name="connsiteX56" fmla="*/ 118045 w 393072"/>
                    <a:gd name="connsiteY56" fmla="*/ 55010 h 112802"/>
                    <a:gd name="connsiteX57" fmla="*/ 120680 w 393072"/>
                    <a:gd name="connsiteY57" fmla="*/ 56935 h 112802"/>
                    <a:gd name="connsiteX58" fmla="*/ 122102 w 393072"/>
                    <a:gd name="connsiteY58" fmla="*/ 57981 h 112802"/>
                    <a:gd name="connsiteX59" fmla="*/ 122812 w 393072"/>
                    <a:gd name="connsiteY59" fmla="*/ 58525 h 112802"/>
                    <a:gd name="connsiteX60" fmla="*/ 123147 w 393072"/>
                    <a:gd name="connsiteY60" fmla="*/ 58525 h 112802"/>
                    <a:gd name="connsiteX61" fmla="*/ 123523 w 393072"/>
                    <a:gd name="connsiteY61" fmla="*/ 58525 h 112802"/>
                    <a:gd name="connsiteX62" fmla="*/ 126659 w 393072"/>
                    <a:gd name="connsiteY62" fmla="*/ 56642 h 112802"/>
                    <a:gd name="connsiteX63" fmla="*/ 128290 w 393072"/>
                    <a:gd name="connsiteY63" fmla="*/ 55763 h 112802"/>
                    <a:gd name="connsiteX64" fmla="*/ 129043 w 393072"/>
                    <a:gd name="connsiteY64" fmla="*/ 55345 h 112802"/>
                    <a:gd name="connsiteX65" fmla="*/ 130632 w 393072"/>
                    <a:gd name="connsiteY65" fmla="*/ 54633 h 112802"/>
                    <a:gd name="connsiteX66" fmla="*/ 134103 w 393072"/>
                    <a:gd name="connsiteY66" fmla="*/ 53378 h 112802"/>
                    <a:gd name="connsiteX67" fmla="*/ 148613 w 393072"/>
                    <a:gd name="connsiteY67" fmla="*/ 52206 h 112802"/>
                    <a:gd name="connsiteX68" fmla="*/ 150494 w 393072"/>
                    <a:gd name="connsiteY68" fmla="*/ 52499 h 112802"/>
                    <a:gd name="connsiteX69" fmla="*/ 152000 w 393072"/>
                    <a:gd name="connsiteY69" fmla="*/ 52834 h 112802"/>
                    <a:gd name="connsiteX70" fmla="*/ 154007 w 393072"/>
                    <a:gd name="connsiteY70" fmla="*/ 53420 h 112802"/>
                    <a:gd name="connsiteX71" fmla="*/ 158188 w 393072"/>
                    <a:gd name="connsiteY71" fmla="*/ 54842 h 112802"/>
                    <a:gd name="connsiteX72" fmla="*/ 159192 w 393072"/>
                    <a:gd name="connsiteY72" fmla="*/ 55177 h 112802"/>
                    <a:gd name="connsiteX73" fmla="*/ 159694 w 393072"/>
                    <a:gd name="connsiteY73" fmla="*/ 55177 h 112802"/>
                    <a:gd name="connsiteX74" fmla="*/ 159903 w 393072"/>
                    <a:gd name="connsiteY74" fmla="*/ 54801 h 112802"/>
                    <a:gd name="connsiteX75" fmla="*/ 160446 w 393072"/>
                    <a:gd name="connsiteY75" fmla="*/ 52792 h 112802"/>
                    <a:gd name="connsiteX76" fmla="*/ 161575 w 393072"/>
                    <a:gd name="connsiteY76" fmla="*/ 48858 h 112802"/>
                    <a:gd name="connsiteX77" fmla="*/ 162161 w 393072"/>
                    <a:gd name="connsiteY77" fmla="*/ 46891 h 112802"/>
                    <a:gd name="connsiteX78" fmla="*/ 162412 w 393072"/>
                    <a:gd name="connsiteY78" fmla="*/ 45929 h 112802"/>
                    <a:gd name="connsiteX79" fmla="*/ 162412 w 393072"/>
                    <a:gd name="connsiteY79" fmla="*/ 45468 h 112802"/>
                    <a:gd name="connsiteX80" fmla="*/ 163833 w 393072"/>
                    <a:gd name="connsiteY80" fmla="*/ 41744 h 112802"/>
                    <a:gd name="connsiteX81" fmla="*/ 170482 w 393072"/>
                    <a:gd name="connsiteY81" fmla="*/ 30570 h 112802"/>
                    <a:gd name="connsiteX82" fmla="*/ 179138 w 393072"/>
                    <a:gd name="connsiteY82" fmla="*/ 21782 h 112802"/>
                    <a:gd name="connsiteX83" fmla="*/ 180476 w 393072"/>
                    <a:gd name="connsiteY83" fmla="*/ 20778 h 112802"/>
                    <a:gd name="connsiteX84" fmla="*/ 195488 w 393072"/>
                    <a:gd name="connsiteY84" fmla="*/ 12408 h 112802"/>
                    <a:gd name="connsiteX85" fmla="*/ 206234 w 393072"/>
                    <a:gd name="connsiteY85" fmla="*/ 9311 h 112802"/>
                    <a:gd name="connsiteX86" fmla="*/ 215978 w 393072"/>
                    <a:gd name="connsiteY86" fmla="*/ 8600 h 112802"/>
                    <a:gd name="connsiteX87" fmla="*/ 232076 w 393072"/>
                    <a:gd name="connsiteY87" fmla="*/ 12031 h 112802"/>
                    <a:gd name="connsiteX88" fmla="*/ 235087 w 393072"/>
                    <a:gd name="connsiteY88" fmla="*/ 13329 h 112802"/>
                    <a:gd name="connsiteX89" fmla="*/ 243450 w 393072"/>
                    <a:gd name="connsiteY89" fmla="*/ 17807 h 112802"/>
                    <a:gd name="connsiteX90" fmla="*/ 256789 w 393072"/>
                    <a:gd name="connsiteY90" fmla="*/ 29650 h 112802"/>
                    <a:gd name="connsiteX91" fmla="*/ 263480 w 393072"/>
                    <a:gd name="connsiteY91" fmla="*/ 39652 h 112802"/>
                    <a:gd name="connsiteX92" fmla="*/ 265320 w 393072"/>
                    <a:gd name="connsiteY92" fmla="*/ 44129 h 112802"/>
                    <a:gd name="connsiteX93" fmla="*/ 266658 w 393072"/>
                    <a:gd name="connsiteY93" fmla="*/ 48314 h 112802"/>
                    <a:gd name="connsiteX94" fmla="*/ 266951 w 393072"/>
                    <a:gd name="connsiteY94" fmla="*/ 49402 h 112802"/>
                    <a:gd name="connsiteX95" fmla="*/ 267202 w 393072"/>
                    <a:gd name="connsiteY95" fmla="*/ 50448 h 112802"/>
                    <a:gd name="connsiteX96" fmla="*/ 267452 w 393072"/>
                    <a:gd name="connsiteY96" fmla="*/ 51662 h 112802"/>
                    <a:gd name="connsiteX97" fmla="*/ 268247 w 393072"/>
                    <a:gd name="connsiteY97" fmla="*/ 56475 h 112802"/>
                    <a:gd name="connsiteX98" fmla="*/ 269125 w 393072"/>
                    <a:gd name="connsiteY98" fmla="*/ 61538 h 112802"/>
                    <a:gd name="connsiteX99" fmla="*/ 269376 w 393072"/>
                    <a:gd name="connsiteY99" fmla="*/ 62794 h 112802"/>
                    <a:gd name="connsiteX100" fmla="*/ 270463 w 393072"/>
                    <a:gd name="connsiteY100" fmla="*/ 62082 h 112802"/>
                    <a:gd name="connsiteX101" fmla="*/ 272805 w 393072"/>
                    <a:gd name="connsiteY101" fmla="*/ 60659 h 112802"/>
                    <a:gd name="connsiteX102" fmla="*/ 280081 w 393072"/>
                    <a:gd name="connsiteY102" fmla="*/ 56475 h 112802"/>
                    <a:gd name="connsiteX103" fmla="*/ 281252 w 393072"/>
                    <a:gd name="connsiteY103" fmla="*/ 55889 h 112802"/>
                    <a:gd name="connsiteX104" fmla="*/ 282046 w 393072"/>
                    <a:gd name="connsiteY104" fmla="*/ 55554 h 112802"/>
                    <a:gd name="connsiteX105" fmla="*/ 283677 w 393072"/>
                    <a:gd name="connsiteY105" fmla="*/ 54884 h 112802"/>
                    <a:gd name="connsiteX106" fmla="*/ 290033 w 393072"/>
                    <a:gd name="connsiteY106" fmla="*/ 52917 h 112802"/>
                    <a:gd name="connsiteX107" fmla="*/ 301323 w 393072"/>
                    <a:gd name="connsiteY107" fmla="*/ 51662 h 112802"/>
                    <a:gd name="connsiteX108" fmla="*/ 306843 w 393072"/>
                    <a:gd name="connsiteY108" fmla="*/ 52039 h 112802"/>
                    <a:gd name="connsiteX109" fmla="*/ 308724 w 393072"/>
                    <a:gd name="connsiteY109" fmla="*/ 52290 h 112802"/>
                    <a:gd name="connsiteX110" fmla="*/ 309519 w 393072"/>
                    <a:gd name="connsiteY110" fmla="*/ 52290 h 112802"/>
                    <a:gd name="connsiteX111" fmla="*/ 315373 w 393072"/>
                    <a:gd name="connsiteY111" fmla="*/ 53964 h 112802"/>
                    <a:gd name="connsiteX112" fmla="*/ 316251 w 393072"/>
                    <a:gd name="connsiteY112" fmla="*/ 54298 h 112802"/>
                    <a:gd name="connsiteX113" fmla="*/ 320684 w 393072"/>
                    <a:gd name="connsiteY113" fmla="*/ 54801 h 112802"/>
                    <a:gd name="connsiteX114" fmla="*/ 321311 w 393072"/>
                    <a:gd name="connsiteY114" fmla="*/ 54801 h 112802"/>
                    <a:gd name="connsiteX115" fmla="*/ 328378 w 393072"/>
                    <a:gd name="connsiteY115" fmla="*/ 61036 h 112802"/>
                    <a:gd name="connsiteX116" fmla="*/ 332267 w 393072"/>
                    <a:gd name="connsiteY116" fmla="*/ 63631 h 112802"/>
                    <a:gd name="connsiteX117" fmla="*/ 343348 w 393072"/>
                    <a:gd name="connsiteY117" fmla="*/ 82588 h 112802"/>
                    <a:gd name="connsiteX118" fmla="*/ 344811 w 393072"/>
                    <a:gd name="connsiteY118" fmla="*/ 90707 h 112802"/>
                    <a:gd name="connsiteX119" fmla="*/ 350080 w 393072"/>
                    <a:gd name="connsiteY119" fmla="*/ 94222 h 112802"/>
                    <a:gd name="connsiteX120" fmla="*/ 354262 w 393072"/>
                    <a:gd name="connsiteY120" fmla="*/ 92632 h 112802"/>
                    <a:gd name="connsiteX121" fmla="*/ 354052 w 393072"/>
                    <a:gd name="connsiteY121" fmla="*/ 86564 h 112802"/>
                    <a:gd name="connsiteX122" fmla="*/ 345689 w 393072"/>
                    <a:gd name="connsiteY122" fmla="*/ 67355 h 112802"/>
                    <a:gd name="connsiteX123" fmla="*/ 343139 w 393072"/>
                    <a:gd name="connsiteY123" fmla="*/ 63547 h 112802"/>
                    <a:gd name="connsiteX124" fmla="*/ 336950 w 393072"/>
                    <a:gd name="connsiteY124" fmla="*/ 56642 h 112802"/>
                    <a:gd name="connsiteX125" fmla="*/ 327792 w 393072"/>
                    <a:gd name="connsiteY125" fmla="*/ 50114 h 112802"/>
                    <a:gd name="connsiteX126" fmla="*/ 317715 w 393072"/>
                    <a:gd name="connsiteY126" fmla="*/ 45636 h 112802"/>
                    <a:gd name="connsiteX127" fmla="*/ 313240 w 393072"/>
                    <a:gd name="connsiteY127" fmla="*/ 43669 h 112802"/>
                    <a:gd name="connsiteX128" fmla="*/ 311275 w 393072"/>
                    <a:gd name="connsiteY128" fmla="*/ 43376 h 112802"/>
                    <a:gd name="connsiteX129" fmla="*/ 309812 w 393072"/>
                    <a:gd name="connsiteY129" fmla="*/ 43376 h 112802"/>
                    <a:gd name="connsiteX130" fmla="*/ 308766 w 393072"/>
                    <a:gd name="connsiteY130" fmla="*/ 43376 h 112802"/>
                    <a:gd name="connsiteX131" fmla="*/ 307010 w 393072"/>
                    <a:gd name="connsiteY131" fmla="*/ 43125 h 112802"/>
                    <a:gd name="connsiteX132" fmla="*/ 303247 w 393072"/>
                    <a:gd name="connsiteY132" fmla="*/ 42790 h 112802"/>
                    <a:gd name="connsiteX133" fmla="*/ 284889 w 393072"/>
                    <a:gd name="connsiteY133" fmla="*/ 44966 h 112802"/>
                    <a:gd name="connsiteX134" fmla="*/ 276526 w 393072"/>
                    <a:gd name="connsiteY134" fmla="*/ 48147 h 112802"/>
                    <a:gd name="connsiteX135" fmla="*/ 275774 w 393072"/>
                    <a:gd name="connsiteY135" fmla="*/ 48523 h 112802"/>
                    <a:gd name="connsiteX136" fmla="*/ 275397 w 393072"/>
                    <a:gd name="connsiteY136" fmla="*/ 48523 h 112802"/>
                    <a:gd name="connsiteX137" fmla="*/ 275397 w 393072"/>
                    <a:gd name="connsiteY137" fmla="*/ 47896 h 112802"/>
                    <a:gd name="connsiteX138" fmla="*/ 275397 w 393072"/>
                    <a:gd name="connsiteY138" fmla="*/ 47896 h 112802"/>
                    <a:gd name="connsiteX139" fmla="*/ 275105 w 393072"/>
                    <a:gd name="connsiteY139" fmla="*/ 46849 h 112802"/>
                    <a:gd name="connsiteX140" fmla="*/ 274519 w 393072"/>
                    <a:gd name="connsiteY140" fmla="*/ 44631 h 112802"/>
                    <a:gd name="connsiteX141" fmla="*/ 270798 w 393072"/>
                    <a:gd name="connsiteY141" fmla="*/ 35383 h 112802"/>
                    <a:gd name="connsiteX142" fmla="*/ 259089 w 393072"/>
                    <a:gd name="connsiteY142" fmla="*/ 18644 h 112802"/>
                    <a:gd name="connsiteX143" fmla="*/ 247841 w 393072"/>
                    <a:gd name="connsiteY143" fmla="*/ 9353 h 112802"/>
                    <a:gd name="connsiteX144" fmla="*/ 217901 w 393072"/>
                    <a:gd name="connsiteY144" fmla="*/ 147 h 112802"/>
                    <a:gd name="connsiteX145" fmla="*/ 202806 w 393072"/>
                    <a:gd name="connsiteY145" fmla="*/ 774 h 112802"/>
                    <a:gd name="connsiteX146" fmla="*/ 184281 w 393072"/>
                    <a:gd name="connsiteY146" fmla="*/ 6884 h 112802"/>
                    <a:gd name="connsiteX147" fmla="*/ 170775 w 393072"/>
                    <a:gd name="connsiteY147" fmla="*/ 16049 h 112802"/>
                    <a:gd name="connsiteX148" fmla="*/ 158230 w 393072"/>
                    <a:gd name="connsiteY148" fmla="*/ 32077 h 112802"/>
                    <a:gd name="connsiteX149" fmla="*/ 154049 w 393072"/>
                    <a:gd name="connsiteY149" fmla="*/ 41367 h 112802"/>
                    <a:gd name="connsiteX150" fmla="*/ 153589 w 393072"/>
                    <a:gd name="connsiteY150" fmla="*/ 42539 h 112802"/>
                    <a:gd name="connsiteX151" fmla="*/ 153380 w 393072"/>
                    <a:gd name="connsiteY151" fmla="*/ 43167 h 112802"/>
                    <a:gd name="connsiteX152" fmla="*/ 153380 w 393072"/>
                    <a:gd name="connsiteY152" fmla="*/ 43418 h 112802"/>
                    <a:gd name="connsiteX153" fmla="*/ 153380 w 393072"/>
                    <a:gd name="connsiteY153" fmla="*/ 43418 h 112802"/>
                    <a:gd name="connsiteX154" fmla="*/ 153129 w 393072"/>
                    <a:gd name="connsiteY154" fmla="*/ 43418 h 112802"/>
                    <a:gd name="connsiteX155" fmla="*/ 150578 w 393072"/>
                    <a:gd name="connsiteY155" fmla="*/ 42958 h 112802"/>
                    <a:gd name="connsiteX156" fmla="*/ 145393 w 393072"/>
                    <a:gd name="connsiteY156" fmla="*/ 42497 h 112802"/>
                    <a:gd name="connsiteX157" fmla="*/ 135148 w 393072"/>
                    <a:gd name="connsiteY157" fmla="*/ 43418 h 112802"/>
                    <a:gd name="connsiteX158" fmla="*/ 125572 w 393072"/>
                    <a:gd name="connsiteY158" fmla="*/ 46682 h 112802"/>
                    <a:gd name="connsiteX159" fmla="*/ 123774 w 393072"/>
                    <a:gd name="connsiteY159" fmla="*/ 47645 h 112802"/>
                    <a:gd name="connsiteX160" fmla="*/ 122311 w 393072"/>
                    <a:gd name="connsiteY160" fmla="*/ 46682 h 112802"/>
                    <a:gd name="connsiteX161" fmla="*/ 106170 w 393072"/>
                    <a:gd name="connsiteY161" fmla="*/ 39652 h 112802"/>
                    <a:gd name="connsiteX162" fmla="*/ 91827 w 393072"/>
                    <a:gd name="connsiteY162" fmla="*/ 38103 h 112802"/>
                    <a:gd name="connsiteX163" fmla="*/ 54193 w 393072"/>
                    <a:gd name="connsiteY163" fmla="*/ 55177 h 112802"/>
                    <a:gd name="connsiteX164" fmla="*/ 47503 w 393072"/>
                    <a:gd name="connsiteY164" fmla="*/ 64091 h 112802"/>
                    <a:gd name="connsiteX165" fmla="*/ 46123 w 393072"/>
                    <a:gd name="connsiteY165" fmla="*/ 66518 h 112802"/>
                    <a:gd name="connsiteX166" fmla="*/ 45788 w 393072"/>
                    <a:gd name="connsiteY166" fmla="*/ 67104 h 112802"/>
                    <a:gd name="connsiteX167" fmla="*/ 45788 w 393072"/>
                    <a:gd name="connsiteY167" fmla="*/ 67104 h 112802"/>
                    <a:gd name="connsiteX168" fmla="*/ 45537 w 393072"/>
                    <a:gd name="connsiteY168" fmla="*/ 67355 h 112802"/>
                    <a:gd name="connsiteX169" fmla="*/ 44868 w 393072"/>
                    <a:gd name="connsiteY169" fmla="*/ 67355 h 112802"/>
                    <a:gd name="connsiteX170" fmla="*/ 28142 w 393072"/>
                    <a:gd name="connsiteY170" fmla="*/ 69741 h 112802"/>
                    <a:gd name="connsiteX171" fmla="*/ 7569 w 393072"/>
                    <a:gd name="connsiteY171" fmla="*/ 86271 h 112802"/>
                    <a:gd name="connsiteX172" fmla="*/ 3387 w 393072"/>
                    <a:gd name="connsiteY172" fmla="*/ 94055 h 112802"/>
                    <a:gd name="connsiteX173" fmla="*/ 418 w 393072"/>
                    <a:gd name="connsiteY173" fmla="*/ 106609 h 112802"/>
                    <a:gd name="connsiteX174" fmla="*/ 0 w 393072"/>
                    <a:gd name="connsiteY174" fmla="*/ 112133 h 112802"/>
                    <a:gd name="connsiteX175" fmla="*/ 7569 w 393072"/>
                    <a:gd name="connsiteY175" fmla="*/ 112133 h 112802"/>
                    <a:gd name="connsiteX176" fmla="*/ 14385 w 393072"/>
                    <a:gd name="connsiteY176" fmla="*/ 112133 h 112802"/>
                    <a:gd name="connsiteX177" fmla="*/ 20991 w 393072"/>
                    <a:gd name="connsiteY177" fmla="*/ 112133 h 112802"/>
                    <a:gd name="connsiteX178" fmla="*/ 38094 w 393072"/>
                    <a:gd name="connsiteY178" fmla="*/ 112133 h 112802"/>
                    <a:gd name="connsiteX179" fmla="*/ 72341 w 393072"/>
                    <a:gd name="connsiteY179" fmla="*/ 112133 h 112802"/>
                    <a:gd name="connsiteX180" fmla="*/ 104957 w 393072"/>
                    <a:gd name="connsiteY180" fmla="*/ 112593 h 112802"/>
                    <a:gd name="connsiteX181" fmla="*/ 128207 w 393072"/>
                    <a:gd name="connsiteY181" fmla="*/ 112217 h 112802"/>
                    <a:gd name="connsiteX182" fmla="*/ 149114 w 393072"/>
                    <a:gd name="connsiteY182" fmla="*/ 112803 h 112802"/>
                    <a:gd name="connsiteX183" fmla="*/ 223295 w 393072"/>
                    <a:gd name="connsiteY183" fmla="*/ 112133 h 112802"/>
                    <a:gd name="connsiteX184" fmla="*/ 272178 w 393072"/>
                    <a:gd name="connsiteY184" fmla="*/ 112342 h 112802"/>
                    <a:gd name="connsiteX185" fmla="*/ 312111 w 393072"/>
                    <a:gd name="connsiteY185" fmla="*/ 112133 h 112802"/>
                    <a:gd name="connsiteX186" fmla="*/ 351251 w 393072"/>
                    <a:gd name="connsiteY186" fmla="*/ 112133 h 112802"/>
                    <a:gd name="connsiteX187" fmla="*/ 359196 w 393072"/>
                    <a:gd name="connsiteY187" fmla="*/ 112468 h 112802"/>
                    <a:gd name="connsiteX188" fmla="*/ 363628 w 393072"/>
                    <a:gd name="connsiteY188" fmla="*/ 112677 h 112802"/>
                    <a:gd name="connsiteX189" fmla="*/ 366932 w 393072"/>
                    <a:gd name="connsiteY189" fmla="*/ 112677 h 112802"/>
                    <a:gd name="connsiteX190" fmla="*/ 371657 w 393072"/>
                    <a:gd name="connsiteY190" fmla="*/ 112677 h 112802"/>
                    <a:gd name="connsiteX191" fmla="*/ 377469 w 393072"/>
                    <a:gd name="connsiteY191" fmla="*/ 112426 h 112802"/>
                    <a:gd name="connsiteX192" fmla="*/ 379853 w 393072"/>
                    <a:gd name="connsiteY192" fmla="*/ 112426 h 112802"/>
                    <a:gd name="connsiteX193" fmla="*/ 382612 w 393072"/>
                    <a:gd name="connsiteY193" fmla="*/ 112426 h 112802"/>
                    <a:gd name="connsiteX194" fmla="*/ 387756 w 393072"/>
                    <a:gd name="connsiteY194" fmla="*/ 111505 h 112802"/>
                    <a:gd name="connsiteX195" fmla="*/ 390516 w 393072"/>
                    <a:gd name="connsiteY195" fmla="*/ 111171 h 112802"/>
                    <a:gd name="connsiteX196" fmla="*/ 391937 w 393072"/>
                    <a:gd name="connsiteY196" fmla="*/ 111171 h 112802"/>
                    <a:gd name="connsiteX197" fmla="*/ 392648 w 393072"/>
                    <a:gd name="connsiteY197" fmla="*/ 111171 h 112802"/>
                    <a:gd name="connsiteX198" fmla="*/ 392941 w 393072"/>
                    <a:gd name="connsiteY198" fmla="*/ 111171 h 112802"/>
                    <a:gd name="connsiteX199" fmla="*/ 387881 w 393072"/>
                    <a:gd name="connsiteY199" fmla="*/ 106776 h 112802"/>
                    <a:gd name="connsiteX200" fmla="*/ 382780 w 393072"/>
                    <a:gd name="connsiteY200" fmla="*/ 102341 h 112802"/>
                    <a:gd name="connsiteX201" fmla="*/ 378598 w 393072"/>
                    <a:gd name="connsiteY201" fmla="*/ 99076 h 112802"/>
                    <a:gd name="connsiteX202" fmla="*/ 372284 w 393072"/>
                    <a:gd name="connsiteY202" fmla="*/ 95938 h 112802"/>
                    <a:gd name="connsiteX203" fmla="*/ 368855 w 393072"/>
                    <a:gd name="connsiteY203" fmla="*/ 94640 h 112802"/>
                    <a:gd name="connsiteX204" fmla="*/ 366723 w 393072"/>
                    <a:gd name="connsiteY204" fmla="*/ 93929 h 112802"/>
                    <a:gd name="connsiteX205" fmla="*/ 356979 w 393072"/>
                    <a:gd name="connsiteY205" fmla="*/ 91125 h 112802"/>
                    <a:gd name="connsiteX206" fmla="*/ 352254 w 393072"/>
                    <a:gd name="connsiteY206" fmla="*/ 92548 h 112802"/>
                    <a:gd name="connsiteX207" fmla="*/ 350833 w 393072"/>
                    <a:gd name="connsiteY207" fmla="*/ 94766 h 112802"/>
                    <a:gd name="connsiteX208" fmla="*/ 350205 w 393072"/>
                    <a:gd name="connsiteY208" fmla="*/ 96356 h 11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93072" h="112802">
                      <a:moveTo>
                        <a:pt x="350205" y="96356"/>
                      </a:moveTo>
                      <a:cubicBezTo>
                        <a:pt x="350690" y="97746"/>
                        <a:pt x="351761" y="98846"/>
                        <a:pt x="353133" y="99369"/>
                      </a:cubicBezTo>
                      <a:cubicBezTo>
                        <a:pt x="353885" y="99369"/>
                        <a:pt x="355767" y="99913"/>
                        <a:pt x="357314" y="100290"/>
                      </a:cubicBezTo>
                      <a:cubicBezTo>
                        <a:pt x="358272" y="100428"/>
                        <a:pt x="359233" y="100512"/>
                        <a:pt x="360199" y="100541"/>
                      </a:cubicBezTo>
                      <a:cubicBezTo>
                        <a:pt x="361044" y="100595"/>
                        <a:pt x="361876" y="100780"/>
                        <a:pt x="362666" y="101085"/>
                      </a:cubicBezTo>
                      <a:lnTo>
                        <a:pt x="363712" y="101462"/>
                      </a:lnTo>
                      <a:lnTo>
                        <a:pt x="364465" y="101838"/>
                      </a:lnTo>
                      <a:cubicBezTo>
                        <a:pt x="364465" y="101838"/>
                        <a:pt x="364465" y="102048"/>
                        <a:pt x="364465" y="102131"/>
                      </a:cubicBezTo>
                      <a:lnTo>
                        <a:pt x="364465" y="102131"/>
                      </a:lnTo>
                      <a:cubicBezTo>
                        <a:pt x="364465" y="102131"/>
                        <a:pt x="364841" y="102131"/>
                        <a:pt x="364966" y="102131"/>
                      </a:cubicBezTo>
                      <a:cubicBezTo>
                        <a:pt x="365418" y="102186"/>
                        <a:pt x="365865" y="102269"/>
                        <a:pt x="366304" y="102382"/>
                      </a:cubicBezTo>
                      <a:cubicBezTo>
                        <a:pt x="366304" y="102382"/>
                        <a:pt x="366012" y="102382"/>
                        <a:pt x="365175" y="102382"/>
                      </a:cubicBezTo>
                      <a:lnTo>
                        <a:pt x="364465" y="102382"/>
                      </a:lnTo>
                      <a:cubicBezTo>
                        <a:pt x="364465" y="102382"/>
                        <a:pt x="364883" y="102382"/>
                        <a:pt x="364757" y="102382"/>
                      </a:cubicBezTo>
                      <a:lnTo>
                        <a:pt x="345898" y="102382"/>
                      </a:lnTo>
                      <a:cubicBezTo>
                        <a:pt x="339894" y="102190"/>
                        <a:pt x="333881" y="102613"/>
                        <a:pt x="327960" y="103638"/>
                      </a:cubicBezTo>
                      <a:cubicBezTo>
                        <a:pt x="327165" y="103638"/>
                        <a:pt x="326329" y="103847"/>
                        <a:pt x="325534" y="103847"/>
                      </a:cubicBezTo>
                      <a:cubicBezTo>
                        <a:pt x="319011" y="103847"/>
                        <a:pt x="305128" y="102382"/>
                        <a:pt x="286395" y="102382"/>
                      </a:cubicBezTo>
                      <a:cubicBezTo>
                        <a:pt x="281502" y="102382"/>
                        <a:pt x="271718" y="103010"/>
                        <a:pt x="266825" y="103010"/>
                      </a:cubicBezTo>
                      <a:cubicBezTo>
                        <a:pt x="239102" y="103010"/>
                        <a:pt x="231784" y="102382"/>
                        <a:pt x="208283" y="102382"/>
                      </a:cubicBezTo>
                      <a:cubicBezTo>
                        <a:pt x="199920" y="102382"/>
                        <a:pt x="190679" y="102633"/>
                        <a:pt x="181521" y="102717"/>
                      </a:cubicBezTo>
                      <a:cubicBezTo>
                        <a:pt x="180137" y="102516"/>
                        <a:pt x="178741" y="102407"/>
                        <a:pt x="177340" y="102382"/>
                      </a:cubicBezTo>
                      <a:lnTo>
                        <a:pt x="158607" y="102382"/>
                      </a:lnTo>
                      <a:cubicBezTo>
                        <a:pt x="155136" y="102382"/>
                        <a:pt x="152209" y="102382"/>
                        <a:pt x="148445" y="102717"/>
                      </a:cubicBezTo>
                      <a:lnTo>
                        <a:pt x="139037" y="102717"/>
                      </a:lnTo>
                      <a:cubicBezTo>
                        <a:pt x="137260" y="102721"/>
                        <a:pt x="135487" y="102847"/>
                        <a:pt x="133726" y="103094"/>
                      </a:cubicBezTo>
                      <a:cubicBezTo>
                        <a:pt x="128081" y="103094"/>
                        <a:pt x="122938" y="103094"/>
                        <a:pt x="117878" y="102717"/>
                      </a:cubicBezTo>
                      <a:cubicBezTo>
                        <a:pt x="116247" y="102717"/>
                        <a:pt x="114616" y="102717"/>
                        <a:pt x="103995" y="102717"/>
                      </a:cubicBezTo>
                      <a:lnTo>
                        <a:pt x="84426" y="102717"/>
                      </a:lnTo>
                      <a:cubicBezTo>
                        <a:pt x="80244" y="102717"/>
                        <a:pt x="74641" y="103136"/>
                        <a:pt x="71379" y="103136"/>
                      </a:cubicBezTo>
                      <a:cubicBezTo>
                        <a:pt x="64061" y="103136"/>
                        <a:pt x="58375" y="102926"/>
                        <a:pt x="51015" y="102717"/>
                      </a:cubicBezTo>
                      <a:cubicBezTo>
                        <a:pt x="45328" y="102717"/>
                        <a:pt x="40436" y="102717"/>
                        <a:pt x="35543" y="102717"/>
                      </a:cubicBezTo>
                      <a:lnTo>
                        <a:pt x="10788" y="102717"/>
                      </a:lnTo>
                      <a:cubicBezTo>
                        <a:pt x="10579" y="102717"/>
                        <a:pt x="10538" y="102717"/>
                        <a:pt x="10579" y="102717"/>
                      </a:cubicBezTo>
                      <a:cubicBezTo>
                        <a:pt x="10621" y="102717"/>
                        <a:pt x="10579" y="102048"/>
                        <a:pt x="10830" y="101545"/>
                      </a:cubicBezTo>
                      <a:lnTo>
                        <a:pt x="11290" y="99913"/>
                      </a:lnTo>
                      <a:cubicBezTo>
                        <a:pt x="11537" y="98951"/>
                        <a:pt x="11872" y="98009"/>
                        <a:pt x="12294" y="97109"/>
                      </a:cubicBezTo>
                      <a:cubicBezTo>
                        <a:pt x="13147" y="94929"/>
                        <a:pt x="14238" y="92853"/>
                        <a:pt x="15555" y="90916"/>
                      </a:cubicBezTo>
                      <a:cubicBezTo>
                        <a:pt x="17103" y="88782"/>
                        <a:pt x="16852" y="89242"/>
                        <a:pt x="17688" y="88112"/>
                      </a:cubicBezTo>
                      <a:cubicBezTo>
                        <a:pt x="19750" y="85722"/>
                        <a:pt x="22062" y="83563"/>
                        <a:pt x="24588" y="81667"/>
                      </a:cubicBezTo>
                      <a:cubicBezTo>
                        <a:pt x="26239" y="80320"/>
                        <a:pt x="27970" y="79077"/>
                        <a:pt x="29773" y="77943"/>
                      </a:cubicBezTo>
                      <a:cubicBezTo>
                        <a:pt x="30442" y="77692"/>
                        <a:pt x="31069" y="77231"/>
                        <a:pt x="31780" y="76980"/>
                      </a:cubicBezTo>
                      <a:cubicBezTo>
                        <a:pt x="33570" y="76411"/>
                        <a:pt x="35426" y="76060"/>
                        <a:pt x="37300" y="75934"/>
                      </a:cubicBezTo>
                      <a:cubicBezTo>
                        <a:pt x="38525" y="75850"/>
                        <a:pt x="39754" y="75850"/>
                        <a:pt x="40979" y="75934"/>
                      </a:cubicBezTo>
                      <a:cubicBezTo>
                        <a:pt x="41644" y="75850"/>
                        <a:pt x="42322" y="75850"/>
                        <a:pt x="42986" y="75934"/>
                      </a:cubicBezTo>
                      <a:cubicBezTo>
                        <a:pt x="43739" y="75934"/>
                        <a:pt x="44116" y="76143"/>
                        <a:pt x="45872" y="76311"/>
                      </a:cubicBezTo>
                      <a:lnTo>
                        <a:pt x="50555" y="76855"/>
                      </a:lnTo>
                      <a:cubicBezTo>
                        <a:pt x="51417" y="75520"/>
                        <a:pt x="52169" y="74122"/>
                        <a:pt x="52813" y="72670"/>
                      </a:cubicBezTo>
                      <a:cubicBezTo>
                        <a:pt x="53311" y="71636"/>
                        <a:pt x="53884" y="70644"/>
                        <a:pt x="54528" y="69699"/>
                      </a:cubicBezTo>
                      <a:cubicBezTo>
                        <a:pt x="55000" y="68945"/>
                        <a:pt x="55502" y="68192"/>
                        <a:pt x="56033" y="67439"/>
                      </a:cubicBezTo>
                      <a:cubicBezTo>
                        <a:pt x="58329" y="64233"/>
                        <a:pt x="60980" y="61300"/>
                        <a:pt x="63936" y="58693"/>
                      </a:cubicBezTo>
                      <a:cubicBezTo>
                        <a:pt x="66127" y="56709"/>
                        <a:pt x="68460" y="54893"/>
                        <a:pt x="70919" y="53252"/>
                      </a:cubicBezTo>
                      <a:cubicBezTo>
                        <a:pt x="73416" y="51629"/>
                        <a:pt x="76096" y="50310"/>
                        <a:pt x="78906" y="49318"/>
                      </a:cubicBezTo>
                      <a:cubicBezTo>
                        <a:pt x="83974" y="47582"/>
                        <a:pt x="89322" y="46816"/>
                        <a:pt x="94671" y="47059"/>
                      </a:cubicBezTo>
                      <a:cubicBezTo>
                        <a:pt x="98714" y="47205"/>
                        <a:pt x="102712" y="47937"/>
                        <a:pt x="106546" y="49235"/>
                      </a:cubicBezTo>
                      <a:cubicBezTo>
                        <a:pt x="110151" y="50448"/>
                        <a:pt x="113592" y="52110"/>
                        <a:pt x="116791" y="54173"/>
                      </a:cubicBezTo>
                      <a:lnTo>
                        <a:pt x="118045" y="55010"/>
                      </a:lnTo>
                      <a:lnTo>
                        <a:pt x="120680" y="56935"/>
                      </a:lnTo>
                      <a:lnTo>
                        <a:pt x="122102" y="57981"/>
                      </a:lnTo>
                      <a:lnTo>
                        <a:pt x="122812" y="58525"/>
                      </a:lnTo>
                      <a:cubicBezTo>
                        <a:pt x="122812" y="58525"/>
                        <a:pt x="122812" y="58776"/>
                        <a:pt x="123147" y="58525"/>
                      </a:cubicBezTo>
                      <a:lnTo>
                        <a:pt x="123523" y="58525"/>
                      </a:lnTo>
                      <a:lnTo>
                        <a:pt x="126659" y="56642"/>
                      </a:lnTo>
                      <a:lnTo>
                        <a:pt x="128290" y="55763"/>
                      </a:lnTo>
                      <a:lnTo>
                        <a:pt x="129043" y="55345"/>
                      </a:lnTo>
                      <a:lnTo>
                        <a:pt x="130632" y="54633"/>
                      </a:lnTo>
                      <a:cubicBezTo>
                        <a:pt x="131719" y="54173"/>
                        <a:pt x="132890" y="53754"/>
                        <a:pt x="134103" y="53378"/>
                      </a:cubicBezTo>
                      <a:cubicBezTo>
                        <a:pt x="138799" y="51947"/>
                        <a:pt x="143749" y="51549"/>
                        <a:pt x="148613" y="52206"/>
                      </a:cubicBezTo>
                      <a:lnTo>
                        <a:pt x="150494" y="52499"/>
                      </a:lnTo>
                      <a:lnTo>
                        <a:pt x="152000" y="52834"/>
                      </a:lnTo>
                      <a:lnTo>
                        <a:pt x="154007" y="53420"/>
                      </a:lnTo>
                      <a:lnTo>
                        <a:pt x="158188" y="54842"/>
                      </a:lnTo>
                      <a:lnTo>
                        <a:pt x="159192" y="55177"/>
                      </a:lnTo>
                      <a:lnTo>
                        <a:pt x="159694" y="55177"/>
                      </a:lnTo>
                      <a:cubicBezTo>
                        <a:pt x="159694" y="55177"/>
                        <a:pt x="159694" y="54926"/>
                        <a:pt x="159903" y="54801"/>
                      </a:cubicBezTo>
                      <a:lnTo>
                        <a:pt x="160446" y="52792"/>
                      </a:lnTo>
                      <a:lnTo>
                        <a:pt x="161575" y="48858"/>
                      </a:lnTo>
                      <a:lnTo>
                        <a:pt x="162161" y="46891"/>
                      </a:lnTo>
                      <a:lnTo>
                        <a:pt x="162412" y="45929"/>
                      </a:lnTo>
                      <a:lnTo>
                        <a:pt x="162412" y="45468"/>
                      </a:lnTo>
                      <a:lnTo>
                        <a:pt x="163833" y="41744"/>
                      </a:lnTo>
                      <a:cubicBezTo>
                        <a:pt x="165615" y="37777"/>
                        <a:pt x="167844" y="34027"/>
                        <a:pt x="170482" y="30570"/>
                      </a:cubicBezTo>
                      <a:cubicBezTo>
                        <a:pt x="173033" y="27331"/>
                        <a:pt x="175935" y="24381"/>
                        <a:pt x="179138" y="21782"/>
                      </a:cubicBezTo>
                      <a:lnTo>
                        <a:pt x="180476" y="20778"/>
                      </a:lnTo>
                      <a:cubicBezTo>
                        <a:pt x="185059" y="17288"/>
                        <a:pt x="190110" y="14471"/>
                        <a:pt x="195488" y="12408"/>
                      </a:cubicBezTo>
                      <a:cubicBezTo>
                        <a:pt x="198984" y="11098"/>
                        <a:pt x="202580" y="10065"/>
                        <a:pt x="206234" y="9311"/>
                      </a:cubicBezTo>
                      <a:cubicBezTo>
                        <a:pt x="209437" y="8650"/>
                        <a:pt x="212712" y="8412"/>
                        <a:pt x="215978" y="8600"/>
                      </a:cubicBezTo>
                      <a:cubicBezTo>
                        <a:pt x="221505" y="8767"/>
                        <a:pt x="226958" y="9926"/>
                        <a:pt x="232076" y="12031"/>
                      </a:cubicBezTo>
                      <a:cubicBezTo>
                        <a:pt x="233109" y="12391"/>
                        <a:pt x="234117" y="12822"/>
                        <a:pt x="235087" y="13329"/>
                      </a:cubicBezTo>
                      <a:cubicBezTo>
                        <a:pt x="237993" y="14588"/>
                        <a:pt x="240791" y="16087"/>
                        <a:pt x="243450" y="17807"/>
                      </a:cubicBezTo>
                      <a:cubicBezTo>
                        <a:pt x="248552" y="20945"/>
                        <a:pt x="253068" y="24954"/>
                        <a:pt x="256789" y="29650"/>
                      </a:cubicBezTo>
                      <a:cubicBezTo>
                        <a:pt x="259353" y="32751"/>
                        <a:pt x="261594" y="36099"/>
                        <a:pt x="263480" y="39652"/>
                      </a:cubicBezTo>
                      <a:cubicBezTo>
                        <a:pt x="264212" y="41095"/>
                        <a:pt x="264826" y="42589"/>
                        <a:pt x="265320" y="44129"/>
                      </a:cubicBezTo>
                      <a:cubicBezTo>
                        <a:pt x="265876" y="45485"/>
                        <a:pt x="266323" y="46887"/>
                        <a:pt x="266658" y="48314"/>
                      </a:cubicBezTo>
                      <a:lnTo>
                        <a:pt x="266951" y="49402"/>
                      </a:lnTo>
                      <a:lnTo>
                        <a:pt x="267202" y="50448"/>
                      </a:lnTo>
                      <a:cubicBezTo>
                        <a:pt x="267202" y="50867"/>
                        <a:pt x="267202" y="51243"/>
                        <a:pt x="267452" y="51662"/>
                      </a:cubicBezTo>
                      <a:lnTo>
                        <a:pt x="268247" y="56475"/>
                      </a:lnTo>
                      <a:lnTo>
                        <a:pt x="269125" y="61538"/>
                      </a:lnTo>
                      <a:cubicBezTo>
                        <a:pt x="269184" y="61961"/>
                        <a:pt x="269267" y="62379"/>
                        <a:pt x="269376" y="62794"/>
                      </a:cubicBezTo>
                      <a:lnTo>
                        <a:pt x="270463" y="62082"/>
                      </a:lnTo>
                      <a:lnTo>
                        <a:pt x="272805" y="60659"/>
                      </a:lnTo>
                      <a:cubicBezTo>
                        <a:pt x="275314" y="59195"/>
                        <a:pt x="277739" y="57604"/>
                        <a:pt x="280081" y="56475"/>
                      </a:cubicBezTo>
                      <a:lnTo>
                        <a:pt x="281252" y="55889"/>
                      </a:lnTo>
                      <a:lnTo>
                        <a:pt x="282046" y="55554"/>
                      </a:lnTo>
                      <a:lnTo>
                        <a:pt x="283677" y="54884"/>
                      </a:lnTo>
                      <a:cubicBezTo>
                        <a:pt x="285751" y="54098"/>
                        <a:pt x="287875" y="53441"/>
                        <a:pt x="290033" y="52917"/>
                      </a:cubicBezTo>
                      <a:cubicBezTo>
                        <a:pt x="293729" y="52039"/>
                        <a:pt x="297522" y="51616"/>
                        <a:pt x="301323" y="51662"/>
                      </a:cubicBezTo>
                      <a:cubicBezTo>
                        <a:pt x="303171" y="51662"/>
                        <a:pt x="305015" y="51788"/>
                        <a:pt x="306843" y="52039"/>
                      </a:cubicBezTo>
                      <a:lnTo>
                        <a:pt x="308724" y="52290"/>
                      </a:lnTo>
                      <a:lnTo>
                        <a:pt x="309519" y="52290"/>
                      </a:lnTo>
                      <a:cubicBezTo>
                        <a:pt x="311505" y="52712"/>
                        <a:pt x="313462" y="53273"/>
                        <a:pt x="315373" y="53964"/>
                      </a:cubicBezTo>
                      <a:lnTo>
                        <a:pt x="316251" y="54298"/>
                      </a:lnTo>
                      <a:cubicBezTo>
                        <a:pt x="319053" y="55094"/>
                        <a:pt x="318593" y="55094"/>
                        <a:pt x="320684" y="54801"/>
                      </a:cubicBezTo>
                      <a:cubicBezTo>
                        <a:pt x="320684" y="54801"/>
                        <a:pt x="321144" y="54801"/>
                        <a:pt x="321311" y="54801"/>
                      </a:cubicBezTo>
                      <a:cubicBezTo>
                        <a:pt x="322733" y="55554"/>
                        <a:pt x="324907" y="58441"/>
                        <a:pt x="328378" y="61036"/>
                      </a:cubicBezTo>
                      <a:cubicBezTo>
                        <a:pt x="329214" y="61789"/>
                        <a:pt x="331430" y="62794"/>
                        <a:pt x="332267" y="63631"/>
                      </a:cubicBezTo>
                      <a:cubicBezTo>
                        <a:pt x="336795" y="69423"/>
                        <a:pt x="340521" y="75800"/>
                        <a:pt x="343348" y="82588"/>
                      </a:cubicBezTo>
                      <a:cubicBezTo>
                        <a:pt x="344096" y="85241"/>
                        <a:pt x="344585" y="87961"/>
                        <a:pt x="344811" y="90707"/>
                      </a:cubicBezTo>
                      <a:cubicBezTo>
                        <a:pt x="344811" y="92381"/>
                        <a:pt x="347738" y="94306"/>
                        <a:pt x="350080" y="94222"/>
                      </a:cubicBezTo>
                      <a:cubicBezTo>
                        <a:pt x="351615" y="94184"/>
                        <a:pt x="353091" y="93623"/>
                        <a:pt x="354262" y="92632"/>
                      </a:cubicBezTo>
                      <a:cubicBezTo>
                        <a:pt x="354642" y="90619"/>
                        <a:pt x="354571" y="88547"/>
                        <a:pt x="354052" y="86564"/>
                      </a:cubicBezTo>
                      <a:cubicBezTo>
                        <a:pt x="352547" y="79675"/>
                        <a:pt x="349708" y="73147"/>
                        <a:pt x="345689" y="67355"/>
                      </a:cubicBezTo>
                      <a:cubicBezTo>
                        <a:pt x="344978" y="66309"/>
                        <a:pt x="344393" y="65179"/>
                        <a:pt x="343139" y="63547"/>
                      </a:cubicBezTo>
                      <a:cubicBezTo>
                        <a:pt x="341311" y="61044"/>
                        <a:pt x="339241" y="58730"/>
                        <a:pt x="336950" y="56642"/>
                      </a:cubicBezTo>
                      <a:cubicBezTo>
                        <a:pt x="334136" y="54148"/>
                        <a:pt x="331066" y="51959"/>
                        <a:pt x="327792" y="50114"/>
                      </a:cubicBezTo>
                      <a:cubicBezTo>
                        <a:pt x="324644" y="48184"/>
                        <a:pt x="321256" y="46678"/>
                        <a:pt x="317715" y="45636"/>
                      </a:cubicBezTo>
                      <a:cubicBezTo>
                        <a:pt x="316293" y="44828"/>
                        <a:pt x="314796" y="44171"/>
                        <a:pt x="313240" y="43669"/>
                      </a:cubicBezTo>
                      <a:cubicBezTo>
                        <a:pt x="312781" y="43669"/>
                        <a:pt x="312153" y="43669"/>
                        <a:pt x="311275" y="43376"/>
                      </a:cubicBezTo>
                      <a:lnTo>
                        <a:pt x="309812" y="43376"/>
                      </a:lnTo>
                      <a:lnTo>
                        <a:pt x="308766" y="43376"/>
                      </a:lnTo>
                      <a:lnTo>
                        <a:pt x="307010" y="43125"/>
                      </a:lnTo>
                      <a:cubicBezTo>
                        <a:pt x="305764" y="42924"/>
                        <a:pt x="304509" y="42811"/>
                        <a:pt x="303247" y="42790"/>
                      </a:cubicBezTo>
                      <a:cubicBezTo>
                        <a:pt x="297045" y="42413"/>
                        <a:pt x="290831" y="43150"/>
                        <a:pt x="284889" y="44966"/>
                      </a:cubicBezTo>
                      <a:cubicBezTo>
                        <a:pt x="282025" y="45816"/>
                        <a:pt x="279232" y="46879"/>
                        <a:pt x="276526" y="48147"/>
                      </a:cubicBezTo>
                      <a:lnTo>
                        <a:pt x="275774" y="48523"/>
                      </a:lnTo>
                      <a:cubicBezTo>
                        <a:pt x="275774" y="48523"/>
                        <a:pt x="275356" y="48858"/>
                        <a:pt x="275397" y="48523"/>
                      </a:cubicBezTo>
                      <a:lnTo>
                        <a:pt x="275397" y="47896"/>
                      </a:lnTo>
                      <a:lnTo>
                        <a:pt x="275397" y="47896"/>
                      </a:lnTo>
                      <a:lnTo>
                        <a:pt x="275105" y="46849"/>
                      </a:lnTo>
                      <a:lnTo>
                        <a:pt x="274519" y="44631"/>
                      </a:lnTo>
                      <a:cubicBezTo>
                        <a:pt x="273528" y="41455"/>
                        <a:pt x="272286" y="38363"/>
                        <a:pt x="270798" y="35383"/>
                      </a:cubicBezTo>
                      <a:cubicBezTo>
                        <a:pt x="267749" y="29252"/>
                        <a:pt x="263802" y="23611"/>
                        <a:pt x="259089" y="18644"/>
                      </a:cubicBezTo>
                      <a:cubicBezTo>
                        <a:pt x="255723" y="15112"/>
                        <a:pt x="251943" y="11994"/>
                        <a:pt x="247841" y="9353"/>
                      </a:cubicBezTo>
                      <a:cubicBezTo>
                        <a:pt x="238784" y="3833"/>
                        <a:pt x="228493" y="670"/>
                        <a:pt x="217901" y="147"/>
                      </a:cubicBezTo>
                      <a:cubicBezTo>
                        <a:pt x="212862" y="-176"/>
                        <a:pt x="207802" y="34"/>
                        <a:pt x="202806" y="774"/>
                      </a:cubicBezTo>
                      <a:cubicBezTo>
                        <a:pt x="196345" y="1816"/>
                        <a:pt x="190094" y="3879"/>
                        <a:pt x="184281" y="6884"/>
                      </a:cubicBezTo>
                      <a:cubicBezTo>
                        <a:pt x="179360" y="9274"/>
                        <a:pt x="174814" y="12358"/>
                        <a:pt x="170775" y="16049"/>
                      </a:cubicBezTo>
                      <a:cubicBezTo>
                        <a:pt x="165749" y="20673"/>
                        <a:pt x="161513" y="26088"/>
                        <a:pt x="158230" y="32077"/>
                      </a:cubicBezTo>
                      <a:cubicBezTo>
                        <a:pt x="156566" y="35044"/>
                        <a:pt x="155165" y="38153"/>
                        <a:pt x="154049" y="41367"/>
                      </a:cubicBezTo>
                      <a:lnTo>
                        <a:pt x="153589" y="42539"/>
                      </a:lnTo>
                      <a:lnTo>
                        <a:pt x="153380" y="43167"/>
                      </a:lnTo>
                      <a:lnTo>
                        <a:pt x="153380" y="43418"/>
                      </a:lnTo>
                      <a:cubicBezTo>
                        <a:pt x="153380" y="43418"/>
                        <a:pt x="153380" y="43418"/>
                        <a:pt x="153380" y="43418"/>
                      </a:cubicBezTo>
                      <a:lnTo>
                        <a:pt x="153129" y="43418"/>
                      </a:lnTo>
                      <a:lnTo>
                        <a:pt x="150578" y="42958"/>
                      </a:lnTo>
                      <a:cubicBezTo>
                        <a:pt x="148859" y="42698"/>
                        <a:pt x="147128" y="42543"/>
                        <a:pt x="145393" y="42497"/>
                      </a:cubicBezTo>
                      <a:cubicBezTo>
                        <a:pt x="141951" y="42363"/>
                        <a:pt x="138510" y="42669"/>
                        <a:pt x="135148" y="43418"/>
                      </a:cubicBezTo>
                      <a:cubicBezTo>
                        <a:pt x="131844" y="44138"/>
                        <a:pt x="128629" y="45234"/>
                        <a:pt x="125572" y="46682"/>
                      </a:cubicBezTo>
                      <a:cubicBezTo>
                        <a:pt x="124937" y="46929"/>
                        <a:pt x="124334" y="47255"/>
                        <a:pt x="123774" y="47645"/>
                      </a:cubicBezTo>
                      <a:lnTo>
                        <a:pt x="122311" y="46682"/>
                      </a:lnTo>
                      <a:cubicBezTo>
                        <a:pt x="117351" y="43468"/>
                        <a:pt x="111899" y="41091"/>
                        <a:pt x="106170" y="39652"/>
                      </a:cubicBezTo>
                      <a:cubicBezTo>
                        <a:pt x="101486" y="38467"/>
                        <a:pt x="96657" y="37948"/>
                        <a:pt x="91827" y="38103"/>
                      </a:cubicBezTo>
                      <a:cubicBezTo>
                        <a:pt x="77484" y="38442"/>
                        <a:pt x="63898" y="44606"/>
                        <a:pt x="54193" y="55177"/>
                      </a:cubicBezTo>
                      <a:cubicBezTo>
                        <a:pt x="51663" y="57910"/>
                        <a:pt x="49418" y="60898"/>
                        <a:pt x="47503" y="64091"/>
                      </a:cubicBezTo>
                      <a:lnTo>
                        <a:pt x="46123" y="66518"/>
                      </a:lnTo>
                      <a:lnTo>
                        <a:pt x="45788" y="67104"/>
                      </a:lnTo>
                      <a:lnTo>
                        <a:pt x="45788" y="67104"/>
                      </a:lnTo>
                      <a:cubicBezTo>
                        <a:pt x="45788" y="67313"/>
                        <a:pt x="45788" y="67439"/>
                        <a:pt x="45537" y="67355"/>
                      </a:cubicBezTo>
                      <a:lnTo>
                        <a:pt x="44868" y="67355"/>
                      </a:lnTo>
                      <a:cubicBezTo>
                        <a:pt x="39185" y="66916"/>
                        <a:pt x="33478" y="67728"/>
                        <a:pt x="28142" y="69741"/>
                      </a:cubicBezTo>
                      <a:cubicBezTo>
                        <a:pt x="19658" y="72842"/>
                        <a:pt x="12428" y="78650"/>
                        <a:pt x="7569" y="86271"/>
                      </a:cubicBezTo>
                      <a:cubicBezTo>
                        <a:pt x="5934" y="88727"/>
                        <a:pt x="4533" y="91334"/>
                        <a:pt x="3387" y="94055"/>
                      </a:cubicBezTo>
                      <a:cubicBezTo>
                        <a:pt x="1564" y="97997"/>
                        <a:pt x="556" y="102265"/>
                        <a:pt x="418" y="106609"/>
                      </a:cubicBezTo>
                      <a:lnTo>
                        <a:pt x="0" y="112133"/>
                      </a:lnTo>
                      <a:cubicBezTo>
                        <a:pt x="2091" y="112133"/>
                        <a:pt x="4558" y="112133"/>
                        <a:pt x="7569" y="112133"/>
                      </a:cubicBezTo>
                      <a:lnTo>
                        <a:pt x="14385" y="112133"/>
                      </a:lnTo>
                      <a:lnTo>
                        <a:pt x="20991" y="112133"/>
                      </a:lnTo>
                      <a:lnTo>
                        <a:pt x="38094" y="112133"/>
                      </a:lnTo>
                      <a:lnTo>
                        <a:pt x="72341" y="112133"/>
                      </a:lnTo>
                      <a:cubicBezTo>
                        <a:pt x="84551" y="112133"/>
                        <a:pt x="100065" y="112593"/>
                        <a:pt x="104957" y="112593"/>
                      </a:cubicBezTo>
                      <a:cubicBezTo>
                        <a:pt x="112693" y="112593"/>
                        <a:pt x="120471" y="112300"/>
                        <a:pt x="128207" y="112217"/>
                      </a:cubicBezTo>
                      <a:cubicBezTo>
                        <a:pt x="131175" y="112593"/>
                        <a:pt x="140375" y="112803"/>
                        <a:pt x="149114" y="112803"/>
                      </a:cubicBezTo>
                      <a:lnTo>
                        <a:pt x="223295" y="112133"/>
                      </a:lnTo>
                      <a:lnTo>
                        <a:pt x="272178" y="112342"/>
                      </a:lnTo>
                      <a:lnTo>
                        <a:pt x="312111" y="112133"/>
                      </a:lnTo>
                      <a:lnTo>
                        <a:pt x="351251" y="112133"/>
                      </a:lnTo>
                      <a:cubicBezTo>
                        <a:pt x="353676" y="112133"/>
                        <a:pt x="356352" y="112133"/>
                        <a:pt x="359196" y="112468"/>
                      </a:cubicBezTo>
                      <a:lnTo>
                        <a:pt x="363628" y="112677"/>
                      </a:lnTo>
                      <a:lnTo>
                        <a:pt x="366932" y="112677"/>
                      </a:lnTo>
                      <a:lnTo>
                        <a:pt x="371657" y="112677"/>
                      </a:lnTo>
                      <a:cubicBezTo>
                        <a:pt x="373597" y="112740"/>
                        <a:pt x="375542" y="112656"/>
                        <a:pt x="377469" y="112426"/>
                      </a:cubicBezTo>
                      <a:lnTo>
                        <a:pt x="379853" y="112426"/>
                      </a:lnTo>
                      <a:cubicBezTo>
                        <a:pt x="380773" y="112472"/>
                        <a:pt x="381693" y="112472"/>
                        <a:pt x="382612" y="112426"/>
                      </a:cubicBezTo>
                      <a:cubicBezTo>
                        <a:pt x="384745" y="112133"/>
                        <a:pt x="386209" y="111715"/>
                        <a:pt x="387756" y="111505"/>
                      </a:cubicBezTo>
                      <a:lnTo>
                        <a:pt x="390516" y="111171"/>
                      </a:lnTo>
                      <a:lnTo>
                        <a:pt x="391937" y="111171"/>
                      </a:lnTo>
                      <a:lnTo>
                        <a:pt x="392648" y="111171"/>
                      </a:lnTo>
                      <a:cubicBezTo>
                        <a:pt x="392648" y="111171"/>
                        <a:pt x="393359" y="111171"/>
                        <a:pt x="392941" y="111171"/>
                      </a:cubicBezTo>
                      <a:cubicBezTo>
                        <a:pt x="391352" y="109748"/>
                        <a:pt x="389721" y="108325"/>
                        <a:pt x="387881" y="106776"/>
                      </a:cubicBezTo>
                      <a:cubicBezTo>
                        <a:pt x="386041" y="105228"/>
                        <a:pt x="384536" y="103763"/>
                        <a:pt x="382780" y="102341"/>
                      </a:cubicBezTo>
                      <a:cubicBezTo>
                        <a:pt x="381442" y="101181"/>
                        <a:pt x="380049" y="100089"/>
                        <a:pt x="378598" y="99076"/>
                      </a:cubicBezTo>
                      <a:cubicBezTo>
                        <a:pt x="376570" y="97879"/>
                        <a:pt x="374463" y="96833"/>
                        <a:pt x="372284" y="95938"/>
                      </a:cubicBezTo>
                      <a:cubicBezTo>
                        <a:pt x="371197" y="95477"/>
                        <a:pt x="370068" y="95059"/>
                        <a:pt x="368855" y="94640"/>
                      </a:cubicBezTo>
                      <a:lnTo>
                        <a:pt x="366723" y="93929"/>
                      </a:lnTo>
                      <a:cubicBezTo>
                        <a:pt x="363565" y="92711"/>
                        <a:pt x="360304" y="91774"/>
                        <a:pt x="356979" y="91125"/>
                      </a:cubicBezTo>
                      <a:cubicBezTo>
                        <a:pt x="355261" y="90619"/>
                        <a:pt x="353409" y="91179"/>
                        <a:pt x="352254" y="92548"/>
                      </a:cubicBezTo>
                      <a:cubicBezTo>
                        <a:pt x="351364" y="92916"/>
                        <a:pt x="350795" y="93803"/>
                        <a:pt x="350833" y="94766"/>
                      </a:cubicBezTo>
                      <a:cubicBezTo>
                        <a:pt x="350590" y="95281"/>
                        <a:pt x="350377" y="95812"/>
                        <a:pt x="350205" y="96356"/>
                      </a:cubicBezTo>
                      <a:close/>
                    </a:path>
                  </a:pathLst>
                </a:custGeom>
                <a:solidFill>
                  <a:schemeClr val="bg1"/>
                </a:solidFill>
                <a:ln w="3805" cap="flat">
                  <a:noFill/>
                  <a:prstDash val="solid"/>
                  <a:miter/>
                </a:ln>
              </p:spPr>
              <p:txBody>
                <a:bodyPr wrap="none" rtlCol="0" anchor="ctr"/>
                <a:lstStyle/>
                <a:p>
                  <a:endParaRPr lang="en-CA"/>
                </a:p>
              </p:txBody>
            </p:sp>
          </p:grpSp>
          <p:grpSp>
            <p:nvGrpSpPr>
              <p:cNvPr id="356" name="Graphic 207">
                <a:extLst>
                  <a:ext uri="{FF2B5EF4-FFF2-40B4-BE49-F238E27FC236}">
                    <a16:creationId xmlns:a16="http://schemas.microsoft.com/office/drawing/2014/main" id="{94502E70-333D-FA45-888E-44FF02C143A5}"/>
                  </a:ext>
                </a:extLst>
              </p:cNvPr>
              <p:cNvGrpSpPr/>
              <p:nvPr/>
            </p:nvGrpSpPr>
            <p:grpSpPr>
              <a:xfrm>
                <a:off x="7629653" y="3273315"/>
                <a:ext cx="196801" cy="171659"/>
                <a:chOff x="7629653" y="3273315"/>
                <a:chExt cx="196801" cy="171659"/>
              </a:xfrm>
              <a:solidFill>
                <a:srgbClr val="FFFFFF"/>
              </a:solidFill>
            </p:grpSpPr>
            <p:grpSp>
              <p:nvGrpSpPr>
                <p:cNvPr id="357" name="Graphic 207">
                  <a:extLst>
                    <a:ext uri="{FF2B5EF4-FFF2-40B4-BE49-F238E27FC236}">
                      <a16:creationId xmlns:a16="http://schemas.microsoft.com/office/drawing/2014/main" id="{94502E70-333D-FA45-888E-44FF02C143A5}"/>
                    </a:ext>
                  </a:extLst>
                </p:cNvPr>
                <p:cNvGrpSpPr/>
                <p:nvPr/>
              </p:nvGrpSpPr>
              <p:grpSpPr>
                <a:xfrm>
                  <a:off x="7629653" y="3273315"/>
                  <a:ext cx="196801" cy="171659"/>
                  <a:chOff x="7629653" y="3273315"/>
                  <a:chExt cx="196801" cy="171659"/>
                </a:xfrm>
                <a:solidFill>
                  <a:srgbClr val="FFFFFF"/>
                </a:solidFill>
              </p:grpSpPr>
              <p:sp>
                <p:nvSpPr>
                  <p:cNvPr id="358" name="Freeform 357">
                    <a:extLst>
                      <a:ext uri="{FF2B5EF4-FFF2-40B4-BE49-F238E27FC236}">
                        <a16:creationId xmlns:a16="http://schemas.microsoft.com/office/drawing/2014/main" id="{72264C78-391E-3645-A4D7-774EA7E5A9CC}"/>
                      </a:ext>
                    </a:extLst>
                  </p:cNvPr>
                  <p:cNvSpPr/>
                  <p:nvPr/>
                </p:nvSpPr>
                <p:spPr>
                  <a:xfrm>
                    <a:off x="7634165" y="3277722"/>
                    <a:ext cx="169978" cy="162706"/>
                  </a:xfrm>
                  <a:custGeom>
                    <a:avLst/>
                    <a:gdLst>
                      <a:gd name="connsiteX0" fmla="*/ 29645 w 169978"/>
                      <a:gd name="connsiteY0" fmla="*/ 162665 h 162706"/>
                      <a:gd name="connsiteX1" fmla="*/ 7483 w 169978"/>
                      <a:gd name="connsiteY1" fmla="*/ 133078 h 162706"/>
                      <a:gd name="connsiteX2" fmla="*/ 14550 w 169978"/>
                      <a:gd name="connsiteY2" fmla="*/ 116883 h 162706"/>
                      <a:gd name="connsiteX3" fmla="*/ 1345 w 169978"/>
                      <a:gd name="connsiteY3" fmla="*/ 88501 h 162706"/>
                      <a:gd name="connsiteX4" fmla="*/ 22244 w 169978"/>
                      <a:gd name="connsiteY4" fmla="*/ 73946 h 162706"/>
                      <a:gd name="connsiteX5" fmla="*/ 28976 w 169978"/>
                      <a:gd name="connsiteY5" fmla="*/ 75034 h 162706"/>
                      <a:gd name="connsiteX6" fmla="*/ 28474 w 169978"/>
                      <a:gd name="connsiteY6" fmla="*/ 43732 h 162706"/>
                      <a:gd name="connsiteX7" fmla="*/ 44406 w 169978"/>
                      <a:gd name="connsiteY7" fmla="*/ 36994 h 162706"/>
                      <a:gd name="connsiteX8" fmla="*/ 53355 w 169978"/>
                      <a:gd name="connsiteY8" fmla="*/ 38919 h 162706"/>
                      <a:gd name="connsiteX9" fmla="*/ 51766 w 169978"/>
                      <a:gd name="connsiteY9" fmla="*/ 29587 h 162706"/>
                      <a:gd name="connsiteX10" fmla="*/ 81329 w 169978"/>
                      <a:gd name="connsiteY10" fmla="*/ 0 h 162706"/>
                      <a:gd name="connsiteX11" fmla="*/ 110893 w 169978"/>
                      <a:gd name="connsiteY11" fmla="*/ 29587 h 162706"/>
                      <a:gd name="connsiteX12" fmla="*/ 107464 w 169978"/>
                      <a:gd name="connsiteY12" fmla="*/ 43271 h 162706"/>
                      <a:gd name="connsiteX13" fmla="*/ 148887 w 169978"/>
                      <a:gd name="connsiteY13" fmla="*/ 48486 h 162706"/>
                      <a:gd name="connsiteX14" fmla="*/ 148778 w 169978"/>
                      <a:gd name="connsiteY14" fmla="*/ 84869 h 162706"/>
                      <a:gd name="connsiteX15" fmla="*/ 169978 w 169978"/>
                      <a:gd name="connsiteY15" fmla="*/ 118348 h 162706"/>
                      <a:gd name="connsiteX16" fmla="*/ 133055 w 169978"/>
                      <a:gd name="connsiteY16" fmla="*/ 162707 h 16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78" h="162706">
                        <a:moveTo>
                          <a:pt x="29645" y="162665"/>
                        </a:moveTo>
                        <a:cubicBezTo>
                          <a:pt x="17352" y="162665"/>
                          <a:pt x="7483" y="145340"/>
                          <a:pt x="7483" y="133078"/>
                        </a:cubicBezTo>
                        <a:cubicBezTo>
                          <a:pt x="7466" y="126926"/>
                          <a:pt x="10030" y="121051"/>
                          <a:pt x="14550" y="116883"/>
                        </a:cubicBezTo>
                        <a:cubicBezTo>
                          <a:pt x="3071" y="112694"/>
                          <a:pt x="-2841" y="99989"/>
                          <a:pt x="1345" y="88501"/>
                        </a:cubicBezTo>
                        <a:cubicBezTo>
                          <a:pt x="4544" y="79721"/>
                          <a:pt x="12907" y="73896"/>
                          <a:pt x="22244" y="73946"/>
                        </a:cubicBezTo>
                        <a:cubicBezTo>
                          <a:pt x="24531" y="73938"/>
                          <a:pt x="26806" y="74306"/>
                          <a:pt x="28976" y="75034"/>
                        </a:cubicBezTo>
                        <a:cubicBezTo>
                          <a:pt x="20199" y="66527"/>
                          <a:pt x="19978" y="52511"/>
                          <a:pt x="28474" y="43732"/>
                        </a:cubicBezTo>
                        <a:cubicBezTo>
                          <a:pt x="32652" y="39413"/>
                          <a:pt x="38402" y="36982"/>
                          <a:pt x="44406" y="36994"/>
                        </a:cubicBezTo>
                        <a:cubicBezTo>
                          <a:pt x="47492" y="36986"/>
                          <a:pt x="50545" y="37643"/>
                          <a:pt x="53355" y="38919"/>
                        </a:cubicBezTo>
                        <a:cubicBezTo>
                          <a:pt x="52297" y="35923"/>
                          <a:pt x="51757" y="32767"/>
                          <a:pt x="51766" y="29587"/>
                        </a:cubicBezTo>
                        <a:cubicBezTo>
                          <a:pt x="51766" y="13245"/>
                          <a:pt x="65001" y="0"/>
                          <a:pt x="81329" y="0"/>
                        </a:cubicBezTo>
                        <a:cubicBezTo>
                          <a:pt x="97659" y="0"/>
                          <a:pt x="110893" y="13245"/>
                          <a:pt x="110893" y="29587"/>
                        </a:cubicBezTo>
                        <a:cubicBezTo>
                          <a:pt x="110881" y="34362"/>
                          <a:pt x="109706" y="39057"/>
                          <a:pt x="107464" y="43271"/>
                        </a:cubicBezTo>
                        <a:cubicBezTo>
                          <a:pt x="120343" y="33261"/>
                          <a:pt x="138889" y="35596"/>
                          <a:pt x="148887" y="48486"/>
                        </a:cubicBezTo>
                        <a:cubicBezTo>
                          <a:pt x="157204" y="59199"/>
                          <a:pt x="157158" y="74206"/>
                          <a:pt x="148778" y="84869"/>
                        </a:cubicBezTo>
                        <a:cubicBezTo>
                          <a:pt x="161741" y="90962"/>
                          <a:pt x="170008" y="104014"/>
                          <a:pt x="169978" y="118348"/>
                        </a:cubicBezTo>
                        <a:cubicBezTo>
                          <a:pt x="169978" y="138728"/>
                          <a:pt x="153252" y="162707"/>
                          <a:pt x="133055" y="162707"/>
                        </a:cubicBezTo>
                      </a:path>
                    </a:pathLst>
                  </a:custGeom>
                  <a:solidFill>
                    <a:schemeClr val="bg1"/>
                  </a:solidFill>
                  <a:ln w="3805" cap="flat">
                    <a:noFill/>
                    <a:prstDash val="solid"/>
                    <a:miter/>
                  </a:ln>
                </p:spPr>
                <p:txBody>
                  <a:bodyPr wrap="none" rtlCol="0" anchor="ctr"/>
                  <a:lstStyle/>
                  <a:p>
                    <a:endParaRPr lang="en-CA"/>
                  </a:p>
                </p:txBody>
              </p:sp>
              <p:sp>
                <p:nvSpPr>
                  <p:cNvPr id="359" name="Freeform 358">
                    <a:extLst>
                      <a:ext uri="{FF2B5EF4-FFF2-40B4-BE49-F238E27FC236}">
                        <a16:creationId xmlns:a16="http://schemas.microsoft.com/office/drawing/2014/main" id="{2CB0E201-A576-7841-90CA-772FB55DD3B3}"/>
                      </a:ext>
                    </a:extLst>
                  </p:cNvPr>
                  <p:cNvSpPr/>
                  <p:nvPr/>
                </p:nvSpPr>
                <p:spPr>
                  <a:xfrm>
                    <a:off x="7629653" y="3273315"/>
                    <a:ext cx="179335" cy="171659"/>
                  </a:xfrm>
                  <a:custGeom>
                    <a:avLst/>
                    <a:gdLst>
                      <a:gd name="connsiteX0" fmla="*/ 137776 w 179335"/>
                      <a:gd name="connsiteY0" fmla="*/ 169164 h 171659"/>
                      <a:gd name="connsiteX1" fmla="*/ 141958 w 179335"/>
                      <a:gd name="connsiteY1" fmla="*/ 171633 h 171659"/>
                      <a:gd name="connsiteX2" fmla="*/ 147603 w 179335"/>
                      <a:gd name="connsiteY2" fmla="*/ 170503 h 171659"/>
                      <a:gd name="connsiteX3" fmla="*/ 150906 w 179335"/>
                      <a:gd name="connsiteY3" fmla="*/ 168829 h 171659"/>
                      <a:gd name="connsiteX4" fmla="*/ 153583 w 179335"/>
                      <a:gd name="connsiteY4" fmla="*/ 167197 h 171659"/>
                      <a:gd name="connsiteX5" fmla="*/ 158266 w 179335"/>
                      <a:gd name="connsiteY5" fmla="*/ 164728 h 171659"/>
                      <a:gd name="connsiteX6" fmla="*/ 161528 w 179335"/>
                      <a:gd name="connsiteY6" fmla="*/ 162343 h 171659"/>
                      <a:gd name="connsiteX7" fmla="*/ 165375 w 179335"/>
                      <a:gd name="connsiteY7" fmla="*/ 158158 h 171659"/>
                      <a:gd name="connsiteX8" fmla="*/ 167466 w 179335"/>
                      <a:gd name="connsiteY8" fmla="*/ 155061 h 171659"/>
                      <a:gd name="connsiteX9" fmla="*/ 171062 w 179335"/>
                      <a:gd name="connsiteY9" fmla="*/ 150541 h 171659"/>
                      <a:gd name="connsiteX10" fmla="*/ 173445 w 179335"/>
                      <a:gd name="connsiteY10" fmla="*/ 146817 h 171659"/>
                      <a:gd name="connsiteX11" fmla="*/ 176163 w 179335"/>
                      <a:gd name="connsiteY11" fmla="*/ 140205 h 171659"/>
                      <a:gd name="connsiteX12" fmla="*/ 176707 w 179335"/>
                      <a:gd name="connsiteY12" fmla="*/ 138656 h 171659"/>
                      <a:gd name="connsiteX13" fmla="*/ 177459 w 179335"/>
                      <a:gd name="connsiteY13" fmla="*/ 136313 h 171659"/>
                      <a:gd name="connsiteX14" fmla="*/ 178463 w 179335"/>
                      <a:gd name="connsiteY14" fmla="*/ 132128 h 171659"/>
                      <a:gd name="connsiteX15" fmla="*/ 179174 w 179335"/>
                      <a:gd name="connsiteY15" fmla="*/ 127692 h 171659"/>
                      <a:gd name="connsiteX16" fmla="*/ 179174 w 179335"/>
                      <a:gd name="connsiteY16" fmla="*/ 125390 h 171659"/>
                      <a:gd name="connsiteX17" fmla="*/ 177376 w 179335"/>
                      <a:gd name="connsiteY17" fmla="*/ 115431 h 171659"/>
                      <a:gd name="connsiteX18" fmla="*/ 176957 w 179335"/>
                      <a:gd name="connsiteY18" fmla="*/ 114133 h 171659"/>
                      <a:gd name="connsiteX19" fmla="*/ 175076 w 179335"/>
                      <a:gd name="connsiteY19" fmla="*/ 106015 h 171659"/>
                      <a:gd name="connsiteX20" fmla="*/ 168218 w 179335"/>
                      <a:gd name="connsiteY20" fmla="*/ 94213 h 171659"/>
                      <a:gd name="connsiteX21" fmla="*/ 164037 w 179335"/>
                      <a:gd name="connsiteY21" fmla="*/ 90614 h 171659"/>
                      <a:gd name="connsiteX22" fmla="*/ 161486 w 179335"/>
                      <a:gd name="connsiteY22" fmla="*/ 88940 h 171659"/>
                      <a:gd name="connsiteX23" fmla="*/ 160357 w 179335"/>
                      <a:gd name="connsiteY23" fmla="*/ 88229 h 171659"/>
                      <a:gd name="connsiteX24" fmla="*/ 159980 w 179335"/>
                      <a:gd name="connsiteY24" fmla="*/ 88020 h 171659"/>
                      <a:gd name="connsiteX25" fmla="*/ 159395 w 179335"/>
                      <a:gd name="connsiteY25" fmla="*/ 87601 h 171659"/>
                      <a:gd name="connsiteX26" fmla="*/ 159813 w 179335"/>
                      <a:gd name="connsiteY26" fmla="*/ 87099 h 171659"/>
                      <a:gd name="connsiteX27" fmla="*/ 160566 w 179335"/>
                      <a:gd name="connsiteY27" fmla="*/ 85802 h 171659"/>
                      <a:gd name="connsiteX28" fmla="*/ 161444 w 179335"/>
                      <a:gd name="connsiteY28" fmla="*/ 84044 h 171659"/>
                      <a:gd name="connsiteX29" fmla="*/ 162824 w 179335"/>
                      <a:gd name="connsiteY29" fmla="*/ 80571 h 171659"/>
                      <a:gd name="connsiteX30" fmla="*/ 157430 w 179335"/>
                      <a:gd name="connsiteY30" fmla="*/ 50440 h 171659"/>
                      <a:gd name="connsiteX31" fmla="*/ 156175 w 179335"/>
                      <a:gd name="connsiteY31" fmla="*/ 48264 h 171659"/>
                      <a:gd name="connsiteX32" fmla="*/ 147812 w 179335"/>
                      <a:gd name="connsiteY32" fmla="*/ 41066 h 171659"/>
                      <a:gd name="connsiteX33" fmla="*/ 142292 w 179335"/>
                      <a:gd name="connsiteY33" fmla="*/ 38722 h 171659"/>
                      <a:gd name="connsiteX34" fmla="*/ 137024 w 179335"/>
                      <a:gd name="connsiteY34" fmla="*/ 37048 h 171659"/>
                      <a:gd name="connsiteX35" fmla="*/ 133887 w 179335"/>
                      <a:gd name="connsiteY35" fmla="*/ 37048 h 171659"/>
                      <a:gd name="connsiteX36" fmla="*/ 124646 w 179335"/>
                      <a:gd name="connsiteY36" fmla="*/ 37048 h 171659"/>
                      <a:gd name="connsiteX37" fmla="*/ 122556 w 179335"/>
                      <a:gd name="connsiteY37" fmla="*/ 37341 h 171659"/>
                      <a:gd name="connsiteX38" fmla="*/ 120339 w 179335"/>
                      <a:gd name="connsiteY38" fmla="*/ 37843 h 171659"/>
                      <a:gd name="connsiteX39" fmla="*/ 120339 w 179335"/>
                      <a:gd name="connsiteY39" fmla="*/ 37843 h 171659"/>
                      <a:gd name="connsiteX40" fmla="*/ 120047 w 179335"/>
                      <a:gd name="connsiteY40" fmla="*/ 38178 h 171659"/>
                      <a:gd name="connsiteX41" fmla="*/ 119670 w 179335"/>
                      <a:gd name="connsiteY41" fmla="*/ 38178 h 171659"/>
                      <a:gd name="connsiteX42" fmla="*/ 119670 w 179335"/>
                      <a:gd name="connsiteY42" fmla="*/ 37634 h 171659"/>
                      <a:gd name="connsiteX43" fmla="*/ 119963 w 179335"/>
                      <a:gd name="connsiteY43" fmla="*/ 34788 h 171659"/>
                      <a:gd name="connsiteX44" fmla="*/ 119963 w 179335"/>
                      <a:gd name="connsiteY44" fmla="*/ 28804 h 171659"/>
                      <a:gd name="connsiteX45" fmla="*/ 117621 w 179335"/>
                      <a:gd name="connsiteY45" fmla="*/ 20016 h 171659"/>
                      <a:gd name="connsiteX46" fmla="*/ 108631 w 179335"/>
                      <a:gd name="connsiteY46" fmla="*/ 8257 h 171659"/>
                      <a:gd name="connsiteX47" fmla="*/ 95292 w 179335"/>
                      <a:gd name="connsiteY47" fmla="*/ 1017 h 171659"/>
                      <a:gd name="connsiteX48" fmla="*/ 92950 w 179335"/>
                      <a:gd name="connsiteY48" fmla="*/ 431 h 171659"/>
                      <a:gd name="connsiteX49" fmla="*/ 86636 w 179335"/>
                      <a:gd name="connsiteY49" fmla="*/ 54 h 171659"/>
                      <a:gd name="connsiteX50" fmla="*/ 82454 w 179335"/>
                      <a:gd name="connsiteY50" fmla="*/ 1184 h 171659"/>
                      <a:gd name="connsiteX51" fmla="*/ 81116 w 179335"/>
                      <a:gd name="connsiteY51" fmla="*/ 1603 h 171659"/>
                      <a:gd name="connsiteX52" fmla="*/ 72753 w 179335"/>
                      <a:gd name="connsiteY52" fmla="*/ 3109 h 171659"/>
                      <a:gd name="connsiteX53" fmla="*/ 60919 w 179335"/>
                      <a:gd name="connsiteY53" fmla="*/ 10516 h 171659"/>
                      <a:gd name="connsiteX54" fmla="*/ 55107 w 179335"/>
                      <a:gd name="connsiteY54" fmla="*/ 20267 h 171659"/>
                      <a:gd name="connsiteX55" fmla="*/ 52305 w 179335"/>
                      <a:gd name="connsiteY55" fmla="*/ 29976 h 171659"/>
                      <a:gd name="connsiteX56" fmla="*/ 51929 w 179335"/>
                      <a:gd name="connsiteY56" fmla="*/ 34161 h 171659"/>
                      <a:gd name="connsiteX57" fmla="*/ 51929 w 179335"/>
                      <a:gd name="connsiteY57" fmla="*/ 36797 h 171659"/>
                      <a:gd name="connsiteX58" fmla="*/ 51929 w 179335"/>
                      <a:gd name="connsiteY58" fmla="*/ 37174 h 171659"/>
                      <a:gd name="connsiteX59" fmla="*/ 51678 w 179335"/>
                      <a:gd name="connsiteY59" fmla="*/ 37174 h 171659"/>
                      <a:gd name="connsiteX60" fmla="*/ 51051 w 179335"/>
                      <a:gd name="connsiteY60" fmla="*/ 37174 h 171659"/>
                      <a:gd name="connsiteX61" fmla="*/ 22867 w 179335"/>
                      <a:gd name="connsiteY61" fmla="*/ 57429 h 171659"/>
                      <a:gd name="connsiteX62" fmla="*/ 22533 w 179335"/>
                      <a:gd name="connsiteY62" fmla="*/ 58475 h 171659"/>
                      <a:gd name="connsiteX63" fmla="*/ 22533 w 179335"/>
                      <a:gd name="connsiteY63" fmla="*/ 69983 h 171659"/>
                      <a:gd name="connsiteX64" fmla="*/ 23704 w 179335"/>
                      <a:gd name="connsiteY64" fmla="*/ 73373 h 171659"/>
                      <a:gd name="connsiteX65" fmla="*/ 24163 w 179335"/>
                      <a:gd name="connsiteY65" fmla="*/ 73708 h 171659"/>
                      <a:gd name="connsiteX66" fmla="*/ 24832 w 179335"/>
                      <a:gd name="connsiteY66" fmla="*/ 74293 h 171659"/>
                      <a:gd name="connsiteX67" fmla="*/ 24832 w 179335"/>
                      <a:gd name="connsiteY67" fmla="*/ 74293 h 171659"/>
                      <a:gd name="connsiteX68" fmla="*/ 24414 w 179335"/>
                      <a:gd name="connsiteY68" fmla="*/ 74293 h 171659"/>
                      <a:gd name="connsiteX69" fmla="*/ 23871 w 179335"/>
                      <a:gd name="connsiteY69" fmla="*/ 74001 h 171659"/>
                      <a:gd name="connsiteX70" fmla="*/ 23871 w 179335"/>
                      <a:gd name="connsiteY70" fmla="*/ 74001 h 171659"/>
                      <a:gd name="connsiteX71" fmla="*/ 23871 w 179335"/>
                      <a:gd name="connsiteY71" fmla="*/ 74001 h 171659"/>
                      <a:gd name="connsiteX72" fmla="*/ 23495 w 179335"/>
                      <a:gd name="connsiteY72" fmla="*/ 74001 h 171659"/>
                      <a:gd name="connsiteX73" fmla="*/ 17306 w 179335"/>
                      <a:gd name="connsiteY73" fmla="*/ 75465 h 171659"/>
                      <a:gd name="connsiteX74" fmla="*/ 7437 w 179335"/>
                      <a:gd name="connsiteY74" fmla="*/ 82287 h 171659"/>
                      <a:gd name="connsiteX75" fmla="*/ 3256 w 179335"/>
                      <a:gd name="connsiteY75" fmla="*/ 89024 h 171659"/>
                      <a:gd name="connsiteX76" fmla="*/ 36 w 179335"/>
                      <a:gd name="connsiteY76" fmla="*/ 100951 h 171659"/>
                      <a:gd name="connsiteX77" fmla="*/ 1500 w 179335"/>
                      <a:gd name="connsiteY77" fmla="*/ 110367 h 171659"/>
                      <a:gd name="connsiteX78" fmla="*/ 5346 w 179335"/>
                      <a:gd name="connsiteY78" fmla="*/ 117188 h 171659"/>
                      <a:gd name="connsiteX79" fmla="*/ 7897 w 179335"/>
                      <a:gd name="connsiteY79" fmla="*/ 119992 h 171659"/>
                      <a:gd name="connsiteX80" fmla="*/ 8984 w 179335"/>
                      <a:gd name="connsiteY80" fmla="*/ 121038 h 171659"/>
                      <a:gd name="connsiteX81" fmla="*/ 9821 w 179335"/>
                      <a:gd name="connsiteY81" fmla="*/ 121708 h 171659"/>
                      <a:gd name="connsiteX82" fmla="*/ 11242 w 179335"/>
                      <a:gd name="connsiteY82" fmla="*/ 122796 h 171659"/>
                      <a:gd name="connsiteX83" fmla="*/ 11619 w 179335"/>
                      <a:gd name="connsiteY83" fmla="*/ 123089 h 171659"/>
                      <a:gd name="connsiteX84" fmla="*/ 11619 w 179335"/>
                      <a:gd name="connsiteY84" fmla="*/ 123089 h 171659"/>
                      <a:gd name="connsiteX85" fmla="*/ 12664 w 179335"/>
                      <a:gd name="connsiteY85" fmla="*/ 123800 h 171659"/>
                      <a:gd name="connsiteX86" fmla="*/ 12664 w 179335"/>
                      <a:gd name="connsiteY86" fmla="*/ 124093 h 171659"/>
                      <a:gd name="connsiteX87" fmla="*/ 7354 w 179335"/>
                      <a:gd name="connsiteY87" fmla="*/ 134848 h 171659"/>
                      <a:gd name="connsiteX88" fmla="*/ 8023 w 179335"/>
                      <a:gd name="connsiteY88" fmla="*/ 140916 h 171659"/>
                      <a:gd name="connsiteX89" fmla="*/ 9779 w 179335"/>
                      <a:gd name="connsiteY89" fmla="*/ 149746 h 171659"/>
                      <a:gd name="connsiteX90" fmla="*/ 12831 w 179335"/>
                      <a:gd name="connsiteY90" fmla="*/ 157237 h 171659"/>
                      <a:gd name="connsiteX91" fmla="*/ 19355 w 179335"/>
                      <a:gd name="connsiteY91" fmla="*/ 165021 h 171659"/>
                      <a:gd name="connsiteX92" fmla="*/ 24122 w 179335"/>
                      <a:gd name="connsiteY92" fmla="*/ 169206 h 171659"/>
                      <a:gd name="connsiteX93" fmla="*/ 28596 w 179335"/>
                      <a:gd name="connsiteY93" fmla="*/ 171507 h 171659"/>
                      <a:gd name="connsiteX94" fmla="*/ 32485 w 179335"/>
                      <a:gd name="connsiteY94" fmla="*/ 170712 h 171659"/>
                      <a:gd name="connsiteX95" fmla="*/ 34241 w 179335"/>
                      <a:gd name="connsiteY95" fmla="*/ 167574 h 171659"/>
                      <a:gd name="connsiteX96" fmla="*/ 33363 w 179335"/>
                      <a:gd name="connsiteY96" fmla="*/ 163012 h 171659"/>
                      <a:gd name="connsiteX97" fmla="*/ 30018 w 179335"/>
                      <a:gd name="connsiteY97" fmla="*/ 161380 h 171659"/>
                      <a:gd name="connsiteX98" fmla="*/ 19355 w 179335"/>
                      <a:gd name="connsiteY98" fmla="*/ 149788 h 171659"/>
                      <a:gd name="connsiteX99" fmla="*/ 16762 w 179335"/>
                      <a:gd name="connsiteY99" fmla="*/ 139117 h 171659"/>
                      <a:gd name="connsiteX100" fmla="*/ 17933 w 179335"/>
                      <a:gd name="connsiteY100" fmla="*/ 131040 h 171659"/>
                      <a:gd name="connsiteX101" fmla="*/ 19605 w 179335"/>
                      <a:gd name="connsiteY101" fmla="*/ 127985 h 171659"/>
                      <a:gd name="connsiteX102" fmla="*/ 23453 w 179335"/>
                      <a:gd name="connsiteY102" fmla="*/ 123800 h 171659"/>
                      <a:gd name="connsiteX103" fmla="*/ 26380 w 179335"/>
                      <a:gd name="connsiteY103" fmla="*/ 120871 h 171659"/>
                      <a:gd name="connsiteX104" fmla="*/ 26672 w 179335"/>
                      <a:gd name="connsiteY104" fmla="*/ 120411 h 171659"/>
                      <a:gd name="connsiteX105" fmla="*/ 26045 w 179335"/>
                      <a:gd name="connsiteY105" fmla="*/ 120159 h 171659"/>
                      <a:gd name="connsiteX106" fmla="*/ 25000 w 179335"/>
                      <a:gd name="connsiteY106" fmla="*/ 119741 h 171659"/>
                      <a:gd name="connsiteX107" fmla="*/ 17389 w 179335"/>
                      <a:gd name="connsiteY107" fmla="*/ 115556 h 171659"/>
                      <a:gd name="connsiteX108" fmla="*/ 16595 w 179335"/>
                      <a:gd name="connsiteY108" fmla="*/ 115054 h 171659"/>
                      <a:gd name="connsiteX109" fmla="*/ 15842 w 179335"/>
                      <a:gd name="connsiteY109" fmla="*/ 114677 h 171659"/>
                      <a:gd name="connsiteX110" fmla="*/ 14922 w 179335"/>
                      <a:gd name="connsiteY110" fmla="*/ 114091 h 171659"/>
                      <a:gd name="connsiteX111" fmla="*/ 13166 w 179335"/>
                      <a:gd name="connsiteY111" fmla="*/ 112334 h 171659"/>
                      <a:gd name="connsiteX112" fmla="*/ 9695 w 179335"/>
                      <a:gd name="connsiteY112" fmla="*/ 106349 h 171659"/>
                      <a:gd name="connsiteX113" fmla="*/ 11117 w 179335"/>
                      <a:gd name="connsiteY113" fmla="*/ 92874 h 171659"/>
                      <a:gd name="connsiteX114" fmla="*/ 16177 w 179335"/>
                      <a:gd name="connsiteY114" fmla="*/ 87183 h 171659"/>
                      <a:gd name="connsiteX115" fmla="*/ 20944 w 179335"/>
                      <a:gd name="connsiteY115" fmla="*/ 84797 h 171659"/>
                      <a:gd name="connsiteX116" fmla="*/ 23704 w 179335"/>
                      <a:gd name="connsiteY116" fmla="*/ 84002 h 171659"/>
                      <a:gd name="connsiteX117" fmla="*/ 24414 w 179335"/>
                      <a:gd name="connsiteY117" fmla="*/ 84002 h 171659"/>
                      <a:gd name="connsiteX118" fmla="*/ 25669 w 179335"/>
                      <a:gd name="connsiteY118" fmla="*/ 84002 h 171659"/>
                      <a:gd name="connsiteX119" fmla="*/ 29516 w 179335"/>
                      <a:gd name="connsiteY119" fmla="*/ 84002 h 171659"/>
                      <a:gd name="connsiteX120" fmla="*/ 34450 w 179335"/>
                      <a:gd name="connsiteY120" fmla="*/ 85383 h 171659"/>
                      <a:gd name="connsiteX121" fmla="*/ 40639 w 179335"/>
                      <a:gd name="connsiteY121" fmla="*/ 87434 h 171659"/>
                      <a:gd name="connsiteX122" fmla="*/ 47204 w 179335"/>
                      <a:gd name="connsiteY122" fmla="*/ 89610 h 171659"/>
                      <a:gd name="connsiteX123" fmla="*/ 48751 w 179335"/>
                      <a:gd name="connsiteY123" fmla="*/ 90154 h 171659"/>
                      <a:gd name="connsiteX124" fmla="*/ 49462 w 179335"/>
                      <a:gd name="connsiteY124" fmla="*/ 90405 h 171659"/>
                      <a:gd name="connsiteX125" fmla="*/ 49838 w 179335"/>
                      <a:gd name="connsiteY125" fmla="*/ 90405 h 171659"/>
                      <a:gd name="connsiteX126" fmla="*/ 49838 w 179335"/>
                      <a:gd name="connsiteY126" fmla="*/ 90405 h 171659"/>
                      <a:gd name="connsiteX127" fmla="*/ 48375 w 179335"/>
                      <a:gd name="connsiteY127" fmla="*/ 88857 h 171659"/>
                      <a:gd name="connsiteX128" fmla="*/ 42479 w 179335"/>
                      <a:gd name="connsiteY128" fmla="*/ 82747 h 171659"/>
                      <a:gd name="connsiteX129" fmla="*/ 34659 w 179335"/>
                      <a:gd name="connsiteY129" fmla="*/ 74377 h 171659"/>
                      <a:gd name="connsiteX130" fmla="*/ 32610 w 179335"/>
                      <a:gd name="connsiteY130" fmla="*/ 70485 h 171659"/>
                      <a:gd name="connsiteX131" fmla="*/ 32109 w 179335"/>
                      <a:gd name="connsiteY131" fmla="*/ 68686 h 171659"/>
                      <a:gd name="connsiteX132" fmla="*/ 31648 w 179335"/>
                      <a:gd name="connsiteY132" fmla="*/ 65212 h 171659"/>
                      <a:gd name="connsiteX133" fmla="*/ 32527 w 179335"/>
                      <a:gd name="connsiteY133" fmla="*/ 59354 h 171659"/>
                      <a:gd name="connsiteX134" fmla="*/ 46953 w 179335"/>
                      <a:gd name="connsiteY134" fmla="*/ 46799 h 171659"/>
                      <a:gd name="connsiteX135" fmla="*/ 49295 w 179335"/>
                      <a:gd name="connsiteY135" fmla="*/ 46799 h 171659"/>
                      <a:gd name="connsiteX136" fmla="*/ 50424 w 179335"/>
                      <a:gd name="connsiteY136" fmla="*/ 46799 h 171659"/>
                      <a:gd name="connsiteX137" fmla="*/ 53142 w 179335"/>
                      <a:gd name="connsiteY137" fmla="*/ 47259 h 171659"/>
                      <a:gd name="connsiteX138" fmla="*/ 65268 w 179335"/>
                      <a:gd name="connsiteY138" fmla="*/ 52197 h 171659"/>
                      <a:gd name="connsiteX139" fmla="*/ 62801 w 179335"/>
                      <a:gd name="connsiteY139" fmla="*/ 44748 h 171659"/>
                      <a:gd name="connsiteX140" fmla="*/ 61463 w 179335"/>
                      <a:gd name="connsiteY140" fmla="*/ 40313 h 171659"/>
                      <a:gd name="connsiteX141" fmla="*/ 61045 w 179335"/>
                      <a:gd name="connsiteY141" fmla="*/ 38011 h 171659"/>
                      <a:gd name="connsiteX142" fmla="*/ 61045 w 179335"/>
                      <a:gd name="connsiteY142" fmla="*/ 36839 h 171659"/>
                      <a:gd name="connsiteX143" fmla="*/ 61045 w 179335"/>
                      <a:gd name="connsiteY143" fmla="*/ 36128 h 171659"/>
                      <a:gd name="connsiteX144" fmla="*/ 64265 w 179335"/>
                      <a:gd name="connsiteY144" fmla="*/ 22736 h 171659"/>
                      <a:gd name="connsiteX145" fmla="*/ 76809 w 179335"/>
                      <a:gd name="connsiteY145" fmla="*/ 11521 h 171659"/>
                      <a:gd name="connsiteX146" fmla="*/ 87849 w 179335"/>
                      <a:gd name="connsiteY146" fmla="*/ 9679 h 171659"/>
                      <a:gd name="connsiteX147" fmla="*/ 93285 w 179335"/>
                      <a:gd name="connsiteY147" fmla="*/ 10558 h 171659"/>
                      <a:gd name="connsiteX148" fmla="*/ 99641 w 179335"/>
                      <a:gd name="connsiteY148" fmla="*/ 14157 h 171659"/>
                      <a:gd name="connsiteX149" fmla="*/ 105788 w 179335"/>
                      <a:gd name="connsiteY149" fmla="*/ 19221 h 171659"/>
                      <a:gd name="connsiteX150" fmla="*/ 109635 w 179335"/>
                      <a:gd name="connsiteY150" fmla="*/ 25456 h 171659"/>
                      <a:gd name="connsiteX151" fmla="*/ 111224 w 179335"/>
                      <a:gd name="connsiteY151" fmla="*/ 32403 h 171659"/>
                      <a:gd name="connsiteX152" fmla="*/ 111224 w 179335"/>
                      <a:gd name="connsiteY152" fmla="*/ 36044 h 171659"/>
                      <a:gd name="connsiteX153" fmla="*/ 111224 w 179335"/>
                      <a:gd name="connsiteY153" fmla="*/ 36965 h 171659"/>
                      <a:gd name="connsiteX154" fmla="*/ 111224 w 179335"/>
                      <a:gd name="connsiteY154" fmla="*/ 38429 h 171659"/>
                      <a:gd name="connsiteX155" fmla="*/ 110011 w 179335"/>
                      <a:gd name="connsiteY155" fmla="*/ 43033 h 171659"/>
                      <a:gd name="connsiteX156" fmla="*/ 103906 w 179335"/>
                      <a:gd name="connsiteY156" fmla="*/ 55587 h 171659"/>
                      <a:gd name="connsiteX157" fmla="*/ 100435 w 179335"/>
                      <a:gd name="connsiteY157" fmla="*/ 62283 h 171659"/>
                      <a:gd name="connsiteX158" fmla="*/ 99682 w 179335"/>
                      <a:gd name="connsiteY158" fmla="*/ 63748 h 171659"/>
                      <a:gd name="connsiteX159" fmla="*/ 99682 w 179335"/>
                      <a:gd name="connsiteY159" fmla="*/ 63999 h 171659"/>
                      <a:gd name="connsiteX160" fmla="*/ 99975 w 179335"/>
                      <a:gd name="connsiteY160" fmla="*/ 63999 h 171659"/>
                      <a:gd name="connsiteX161" fmla="*/ 100519 w 179335"/>
                      <a:gd name="connsiteY161" fmla="*/ 63580 h 171659"/>
                      <a:gd name="connsiteX162" fmla="*/ 102860 w 179335"/>
                      <a:gd name="connsiteY162" fmla="*/ 61864 h 171659"/>
                      <a:gd name="connsiteX163" fmla="*/ 112687 w 179335"/>
                      <a:gd name="connsiteY163" fmla="*/ 54750 h 171659"/>
                      <a:gd name="connsiteX164" fmla="*/ 116325 w 179335"/>
                      <a:gd name="connsiteY164" fmla="*/ 52114 h 171659"/>
                      <a:gd name="connsiteX165" fmla="*/ 118708 w 179335"/>
                      <a:gd name="connsiteY165" fmla="*/ 50607 h 171659"/>
                      <a:gd name="connsiteX166" fmla="*/ 123977 w 179335"/>
                      <a:gd name="connsiteY166" fmla="*/ 48306 h 171659"/>
                      <a:gd name="connsiteX167" fmla="*/ 126319 w 179335"/>
                      <a:gd name="connsiteY167" fmla="*/ 47636 h 171659"/>
                      <a:gd name="connsiteX168" fmla="*/ 131253 w 179335"/>
                      <a:gd name="connsiteY168" fmla="*/ 47008 h 171659"/>
                      <a:gd name="connsiteX169" fmla="*/ 139616 w 179335"/>
                      <a:gd name="connsiteY169" fmla="*/ 49226 h 171659"/>
                      <a:gd name="connsiteX170" fmla="*/ 151785 w 179335"/>
                      <a:gd name="connsiteY170" fmla="*/ 58935 h 171659"/>
                      <a:gd name="connsiteX171" fmla="*/ 155966 w 179335"/>
                      <a:gd name="connsiteY171" fmla="*/ 73708 h 171659"/>
                      <a:gd name="connsiteX172" fmla="*/ 154461 w 179335"/>
                      <a:gd name="connsiteY172" fmla="*/ 80445 h 171659"/>
                      <a:gd name="connsiteX173" fmla="*/ 153415 w 179335"/>
                      <a:gd name="connsiteY173" fmla="*/ 82789 h 171659"/>
                      <a:gd name="connsiteX174" fmla="*/ 152621 w 179335"/>
                      <a:gd name="connsiteY174" fmla="*/ 84253 h 171659"/>
                      <a:gd name="connsiteX175" fmla="*/ 150488 w 179335"/>
                      <a:gd name="connsiteY175" fmla="*/ 87350 h 171659"/>
                      <a:gd name="connsiteX176" fmla="*/ 149736 w 179335"/>
                      <a:gd name="connsiteY176" fmla="*/ 93376 h 171659"/>
                      <a:gd name="connsiteX177" fmla="*/ 153917 w 179335"/>
                      <a:gd name="connsiteY177" fmla="*/ 95762 h 171659"/>
                      <a:gd name="connsiteX178" fmla="*/ 155088 w 179335"/>
                      <a:gd name="connsiteY178" fmla="*/ 96389 h 171659"/>
                      <a:gd name="connsiteX179" fmla="*/ 156008 w 179335"/>
                      <a:gd name="connsiteY179" fmla="*/ 96934 h 171659"/>
                      <a:gd name="connsiteX180" fmla="*/ 157012 w 179335"/>
                      <a:gd name="connsiteY180" fmla="*/ 97645 h 171659"/>
                      <a:gd name="connsiteX181" fmla="*/ 168051 w 179335"/>
                      <a:gd name="connsiteY181" fmla="*/ 111162 h 171659"/>
                      <a:gd name="connsiteX182" fmla="*/ 170685 w 179335"/>
                      <a:gd name="connsiteY182" fmla="*/ 122503 h 171659"/>
                      <a:gd name="connsiteX183" fmla="*/ 170685 w 179335"/>
                      <a:gd name="connsiteY183" fmla="*/ 128278 h 171659"/>
                      <a:gd name="connsiteX184" fmla="*/ 168385 w 179335"/>
                      <a:gd name="connsiteY184" fmla="*/ 135727 h 171659"/>
                      <a:gd name="connsiteX185" fmla="*/ 167967 w 179335"/>
                      <a:gd name="connsiteY185" fmla="*/ 137736 h 171659"/>
                      <a:gd name="connsiteX186" fmla="*/ 167089 w 179335"/>
                      <a:gd name="connsiteY186" fmla="*/ 140414 h 171659"/>
                      <a:gd name="connsiteX187" fmla="*/ 165500 w 179335"/>
                      <a:gd name="connsiteY187" fmla="*/ 144180 h 171659"/>
                      <a:gd name="connsiteX188" fmla="*/ 160900 w 179335"/>
                      <a:gd name="connsiteY188" fmla="*/ 150876 h 171659"/>
                      <a:gd name="connsiteX189" fmla="*/ 155381 w 179335"/>
                      <a:gd name="connsiteY189" fmla="*/ 156107 h 171659"/>
                      <a:gd name="connsiteX190" fmla="*/ 152914 w 179335"/>
                      <a:gd name="connsiteY190" fmla="*/ 158367 h 171659"/>
                      <a:gd name="connsiteX191" fmla="*/ 150238 w 179335"/>
                      <a:gd name="connsiteY191" fmla="*/ 160334 h 171659"/>
                      <a:gd name="connsiteX192" fmla="*/ 142752 w 179335"/>
                      <a:gd name="connsiteY192" fmla="*/ 162719 h 171659"/>
                      <a:gd name="connsiteX193" fmla="*/ 139407 w 179335"/>
                      <a:gd name="connsiteY193" fmla="*/ 165105 h 171659"/>
                      <a:gd name="connsiteX194" fmla="*/ 138320 w 179335"/>
                      <a:gd name="connsiteY194" fmla="*/ 167490 h 171659"/>
                      <a:gd name="connsiteX195" fmla="*/ 137776 w 179335"/>
                      <a:gd name="connsiteY195" fmla="*/ 169164 h 17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79335" h="171659">
                        <a:moveTo>
                          <a:pt x="137776" y="169164"/>
                        </a:moveTo>
                        <a:cubicBezTo>
                          <a:pt x="137776" y="170210"/>
                          <a:pt x="140494" y="171717"/>
                          <a:pt x="141958" y="171633"/>
                        </a:cubicBezTo>
                        <a:cubicBezTo>
                          <a:pt x="143869" y="171411"/>
                          <a:pt x="145755" y="171030"/>
                          <a:pt x="147603" y="170503"/>
                        </a:cubicBezTo>
                        <a:cubicBezTo>
                          <a:pt x="148757" y="170055"/>
                          <a:pt x="149861" y="169495"/>
                          <a:pt x="150906" y="168829"/>
                        </a:cubicBezTo>
                        <a:cubicBezTo>
                          <a:pt x="151738" y="168189"/>
                          <a:pt x="152634" y="167645"/>
                          <a:pt x="153583" y="167197"/>
                        </a:cubicBezTo>
                        <a:cubicBezTo>
                          <a:pt x="155297" y="166318"/>
                          <a:pt x="156719" y="165481"/>
                          <a:pt x="158266" y="164728"/>
                        </a:cubicBezTo>
                        <a:cubicBezTo>
                          <a:pt x="159416" y="164021"/>
                          <a:pt x="160507" y="163226"/>
                          <a:pt x="161528" y="162343"/>
                        </a:cubicBezTo>
                        <a:cubicBezTo>
                          <a:pt x="162740" y="161213"/>
                          <a:pt x="163828" y="159957"/>
                          <a:pt x="165375" y="158158"/>
                        </a:cubicBezTo>
                        <a:cubicBezTo>
                          <a:pt x="166127" y="157279"/>
                          <a:pt x="166880" y="155772"/>
                          <a:pt x="167466" y="155061"/>
                        </a:cubicBezTo>
                        <a:cubicBezTo>
                          <a:pt x="168636" y="153345"/>
                          <a:pt x="169849" y="152257"/>
                          <a:pt x="171062" y="150541"/>
                        </a:cubicBezTo>
                        <a:cubicBezTo>
                          <a:pt x="172002" y="149399"/>
                          <a:pt x="172801" y="148148"/>
                          <a:pt x="173445" y="146817"/>
                        </a:cubicBezTo>
                        <a:cubicBezTo>
                          <a:pt x="174491" y="144674"/>
                          <a:pt x="175398" y="142465"/>
                          <a:pt x="176163" y="140205"/>
                        </a:cubicBezTo>
                        <a:cubicBezTo>
                          <a:pt x="176376" y="139698"/>
                          <a:pt x="176556" y="139184"/>
                          <a:pt x="176707" y="138656"/>
                        </a:cubicBezTo>
                        <a:lnTo>
                          <a:pt x="177459" y="136313"/>
                        </a:lnTo>
                        <a:cubicBezTo>
                          <a:pt x="177961" y="134723"/>
                          <a:pt x="178170" y="133383"/>
                          <a:pt x="178463" y="132128"/>
                        </a:cubicBezTo>
                        <a:cubicBezTo>
                          <a:pt x="178781" y="130663"/>
                          <a:pt x="179019" y="129182"/>
                          <a:pt x="179174" y="127692"/>
                        </a:cubicBezTo>
                        <a:cubicBezTo>
                          <a:pt x="179224" y="126926"/>
                          <a:pt x="179224" y="126156"/>
                          <a:pt x="179174" y="125390"/>
                        </a:cubicBezTo>
                        <a:cubicBezTo>
                          <a:pt x="179663" y="121963"/>
                          <a:pt x="179036" y="118469"/>
                          <a:pt x="177376" y="115431"/>
                        </a:cubicBezTo>
                        <a:cubicBezTo>
                          <a:pt x="177376" y="114970"/>
                          <a:pt x="177041" y="114594"/>
                          <a:pt x="176957" y="114133"/>
                        </a:cubicBezTo>
                        <a:cubicBezTo>
                          <a:pt x="176510" y="111388"/>
                          <a:pt x="175883" y="108676"/>
                          <a:pt x="175076" y="106015"/>
                        </a:cubicBezTo>
                        <a:cubicBezTo>
                          <a:pt x="173696" y="101621"/>
                          <a:pt x="171354" y="97586"/>
                          <a:pt x="168218" y="94213"/>
                        </a:cubicBezTo>
                        <a:cubicBezTo>
                          <a:pt x="166943" y="92878"/>
                          <a:pt x="165546" y="91673"/>
                          <a:pt x="164037" y="90614"/>
                        </a:cubicBezTo>
                        <a:cubicBezTo>
                          <a:pt x="163158" y="90028"/>
                          <a:pt x="162322" y="89443"/>
                          <a:pt x="161486" y="88940"/>
                        </a:cubicBezTo>
                        <a:lnTo>
                          <a:pt x="160357" y="88229"/>
                        </a:lnTo>
                        <a:cubicBezTo>
                          <a:pt x="159939" y="87936"/>
                          <a:pt x="160106" y="88229"/>
                          <a:pt x="159980" y="88020"/>
                        </a:cubicBezTo>
                        <a:cubicBezTo>
                          <a:pt x="159855" y="87811"/>
                          <a:pt x="159395" y="87769"/>
                          <a:pt x="159395" y="87601"/>
                        </a:cubicBezTo>
                        <a:lnTo>
                          <a:pt x="159813" y="87099"/>
                        </a:lnTo>
                        <a:cubicBezTo>
                          <a:pt x="160089" y="86681"/>
                          <a:pt x="160340" y="86250"/>
                          <a:pt x="160566" y="85802"/>
                        </a:cubicBezTo>
                        <a:cubicBezTo>
                          <a:pt x="160859" y="85174"/>
                          <a:pt x="161193" y="84588"/>
                          <a:pt x="161444" y="84044"/>
                        </a:cubicBezTo>
                        <a:cubicBezTo>
                          <a:pt x="161988" y="82872"/>
                          <a:pt x="162406" y="81742"/>
                          <a:pt x="162824" y="80571"/>
                        </a:cubicBezTo>
                        <a:cubicBezTo>
                          <a:pt x="166382" y="70272"/>
                          <a:pt x="164338" y="58864"/>
                          <a:pt x="157430" y="50440"/>
                        </a:cubicBezTo>
                        <a:cubicBezTo>
                          <a:pt x="157129" y="49653"/>
                          <a:pt x="156706" y="48921"/>
                          <a:pt x="156175" y="48264"/>
                        </a:cubicBezTo>
                        <a:cubicBezTo>
                          <a:pt x="153800" y="45422"/>
                          <a:pt x="150973" y="42991"/>
                          <a:pt x="147812" y="41066"/>
                        </a:cubicBezTo>
                        <a:cubicBezTo>
                          <a:pt x="146089" y="40032"/>
                          <a:pt x="144233" y="39245"/>
                          <a:pt x="142292" y="38722"/>
                        </a:cubicBezTo>
                        <a:cubicBezTo>
                          <a:pt x="140574" y="38049"/>
                          <a:pt x="138818" y="37488"/>
                          <a:pt x="137024" y="37048"/>
                        </a:cubicBezTo>
                        <a:cubicBezTo>
                          <a:pt x="135983" y="36923"/>
                          <a:pt x="134929" y="36923"/>
                          <a:pt x="133887" y="37048"/>
                        </a:cubicBezTo>
                        <a:cubicBezTo>
                          <a:pt x="130814" y="36718"/>
                          <a:pt x="127720" y="36718"/>
                          <a:pt x="124646" y="37048"/>
                        </a:cubicBezTo>
                        <a:lnTo>
                          <a:pt x="122556" y="37341"/>
                        </a:lnTo>
                        <a:cubicBezTo>
                          <a:pt x="121807" y="37467"/>
                          <a:pt x="121067" y="37638"/>
                          <a:pt x="120339" y="37843"/>
                        </a:cubicBezTo>
                        <a:cubicBezTo>
                          <a:pt x="120047" y="37843"/>
                          <a:pt x="120339" y="37843"/>
                          <a:pt x="120339" y="37843"/>
                        </a:cubicBezTo>
                        <a:cubicBezTo>
                          <a:pt x="120339" y="37843"/>
                          <a:pt x="120005" y="38304"/>
                          <a:pt x="120047" y="38178"/>
                        </a:cubicBezTo>
                        <a:cubicBezTo>
                          <a:pt x="120088" y="38053"/>
                          <a:pt x="119587" y="38387"/>
                          <a:pt x="119670" y="38178"/>
                        </a:cubicBezTo>
                        <a:cubicBezTo>
                          <a:pt x="119695" y="37998"/>
                          <a:pt x="119695" y="37814"/>
                          <a:pt x="119670" y="37634"/>
                        </a:cubicBezTo>
                        <a:cubicBezTo>
                          <a:pt x="119670" y="36672"/>
                          <a:pt x="119921" y="35709"/>
                          <a:pt x="119963" y="34788"/>
                        </a:cubicBezTo>
                        <a:cubicBezTo>
                          <a:pt x="120126" y="32797"/>
                          <a:pt x="120126" y="30796"/>
                          <a:pt x="119963" y="28804"/>
                        </a:cubicBezTo>
                        <a:cubicBezTo>
                          <a:pt x="119687" y="25762"/>
                          <a:pt x="118897" y="22791"/>
                          <a:pt x="117621" y="20016"/>
                        </a:cubicBezTo>
                        <a:cubicBezTo>
                          <a:pt x="115501" y="15496"/>
                          <a:pt x="112432" y="11487"/>
                          <a:pt x="108631" y="8257"/>
                        </a:cubicBezTo>
                        <a:cubicBezTo>
                          <a:pt x="104809" y="4833"/>
                          <a:pt x="100243" y="2356"/>
                          <a:pt x="95292" y="1017"/>
                        </a:cubicBezTo>
                        <a:lnTo>
                          <a:pt x="92950" y="431"/>
                        </a:lnTo>
                        <a:cubicBezTo>
                          <a:pt x="90868" y="42"/>
                          <a:pt x="88748" y="-84"/>
                          <a:pt x="86636" y="54"/>
                        </a:cubicBezTo>
                        <a:cubicBezTo>
                          <a:pt x="85210" y="293"/>
                          <a:pt x="83809" y="669"/>
                          <a:pt x="82454" y="1184"/>
                        </a:cubicBezTo>
                        <a:cubicBezTo>
                          <a:pt x="82003" y="1297"/>
                          <a:pt x="81555" y="1439"/>
                          <a:pt x="81116" y="1603"/>
                        </a:cubicBezTo>
                        <a:cubicBezTo>
                          <a:pt x="78290" y="1854"/>
                          <a:pt x="75492" y="2356"/>
                          <a:pt x="72753" y="3109"/>
                        </a:cubicBezTo>
                        <a:cubicBezTo>
                          <a:pt x="68237" y="4519"/>
                          <a:pt x="64160" y="7072"/>
                          <a:pt x="60919" y="10516"/>
                        </a:cubicBezTo>
                        <a:cubicBezTo>
                          <a:pt x="58440" y="13412"/>
                          <a:pt x="56474" y="16710"/>
                          <a:pt x="55107" y="20267"/>
                        </a:cubicBezTo>
                        <a:cubicBezTo>
                          <a:pt x="53727" y="23355"/>
                          <a:pt x="52782" y="26624"/>
                          <a:pt x="52305" y="29976"/>
                        </a:cubicBezTo>
                        <a:cubicBezTo>
                          <a:pt x="52054" y="31399"/>
                          <a:pt x="52054" y="32738"/>
                          <a:pt x="51929" y="34161"/>
                        </a:cubicBezTo>
                        <a:cubicBezTo>
                          <a:pt x="51804" y="35584"/>
                          <a:pt x="51929" y="37216"/>
                          <a:pt x="51929" y="36797"/>
                        </a:cubicBezTo>
                        <a:cubicBezTo>
                          <a:pt x="51938" y="36923"/>
                          <a:pt x="51938" y="37048"/>
                          <a:pt x="51929" y="37174"/>
                        </a:cubicBezTo>
                        <a:lnTo>
                          <a:pt x="51678" y="37174"/>
                        </a:lnTo>
                        <a:lnTo>
                          <a:pt x="51051" y="37174"/>
                        </a:lnTo>
                        <a:cubicBezTo>
                          <a:pt x="38126" y="36651"/>
                          <a:pt x="26505" y="45004"/>
                          <a:pt x="22867" y="57429"/>
                        </a:cubicBezTo>
                        <a:cubicBezTo>
                          <a:pt x="22704" y="57759"/>
                          <a:pt x="22591" y="58111"/>
                          <a:pt x="22533" y="58475"/>
                        </a:cubicBezTo>
                        <a:cubicBezTo>
                          <a:pt x="21717" y="62266"/>
                          <a:pt x="21717" y="66192"/>
                          <a:pt x="22533" y="69983"/>
                        </a:cubicBezTo>
                        <a:cubicBezTo>
                          <a:pt x="22821" y="71146"/>
                          <a:pt x="23214" y="72281"/>
                          <a:pt x="23704" y="73373"/>
                        </a:cubicBezTo>
                        <a:cubicBezTo>
                          <a:pt x="23954" y="73791"/>
                          <a:pt x="23954" y="73373"/>
                          <a:pt x="24163" y="73708"/>
                        </a:cubicBezTo>
                        <a:cubicBezTo>
                          <a:pt x="24423" y="73858"/>
                          <a:pt x="24649" y="74059"/>
                          <a:pt x="24832" y="74293"/>
                        </a:cubicBezTo>
                        <a:cubicBezTo>
                          <a:pt x="24832" y="74293"/>
                          <a:pt x="24832" y="74293"/>
                          <a:pt x="24832" y="74293"/>
                        </a:cubicBezTo>
                        <a:lnTo>
                          <a:pt x="24414" y="74293"/>
                        </a:lnTo>
                        <a:cubicBezTo>
                          <a:pt x="24218" y="74231"/>
                          <a:pt x="24034" y="74130"/>
                          <a:pt x="23871" y="74001"/>
                        </a:cubicBezTo>
                        <a:lnTo>
                          <a:pt x="23871" y="74001"/>
                        </a:lnTo>
                        <a:cubicBezTo>
                          <a:pt x="23871" y="74001"/>
                          <a:pt x="23871" y="74001"/>
                          <a:pt x="23871" y="74001"/>
                        </a:cubicBezTo>
                        <a:cubicBezTo>
                          <a:pt x="23871" y="74001"/>
                          <a:pt x="23871" y="74001"/>
                          <a:pt x="23495" y="74001"/>
                        </a:cubicBezTo>
                        <a:cubicBezTo>
                          <a:pt x="21370" y="74180"/>
                          <a:pt x="19284" y="74674"/>
                          <a:pt x="17306" y="75465"/>
                        </a:cubicBezTo>
                        <a:cubicBezTo>
                          <a:pt x="13551" y="76980"/>
                          <a:pt x="10180" y="79311"/>
                          <a:pt x="7437" y="82287"/>
                        </a:cubicBezTo>
                        <a:cubicBezTo>
                          <a:pt x="5698" y="84295"/>
                          <a:pt x="4284" y="86572"/>
                          <a:pt x="3256" y="89024"/>
                        </a:cubicBezTo>
                        <a:cubicBezTo>
                          <a:pt x="1357" y="92728"/>
                          <a:pt x="262" y="96791"/>
                          <a:pt x="36" y="100951"/>
                        </a:cubicBezTo>
                        <a:cubicBezTo>
                          <a:pt x="-144" y="104157"/>
                          <a:pt x="354" y="107366"/>
                          <a:pt x="1500" y="110367"/>
                        </a:cubicBezTo>
                        <a:cubicBezTo>
                          <a:pt x="2428" y="112823"/>
                          <a:pt x="3724" y="115125"/>
                          <a:pt x="5346" y="117188"/>
                        </a:cubicBezTo>
                        <a:cubicBezTo>
                          <a:pt x="6128" y="118184"/>
                          <a:pt x="6981" y="119117"/>
                          <a:pt x="7897" y="119992"/>
                        </a:cubicBezTo>
                        <a:lnTo>
                          <a:pt x="8984" y="121038"/>
                        </a:lnTo>
                        <a:lnTo>
                          <a:pt x="9821" y="121708"/>
                        </a:lnTo>
                        <a:cubicBezTo>
                          <a:pt x="10264" y="122110"/>
                          <a:pt x="10741" y="122474"/>
                          <a:pt x="11242" y="122796"/>
                        </a:cubicBezTo>
                        <a:lnTo>
                          <a:pt x="11619" y="123089"/>
                        </a:lnTo>
                        <a:lnTo>
                          <a:pt x="11619" y="123089"/>
                        </a:lnTo>
                        <a:cubicBezTo>
                          <a:pt x="12029" y="123218"/>
                          <a:pt x="12392" y="123465"/>
                          <a:pt x="12664" y="123800"/>
                        </a:cubicBezTo>
                        <a:cubicBezTo>
                          <a:pt x="12664" y="123800"/>
                          <a:pt x="12664" y="123800"/>
                          <a:pt x="12664" y="124093"/>
                        </a:cubicBezTo>
                        <a:cubicBezTo>
                          <a:pt x="9863" y="127069"/>
                          <a:pt x="8014" y="130814"/>
                          <a:pt x="7354" y="134848"/>
                        </a:cubicBezTo>
                        <a:cubicBezTo>
                          <a:pt x="7362" y="136890"/>
                          <a:pt x="7588" y="138924"/>
                          <a:pt x="8023" y="140916"/>
                        </a:cubicBezTo>
                        <a:cubicBezTo>
                          <a:pt x="8349" y="143904"/>
                          <a:pt x="8938" y="146859"/>
                          <a:pt x="9779" y="149746"/>
                        </a:cubicBezTo>
                        <a:cubicBezTo>
                          <a:pt x="10456" y="152370"/>
                          <a:pt x="11485" y="154889"/>
                          <a:pt x="12831" y="157237"/>
                        </a:cubicBezTo>
                        <a:cubicBezTo>
                          <a:pt x="14680" y="160091"/>
                          <a:pt x="16867" y="162703"/>
                          <a:pt x="19355" y="165021"/>
                        </a:cubicBezTo>
                        <a:cubicBezTo>
                          <a:pt x="20785" y="166590"/>
                          <a:pt x="22382" y="167992"/>
                          <a:pt x="24122" y="169206"/>
                        </a:cubicBezTo>
                        <a:cubicBezTo>
                          <a:pt x="25498" y="170177"/>
                          <a:pt x="27003" y="170951"/>
                          <a:pt x="28596" y="171507"/>
                        </a:cubicBezTo>
                        <a:cubicBezTo>
                          <a:pt x="29947" y="171872"/>
                          <a:pt x="31385" y="171574"/>
                          <a:pt x="32485" y="170712"/>
                        </a:cubicBezTo>
                        <a:cubicBezTo>
                          <a:pt x="33514" y="169984"/>
                          <a:pt x="34157" y="168829"/>
                          <a:pt x="34241" y="167574"/>
                        </a:cubicBezTo>
                        <a:cubicBezTo>
                          <a:pt x="34207" y="166013"/>
                          <a:pt x="33911" y="164473"/>
                          <a:pt x="33363" y="163012"/>
                        </a:cubicBezTo>
                        <a:cubicBezTo>
                          <a:pt x="32288" y="162385"/>
                          <a:pt x="31172" y="161840"/>
                          <a:pt x="30018" y="161380"/>
                        </a:cubicBezTo>
                        <a:cubicBezTo>
                          <a:pt x="25314" y="158760"/>
                          <a:pt x="21575" y="154697"/>
                          <a:pt x="19355" y="149788"/>
                        </a:cubicBezTo>
                        <a:cubicBezTo>
                          <a:pt x="17883" y="146407"/>
                          <a:pt x="17005" y="142795"/>
                          <a:pt x="16762" y="139117"/>
                        </a:cubicBezTo>
                        <a:cubicBezTo>
                          <a:pt x="16499" y="136367"/>
                          <a:pt x="16900" y="133597"/>
                          <a:pt x="17933" y="131040"/>
                        </a:cubicBezTo>
                        <a:cubicBezTo>
                          <a:pt x="18376" y="129964"/>
                          <a:pt x="18937" y="128939"/>
                          <a:pt x="19605" y="127985"/>
                        </a:cubicBezTo>
                        <a:cubicBezTo>
                          <a:pt x="20756" y="126474"/>
                          <a:pt x="22043" y="125072"/>
                          <a:pt x="23453" y="123800"/>
                        </a:cubicBezTo>
                        <a:lnTo>
                          <a:pt x="26380" y="120871"/>
                        </a:lnTo>
                        <a:cubicBezTo>
                          <a:pt x="26380" y="120871"/>
                          <a:pt x="26923" y="120494"/>
                          <a:pt x="26672" y="120411"/>
                        </a:cubicBezTo>
                        <a:lnTo>
                          <a:pt x="26045" y="120159"/>
                        </a:lnTo>
                        <a:lnTo>
                          <a:pt x="25000" y="119741"/>
                        </a:lnTo>
                        <a:cubicBezTo>
                          <a:pt x="22825" y="118820"/>
                          <a:pt x="20442" y="117272"/>
                          <a:pt x="17389" y="115556"/>
                        </a:cubicBezTo>
                        <a:cubicBezTo>
                          <a:pt x="17143" y="115364"/>
                          <a:pt x="16875" y="115196"/>
                          <a:pt x="16595" y="115054"/>
                        </a:cubicBezTo>
                        <a:lnTo>
                          <a:pt x="15842" y="114677"/>
                        </a:lnTo>
                        <a:lnTo>
                          <a:pt x="14922" y="114091"/>
                        </a:lnTo>
                        <a:cubicBezTo>
                          <a:pt x="14287" y="113560"/>
                          <a:pt x="13697" y="112970"/>
                          <a:pt x="13166" y="112334"/>
                        </a:cubicBezTo>
                        <a:cubicBezTo>
                          <a:pt x="11652" y="110568"/>
                          <a:pt x="10477" y="108538"/>
                          <a:pt x="9695" y="106349"/>
                        </a:cubicBezTo>
                        <a:cubicBezTo>
                          <a:pt x="8407" y="101842"/>
                          <a:pt x="8913" y="97013"/>
                          <a:pt x="11117" y="92874"/>
                        </a:cubicBezTo>
                        <a:cubicBezTo>
                          <a:pt x="12326" y="90602"/>
                          <a:pt x="14061" y="88652"/>
                          <a:pt x="16177" y="87183"/>
                        </a:cubicBezTo>
                        <a:cubicBezTo>
                          <a:pt x="17649" y="86174"/>
                          <a:pt x="19254" y="85371"/>
                          <a:pt x="20944" y="84797"/>
                        </a:cubicBezTo>
                        <a:cubicBezTo>
                          <a:pt x="21843" y="84471"/>
                          <a:pt x="22767" y="84203"/>
                          <a:pt x="23704" y="84002"/>
                        </a:cubicBezTo>
                        <a:lnTo>
                          <a:pt x="24414" y="84002"/>
                        </a:lnTo>
                        <a:cubicBezTo>
                          <a:pt x="24828" y="83940"/>
                          <a:pt x="25255" y="83940"/>
                          <a:pt x="25669" y="84002"/>
                        </a:cubicBezTo>
                        <a:lnTo>
                          <a:pt x="29516" y="84002"/>
                        </a:lnTo>
                        <a:cubicBezTo>
                          <a:pt x="31209" y="84274"/>
                          <a:pt x="32865" y="84739"/>
                          <a:pt x="34450" y="85383"/>
                        </a:cubicBezTo>
                        <a:lnTo>
                          <a:pt x="40639" y="87434"/>
                        </a:lnTo>
                        <a:lnTo>
                          <a:pt x="47204" y="89610"/>
                        </a:lnTo>
                        <a:lnTo>
                          <a:pt x="48751" y="90154"/>
                        </a:lnTo>
                        <a:lnTo>
                          <a:pt x="49462" y="90405"/>
                        </a:lnTo>
                        <a:lnTo>
                          <a:pt x="49838" y="90405"/>
                        </a:lnTo>
                        <a:cubicBezTo>
                          <a:pt x="49838" y="90405"/>
                          <a:pt x="50089" y="90405"/>
                          <a:pt x="49838" y="90405"/>
                        </a:cubicBezTo>
                        <a:lnTo>
                          <a:pt x="48375" y="88857"/>
                        </a:lnTo>
                        <a:lnTo>
                          <a:pt x="42479" y="82747"/>
                        </a:lnTo>
                        <a:cubicBezTo>
                          <a:pt x="39970" y="80027"/>
                          <a:pt x="36583" y="76888"/>
                          <a:pt x="34659" y="74377"/>
                        </a:cubicBezTo>
                        <a:cubicBezTo>
                          <a:pt x="33823" y="73164"/>
                          <a:pt x="33137" y="71858"/>
                          <a:pt x="32610" y="70485"/>
                        </a:cubicBezTo>
                        <a:cubicBezTo>
                          <a:pt x="32397" y="69899"/>
                          <a:pt x="32230" y="69297"/>
                          <a:pt x="32109" y="68686"/>
                        </a:cubicBezTo>
                        <a:cubicBezTo>
                          <a:pt x="31837" y="67547"/>
                          <a:pt x="31682" y="66384"/>
                          <a:pt x="31648" y="65212"/>
                        </a:cubicBezTo>
                        <a:cubicBezTo>
                          <a:pt x="31699" y="63229"/>
                          <a:pt x="31991" y="61262"/>
                          <a:pt x="32527" y="59354"/>
                        </a:cubicBezTo>
                        <a:cubicBezTo>
                          <a:pt x="34467" y="52704"/>
                          <a:pt x="40104" y="47799"/>
                          <a:pt x="46953" y="46799"/>
                        </a:cubicBezTo>
                        <a:lnTo>
                          <a:pt x="49295" y="46799"/>
                        </a:lnTo>
                        <a:lnTo>
                          <a:pt x="50424" y="46799"/>
                        </a:lnTo>
                        <a:cubicBezTo>
                          <a:pt x="51340" y="46879"/>
                          <a:pt x="52251" y="47033"/>
                          <a:pt x="53142" y="47259"/>
                        </a:cubicBezTo>
                        <a:cubicBezTo>
                          <a:pt x="56654" y="48306"/>
                          <a:pt x="61756" y="50900"/>
                          <a:pt x="65268" y="52197"/>
                        </a:cubicBezTo>
                        <a:cubicBezTo>
                          <a:pt x="64474" y="49854"/>
                          <a:pt x="63679" y="47469"/>
                          <a:pt x="62801" y="44748"/>
                        </a:cubicBezTo>
                        <a:cubicBezTo>
                          <a:pt x="62341" y="43326"/>
                          <a:pt x="61797" y="41819"/>
                          <a:pt x="61463" y="40313"/>
                        </a:cubicBezTo>
                        <a:cubicBezTo>
                          <a:pt x="61258" y="39559"/>
                          <a:pt x="61120" y="38789"/>
                          <a:pt x="61045" y="38011"/>
                        </a:cubicBezTo>
                        <a:lnTo>
                          <a:pt x="61045" y="36839"/>
                        </a:lnTo>
                        <a:lnTo>
                          <a:pt x="61045" y="36128"/>
                        </a:lnTo>
                        <a:cubicBezTo>
                          <a:pt x="60915" y="31457"/>
                          <a:pt x="62023" y="26837"/>
                          <a:pt x="64265" y="22736"/>
                        </a:cubicBezTo>
                        <a:cubicBezTo>
                          <a:pt x="67049" y="17677"/>
                          <a:pt x="71474" y="13722"/>
                          <a:pt x="76809" y="11521"/>
                        </a:cubicBezTo>
                        <a:cubicBezTo>
                          <a:pt x="80318" y="10131"/>
                          <a:pt x="84081" y="9504"/>
                          <a:pt x="87849" y="9679"/>
                        </a:cubicBezTo>
                        <a:cubicBezTo>
                          <a:pt x="89688" y="9742"/>
                          <a:pt x="91516" y="10039"/>
                          <a:pt x="93285" y="10558"/>
                        </a:cubicBezTo>
                        <a:cubicBezTo>
                          <a:pt x="95555" y="11462"/>
                          <a:pt x="97696" y="12676"/>
                          <a:pt x="99641" y="14157"/>
                        </a:cubicBezTo>
                        <a:cubicBezTo>
                          <a:pt x="102007" y="15417"/>
                          <a:pt x="104098" y="17141"/>
                          <a:pt x="105788" y="19221"/>
                        </a:cubicBezTo>
                        <a:cubicBezTo>
                          <a:pt x="107368" y="21100"/>
                          <a:pt x="108664" y="23201"/>
                          <a:pt x="109635" y="25456"/>
                        </a:cubicBezTo>
                        <a:cubicBezTo>
                          <a:pt x="110508" y="27678"/>
                          <a:pt x="111044" y="30022"/>
                          <a:pt x="111224" y="32403"/>
                        </a:cubicBezTo>
                        <a:cubicBezTo>
                          <a:pt x="111286" y="33617"/>
                          <a:pt x="111286" y="34830"/>
                          <a:pt x="111224" y="36044"/>
                        </a:cubicBezTo>
                        <a:lnTo>
                          <a:pt x="111224" y="36965"/>
                        </a:lnTo>
                        <a:lnTo>
                          <a:pt x="111224" y="38429"/>
                        </a:lnTo>
                        <a:cubicBezTo>
                          <a:pt x="110985" y="40003"/>
                          <a:pt x="110580" y="41547"/>
                          <a:pt x="110011" y="43033"/>
                        </a:cubicBezTo>
                        <a:cubicBezTo>
                          <a:pt x="108840" y="46129"/>
                          <a:pt x="106247" y="50858"/>
                          <a:pt x="103906" y="55587"/>
                        </a:cubicBezTo>
                        <a:lnTo>
                          <a:pt x="100435" y="62283"/>
                        </a:lnTo>
                        <a:lnTo>
                          <a:pt x="99682" y="63748"/>
                        </a:lnTo>
                        <a:lnTo>
                          <a:pt x="99682" y="63999"/>
                        </a:lnTo>
                        <a:lnTo>
                          <a:pt x="99975" y="63999"/>
                        </a:lnTo>
                        <a:lnTo>
                          <a:pt x="100519" y="63580"/>
                        </a:lnTo>
                        <a:lnTo>
                          <a:pt x="102860" y="61864"/>
                        </a:lnTo>
                        <a:lnTo>
                          <a:pt x="112687" y="54750"/>
                        </a:lnTo>
                        <a:lnTo>
                          <a:pt x="116325" y="52114"/>
                        </a:lnTo>
                        <a:lnTo>
                          <a:pt x="118708" y="50607"/>
                        </a:lnTo>
                        <a:cubicBezTo>
                          <a:pt x="120385" y="49670"/>
                          <a:pt x="122150" y="48900"/>
                          <a:pt x="123977" y="48306"/>
                        </a:cubicBezTo>
                        <a:cubicBezTo>
                          <a:pt x="124742" y="48038"/>
                          <a:pt x="125524" y="47816"/>
                          <a:pt x="126319" y="47636"/>
                        </a:cubicBezTo>
                        <a:cubicBezTo>
                          <a:pt x="127933" y="47238"/>
                          <a:pt x="129589" y="47029"/>
                          <a:pt x="131253" y="47008"/>
                        </a:cubicBezTo>
                        <a:cubicBezTo>
                          <a:pt x="134088" y="47548"/>
                          <a:pt x="136886" y="48289"/>
                          <a:pt x="139616" y="49226"/>
                        </a:cubicBezTo>
                        <a:cubicBezTo>
                          <a:pt x="144576" y="51126"/>
                          <a:pt x="148828" y="54520"/>
                          <a:pt x="151785" y="58935"/>
                        </a:cubicBezTo>
                        <a:cubicBezTo>
                          <a:pt x="154753" y="63271"/>
                          <a:pt x="156226" y="68460"/>
                          <a:pt x="155966" y="73708"/>
                        </a:cubicBezTo>
                        <a:cubicBezTo>
                          <a:pt x="155786" y="76013"/>
                          <a:pt x="155280" y="78282"/>
                          <a:pt x="154461" y="80445"/>
                        </a:cubicBezTo>
                        <a:cubicBezTo>
                          <a:pt x="154168" y="81157"/>
                          <a:pt x="153834" y="81952"/>
                          <a:pt x="153415" y="82789"/>
                        </a:cubicBezTo>
                        <a:cubicBezTo>
                          <a:pt x="152997" y="83626"/>
                          <a:pt x="153081" y="83458"/>
                          <a:pt x="152621" y="84253"/>
                        </a:cubicBezTo>
                        <a:cubicBezTo>
                          <a:pt x="151969" y="85325"/>
                          <a:pt x="151254" y="86358"/>
                          <a:pt x="150488" y="87350"/>
                        </a:cubicBezTo>
                        <a:cubicBezTo>
                          <a:pt x="149401" y="89443"/>
                          <a:pt x="144927" y="92414"/>
                          <a:pt x="149736" y="93376"/>
                        </a:cubicBezTo>
                        <a:cubicBezTo>
                          <a:pt x="151157" y="94088"/>
                          <a:pt x="152579" y="94883"/>
                          <a:pt x="153917" y="95762"/>
                        </a:cubicBezTo>
                        <a:lnTo>
                          <a:pt x="155088" y="96389"/>
                        </a:lnTo>
                        <a:lnTo>
                          <a:pt x="156008" y="96934"/>
                        </a:lnTo>
                        <a:lnTo>
                          <a:pt x="157012" y="97645"/>
                        </a:lnTo>
                        <a:cubicBezTo>
                          <a:pt x="161862" y="101051"/>
                          <a:pt x="165680" y="105726"/>
                          <a:pt x="168051" y="111162"/>
                        </a:cubicBezTo>
                        <a:cubicBezTo>
                          <a:pt x="169585" y="114761"/>
                          <a:pt x="170476" y="118598"/>
                          <a:pt x="170685" y="122503"/>
                        </a:cubicBezTo>
                        <a:cubicBezTo>
                          <a:pt x="170844" y="124424"/>
                          <a:pt x="170844" y="126357"/>
                          <a:pt x="170685" y="128278"/>
                        </a:cubicBezTo>
                        <a:cubicBezTo>
                          <a:pt x="170125" y="130818"/>
                          <a:pt x="169355" y="133312"/>
                          <a:pt x="168385" y="135727"/>
                        </a:cubicBezTo>
                        <a:cubicBezTo>
                          <a:pt x="168185" y="136380"/>
                          <a:pt x="168043" y="137054"/>
                          <a:pt x="167967" y="137736"/>
                        </a:cubicBezTo>
                        <a:cubicBezTo>
                          <a:pt x="167967" y="138447"/>
                          <a:pt x="167507" y="139326"/>
                          <a:pt x="167089" y="140414"/>
                        </a:cubicBezTo>
                        <a:cubicBezTo>
                          <a:pt x="166671" y="141502"/>
                          <a:pt x="166002" y="143092"/>
                          <a:pt x="165500" y="144180"/>
                        </a:cubicBezTo>
                        <a:cubicBezTo>
                          <a:pt x="164133" y="146524"/>
                          <a:pt x="162598" y="148763"/>
                          <a:pt x="160900" y="150876"/>
                        </a:cubicBezTo>
                        <a:cubicBezTo>
                          <a:pt x="159240" y="152801"/>
                          <a:pt x="157388" y="154550"/>
                          <a:pt x="155381" y="156107"/>
                        </a:cubicBezTo>
                        <a:cubicBezTo>
                          <a:pt x="154503" y="156777"/>
                          <a:pt x="153750" y="157614"/>
                          <a:pt x="152914" y="158367"/>
                        </a:cubicBezTo>
                        <a:cubicBezTo>
                          <a:pt x="152061" y="159074"/>
                          <a:pt x="151166" y="159731"/>
                          <a:pt x="150238" y="160334"/>
                        </a:cubicBezTo>
                        <a:cubicBezTo>
                          <a:pt x="147875" y="161493"/>
                          <a:pt x="145349" y="162297"/>
                          <a:pt x="142752" y="162719"/>
                        </a:cubicBezTo>
                        <a:cubicBezTo>
                          <a:pt x="141297" y="162874"/>
                          <a:pt x="140030" y="163778"/>
                          <a:pt x="139407" y="165105"/>
                        </a:cubicBezTo>
                        <a:cubicBezTo>
                          <a:pt x="138659" y="165661"/>
                          <a:pt x="138249" y="166561"/>
                          <a:pt x="138320" y="167490"/>
                        </a:cubicBezTo>
                        <a:cubicBezTo>
                          <a:pt x="138094" y="168034"/>
                          <a:pt x="137914" y="168595"/>
                          <a:pt x="137776" y="169164"/>
                        </a:cubicBezTo>
                        <a:close/>
                      </a:path>
                    </a:pathLst>
                  </a:custGeom>
                  <a:solidFill>
                    <a:schemeClr val="bg1"/>
                  </a:solidFill>
                  <a:ln w="3805" cap="flat">
                    <a:noFill/>
                    <a:prstDash val="solid"/>
                    <a:miter/>
                  </a:ln>
                </p:spPr>
                <p:txBody>
                  <a:bodyPr wrap="none" rtlCol="0" anchor="ctr"/>
                  <a:lstStyle/>
                  <a:p>
                    <a:endParaRPr lang="en-CA"/>
                  </a:p>
                </p:txBody>
              </p:sp>
            </p:grpSp>
            <p:sp>
              <p:nvSpPr>
                <p:cNvPr id="360" name="Freeform 359">
                  <a:extLst>
                    <a:ext uri="{FF2B5EF4-FFF2-40B4-BE49-F238E27FC236}">
                      <a16:creationId xmlns:a16="http://schemas.microsoft.com/office/drawing/2014/main" id="{A71901CC-EB4A-A847-96B3-31329DCA896B}"/>
                    </a:ext>
                  </a:extLst>
                </p:cNvPr>
                <p:cNvSpPr/>
                <p:nvPr/>
              </p:nvSpPr>
              <p:spPr>
                <a:xfrm>
                  <a:off x="7681373" y="3340118"/>
                  <a:ext cx="61155" cy="33998"/>
                </a:xfrm>
                <a:custGeom>
                  <a:avLst/>
                  <a:gdLst>
                    <a:gd name="connsiteX0" fmla="*/ 6690 w 61155"/>
                    <a:gd name="connsiteY0" fmla="*/ 33688 h 33998"/>
                    <a:gd name="connsiteX1" fmla="*/ 9492 w 61155"/>
                    <a:gd name="connsiteY1" fmla="*/ 33102 h 33998"/>
                    <a:gd name="connsiteX2" fmla="*/ 9785 w 61155"/>
                    <a:gd name="connsiteY2" fmla="*/ 32307 h 33998"/>
                    <a:gd name="connsiteX3" fmla="*/ 9450 w 61155"/>
                    <a:gd name="connsiteY3" fmla="*/ 31721 h 33998"/>
                    <a:gd name="connsiteX4" fmla="*/ 9450 w 61155"/>
                    <a:gd name="connsiteY4" fmla="*/ 31177 h 33998"/>
                    <a:gd name="connsiteX5" fmla="*/ 10077 w 61155"/>
                    <a:gd name="connsiteY5" fmla="*/ 30549 h 33998"/>
                    <a:gd name="connsiteX6" fmla="*/ 10495 w 61155"/>
                    <a:gd name="connsiteY6" fmla="*/ 30047 h 33998"/>
                    <a:gd name="connsiteX7" fmla="*/ 10495 w 61155"/>
                    <a:gd name="connsiteY7" fmla="*/ 29168 h 33998"/>
                    <a:gd name="connsiteX8" fmla="*/ 10495 w 61155"/>
                    <a:gd name="connsiteY8" fmla="*/ 28457 h 33998"/>
                    <a:gd name="connsiteX9" fmla="*/ 11374 w 61155"/>
                    <a:gd name="connsiteY9" fmla="*/ 27913 h 33998"/>
                    <a:gd name="connsiteX10" fmla="*/ 11959 w 61155"/>
                    <a:gd name="connsiteY10" fmla="*/ 27494 h 33998"/>
                    <a:gd name="connsiteX11" fmla="*/ 12586 w 61155"/>
                    <a:gd name="connsiteY11" fmla="*/ 26532 h 33998"/>
                    <a:gd name="connsiteX12" fmla="*/ 13590 w 61155"/>
                    <a:gd name="connsiteY12" fmla="*/ 25695 h 33998"/>
                    <a:gd name="connsiteX13" fmla="*/ 13590 w 61155"/>
                    <a:gd name="connsiteY13" fmla="*/ 24147 h 33998"/>
                    <a:gd name="connsiteX14" fmla="*/ 13590 w 61155"/>
                    <a:gd name="connsiteY14" fmla="*/ 23895 h 33998"/>
                    <a:gd name="connsiteX15" fmla="*/ 15890 w 61155"/>
                    <a:gd name="connsiteY15" fmla="*/ 24439 h 33998"/>
                    <a:gd name="connsiteX16" fmla="*/ 16559 w 61155"/>
                    <a:gd name="connsiteY16" fmla="*/ 23561 h 33998"/>
                    <a:gd name="connsiteX17" fmla="*/ 19277 w 61155"/>
                    <a:gd name="connsiteY17" fmla="*/ 23812 h 33998"/>
                    <a:gd name="connsiteX18" fmla="*/ 20531 w 61155"/>
                    <a:gd name="connsiteY18" fmla="*/ 23519 h 33998"/>
                    <a:gd name="connsiteX19" fmla="*/ 20531 w 61155"/>
                    <a:gd name="connsiteY19" fmla="*/ 23895 h 33998"/>
                    <a:gd name="connsiteX20" fmla="*/ 21284 w 61155"/>
                    <a:gd name="connsiteY20" fmla="*/ 24147 h 33998"/>
                    <a:gd name="connsiteX21" fmla="*/ 22706 w 61155"/>
                    <a:gd name="connsiteY21" fmla="*/ 24691 h 33998"/>
                    <a:gd name="connsiteX22" fmla="*/ 24044 w 61155"/>
                    <a:gd name="connsiteY22" fmla="*/ 24984 h 33998"/>
                    <a:gd name="connsiteX23" fmla="*/ 25382 w 61155"/>
                    <a:gd name="connsiteY23" fmla="*/ 25904 h 33998"/>
                    <a:gd name="connsiteX24" fmla="*/ 26009 w 61155"/>
                    <a:gd name="connsiteY24" fmla="*/ 25904 h 33998"/>
                    <a:gd name="connsiteX25" fmla="*/ 28560 w 61155"/>
                    <a:gd name="connsiteY25" fmla="*/ 27829 h 33998"/>
                    <a:gd name="connsiteX26" fmla="*/ 30818 w 61155"/>
                    <a:gd name="connsiteY26" fmla="*/ 29378 h 33998"/>
                    <a:gd name="connsiteX27" fmla="*/ 32323 w 61155"/>
                    <a:gd name="connsiteY27" fmla="*/ 30089 h 33998"/>
                    <a:gd name="connsiteX28" fmla="*/ 32323 w 61155"/>
                    <a:gd name="connsiteY28" fmla="*/ 28834 h 33998"/>
                    <a:gd name="connsiteX29" fmla="*/ 31738 w 61155"/>
                    <a:gd name="connsiteY29" fmla="*/ 26323 h 33998"/>
                    <a:gd name="connsiteX30" fmla="*/ 31989 w 61155"/>
                    <a:gd name="connsiteY30" fmla="*/ 23854 h 33998"/>
                    <a:gd name="connsiteX31" fmla="*/ 31989 w 61155"/>
                    <a:gd name="connsiteY31" fmla="*/ 21552 h 33998"/>
                    <a:gd name="connsiteX32" fmla="*/ 31696 w 61155"/>
                    <a:gd name="connsiteY32" fmla="*/ 17702 h 33998"/>
                    <a:gd name="connsiteX33" fmla="*/ 32031 w 61155"/>
                    <a:gd name="connsiteY33" fmla="*/ 16237 h 33998"/>
                    <a:gd name="connsiteX34" fmla="*/ 32031 w 61155"/>
                    <a:gd name="connsiteY34" fmla="*/ 15902 h 33998"/>
                    <a:gd name="connsiteX35" fmla="*/ 32031 w 61155"/>
                    <a:gd name="connsiteY35" fmla="*/ 15902 h 33998"/>
                    <a:gd name="connsiteX36" fmla="*/ 31194 w 61155"/>
                    <a:gd name="connsiteY36" fmla="*/ 14605 h 33998"/>
                    <a:gd name="connsiteX37" fmla="*/ 31194 w 61155"/>
                    <a:gd name="connsiteY37" fmla="*/ 14605 h 33998"/>
                    <a:gd name="connsiteX38" fmla="*/ 33369 w 61155"/>
                    <a:gd name="connsiteY38" fmla="*/ 13768 h 33998"/>
                    <a:gd name="connsiteX39" fmla="*/ 33369 w 61155"/>
                    <a:gd name="connsiteY39" fmla="*/ 12638 h 33998"/>
                    <a:gd name="connsiteX40" fmla="*/ 35794 w 61155"/>
                    <a:gd name="connsiteY40" fmla="*/ 11299 h 33998"/>
                    <a:gd name="connsiteX41" fmla="*/ 36923 w 61155"/>
                    <a:gd name="connsiteY41" fmla="*/ 10169 h 33998"/>
                    <a:gd name="connsiteX42" fmla="*/ 38178 w 61155"/>
                    <a:gd name="connsiteY42" fmla="*/ 10169 h 33998"/>
                    <a:gd name="connsiteX43" fmla="*/ 38178 w 61155"/>
                    <a:gd name="connsiteY43" fmla="*/ 10169 h 33998"/>
                    <a:gd name="connsiteX44" fmla="*/ 39014 w 61155"/>
                    <a:gd name="connsiteY44" fmla="*/ 10169 h 33998"/>
                    <a:gd name="connsiteX45" fmla="*/ 39474 w 61155"/>
                    <a:gd name="connsiteY45" fmla="*/ 9667 h 33998"/>
                    <a:gd name="connsiteX46" fmla="*/ 39892 w 61155"/>
                    <a:gd name="connsiteY46" fmla="*/ 9374 h 33998"/>
                    <a:gd name="connsiteX47" fmla="*/ 40728 w 61155"/>
                    <a:gd name="connsiteY47" fmla="*/ 9709 h 33998"/>
                    <a:gd name="connsiteX48" fmla="*/ 41355 w 61155"/>
                    <a:gd name="connsiteY48" fmla="*/ 9709 h 33998"/>
                    <a:gd name="connsiteX49" fmla="*/ 42234 w 61155"/>
                    <a:gd name="connsiteY49" fmla="*/ 9709 h 33998"/>
                    <a:gd name="connsiteX50" fmla="*/ 42861 w 61155"/>
                    <a:gd name="connsiteY50" fmla="*/ 9374 h 33998"/>
                    <a:gd name="connsiteX51" fmla="*/ 43697 w 61155"/>
                    <a:gd name="connsiteY51" fmla="*/ 9960 h 33998"/>
                    <a:gd name="connsiteX52" fmla="*/ 44283 w 61155"/>
                    <a:gd name="connsiteY52" fmla="*/ 10378 h 33998"/>
                    <a:gd name="connsiteX53" fmla="*/ 45370 w 61155"/>
                    <a:gd name="connsiteY53" fmla="*/ 10588 h 33998"/>
                    <a:gd name="connsiteX54" fmla="*/ 46541 w 61155"/>
                    <a:gd name="connsiteY54" fmla="*/ 11215 h 33998"/>
                    <a:gd name="connsiteX55" fmla="*/ 47962 w 61155"/>
                    <a:gd name="connsiteY55" fmla="*/ 10671 h 33998"/>
                    <a:gd name="connsiteX56" fmla="*/ 48213 w 61155"/>
                    <a:gd name="connsiteY56" fmla="*/ 10671 h 33998"/>
                    <a:gd name="connsiteX57" fmla="*/ 48590 w 61155"/>
                    <a:gd name="connsiteY57" fmla="*/ 13015 h 33998"/>
                    <a:gd name="connsiteX58" fmla="*/ 49635 w 61155"/>
                    <a:gd name="connsiteY58" fmla="*/ 13308 h 33998"/>
                    <a:gd name="connsiteX59" fmla="*/ 50430 w 61155"/>
                    <a:gd name="connsiteY59" fmla="*/ 15944 h 33998"/>
                    <a:gd name="connsiteX60" fmla="*/ 51308 w 61155"/>
                    <a:gd name="connsiteY60" fmla="*/ 17283 h 33998"/>
                    <a:gd name="connsiteX61" fmla="*/ 51308 w 61155"/>
                    <a:gd name="connsiteY61" fmla="*/ 18915 h 33998"/>
                    <a:gd name="connsiteX62" fmla="*/ 56200 w 61155"/>
                    <a:gd name="connsiteY62" fmla="*/ 19669 h 33998"/>
                    <a:gd name="connsiteX63" fmla="*/ 60633 w 61155"/>
                    <a:gd name="connsiteY63" fmla="*/ 19208 h 33998"/>
                    <a:gd name="connsiteX64" fmla="*/ 61134 w 61155"/>
                    <a:gd name="connsiteY64" fmla="*/ 17325 h 33998"/>
                    <a:gd name="connsiteX65" fmla="*/ 58709 w 61155"/>
                    <a:gd name="connsiteY65" fmla="*/ 11257 h 33998"/>
                    <a:gd name="connsiteX66" fmla="*/ 56618 w 61155"/>
                    <a:gd name="connsiteY66" fmla="*/ 7575 h 33998"/>
                    <a:gd name="connsiteX67" fmla="*/ 54109 w 61155"/>
                    <a:gd name="connsiteY67" fmla="*/ 5231 h 33998"/>
                    <a:gd name="connsiteX68" fmla="*/ 51266 w 61155"/>
                    <a:gd name="connsiteY68" fmla="*/ 3432 h 33998"/>
                    <a:gd name="connsiteX69" fmla="*/ 50304 w 61155"/>
                    <a:gd name="connsiteY69" fmla="*/ 2134 h 33998"/>
                    <a:gd name="connsiteX70" fmla="*/ 48632 w 61155"/>
                    <a:gd name="connsiteY70" fmla="*/ 1841 h 33998"/>
                    <a:gd name="connsiteX71" fmla="*/ 44450 w 61155"/>
                    <a:gd name="connsiteY71" fmla="*/ 670 h 33998"/>
                    <a:gd name="connsiteX72" fmla="*/ 41648 w 61155"/>
                    <a:gd name="connsiteY72" fmla="*/ 0 h 33998"/>
                    <a:gd name="connsiteX73" fmla="*/ 39097 w 61155"/>
                    <a:gd name="connsiteY73" fmla="*/ 586 h 33998"/>
                    <a:gd name="connsiteX74" fmla="*/ 36296 w 61155"/>
                    <a:gd name="connsiteY74" fmla="*/ 586 h 33998"/>
                    <a:gd name="connsiteX75" fmla="*/ 34916 w 61155"/>
                    <a:gd name="connsiteY75" fmla="*/ 586 h 33998"/>
                    <a:gd name="connsiteX76" fmla="*/ 29563 w 61155"/>
                    <a:gd name="connsiteY76" fmla="*/ 4268 h 33998"/>
                    <a:gd name="connsiteX77" fmla="*/ 26427 w 61155"/>
                    <a:gd name="connsiteY77" fmla="*/ 7114 h 33998"/>
                    <a:gd name="connsiteX78" fmla="*/ 24671 w 61155"/>
                    <a:gd name="connsiteY78" fmla="*/ 10085 h 33998"/>
                    <a:gd name="connsiteX79" fmla="*/ 23500 w 61155"/>
                    <a:gd name="connsiteY79" fmla="*/ 13224 h 33998"/>
                    <a:gd name="connsiteX80" fmla="*/ 22497 w 61155"/>
                    <a:gd name="connsiteY80" fmla="*/ 14480 h 33998"/>
                    <a:gd name="connsiteX81" fmla="*/ 22873 w 61155"/>
                    <a:gd name="connsiteY81" fmla="*/ 14773 h 33998"/>
                    <a:gd name="connsiteX82" fmla="*/ 22873 w 61155"/>
                    <a:gd name="connsiteY82" fmla="*/ 15065 h 33998"/>
                    <a:gd name="connsiteX83" fmla="*/ 22873 w 61155"/>
                    <a:gd name="connsiteY83" fmla="*/ 15065 h 33998"/>
                    <a:gd name="connsiteX84" fmla="*/ 22622 w 61155"/>
                    <a:gd name="connsiteY84" fmla="*/ 14856 h 33998"/>
                    <a:gd name="connsiteX85" fmla="*/ 22622 w 61155"/>
                    <a:gd name="connsiteY85" fmla="*/ 14605 h 33998"/>
                    <a:gd name="connsiteX86" fmla="*/ 22622 w 61155"/>
                    <a:gd name="connsiteY86" fmla="*/ 14982 h 33998"/>
                    <a:gd name="connsiteX87" fmla="*/ 22371 w 61155"/>
                    <a:gd name="connsiteY87" fmla="*/ 14312 h 33998"/>
                    <a:gd name="connsiteX88" fmla="*/ 18190 w 61155"/>
                    <a:gd name="connsiteY88" fmla="*/ 14814 h 33998"/>
                    <a:gd name="connsiteX89" fmla="*/ 14008 w 61155"/>
                    <a:gd name="connsiteY89" fmla="*/ 15358 h 33998"/>
                    <a:gd name="connsiteX90" fmla="*/ 10872 w 61155"/>
                    <a:gd name="connsiteY90" fmla="*/ 16823 h 33998"/>
                    <a:gd name="connsiteX91" fmla="*/ 8154 w 61155"/>
                    <a:gd name="connsiteY91" fmla="*/ 18790 h 33998"/>
                    <a:gd name="connsiteX92" fmla="*/ 6607 w 61155"/>
                    <a:gd name="connsiteY92" fmla="*/ 19250 h 33998"/>
                    <a:gd name="connsiteX93" fmla="*/ 5729 w 61155"/>
                    <a:gd name="connsiteY93" fmla="*/ 20673 h 33998"/>
                    <a:gd name="connsiteX94" fmla="*/ 4892 w 61155"/>
                    <a:gd name="connsiteY94" fmla="*/ 21887 h 33998"/>
                    <a:gd name="connsiteX95" fmla="*/ 3052 w 61155"/>
                    <a:gd name="connsiteY95" fmla="*/ 24188 h 33998"/>
                    <a:gd name="connsiteX96" fmla="*/ 1380 w 61155"/>
                    <a:gd name="connsiteY96" fmla="*/ 26532 h 33998"/>
                    <a:gd name="connsiteX97" fmla="*/ 0 w 61155"/>
                    <a:gd name="connsiteY97" fmla="*/ 32098 h 33998"/>
                    <a:gd name="connsiteX98" fmla="*/ 1840 w 61155"/>
                    <a:gd name="connsiteY98" fmla="*/ 33604 h 33998"/>
                    <a:gd name="connsiteX99" fmla="*/ 4140 w 61155"/>
                    <a:gd name="connsiteY99" fmla="*/ 33981 h 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1155" h="33998">
                      <a:moveTo>
                        <a:pt x="6690" y="33688"/>
                      </a:moveTo>
                      <a:cubicBezTo>
                        <a:pt x="7652" y="33655"/>
                        <a:pt x="8597" y="33458"/>
                        <a:pt x="9492" y="33102"/>
                      </a:cubicBezTo>
                      <a:cubicBezTo>
                        <a:pt x="9492" y="33102"/>
                        <a:pt x="9701" y="32600"/>
                        <a:pt x="9785" y="32307"/>
                      </a:cubicBezTo>
                      <a:cubicBezTo>
                        <a:pt x="9868" y="32014"/>
                        <a:pt x="9785" y="31972"/>
                        <a:pt x="9450" y="31721"/>
                      </a:cubicBezTo>
                      <a:cubicBezTo>
                        <a:pt x="9354" y="31554"/>
                        <a:pt x="9354" y="31344"/>
                        <a:pt x="9450" y="31177"/>
                      </a:cubicBezTo>
                      <a:cubicBezTo>
                        <a:pt x="9555" y="30884"/>
                        <a:pt x="9785" y="30654"/>
                        <a:pt x="10077" y="30549"/>
                      </a:cubicBezTo>
                      <a:cubicBezTo>
                        <a:pt x="10077" y="30549"/>
                        <a:pt x="10328" y="30549"/>
                        <a:pt x="10495" y="30047"/>
                      </a:cubicBezTo>
                      <a:cubicBezTo>
                        <a:pt x="10663" y="29545"/>
                        <a:pt x="10495" y="29503"/>
                        <a:pt x="10495" y="29168"/>
                      </a:cubicBezTo>
                      <a:cubicBezTo>
                        <a:pt x="10495" y="28834"/>
                        <a:pt x="10495" y="28583"/>
                        <a:pt x="10495" y="28457"/>
                      </a:cubicBezTo>
                      <a:cubicBezTo>
                        <a:pt x="10713" y="28177"/>
                        <a:pt x="11023" y="27980"/>
                        <a:pt x="11374" y="27913"/>
                      </a:cubicBezTo>
                      <a:cubicBezTo>
                        <a:pt x="11612" y="27846"/>
                        <a:pt x="11817" y="27695"/>
                        <a:pt x="11959" y="27494"/>
                      </a:cubicBezTo>
                      <a:cubicBezTo>
                        <a:pt x="12210" y="27243"/>
                        <a:pt x="12252" y="26783"/>
                        <a:pt x="12586" y="26532"/>
                      </a:cubicBezTo>
                      <a:cubicBezTo>
                        <a:pt x="13632" y="25569"/>
                        <a:pt x="13506" y="25779"/>
                        <a:pt x="13590" y="25695"/>
                      </a:cubicBezTo>
                      <a:cubicBezTo>
                        <a:pt x="13674" y="25611"/>
                        <a:pt x="13883" y="25276"/>
                        <a:pt x="13590" y="24147"/>
                      </a:cubicBezTo>
                      <a:cubicBezTo>
                        <a:pt x="13590" y="24147"/>
                        <a:pt x="13590" y="24147"/>
                        <a:pt x="13590" y="23895"/>
                      </a:cubicBezTo>
                      <a:cubicBezTo>
                        <a:pt x="13590" y="23644"/>
                        <a:pt x="15137" y="24691"/>
                        <a:pt x="15890" y="24439"/>
                      </a:cubicBezTo>
                      <a:cubicBezTo>
                        <a:pt x="16643" y="24188"/>
                        <a:pt x="16308" y="23603"/>
                        <a:pt x="16559" y="23561"/>
                      </a:cubicBezTo>
                      <a:cubicBezTo>
                        <a:pt x="17813" y="23226"/>
                        <a:pt x="18232" y="23895"/>
                        <a:pt x="19277" y="23812"/>
                      </a:cubicBezTo>
                      <a:cubicBezTo>
                        <a:pt x="19653" y="23812"/>
                        <a:pt x="20071" y="23561"/>
                        <a:pt x="20531" y="23519"/>
                      </a:cubicBezTo>
                      <a:cubicBezTo>
                        <a:pt x="20991" y="23477"/>
                        <a:pt x="20531" y="23895"/>
                        <a:pt x="20531" y="23895"/>
                      </a:cubicBezTo>
                      <a:lnTo>
                        <a:pt x="21284" y="24147"/>
                      </a:lnTo>
                      <a:lnTo>
                        <a:pt x="22706" y="24691"/>
                      </a:lnTo>
                      <a:cubicBezTo>
                        <a:pt x="23141" y="24833"/>
                        <a:pt x="23588" y="24929"/>
                        <a:pt x="24044" y="24984"/>
                      </a:cubicBezTo>
                      <a:lnTo>
                        <a:pt x="25382" y="25904"/>
                      </a:lnTo>
                      <a:cubicBezTo>
                        <a:pt x="25558" y="26067"/>
                        <a:pt x="25834" y="26067"/>
                        <a:pt x="26009" y="25904"/>
                      </a:cubicBezTo>
                      <a:cubicBezTo>
                        <a:pt x="26804" y="26448"/>
                        <a:pt x="27640" y="27076"/>
                        <a:pt x="28560" y="27829"/>
                      </a:cubicBezTo>
                      <a:cubicBezTo>
                        <a:pt x="29275" y="28394"/>
                        <a:pt x="30032" y="28913"/>
                        <a:pt x="30818" y="29378"/>
                      </a:cubicBezTo>
                      <a:lnTo>
                        <a:pt x="32323" y="30089"/>
                      </a:lnTo>
                      <a:cubicBezTo>
                        <a:pt x="32323" y="29712"/>
                        <a:pt x="32323" y="29294"/>
                        <a:pt x="32323" y="28834"/>
                      </a:cubicBezTo>
                      <a:cubicBezTo>
                        <a:pt x="32323" y="28373"/>
                        <a:pt x="31780" y="26783"/>
                        <a:pt x="31738" y="26323"/>
                      </a:cubicBezTo>
                      <a:cubicBezTo>
                        <a:pt x="31696" y="25490"/>
                        <a:pt x="31780" y="24657"/>
                        <a:pt x="31989" y="23854"/>
                      </a:cubicBezTo>
                      <a:cubicBezTo>
                        <a:pt x="32093" y="23092"/>
                        <a:pt x="32093" y="22314"/>
                        <a:pt x="31989" y="21552"/>
                      </a:cubicBezTo>
                      <a:cubicBezTo>
                        <a:pt x="31989" y="20171"/>
                        <a:pt x="31654" y="18915"/>
                        <a:pt x="31696" y="17702"/>
                      </a:cubicBezTo>
                      <a:cubicBezTo>
                        <a:pt x="31771" y="17208"/>
                        <a:pt x="31884" y="16718"/>
                        <a:pt x="32031" y="16237"/>
                      </a:cubicBezTo>
                      <a:cubicBezTo>
                        <a:pt x="32001" y="16128"/>
                        <a:pt x="32001" y="16011"/>
                        <a:pt x="32031" y="15902"/>
                      </a:cubicBezTo>
                      <a:lnTo>
                        <a:pt x="32031" y="15902"/>
                      </a:lnTo>
                      <a:cubicBezTo>
                        <a:pt x="32031" y="15275"/>
                        <a:pt x="32031" y="15358"/>
                        <a:pt x="31194" y="14605"/>
                      </a:cubicBezTo>
                      <a:cubicBezTo>
                        <a:pt x="31194" y="14605"/>
                        <a:pt x="31194" y="14605"/>
                        <a:pt x="31194" y="14605"/>
                      </a:cubicBezTo>
                      <a:cubicBezTo>
                        <a:pt x="31194" y="14605"/>
                        <a:pt x="32951" y="14396"/>
                        <a:pt x="33369" y="13768"/>
                      </a:cubicBezTo>
                      <a:cubicBezTo>
                        <a:pt x="33787" y="13140"/>
                        <a:pt x="33369" y="12806"/>
                        <a:pt x="33369" y="12638"/>
                      </a:cubicBezTo>
                      <a:cubicBezTo>
                        <a:pt x="34247" y="11634"/>
                        <a:pt x="34958" y="11927"/>
                        <a:pt x="35794" y="11299"/>
                      </a:cubicBezTo>
                      <a:cubicBezTo>
                        <a:pt x="36630" y="10671"/>
                        <a:pt x="36421" y="10378"/>
                        <a:pt x="36923" y="10169"/>
                      </a:cubicBezTo>
                      <a:cubicBezTo>
                        <a:pt x="37333" y="10069"/>
                        <a:pt x="37764" y="10069"/>
                        <a:pt x="38178" y="10169"/>
                      </a:cubicBezTo>
                      <a:lnTo>
                        <a:pt x="38178" y="10169"/>
                      </a:lnTo>
                      <a:cubicBezTo>
                        <a:pt x="38178" y="10169"/>
                        <a:pt x="38721" y="10169"/>
                        <a:pt x="39014" y="10169"/>
                      </a:cubicBezTo>
                      <a:cubicBezTo>
                        <a:pt x="39306" y="10169"/>
                        <a:pt x="39265" y="9876"/>
                        <a:pt x="39474" y="9667"/>
                      </a:cubicBezTo>
                      <a:cubicBezTo>
                        <a:pt x="39683" y="9458"/>
                        <a:pt x="39725" y="9416"/>
                        <a:pt x="39892" y="9374"/>
                      </a:cubicBezTo>
                      <a:cubicBezTo>
                        <a:pt x="40201" y="9387"/>
                        <a:pt x="40498" y="9504"/>
                        <a:pt x="40728" y="9709"/>
                      </a:cubicBezTo>
                      <a:cubicBezTo>
                        <a:pt x="40728" y="9709"/>
                        <a:pt x="40728" y="9709"/>
                        <a:pt x="41355" y="9709"/>
                      </a:cubicBezTo>
                      <a:cubicBezTo>
                        <a:pt x="41983" y="9709"/>
                        <a:pt x="41857" y="9709"/>
                        <a:pt x="42234" y="9709"/>
                      </a:cubicBezTo>
                      <a:cubicBezTo>
                        <a:pt x="42610" y="9709"/>
                        <a:pt x="42694" y="9374"/>
                        <a:pt x="42861" y="9374"/>
                      </a:cubicBezTo>
                      <a:cubicBezTo>
                        <a:pt x="43028" y="9374"/>
                        <a:pt x="43405" y="9667"/>
                        <a:pt x="43697" y="9960"/>
                      </a:cubicBezTo>
                      <a:cubicBezTo>
                        <a:pt x="43990" y="10253"/>
                        <a:pt x="44074" y="10253"/>
                        <a:pt x="44283" y="10378"/>
                      </a:cubicBezTo>
                      <a:cubicBezTo>
                        <a:pt x="44492" y="10504"/>
                        <a:pt x="45035" y="10378"/>
                        <a:pt x="45370" y="10588"/>
                      </a:cubicBezTo>
                      <a:cubicBezTo>
                        <a:pt x="45780" y="10759"/>
                        <a:pt x="46168" y="10973"/>
                        <a:pt x="46541" y="11215"/>
                      </a:cubicBezTo>
                      <a:cubicBezTo>
                        <a:pt x="47126" y="11215"/>
                        <a:pt x="47043" y="11215"/>
                        <a:pt x="47962" y="10671"/>
                      </a:cubicBezTo>
                      <a:cubicBezTo>
                        <a:pt x="47962" y="10671"/>
                        <a:pt x="48171" y="10671"/>
                        <a:pt x="48213" y="10671"/>
                      </a:cubicBezTo>
                      <a:cubicBezTo>
                        <a:pt x="48255" y="10671"/>
                        <a:pt x="48213" y="12429"/>
                        <a:pt x="48590" y="13015"/>
                      </a:cubicBezTo>
                      <a:cubicBezTo>
                        <a:pt x="48966" y="13601"/>
                        <a:pt x="49509" y="13015"/>
                        <a:pt x="49635" y="13308"/>
                      </a:cubicBezTo>
                      <a:cubicBezTo>
                        <a:pt x="50430" y="14396"/>
                        <a:pt x="50011" y="15024"/>
                        <a:pt x="50430" y="15944"/>
                      </a:cubicBezTo>
                      <a:cubicBezTo>
                        <a:pt x="50848" y="16865"/>
                        <a:pt x="51182" y="16781"/>
                        <a:pt x="51308" y="17283"/>
                      </a:cubicBezTo>
                      <a:cubicBezTo>
                        <a:pt x="51387" y="17823"/>
                        <a:pt x="51387" y="18376"/>
                        <a:pt x="51308" y="18915"/>
                      </a:cubicBezTo>
                      <a:cubicBezTo>
                        <a:pt x="52876" y="19480"/>
                        <a:pt x="54536" y="19736"/>
                        <a:pt x="56200" y="19669"/>
                      </a:cubicBezTo>
                      <a:cubicBezTo>
                        <a:pt x="57693" y="19715"/>
                        <a:pt x="59181" y="19560"/>
                        <a:pt x="60633" y="19208"/>
                      </a:cubicBezTo>
                      <a:cubicBezTo>
                        <a:pt x="61051" y="19208"/>
                        <a:pt x="61218" y="18120"/>
                        <a:pt x="61134" y="17325"/>
                      </a:cubicBezTo>
                      <a:cubicBezTo>
                        <a:pt x="60674" y="15178"/>
                        <a:pt x="59855" y="13128"/>
                        <a:pt x="58709" y="11257"/>
                      </a:cubicBezTo>
                      <a:cubicBezTo>
                        <a:pt x="58186" y="9939"/>
                        <a:pt x="57484" y="8700"/>
                        <a:pt x="56618" y="7575"/>
                      </a:cubicBezTo>
                      <a:cubicBezTo>
                        <a:pt x="55841" y="6729"/>
                        <a:pt x="55004" y="5947"/>
                        <a:pt x="54109" y="5231"/>
                      </a:cubicBezTo>
                      <a:cubicBezTo>
                        <a:pt x="53265" y="4482"/>
                        <a:pt x="52303" y="3875"/>
                        <a:pt x="51266" y="3432"/>
                      </a:cubicBezTo>
                      <a:cubicBezTo>
                        <a:pt x="50931" y="3432"/>
                        <a:pt x="50806" y="2385"/>
                        <a:pt x="50304" y="2134"/>
                      </a:cubicBezTo>
                      <a:cubicBezTo>
                        <a:pt x="49739" y="2076"/>
                        <a:pt x="49179" y="1979"/>
                        <a:pt x="48632" y="1841"/>
                      </a:cubicBezTo>
                      <a:cubicBezTo>
                        <a:pt x="47201" y="1599"/>
                        <a:pt x="45801" y="1205"/>
                        <a:pt x="44450" y="670"/>
                      </a:cubicBezTo>
                      <a:cubicBezTo>
                        <a:pt x="43405" y="670"/>
                        <a:pt x="42066" y="42"/>
                        <a:pt x="41648" y="0"/>
                      </a:cubicBezTo>
                      <a:cubicBezTo>
                        <a:pt x="40787" y="151"/>
                        <a:pt x="39938" y="347"/>
                        <a:pt x="39097" y="586"/>
                      </a:cubicBezTo>
                      <a:cubicBezTo>
                        <a:pt x="38165" y="494"/>
                        <a:pt x="37228" y="494"/>
                        <a:pt x="36296" y="586"/>
                      </a:cubicBezTo>
                      <a:cubicBezTo>
                        <a:pt x="35844" y="464"/>
                        <a:pt x="35367" y="464"/>
                        <a:pt x="34916" y="586"/>
                      </a:cubicBezTo>
                      <a:cubicBezTo>
                        <a:pt x="32934" y="1498"/>
                        <a:pt x="31123" y="2741"/>
                        <a:pt x="29563" y="4268"/>
                      </a:cubicBezTo>
                      <a:cubicBezTo>
                        <a:pt x="28397" y="5072"/>
                        <a:pt x="27343" y="6030"/>
                        <a:pt x="26427" y="7114"/>
                      </a:cubicBezTo>
                      <a:cubicBezTo>
                        <a:pt x="25767" y="8056"/>
                        <a:pt x="25177" y="9052"/>
                        <a:pt x="24671" y="10085"/>
                      </a:cubicBezTo>
                      <a:cubicBezTo>
                        <a:pt x="24165" y="11086"/>
                        <a:pt x="23772" y="12136"/>
                        <a:pt x="23500" y="13224"/>
                      </a:cubicBezTo>
                      <a:cubicBezTo>
                        <a:pt x="23500" y="13643"/>
                        <a:pt x="22622" y="13936"/>
                        <a:pt x="22497" y="14480"/>
                      </a:cubicBezTo>
                      <a:cubicBezTo>
                        <a:pt x="22371" y="15024"/>
                        <a:pt x="22873" y="14480"/>
                        <a:pt x="22873" y="14773"/>
                      </a:cubicBezTo>
                      <a:cubicBezTo>
                        <a:pt x="22873" y="15065"/>
                        <a:pt x="22873" y="14773"/>
                        <a:pt x="22873" y="15065"/>
                      </a:cubicBezTo>
                      <a:cubicBezTo>
                        <a:pt x="22873" y="15358"/>
                        <a:pt x="22873" y="15065"/>
                        <a:pt x="22873" y="15065"/>
                      </a:cubicBezTo>
                      <a:cubicBezTo>
                        <a:pt x="22873" y="15065"/>
                        <a:pt x="22873" y="15065"/>
                        <a:pt x="22622" y="14856"/>
                      </a:cubicBezTo>
                      <a:lnTo>
                        <a:pt x="22622" y="14605"/>
                      </a:lnTo>
                      <a:cubicBezTo>
                        <a:pt x="22622" y="14605"/>
                        <a:pt x="22622" y="14898"/>
                        <a:pt x="22622" y="14982"/>
                      </a:cubicBezTo>
                      <a:cubicBezTo>
                        <a:pt x="22517" y="14768"/>
                        <a:pt x="22434" y="14542"/>
                        <a:pt x="22371" y="14312"/>
                      </a:cubicBezTo>
                      <a:cubicBezTo>
                        <a:pt x="23333" y="14312"/>
                        <a:pt x="19904" y="14563"/>
                        <a:pt x="18190" y="14814"/>
                      </a:cubicBezTo>
                      <a:cubicBezTo>
                        <a:pt x="16776" y="14785"/>
                        <a:pt x="15367" y="14969"/>
                        <a:pt x="14008" y="15358"/>
                      </a:cubicBezTo>
                      <a:cubicBezTo>
                        <a:pt x="12925" y="15760"/>
                        <a:pt x="11875" y="16250"/>
                        <a:pt x="10872" y="16823"/>
                      </a:cubicBezTo>
                      <a:cubicBezTo>
                        <a:pt x="9872" y="17342"/>
                        <a:pt x="8957" y="18003"/>
                        <a:pt x="8154" y="18790"/>
                      </a:cubicBezTo>
                      <a:cubicBezTo>
                        <a:pt x="7819" y="19041"/>
                        <a:pt x="7025" y="18790"/>
                        <a:pt x="6607" y="19250"/>
                      </a:cubicBezTo>
                      <a:cubicBezTo>
                        <a:pt x="6360" y="19752"/>
                        <a:pt x="6067" y="20230"/>
                        <a:pt x="5729" y="20673"/>
                      </a:cubicBezTo>
                      <a:cubicBezTo>
                        <a:pt x="5352" y="21092"/>
                        <a:pt x="5185" y="21594"/>
                        <a:pt x="4892" y="21887"/>
                      </a:cubicBezTo>
                      <a:cubicBezTo>
                        <a:pt x="4227" y="22611"/>
                        <a:pt x="3613" y="23381"/>
                        <a:pt x="3052" y="24188"/>
                      </a:cubicBezTo>
                      <a:cubicBezTo>
                        <a:pt x="2509" y="25067"/>
                        <a:pt x="1589" y="26113"/>
                        <a:pt x="1380" y="26532"/>
                      </a:cubicBezTo>
                      <a:cubicBezTo>
                        <a:pt x="1250" y="28453"/>
                        <a:pt x="782" y="30336"/>
                        <a:pt x="0" y="32098"/>
                      </a:cubicBezTo>
                      <a:cubicBezTo>
                        <a:pt x="0" y="32809"/>
                        <a:pt x="0" y="33102"/>
                        <a:pt x="1840" y="33604"/>
                      </a:cubicBezTo>
                      <a:cubicBezTo>
                        <a:pt x="2563" y="33918"/>
                        <a:pt x="3354" y="34048"/>
                        <a:pt x="4140" y="33981"/>
                      </a:cubicBezTo>
                      <a:close/>
                    </a:path>
                  </a:pathLst>
                </a:custGeom>
                <a:solidFill>
                  <a:schemeClr val="bg1"/>
                </a:solidFill>
                <a:ln w="3805" cap="flat">
                  <a:noFill/>
                  <a:prstDash val="solid"/>
                  <a:miter/>
                </a:ln>
              </p:spPr>
              <p:txBody>
                <a:bodyPr wrap="none" rtlCol="0" anchor="ctr"/>
                <a:lstStyle/>
                <a:p>
                  <a:endParaRPr lang="en-CA"/>
                </a:p>
              </p:txBody>
            </p:sp>
            <p:sp>
              <p:nvSpPr>
                <p:cNvPr id="361" name="Freeform 360">
                  <a:extLst>
                    <a:ext uri="{FF2B5EF4-FFF2-40B4-BE49-F238E27FC236}">
                      <a16:creationId xmlns:a16="http://schemas.microsoft.com/office/drawing/2014/main" id="{B624E64B-ABC0-AB45-89F8-2C879B5281E4}"/>
                    </a:ext>
                  </a:extLst>
                </p:cNvPr>
                <p:cNvSpPr/>
                <p:nvPr/>
              </p:nvSpPr>
              <p:spPr>
                <a:xfrm>
                  <a:off x="7710769" y="3384012"/>
                  <a:ext cx="60927" cy="34378"/>
                </a:xfrm>
                <a:custGeom>
                  <a:avLst/>
                  <a:gdLst>
                    <a:gd name="connsiteX0" fmla="*/ 6858 w 60927"/>
                    <a:gd name="connsiteY0" fmla="*/ 19339 h 34378"/>
                    <a:gd name="connsiteX1" fmla="*/ 9618 w 60927"/>
                    <a:gd name="connsiteY1" fmla="*/ 18795 h 34378"/>
                    <a:gd name="connsiteX2" fmla="*/ 9910 w 60927"/>
                    <a:gd name="connsiteY2" fmla="*/ 18000 h 34378"/>
                    <a:gd name="connsiteX3" fmla="*/ 9576 w 60927"/>
                    <a:gd name="connsiteY3" fmla="*/ 17372 h 34378"/>
                    <a:gd name="connsiteX4" fmla="*/ 9576 w 60927"/>
                    <a:gd name="connsiteY4" fmla="*/ 16870 h 34378"/>
                    <a:gd name="connsiteX5" fmla="*/ 10245 w 60927"/>
                    <a:gd name="connsiteY5" fmla="*/ 16201 h 34378"/>
                    <a:gd name="connsiteX6" fmla="*/ 10621 w 60927"/>
                    <a:gd name="connsiteY6" fmla="*/ 15698 h 34378"/>
                    <a:gd name="connsiteX7" fmla="*/ 10621 w 60927"/>
                    <a:gd name="connsiteY7" fmla="*/ 14861 h 34378"/>
                    <a:gd name="connsiteX8" fmla="*/ 10621 w 60927"/>
                    <a:gd name="connsiteY8" fmla="*/ 14108 h 34378"/>
                    <a:gd name="connsiteX9" fmla="*/ 11457 w 60927"/>
                    <a:gd name="connsiteY9" fmla="*/ 13606 h 34378"/>
                    <a:gd name="connsiteX10" fmla="*/ 12043 w 60927"/>
                    <a:gd name="connsiteY10" fmla="*/ 13188 h 34378"/>
                    <a:gd name="connsiteX11" fmla="*/ 12670 w 60927"/>
                    <a:gd name="connsiteY11" fmla="*/ 12225 h 34378"/>
                    <a:gd name="connsiteX12" fmla="*/ 13716 w 60927"/>
                    <a:gd name="connsiteY12" fmla="*/ 11346 h 34378"/>
                    <a:gd name="connsiteX13" fmla="*/ 13716 w 60927"/>
                    <a:gd name="connsiteY13" fmla="*/ 9840 h 34378"/>
                    <a:gd name="connsiteX14" fmla="*/ 13716 w 60927"/>
                    <a:gd name="connsiteY14" fmla="*/ 9589 h 34378"/>
                    <a:gd name="connsiteX15" fmla="*/ 16057 w 60927"/>
                    <a:gd name="connsiteY15" fmla="*/ 10133 h 34378"/>
                    <a:gd name="connsiteX16" fmla="*/ 16684 w 60927"/>
                    <a:gd name="connsiteY16" fmla="*/ 9254 h 34378"/>
                    <a:gd name="connsiteX17" fmla="*/ 19444 w 60927"/>
                    <a:gd name="connsiteY17" fmla="*/ 9505 h 34378"/>
                    <a:gd name="connsiteX18" fmla="*/ 20657 w 60927"/>
                    <a:gd name="connsiteY18" fmla="*/ 9212 h 34378"/>
                    <a:gd name="connsiteX19" fmla="*/ 20657 w 60927"/>
                    <a:gd name="connsiteY19" fmla="*/ 9589 h 34378"/>
                    <a:gd name="connsiteX20" fmla="*/ 21451 w 60927"/>
                    <a:gd name="connsiteY20" fmla="*/ 9923 h 34378"/>
                    <a:gd name="connsiteX21" fmla="*/ 21953 w 60927"/>
                    <a:gd name="connsiteY21" fmla="*/ 9923 h 34378"/>
                    <a:gd name="connsiteX22" fmla="*/ 22330 w 60927"/>
                    <a:gd name="connsiteY22" fmla="*/ 10174 h 34378"/>
                    <a:gd name="connsiteX23" fmla="*/ 22664 w 60927"/>
                    <a:gd name="connsiteY23" fmla="*/ 9881 h 34378"/>
                    <a:gd name="connsiteX24" fmla="*/ 23208 w 60927"/>
                    <a:gd name="connsiteY24" fmla="*/ 10509 h 34378"/>
                    <a:gd name="connsiteX25" fmla="*/ 23668 w 60927"/>
                    <a:gd name="connsiteY25" fmla="*/ 10970 h 34378"/>
                    <a:gd name="connsiteX26" fmla="*/ 24504 w 60927"/>
                    <a:gd name="connsiteY26" fmla="*/ 10970 h 34378"/>
                    <a:gd name="connsiteX27" fmla="*/ 25257 w 60927"/>
                    <a:gd name="connsiteY27" fmla="*/ 10970 h 34378"/>
                    <a:gd name="connsiteX28" fmla="*/ 25717 w 60927"/>
                    <a:gd name="connsiteY28" fmla="*/ 11848 h 34378"/>
                    <a:gd name="connsiteX29" fmla="*/ 26093 w 60927"/>
                    <a:gd name="connsiteY29" fmla="*/ 12476 h 34378"/>
                    <a:gd name="connsiteX30" fmla="*/ 27013 w 60927"/>
                    <a:gd name="connsiteY30" fmla="*/ 13146 h 34378"/>
                    <a:gd name="connsiteX31" fmla="*/ 27766 w 60927"/>
                    <a:gd name="connsiteY31" fmla="*/ 14276 h 34378"/>
                    <a:gd name="connsiteX32" fmla="*/ 29313 w 60927"/>
                    <a:gd name="connsiteY32" fmla="*/ 14276 h 34378"/>
                    <a:gd name="connsiteX33" fmla="*/ 29313 w 60927"/>
                    <a:gd name="connsiteY33" fmla="*/ 14276 h 34378"/>
                    <a:gd name="connsiteX34" fmla="*/ 28644 w 60927"/>
                    <a:gd name="connsiteY34" fmla="*/ 16535 h 34378"/>
                    <a:gd name="connsiteX35" fmla="*/ 29104 w 60927"/>
                    <a:gd name="connsiteY35" fmla="*/ 17038 h 34378"/>
                    <a:gd name="connsiteX36" fmla="*/ 29564 w 60927"/>
                    <a:gd name="connsiteY36" fmla="*/ 18209 h 34378"/>
                    <a:gd name="connsiteX37" fmla="*/ 28435 w 60927"/>
                    <a:gd name="connsiteY37" fmla="*/ 27374 h 34378"/>
                    <a:gd name="connsiteX38" fmla="*/ 28435 w 60927"/>
                    <a:gd name="connsiteY38" fmla="*/ 29676 h 34378"/>
                    <a:gd name="connsiteX39" fmla="*/ 30609 w 60927"/>
                    <a:gd name="connsiteY39" fmla="*/ 28253 h 34378"/>
                    <a:gd name="connsiteX40" fmla="*/ 34373 w 60927"/>
                    <a:gd name="connsiteY40" fmla="*/ 26453 h 34378"/>
                    <a:gd name="connsiteX41" fmla="*/ 34623 w 60927"/>
                    <a:gd name="connsiteY41" fmla="*/ 26453 h 34378"/>
                    <a:gd name="connsiteX42" fmla="*/ 37258 w 60927"/>
                    <a:gd name="connsiteY42" fmla="*/ 25240 h 34378"/>
                    <a:gd name="connsiteX43" fmla="*/ 38847 w 60927"/>
                    <a:gd name="connsiteY43" fmla="*/ 24277 h 34378"/>
                    <a:gd name="connsiteX44" fmla="*/ 39809 w 60927"/>
                    <a:gd name="connsiteY44" fmla="*/ 23859 h 34378"/>
                    <a:gd name="connsiteX45" fmla="*/ 40686 w 60927"/>
                    <a:gd name="connsiteY45" fmla="*/ 24194 h 34378"/>
                    <a:gd name="connsiteX46" fmla="*/ 41314 w 60927"/>
                    <a:gd name="connsiteY46" fmla="*/ 24403 h 34378"/>
                    <a:gd name="connsiteX47" fmla="*/ 42150 w 60927"/>
                    <a:gd name="connsiteY47" fmla="*/ 24403 h 34378"/>
                    <a:gd name="connsiteX48" fmla="*/ 42819 w 60927"/>
                    <a:gd name="connsiteY48" fmla="*/ 24068 h 34378"/>
                    <a:gd name="connsiteX49" fmla="*/ 43614 w 60927"/>
                    <a:gd name="connsiteY49" fmla="*/ 24654 h 34378"/>
                    <a:gd name="connsiteX50" fmla="*/ 44199 w 60927"/>
                    <a:gd name="connsiteY50" fmla="*/ 25072 h 34378"/>
                    <a:gd name="connsiteX51" fmla="*/ 45328 w 60927"/>
                    <a:gd name="connsiteY51" fmla="*/ 25282 h 34378"/>
                    <a:gd name="connsiteX52" fmla="*/ 46499 w 60927"/>
                    <a:gd name="connsiteY52" fmla="*/ 25909 h 34378"/>
                    <a:gd name="connsiteX53" fmla="*/ 47921 w 60927"/>
                    <a:gd name="connsiteY53" fmla="*/ 25365 h 34378"/>
                    <a:gd name="connsiteX54" fmla="*/ 47921 w 60927"/>
                    <a:gd name="connsiteY54" fmla="*/ 25365 h 34378"/>
                    <a:gd name="connsiteX55" fmla="*/ 48297 w 60927"/>
                    <a:gd name="connsiteY55" fmla="*/ 27709 h 34378"/>
                    <a:gd name="connsiteX56" fmla="*/ 49384 w 60927"/>
                    <a:gd name="connsiteY56" fmla="*/ 28002 h 34378"/>
                    <a:gd name="connsiteX57" fmla="*/ 50179 w 60927"/>
                    <a:gd name="connsiteY57" fmla="*/ 30638 h 34378"/>
                    <a:gd name="connsiteX58" fmla="*/ 51015 w 60927"/>
                    <a:gd name="connsiteY58" fmla="*/ 31977 h 34378"/>
                    <a:gd name="connsiteX59" fmla="*/ 51015 w 60927"/>
                    <a:gd name="connsiteY59" fmla="*/ 33610 h 34378"/>
                    <a:gd name="connsiteX60" fmla="*/ 55949 w 60927"/>
                    <a:gd name="connsiteY60" fmla="*/ 34363 h 34378"/>
                    <a:gd name="connsiteX61" fmla="*/ 60340 w 60927"/>
                    <a:gd name="connsiteY61" fmla="*/ 33944 h 34378"/>
                    <a:gd name="connsiteX62" fmla="*/ 60883 w 60927"/>
                    <a:gd name="connsiteY62" fmla="*/ 32019 h 34378"/>
                    <a:gd name="connsiteX63" fmla="*/ 58416 w 60927"/>
                    <a:gd name="connsiteY63" fmla="*/ 25993 h 34378"/>
                    <a:gd name="connsiteX64" fmla="*/ 56367 w 60927"/>
                    <a:gd name="connsiteY64" fmla="*/ 22269 h 34378"/>
                    <a:gd name="connsiteX65" fmla="*/ 53817 w 60927"/>
                    <a:gd name="connsiteY65" fmla="*/ 19925 h 34378"/>
                    <a:gd name="connsiteX66" fmla="*/ 51015 w 60927"/>
                    <a:gd name="connsiteY66" fmla="*/ 18126 h 34378"/>
                    <a:gd name="connsiteX67" fmla="*/ 50012 w 60927"/>
                    <a:gd name="connsiteY67" fmla="*/ 16828 h 34378"/>
                    <a:gd name="connsiteX68" fmla="*/ 48381 w 60927"/>
                    <a:gd name="connsiteY68" fmla="*/ 16535 h 34378"/>
                    <a:gd name="connsiteX69" fmla="*/ 46917 w 60927"/>
                    <a:gd name="connsiteY69" fmla="*/ 16242 h 34378"/>
                    <a:gd name="connsiteX70" fmla="*/ 44074 w 60927"/>
                    <a:gd name="connsiteY70" fmla="*/ 15364 h 34378"/>
                    <a:gd name="connsiteX71" fmla="*/ 41272 w 60927"/>
                    <a:gd name="connsiteY71" fmla="*/ 14694 h 34378"/>
                    <a:gd name="connsiteX72" fmla="*/ 38763 w 60927"/>
                    <a:gd name="connsiteY72" fmla="*/ 15280 h 34378"/>
                    <a:gd name="connsiteX73" fmla="*/ 38303 w 60927"/>
                    <a:gd name="connsiteY73" fmla="*/ 15280 h 34378"/>
                    <a:gd name="connsiteX74" fmla="*/ 38303 w 60927"/>
                    <a:gd name="connsiteY74" fmla="*/ 15280 h 34378"/>
                    <a:gd name="connsiteX75" fmla="*/ 38303 w 60927"/>
                    <a:gd name="connsiteY75" fmla="*/ 15071 h 34378"/>
                    <a:gd name="connsiteX76" fmla="*/ 38303 w 60927"/>
                    <a:gd name="connsiteY76" fmla="*/ 14820 h 34378"/>
                    <a:gd name="connsiteX77" fmla="*/ 38010 w 60927"/>
                    <a:gd name="connsiteY77" fmla="*/ 15280 h 34378"/>
                    <a:gd name="connsiteX78" fmla="*/ 37760 w 60927"/>
                    <a:gd name="connsiteY78" fmla="*/ 15280 h 34378"/>
                    <a:gd name="connsiteX79" fmla="*/ 37760 w 60927"/>
                    <a:gd name="connsiteY79" fmla="*/ 14820 h 34378"/>
                    <a:gd name="connsiteX80" fmla="*/ 37927 w 60927"/>
                    <a:gd name="connsiteY80" fmla="*/ 13690 h 34378"/>
                    <a:gd name="connsiteX81" fmla="*/ 37216 w 60927"/>
                    <a:gd name="connsiteY81" fmla="*/ 12058 h 34378"/>
                    <a:gd name="connsiteX82" fmla="*/ 35460 w 60927"/>
                    <a:gd name="connsiteY82" fmla="*/ 9170 h 34378"/>
                    <a:gd name="connsiteX83" fmla="*/ 35125 w 60927"/>
                    <a:gd name="connsiteY83" fmla="*/ 7622 h 34378"/>
                    <a:gd name="connsiteX84" fmla="*/ 33787 w 60927"/>
                    <a:gd name="connsiteY84" fmla="*/ 6617 h 34378"/>
                    <a:gd name="connsiteX85" fmla="*/ 32616 w 60927"/>
                    <a:gd name="connsiteY85" fmla="*/ 5697 h 34378"/>
                    <a:gd name="connsiteX86" fmla="*/ 30483 w 60927"/>
                    <a:gd name="connsiteY86" fmla="*/ 3688 h 34378"/>
                    <a:gd name="connsiteX87" fmla="*/ 28267 w 60927"/>
                    <a:gd name="connsiteY87" fmla="*/ 1888 h 34378"/>
                    <a:gd name="connsiteX88" fmla="*/ 26260 w 60927"/>
                    <a:gd name="connsiteY88" fmla="*/ 1386 h 34378"/>
                    <a:gd name="connsiteX89" fmla="*/ 24671 w 60927"/>
                    <a:gd name="connsiteY89" fmla="*/ 298 h 34378"/>
                    <a:gd name="connsiteX90" fmla="*/ 18190 w 60927"/>
                    <a:gd name="connsiteY90" fmla="*/ 298 h 34378"/>
                    <a:gd name="connsiteX91" fmla="*/ 14008 w 60927"/>
                    <a:gd name="connsiteY91" fmla="*/ 842 h 34378"/>
                    <a:gd name="connsiteX92" fmla="*/ 10872 w 60927"/>
                    <a:gd name="connsiteY92" fmla="*/ 2349 h 34378"/>
                    <a:gd name="connsiteX93" fmla="*/ 8154 w 60927"/>
                    <a:gd name="connsiteY93" fmla="*/ 4316 h 34378"/>
                    <a:gd name="connsiteX94" fmla="*/ 6607 w 60927"/>
                    <a:gd name="connsiteY94" fmla="*/ 4734 h 34378"/>
                    <a:gd name="connsiteX95" fmla="*/ 5729 w 60927"/>
                    <a:gd name="connsiteY95" fmla="*/ 6157 h 34378"/>
                    <a:gd name="connsiteX96" fmla="*/ 4892 w 60927"/>
                    <a:gd name="connsiteY96" fmla="*/ 7412 h 34378"/>
                    <a:gd name="connsiteX97" fmla="*/ 3052 w 60927"/>
                    <a:gd name="connsiteY97" fmla="*/ 9672 h 34378"/>
                    <a:gd name="connsiteX98" fmla="*/ 1380 w 60927"/>
                    <a:gd name="connsiteY98" fmla="*/ 12016 h 34378"/>
                    <a:gd name="connsiteX99" fmla="*/ 962 w 60927"/>
                    <a:gd name="connsiteY99" fmla="*/ 14610 h 34378"/>
                    <a:gd name="connsiteX100" fmla="*/ 0 w 60927"/>
                    <a:gd name="connsiteY100" fmla="*/ 17623 h 34378"/>
                    <a:gd name="connsiteX101" fmla="*/ 1840 w 60927"/>
                    <a:gd name="connsiteY101" fmla="*/ 19088 h 34378"/>
                    <a:gd name="connsiteX102" fmla="*/ 4140 w 60927"/>
                    <a:gd name="connsiteY102" fmla="*/ 19465 h 3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927" h="34378">
                      <a:moveTo>
                        <a:pt x="6858" y="19339"/>
                      </a:moveTo>
                      <a:cubicBezTo>
                        <a:pt x="7803" y="19331"/>
                        <a:pt x="8740" y="19147"/>
                        <a:pt x="9618" y="18795"/>
                      </a:cubicBezTo>
                      <a:cubicBezTo>
                        <a:pt x="9618" y="18795"/>
                        <a:pt x="9868" y="18293"/>
                        <a:pt x="9910" y="18000"/>
                      </a:cubicBezTo>
                      <a:cubicBezTo>
                        <a:pt x="9952" y="17707"/>
                        <a:pt x="9910" y="17623"/>
                        <a:pt x="9576" y="17372"/>
                      </a:cubicBezTo>
                      <a:cubicBezTo>
                        <a:pt x="9475" y="17222"/>
                        <a:pt x="9475" y="17021"/>
                        <a:pt x="9576" y="16870"/>
                      </a:cubicBezTo>
                      <a:cubicBezTo>
                        <a:pt x="9693" y="16565"/>
                        <a:pt x="9940" y="16318"/>
                        <a:pt x="10245" y="16201"/>
                      </a:cubicBezTo>
                      <a:cubicBezTo>
                        <a:pt x="10441" y="16100"/>
                        <a:pt x="10579" y="15916"/>
                        <a:pt x="10621" y="15698"/>
                      </a:cubicBezTo>
                      <a:cubicBezTo>
                        <a:pt x="10621" y="15698"/>
                        <a:pt x="10621" y="15196"/>
                        <a:pt x="10621" y="14861"/>
                      </a:cubicBezTo>
                      <a:cubicBezTo>
                        <a:pt x="10621" y="14527"/>
                        <a:pt x="10621" y="14276"/>
                        <a:pt x="10621" y="14108"/>
                      </a:cubicBezTo>
                      <a:cubicBezTo>
                        <a:pt x="10621" y="13941"/>
                        <a:pt x="11081" y="13732"/>
                        <a:pt x="11457" y="13606"/>
                      </a:cubicBezTo>
                      <a:cubicBezTo>
                        <a:pt x="11692" y="13535"/>
                        <a:pt x="11897" y="13388"/>
                        <a:pt x="12043" y="13188"/>
                      </a:cubicBezTo>
                      <a:cubicBezTo>
                        <a:pt x="12336" y="12895"/>
                        <a:pt x="12378" y="12476"/>
                        <a:pt x="12670" y="12225"/>
                      </a:cubicBezTo>
                      <a:cubicBezTo>
                        <a:pt x="13000" y="11911"/>
                        <a:pt x="13348" y="11618"/>
                        <a:pt x="13716" y="11346"/>
                      </a:cubicBezTo>
                      <a:cubicBezTo>
                        <a:pt x="14050" y="10844"/>
                        <a:pt x="13967" y="10928"/>
                        <a:pt x="13716" y="9840"/>
                      </a:cubicBezTo>
                      <a:cubicBezTo>
                        <a:pt x="13716" y="9840"/>
                        <a:pt x="13716" y="9589"/>
                        <a:pt x="13716" y="9589"/>
                      </a:cubicBezTo>
                      <a:cubicBezTo>
                        <a:pt x="13716" y="9589"/>
                        <a:pt x="15305" y="10384"/>
                        <a:pt x="16057" y="10133"/>
                      </a:cubicBezTo>
                      <a:cubicBezTo>
                        <a:pt x="16810" y="9881"/>
                        <a:pt x="16475" y="9296"/>
                        <a:pt x="16684" y="9254"/>
                      </a:cubicBezTo>
                      <a:cubicBezTo>
                        <a:pt x="17981" y="8919"/>
                        <a:pt x="18399" y="9547"/>
                        <a:pt x="19444" y="9505"/>
                      </a:cubicBezTo>
                      <a:cubicBezTo>
                        <a:pt x="19779" y="9505"/>
                        <a:pt x="20239" y="9254"/>
                        <a:pt x="20657" y="9212"/>
                      </a:cubicBezTo>
                      <a:cubicBezTo>
                        <a:pt x="21075" y="9170"/>
                        <a:pt x="20657" y="9589"/>
                        <a:pt x="20657" y="9589"/>
                      </a:cubicBezTo>
                      <a:lnTo>
                        <a:pt x="21451" y="9923"/>
                      </a:lnTo>
                      <a:cubicBezTo>
                        <a:pt x="21451" y="9923"/>
                        <a:pt x="21744" y="9923"/>
                        <a:pt x="21953" y="9923"/>
                      </a:cubicBezTo>
                      <a:lnTo>
                        <a:pt x="22330" y="10174"/>
                      </a:lnTo>
                      <a:cubicBezTo>
                        <a:pt x="22330" y="10174"/>
                        <a:pt x="22330" y="10174"/>
                        <a:pt x="22664" y="9881"/>
                      </a:cubicBezTo>
                      <a:cubicBezTo>
                        <a:pt x="22915" y="10015"/>
                        <a:pt x="23107" y="10241"/>
                        <a:pt x="23208" y="10509"/>
                      </a:cubicBezTo>
                      <a:cubicBezTo>
                        <a:pt x="23304" y="10710"/>
                        <a:pt x="23467" y="10873"/>
                        <a:pt x="23668" y="10970"/>
                      </a:cubicBezTo>
                      <a:cubicBezTo>
                        <a:pt x="23944" y="10940"/>
                        <a:pt x="24224" y="10940"/>
                        <a:pt x="24504" y="10970"/>
                      </a:cubicBezTo>
                      <a:cubicBezTo>
                        <a:pt x="24504" y="10970"/>
                        <a:pt x="25131" y="10970"/>
                        <a:pt x="25257" y="10970"/>
                      </a:cubicBezTo>
                      <a:cubicBezTo>
                        <a:pt x="25503" y="11204"/>
                        <a:pt x="25666" y="11514"/>
                        <a:pt x="25717" y="11848"/>
                      </a:cubicBezTo>
                      <a:cubicBezTo>
                        <a:pt x="25746" y="12104"/>
                        <a:pt x="25884" y="12330"/>
                        <a:pt x="26093" y="12476"/>
                      </a:cubicBezTo>
                      <a:cubicBezTo>
                        <a:pt x="26344" y="12769"/>
                        <a:pt x="26720" y="12853"/>
                        <a:pt x="27013" y="13146"/>
                      </a:cubicBezTo>
                      <a:cubicBezTo>
                        <a:pt x="27891" y="14317"/>
                        <a:pt x="27682" y="14150"/>
                        <a:pt x="27766" y="14276"/>
                      </a:cubicBezTo>
                      <a:cubicBezTo>
                        <a:pt x="27849" y="14401"/>
                        <a:pt x="28226" y="14527"/>
                        <a:pt x="29313" y="14276"/>
                      </a:cubicBezTo>
                      <a:lnTo>
                        <a:pt x="29313" y="14276"/>
                      </a:lnTo>
                      <a:cubicBezTo>
                        <a:pt x="29313" y="14610"/>
                        <a:pt x="28393" y="15782"/>
                        <a:pt x="28644" y="16535"/>
                      </a:cubicBezTo>
                      <a:cubicBezTo>
                        <a:pt x="28895" y="17289"/>
                        <a:pt x="28644" y="16535"/>
                        <a:pt x="29104" y="17038"/>
                      </a:cubicBezTo>
                      <a:cubicBezTo>
                        <a:pt x="29564" y="17540"/>
                        <a:pt x="29605" y="17833"/>
                        <a:pt x="29564" y="18209"/>
                      </a:cubicBezTo>
                      <a:cubicBezTo>
                        <a:pt x="29564" y="21766"/>
                        <a:pt x="28644" y="23984"/>
                        <a:pt x="28435" y="27374"/>
                      </a:cubicBezTo>
                      <a:cubicBezTo>
                        <a:pt x="28326" y="28136"/>
                        <a:pt x="28326" y="28914"/>
                        <a:pt x="28435" y="29676"/>
                      </a:cubicBezTo>
                      <a:cubicBezTo>
                        <a:pt x="29187" y="29174"/>
                        <a:pt x="29940" y="28630"/>
                        <a:pt x="30609" y="28253"/>
                      </a:cubicBezTo>
                      <a:cubicBezTo>
                        <a:pt x="31278" y="27876"/>
                        <a:pt x="33285" y="26956"/>
                        <a:pt x="34373" y="26453"/>
                      </a:cubicBezTo>
                      <a:cubicBezTo>
                        <a:pt x="34452" y="26491"/>
                        <a:pt x="34544" y="26491"/>
                        <a:pt x="34623" y="26453"/>
                      </a:cubicBezTo>
                      <a:lnTo>
                        <a:pt x="37258" y="25240"/>
                      </a:lnTo>
                      <a:cubicBezTo>
                        <a:pt x="37806" y="24947"/>
                        <a:pt x="38332" y="24625"/>
                        <a:pt x="38847" y="24277"/>
                      </a:cubicBezTo>
                      <a:cubicBezTo>
                        <a:pt x="39118" y="24047"/>
                        <a:pt x="39453" y="23901"/>
                        <a:pt x="39809" y="23859"/>
                      </a:cubicBezTo>
                      <a:cubicBezTo>
                        <a:pt x="40135" y="23846"/>
                        <a:pt x="40452" y="23968"/>
                        <a:pt x="40686" y="24194"/>
                      </a:cubicBezTo>
                      <a:cubicBezTo>
                        <a:pt x="40686" y="24194"/>
                        <a:pt x="40686" y="24403"/>
                        <a:pt x="41314" y="24403"/>
                      </a:cubicBezTo>
                      <a:cubicBezTo>
                        <a:pt x="41941" y="24403"/>
                        <a:pt x="41816" y="24403"/>
                        <a:pt x="42150" y="24403"/>
                      </a:cubicBezTo>
                      <a:cubicBezTo>
                        <a:pt x="42485" y="24403"/>
                        <a:pt x="42652" y="24068"/>
                        <a:pt x="42819" y="24068"/>
                      </a:cubicBezTo>
                      <a:cubicBezTo>
                        <a:pt x="42987" y="24068"/>
                        <a:pt x="43363" y="24361"/>
                        <a:pt x="43614" y="24654"/>
                      </a:cubicBezTo>
                      <a:cubicBezTo>
                        <a:pt x="43864" y="24947"/>
                        <a:pt x="44032" y="24947"/>
                        <a:pt x="44199" y="25072"/>
                      </a:cubicBezTo>
                      <a:cubicBezTo>
                        <a:pt x="44366" y="25198"/>
                        <a:pt x="44952" y="25072"/>
                        <a:pt x="45328" y="25282"/>
                      </a:cubicBezTo>
                      <a:cubicBezTo>
                        <a:pt x="45738" y="25453"/>
                        <a:pt x="46127" y="25667"/>
                        <a:pt x="46499" y="25909"/>
                      </a:cubicBezTo>
                      <a:cubicBezTo>
                        <a:pt x="47084" y="25909"/>
                        <a:pt x="47001" y="25909"/>
                        <a:pt x="47921" y="25365"/>
                      </a:cubicBezTo>
                      <a:cubicBezTo>
                        <a:pt x="47921" y="25365"/>
                        <a:pt x="47921" y="25365"/>
                        <a:pt x="47921" y="25365"/>
                      </a:cubicBezTo>
                      <a:cubicBezTo>
                        <a:pt x="47921" y="25365"/>
                        <a:pt x="47921" y="27123"/>
                        <a:pt x="48297" y="27709"/>
                      </a:cubicBezTo>
                      <a:cubicBezTo>
                        <a:pt x="48673" y="28295"/>
                        <a:pt x="49259" y="27709"/>
                        <a:pt x="49384" y="28002"/>
                      </a:cubicBezTo>
                      <a:cubicBezTo>
                        <a:pt x="50179" y="29090"/>
                        <a:pt x="49719" y="29718"/>
                        <a:pt x="50179" y="30638"/>
                      </a:cubicBezTo>
                      <a:cubicBezTo>
                        <a:pt x="50639" y="31559"/>
                        <a:pt x="50931" y="31475"/>
                        <a:pt x="51015" y="31977"/>
                      </a:cubicBezTo>
                      <a:cubicBezTo>
                        <a:pt x="51124" y="32517"/>
                        <a:pt x="51124" y="33070"/>
                        <a:pt x="51015" y="33610"/>
                      </a:cubicBezTo>
                      <a:cubicBezTo>
                        <a:pt x="52592" y="34187"/>
                        <a:pt x="54272" y="34447"/>
                        <a:pt x="55949" y="34363"/>
                      </a:cubicBezTo>
                      <a:cubicBezTo>
                        <a:pt x="57425" y="34401"/>
                        <a:pt x="58897" y="34258"/>
                        <a:pt x="60340" y="33944"/>
                      </a:cubicBezTo>
                      <a:cubicBezTo>
                        <a:pt x="60821" y="33430"/>
                        <a:pt x="61026" y="32710"/>
                        <a:pt x="60883" y="32019"/>
                      </a:cubicBezTo>
                      <a:cubicBezTo>
                        <a:pt x="60415" y="29881"/>
                        <a:pt x="59583" y="27843"/>
                        <a:pt x="58416" y="25993"/>
                      </a:cubicBezTo>
                      <a:cubicBezTo>
                        <a:pt x="57940" y="24650"/>
                        <a:pt x="57250" y="23390"/>
                        <a:pt x="56367" y="22269"/>
                      </a:cubicBezTo>
                      <a:cubicBezTo>
                        <a:pt x="55577" y="21427"/>
                        <a:pt x="54724" y="20641"/>
                        <a:pt x="53817" y="19925"/>
                      </a:cubicBezTo>
                      <a:cubicBezTo>
                        <a:pt x="52980" y="19184"/>
                        <a:pt x="52035" y="18573"/>
                        <a:pt x="51015" y="18126"/>
                      </a:cubicBezTo>
                      <a:cubicBezTo>
                        <a:pt x="50639" y="17916"/>
                        <a:pt x="50555" y="17079"/>
                        <a:pt x="50012" y="16828"/>
                      </a:cubicBezTo>
                      <a:cubicBezTo>
                        <a:pt x="49459" y="16791"/>
                        <a:pt x="48912" y="16694"/>
                        <a:pt x="48381" y="16535"/>
                      </a:cubicBezTo>
                      <a:cubicBezTo>
                        <a:pt x="47837" y="16535"/>
                        <a:pt x="47293" y="16535"/>
                        <a:pt x="46917" y="16242"/>
                      </a:cubicBezTo>
                      <a:cubicBezTo>
                        <a:pt x="45997" y="15870"/>
                        <a:pt x="45044" y="15577"/>
                        <a:pt x="44074" y="15364"/>
                      </a:cubicBezTo>
                      <a:cubicBezTo>
                        <a:pt x="43070" y="15154"/>
                        <a:pt x="41732" y="14736"/>
                        <a:pt x="41272" y="14694"/>
                      </a:cubicBezTo>
                      <a:cubicBezTo>
                        <a:pt x="40423" y="14828"/>
                        <a:pt x="39583" y="15025"/>
                        <a:pt x="38763" y="15280"/>
                      </a:cubicBezTo>
                      <a:lnTo>
                        <a:pt x="38303" y="15280"/>
                      </a:lnTo>
                      <a:lnTo>
                        <a:pt x="38303" y="15280"/>
                      </a:lnTo>
                      <a:cubicBezTo>
                        <a:pt x="38286" y="15213"/>
                        <a:pt x="38286" y="15138"/>
                        <a:pt x="38303" y="15071"/>
                      </a:cubicBezTo>
                      <a:cubicBezTo>
                        <a:pt x="38286" y="14987"/>
                        <a:pt x="38286" y="14903"/>
                        <a:pt x="38303" y="14820"/>
                      </a:cubicBezTo>
                      <a:cubicBezTo>
                        <a:pt x="38228" y="14987"/>
                        <a:pt x="38127" y="15142"/>
                        <a:pt x="38010" y="15280"/>
                      </a:cubicBezTo>
                      <a:cubicBezTo>
                        <a:pt x="38010" y="15489"/>
                        <a:pt x="37760" y="15531"/>
                        <a:pt x="37760" y="15280"/>
                      </a:cubicBezTo>
                      <a:cubicBezTo>
                        <a:pt x="37760" y="15029"/>
                        <a:pt x="37760" y="14945"/>
                        <a:pt x="37760" y="14820"/>
                      </a:cubicBezTo>
                      <a:cubicBezTo>
                        <a:pt x="37839" y="14447"/>
                        <a:pt x="37897" y="14071"/>
                        <a:pt x="37927" y="13690"/>
                      </a:cubicBezTo>
                      <a:cubicBezTo>
                        <a:pt x="37676" y="13146"/>
                        <a:pt x="37425" y="12602"/>
                        <a:pt x="37216" y="12058"/>
                      </a:cubicBezTo>
                      <a:cubicBezTo>
                        <a:pt x="36760" y="11024"/>
                        <a:pt x="36171" y="10053"/>
                        <a:pt x="35460" y="9170"/>
                      </a:cubicBezTo>
                      <a:cubicBezTo>
                        <a:pt x="35460" y="8835"/>
                        <a:pt x="35460" y="8082"/>
                        <a:pt x="35125" y="7622"/>
                      </a:cubicBezTo>
                      <a:cubicBezTo>
                        <a:pt x="34791" y="7161"/>
                        <a:pt x="34331" y="7245"/>
                        <a:pt x="33787" y="6617"/>
                      </a:cubicBezTo>
                      <a:cubicBezTo>
                        <a:pt x="33243" y="5990"/>
                        <a:pt x="32909" y="5990"/>
                        <a:pt x="32616" y="5697"/>
                      </a:cubicBezTo>
                      <a:cubicBezTo>
                        <a:pt x="31956" y="4977"/>
                        <a:pt x="31240" y="4303"/>
                        <a:pt x="30483" y="3688"/>
                      </a:cubicBezTo>
                      <a:cubicBezTo>
                        <a:pt x="29605" y="3102"/>
                        <a:pt x="28644" y="2056"/>
                        <a:pt x="28267" y="1888"/>
                      </a:cubicBezTo>
                      <a:cubicBezTo>
                        <a:pt x="27628" y="1616"/>
                        <a:pt x="26950" y="1449"/>
                        <a:pt x="26260" y="1386"/>
                      </a:cubicBezTo>
                      <a:cubicBezTo>
                        <a:pt x="25917" y="805"/>
                        <a:pt x="25336" y="407"/>
                        <a:pt x="24671" y="298"/>
                      </a:cubicBezTo>
                      <a:cubicBezTo>
                        <a:pt x="22530" y="-99"/>
                        <a:pt x="20331" y="-99"/>
                        <a:pt x="18190" y="298"/>
                      </a:cubicBezTo>
                      <a:cubicBezTo>
                        <a:pt x="16777" y="269"/>
                        <a:pt x="15367" y="453"/>
                        <a:pt x="14008" y="842"/>
                      </a:cubicBezTo>
                      <a:cubicBezTo>
                        <a:pt x="12925" y="1257"/>
                        <a:pt x="11876" y="1763"/>
                        <a:pt x="10872" y="2349"/>
                      </a:cubicBezTo>
                      <a:cubicBezTo>
                        <a:pt x="9873" y="2868"/>
                        <a:pt x="8957" y="3529"/>
                        <a:pt x="8154" y="4316"/>
                      </a:cubicBezTo>
                      <a:cubicBezTo>
                        <a:pt x="7819" y="4567"/>
                        <a:pt x="7025" y="4316"/>
                        <a:pt x="6607" y="4734"/>
                      </a:cubicBezTo>
                      <a:cubicBezTo>
                        <a:pt x="6352" y="5232"/>
                        <a:pt x="6059" y="5709"/>
                        <a:pt x="5729" y="6157"/>
                      </a:cubicBezTo>
                      <a:cubicBezTo>
                        <a:pt x="5411" y="6550"/>
                        <a:pt x="5131" y="6969"/>
                        <a:pt x="4892" y="7412"/>
                      </a:cubicBezTo>
                      <a:cubicBezTo>
                        <a:pt x="4215" y="8111"/>
                        <a:pt x="3600" y="8869"/>
                        <a:pt x="3052" y="9672"/>
                      </a:cubicBezTo>
                      <a:cubicBezTo>
                        <a:pt x="2467" y="10551"/>
                        <a:pt x="1547" y="11639"/>
                        <a:pt x="1380" y="12016"/>
                      </a:cubicBezTo>
                      <a:cubicBezTo>
                        <a:pt x="1213" y="12392"/>
                        <a:pt x="1380" y="13773"/>
                        <a:pt x="962" y="14610"/>
                      </a:cubicBezTo>
                      <a:cubicBezTo>
                        <a:pt x="523" y="15573"/>
                        <a:pt x="201" y="16586"/>
                        <a:pt x="0" y="17623"/>
                      </a:cubicBezTo>
                      <a:cubicBezTo>
                        <a:pt x="0" y="18335"/>
                        <a:pt x="0" y="18586"/>
                        <a:pt x="1840" y="19088"/>
                      </a:cubicBezTo>
                      <a:cubicBezTo>
                        <a:pt x="2555" y="19431"/>
                        <a:pt x="3354" y="19561"/>
                        <a:pt x="4140" y="19465"/>
                      </a:cubicBezTo>
                      <a:close/>
                    </a:path>
                  </a:pathLst>
                </a:custGeom>
                <a:solidFill>
                  <a:schemeClr val="bg1"/>
                </a:solidFill>
                <a:ln w="3805" cap="flat">
                  <a:noFill/>
                  <a:prstDash val="solid"/>
                  <a:miter/>
                </a:ln>
              </p:spPr>
              <p:txBody>
                <a:bodyPr wrap="none" rtlCol="0" anchor="ctr"/>
                <a:lstStyle/>
                <a:p>
                  <a:endParaRPr lang="en-CA"/>
                </a:p>
              </p:txBody>
            </p:sp>
          </p:grpSp>
          <p:grpSp>
            <p:nvGrpSpPr>
              <p:cNvPr id="362" name="Graphic 207">
                <a:extLst>
                  <a:ext uri="{FF2B5EF4-FFF2-40B4-BE49-F238E27FC236}">
                    <a16:creationId xmlns:a16="http://schemas.microsoft.com/office/drawing/2014/main" id="{94502E70-333D-FA45-888E-44FF02C143A5}"/>
                  </a:ext>
                </a:extLst>
              </p:cNvPr>
              <p:cNvGrpSpPr/>
              <p:nvPr/>
            </p:nvGrpSpPr>
            <p:grpSpPr>
              <a:xfrm>
                <a:off x="7285397" y="3273315"/>
                <a:ext cx="196638" cy="172079"/>
                <a:chOff x="7285397" y="3273315"/>
                <a:chExt cx="196638" cy="172079"/>
              </a:xfrm>
              <a:solidFill>
                <a:srgbClr val="FFFFFF"/>
              </a:solidFill>
            </p:grpSpPr>
            <p:grpSp>
              <p:nvGrpSpPr>
                <p:cNvPr id="363" name="Graphic 207">
                  <a:extLst>
                    <a:ext uri="{FF2B5EF4-FFF2-40B4-BE49-F238E27FC236}">
                      <a16:creationId xmlns:a16="http://schemas.microsoft.com/office/drawing/2014/main" id="{94502E70-333D-FA45-888E-44FF02C143A5}"/>
                    </a:ext>
                  </a:extLst>
                </p:cNvPr>
                <p:cNvGrpSpPr/>
                <p:nvPr/>
              </p:nvGrpSpPr>
              <p:grpSpPr>
                <a:xfrm>
                  <a:off x="7285397" y="3273315"/>
                  <a:ext cx="196638" cy="172079"/>
                  <a:chOff x="7285397" y="3273315"/>
                  <a:chExt cx="196638" cy="172079"/>
                </a:xfrm>
                <a:solidFill>
                  <a:srgbClr val="FFFFFF"/>
                </a:solidFill>
              </p:grpSpPr>
              <p:sp>
                <p:nvSpPr>
                  <p:cNvPr id="364" name="Freeform 363">
                    <a:extLst>
                      <a:ext uri="{FF2B5EF4-FFF2-40B4-BE49-F238E27FC236}">
                        <a16:creationId xmlns:a16="http://schemas.microsoft.com/office/drawing/2014/main" id="{1A58D413-82D9-C340-8BDE-BEF5F1149610}"/>
                      </a:ext>
                    </a:extLst>
                  </p:cNvPr>
                  <p:cNvSpPr/>
                  <p:nvPr/>
                </p:nvSpPr>
                <p:spPr>
                  <a:xfrm>
                    <a:off x="7289563" y="3277575"/>
                    <a:ext cx="169978" cy="162853"/>
                  </a:xfrm>
                  <a:custGeom>
                    <a:avLst/>
                    <a:gdLst>
                      <a:gd name="connsiteX0" fmla="*/ 29604 w 169978"/>
                      <a:gd name="connsiteY0" fmla="*/ 162812 h 162853"/>
                      <a:gd name="connsiteX1" fmla="*/ 7441 w 169978"/>
                      <a:gd name="connsiteY1" fmla="*/ 133225 h 162853"/>
                      <a:gd name="connsiteX2" fmla="*/ 14550 w 169978"/>
                      <a:gd name="connsiteY2" fmla="*/ 117030 h 162853"/>
                      <a:gd name="connsiteX3" fmla="*/ 1345 w 169978"/>
                      <a:gd name="connsiteY3" fmla="*/ 88648 h 162853"/>
                      <a:gd name="connsiteX4" fmla="*/ 22244 w 169978"/>
                      <a:gd name="connsiteY4" fmla="*/ 74093 h 162853"/>
                      <a:gd name="connsiteX5" fmla="*/ 28935 w 169978"/>
                      <a:gd name="connsiteY5" fmla="*/ 75181 h 162853"/>
                      <a:gd name="connsiteX6" fmla="*/ 28579 w 169978"/>
                      <a:gd name="connsiteY6" fmla="*/ 43816 h 162853"/>
                      <a:gd name="connsiteX7" fmla="*/ 44406 w 169978"/>
                      <a:gd name="connsiteY7" fmla="*/ 37141 h 162853"/>
                      <a:gd name="connsiteX8" fmla="*/ 53313 w 169978"/>
                      <a:gd name="connsiteY8" fmla="*/ 39066 h 162853"/>
                      <a:gd name="connsiteX9" fmla="*/ 51766 w 169978"/>
                      <a:gd name="connsiteY9" fmla="*/ 29734 h 162853"/>
                      <a:gd name="connsiteX10" fmla="*/ 81183 w 169978"/>
                      <a:gd name="connsiteY10" fmla="*/ 0 h 162853"/>
                      <a:gd name="connsiteX11" fmla="*/ 110893 w 169978"/>
                      <a:gd name="connsiteY11" fmla="*/ 29445 h 162853"/>
                      <a:gd name="connsiteX12" fmla="*/ 107464 w 169978"/>
                      <a:gd name="connsiteY12" fmla="*/ 43418 h 162853"/>
                      <a:gd name="connsiteX13" fmla="*/ 148887 w 169978"/>
                      <a:gd name="connsiteY13" fmla="*/ 48632 h 162853"/>
                      <a:gd name="connsiteX14" fmla="*/ 148778 w 169978"/>
                      <a:gd name="connsiteY14" fmla="*/ 85016 h 162853"/>
                      <a:gd name="connsiteX15" fmla="*/ 169978 w 169978"/>
                      <a:gd name="connsiteY15" fmla="*/ 118494 h 162853"/>
                      <a:gd name="connsiteX16" fmla="*/ 133014 w 169978"/>
                      <a:gd name="connsiteY16" fmla="*/ 162854 h 1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78" h="162853">
                        <a:moveTo>
                          <a:pt x="29604" y="162812"/>
                        </a:moveTo>
                        <a:cubicBezTo>
                          <a:pt x="17352" y="162812"/>
                          <a:pt x="7441" y="145487"/>
                          <a:pt x="7441" y="133225"/>
                        </a:cubicBezTo>
                        <a:cubicBezTo>
                          <a:pt x="7433" y="127069"/>
                          <a:pt x="10013" y="121189"/>
                          <a:pt x="14550" y="117030"/>
                        </a:cubicBezTo>
                        <a:cubicBezTo>
                          <a:pt x="3072" y="112841"/>
                          <a:pt x="-2841" y="100135"/>
                          <a:pt x="1345" y="88648"/>
                        </a:cubicBezTo>
                        <a:cubicBezTo>
                          <a:pt x="4544" y="79868"/>
                          <a:pt x="12907" y="74043"/>
                          <a:pt x="22244" y="74093"/>
                        </a:cubicBezTo>
                        <a:cubicBezTo>
                          <a:pt x="24519" y="74085"/>
                          <a:pt x="26781" y="74449"/>
                          <a:pt x="28935" y="75181"/>
                        </a:cubicBezTo>
                        <a:cubicBezTo>
                          <a:pt x="20183" y="66619"/>
                          <a:pt x="20024" y="52575"/>
                          <a:pt x="28579" y="43816"/>
                        </a:cubicBezTo>
                        <a:cubicBezTo>
                          <a:pt x="32744" y="39551"/>
                          <a:pt x="38448" y="37145"/>
                          <a:pt x="44406" y="37141"/>
                        </a:cubicBezTo>
                        <a:cubicBezTo>
                          <a:pt x="47480" y="37128"/>
                          <a:pt x="50520" y="37785"/>
                          <a:pt x="53313" y="39066"/>
                        </a:cubicBezTo>
                        <a:cubicBezTo>
                          <a:pt x="52289" y="36061"/>
                          <a:pt x="51766" y="32910"/>
                          <a:pt x="51766" y="29734"/>
                        </a:cubicBezTo>
                        <a:cubicBezTo>
                          <a:pt x="51686" y="13392"/>
                          <a:pt x="64858" y="84"/>
                          <a:pt x="81183" y="0"/>
                        </a:cubicBezTo>
                        <a:cubicBezTo>
                          <a:pt x="97512" y="-79"/>
                          <a:pt x="110814" y="13103"/>
                          <a:pt x="110893" y="29445"/>
                        </a:cubicBezTo>
                        <a:cubicBezTo>
                          <a:pt x="110918" y="34312"/>
                          <a:pt x="109739" y="39112"/>
                          <a:pt x="107464" y="43418"/>
                        </a:cubicBezTo>
                        <a:cubicBezTo>
                          <a:pt x="120343" y="33408"/>
                          <a:pt x="138889" y="35743"/>
                          <a:pt x="148887" y="48632"/>
                        </a:cubicBezTo>
                        <a:cubicBezTo>
                          <a:pt x="157204" y="59346"/>
                          <a:pt x="157158" y="74353"/>
                          <a:pt x="148778" y="85016"/>
                        </a:cubicBezTo>
                        <a:cubicBezTo>
                          <a:pt x="161741" y="91109"/>
                          <a:pt x="170008" y="104161"/>
                          <a:pt x="169978" y="118494"/>
                        </a:cubicBezTo>
                        <a:cubicBezTo>
                          <a:pt x="169978" y="138875"/>
                          <a:pt x="153252" y="162854"/>
                          <a:pt x="133014" y="162854"/>
                        </a:cubicBezTo>
                      </a:path>
                    </a:pathLst>
                  </a:custGeom>
                  <a:solidFill>
                    <a:schemeClr val="bg1"/>
                  </a:solidFill>
                  <a:ln w="3805" cap="flat">
                    <a:noFill/>
                    <a:prstDash val="solid"/>
                    <a:miter/>
                  </a:ln>
                </p:spPr>
                <p:txBody>
                  <a:bodyPr wrap="none" rtlCol="0" anchor="ctr"/>
                  <a:lstStyle/>
                  <a:p>
                    <a:endParaRPr lang="en-CA"/>
                  </a:p>
                </p:txBody>
              </p:sp>
              <p:sp>
                <p:nvSpPr>
                  <p:cNvPr id="365" name="Freeform 364">
                    <a:extLst>
                      <a:ext uri="{FF2B5EF4-FFF2-40B4-BE49-F238E27FC236}">
                        <a16:creationId xmlns:a16="http://schemas.microsoft.com/office/drawing/2014/main" id="{FFEBC7B6-374D-4140-A03E-42928802703E}"/>
                      </a:ext>
                    </a:extLst>
                  </p:cNvPr>
                  <p:cNvSpPr/>
                  <p:nvPr/>
                </p:nvSpPr>
                <p:spPr>
                  <a:xfrm>
                    <a:off x="7285397" y="3273315"/>
                    <a:ext cx="179187" cy="172079"/>
                  </a:xfrm>
                  <a:custGeom>
                    <a:avLst/>
                    <a:gdLst>
                      <a:gd name="connsiteX0" fmla="*/ 137430 w 179187"/>
                      <a:gd name="connsiteY0" fmla="*/ 169164 h 172079"/>
                      <a:gd name="connsiteX1" fmla="*/ 141612 w 179187"/>
                      <a:gd name="connsiteY1" fmla="*/ 171633 h 172079"/>
                      <a:gd name="connsiteX2" fmla="*/ 147257 w 179187"/>
                      <a:gd name="connsiteY2" fmla="*/ 170503 h 172079"/>
                      <a:gd name="connsiteX3" fmla="*/ 150519 w 179187"/>
                      <a:gd name="connsiteY3" fmla="*/ 168829 h 172079"/>
                      <a:gd name="connsiteX4" fmla="*/ 153237 w 179187"/>
                      <a:gd name="connsiteY4" fmla="*/ 167197 h 172079"/>
                      <a:gd name="connsiteX5" fmla="*/ 157920 w 179187"/>
                      <a:gd name="connsiteY5" fmla="*/ 164728 h 172079"/>
                      <a:gd name="connsiteX6" fmla="*/ 161182 w 179187"/>
                      <a:gd name="connsiteY6" fmla="*/ 162343 h 172079"/>
                      <a:gd name="connsiteX7" fmla="*/ 165029 w 179187"/>
                      <a:gd name="connsiteY7" fmla="*/ 158158 h 172079"/>
                      <a:gd name="connsiteX8" fmla="*/ 167078 w 179187"/>
                      <a:gd name="connsiteY8" fmla="*/ 155061 h 172079"/>
                      <a:gd name="connsiteX9" fmla="*/ 170716 w 179187"/>
                      <a:gd name="connsiteY9" fmla="*/ 150541 h 172079"/>
                      <a:gd name="connsiteX10" fmla="*/ 173099 w 179187"/>
                      <a:gd name="connsiteY10" fmla="*/ 146817 h 172079"/>
                      <a:gd name="connsiteX11" fmla="*/ 175817 w 179187"/>
                      <a:gd name="connsiteY11" fmla="*/ 140205 h 172079"/>
                      <a:gd name="connsiteX12" fmla="*/ 176361 w 179187"/>
                      <a:gd name="connsiteY12" fmla="*/ 138656 h 172079"/>
                      <a:gd name="connsiteX13" fmla="*/ 177113 w 179187"/>
                      <a:gd name="connsiteY13" fmla="*/ 136313 h 172079"/>
                      <a:gd name="connsiteX14" fmla="*/ 178117 w 179187"/>
                      <a:gd name="connsiteY14" fmla="*/ 132128 h 172079"/>
                      <a:gd name="connsiteX15" fmla="*/ 178828 w 179187"/>
                      <a:gd name="connsiteY15" fmla="*/ 127692 h 172079"/>
                      <a:gd name="connsiteX16" fmla="*/ 179037 w 179187"/>
                      <a:gd name="connsiteY16" fmla="*/ 125390 h 172079"/>
                      <a:gd name="connsiteX17" fmla="*/ 177239 w 179187"/>
                      <a:gd name="connsiteY17" fmla="*/ 115431 h 172079"/>
                      <a:gd name="connsiteX18" fmla="*/ 176779 w 179187"/>
                      <a:gd name="connsiteY18" fmla="*/ 114133 h 172079"/>
                      <a:gd name="connsiteX19" fmla="*/ 174939 w 179187"/>
                      <a:gd name="connsiteY19" fmla="*/ 106015 h 172079"/>
                      <a:gd name="connsiteX20" fmla="*/ 168081 w 179187"/>
                      <a:gd name="connsiteY20" fmla="*/ 94213 h 172079"/>
                      <a:gd name="connsiteX21" fmla="*/ 163900 w 179187"/>
                      <a:gd name="connsiteY21" fmla="*/ 90614 h 172079"/>
                      <a:gd name="connsiteX22" fmla="*/ 161391 w 179187"/>
                      <a:gd name="connsiteY22" fmla="*/ 88940 h 172079"/>
                      <a:gd name="connsiteX23" fmla="*/ 160262 w 179187"/>
                      <a:gd name="connsiteY23" fmla="*/ 88229 h 172079"/>
                      <a:gd name="connsiteX24" fmla="*/ 159885 w 179187"/>
                      <a:gd name="connsiteY24" fmla="*/ 88020 h 172079"/>
                      <a:gd name="connsiteX25" fmla="*/ 159300 w 179187"/>
                      <a:gd name="connsiteY25" fmla="*/ 87601 h 172079"/>
                      <a:gd name="connsiteX26" fmla="*/ 159718 w 179187"/>
                      <a:gd name="connsiteY26" fmla="*/ 87099 h 172079"/>
                      <a:gd name="connsiteX27" fmla="*/ 160471 w 179187"/>
                      <a:gd name="connsiteY27" fmla="*/ 85802 h 172079"/>
                      <a:gd name="connsiteX28" fmla="*/ 161349 w 179187"/>
                      <a:gd name="connsiteY28" fmla="*/ 84044 h 172079"/>
                      <a:gd name="connsiteX29" fmla="*/ 162729 w 179187"/>
                      <a:gd name="connsiteY29" fmla="*/ 80571 h 172079"/>
                      <a:gd name="connsiteX30" fmla="*/ 163858 w 179187"/>
                      <a:gd name="connsiteY30" fmla="*/ 64501 h 172079"/>
                      <a:gd name="connsiteX31" fmla="*/ 157335 w 179187"/>
                      <a:gd name="connsiteY31" fmla="*/ 50440 h 172079"/>
                      <a:gd name="connsiteX32" fmla="*/ 156080 w 179187"/>
                      <a:gd name="connsiteY32" fmla="*/ 48264 h 172079"/>
                      <a:gd name="connsiteX33" fmla="*/ 147717 w 179187"/>
                      <a:gd name="connsiteY33" fmla="*/ 41066 h 172079"/>
                      <a:gd name="connsiteX34" fmla="*/ 142197 w 179187"/>
                      <a:gd name="connsiteY34" fmla="*/ 38722 h 172079"/>
                      <a:gd name="connsiteX35" fmla="*/ 136971 w 179187"/>
                      <a:gd name="connsiteY35" fmla="*/ 37048 h 172079"/>
                      <a:gd name="connsiteX36" fmla="*/ 133834 w 179187"/>
                      <a:gd name="connsiteY36" fmla="*/ 37048 h 172079"/>
                      <a:gd name="connsiteX37" fmla="*/ 124593 w 179187"/>
                      <a:gd name="connsiteY37" fmla="*/ 37048 h 172079"/>
                      <a:gd name="connsiteX38" fmla="*/ 122502 w 179187"/>
                      <a:gd name="connsiteY38" fmla="*/ 37341 h 172079"/>
                      <a:gd name="connsiteX39" fmla="*/ 120244 w 179187"/>
                      <a:gd name="connsiteY39" fmla="*/ 37843 h 172079"/>
                      <a:gd name="connsiteX40" fmla="*/ 120244 w 179187"/>
                      <a:gd name="connsiteY40" fmla="*/ 37843 h 172079"/>
                      <a:gd name="connsiteX41" fmla="*/ 119910 w 179187"/>
                      <a:gd name="connsiteY41" fmla="*/ 38178 h 172079"/>
                      <a:gd name="connsiteX42" fmla="*/ 119575 w 179187"/>
                      <a:gd name="connsiteY42" fmla="*/ 38178 h 172079"/>
                      <a:gd name="connsiteX43" fmla="*/ 119575 w 179187"/>
                      <a:gd name="connsiteY43" fmla="*/ 37634 h 172079"/>
                      <a:gd name="connsiteX44" fmla="*/ 119868 w 179187"/>
                      <a:gd name="connsiteY44" fmla="*/ 34788 h 172079"/>
                      <a:gd name="connsiteX45" fmla="*/ 119868 w 179187"/>
                      <a:gd name="connsiteY45" fmla="*/ 28804 h 172079"/>
                      <a:gd name="connsiteX46" fmla="*/ 117484 w 179187"/>
                      <a:gd name="connsiteY46" fmla="*/ 20016 h 172079"/>
                      <a:gd name="connsiteX47" fmla="*/ 108536 w 179187"/>
                      <a:gd name="connsiteY47" fmla="*/ 8257 h 172079"/>
                      <a:gd name="connsiteX48" fmla="*/ 95155 w 179187"/>
                      <a:gd name="connsiteY48" fmla="*/ 1017 h 172079"/>
                      <a:gd name="connsiteX49" fmla="*/ 92855 w 179187"/>
                      <a:gd name="connsiteY49" fmla="*/ 431 h 172079"/>
                      <a:gd name="connsiteX50" fmla="*/ 86541 w 179187"/>
                      <a:gd name="connsiteY50" fmla="*/ 54 h 172079"/>
                      <a:gd name="connsiteX51" fmla="*/ 82359 w 179187"/>
                      <a:gd name="connsiteY51" fmla="*/ 1184 h 172079"/>
                      <a:gd name="connsiteX52" fmla="*/ 81021 w 179187"/>
                      <a:gd name="connsiteY52" fmla="*/ 1603 h 172079"/>
                      <a:gd name="connsiteX53" fmla="*/ 72658 w 179187"/>
                      <a:gd name="connsiteY53" fmla="*/ 3109 h 172079"/>
                      <a:gd name="connsiteX54" fmla="*/ 60782 w 179187"/>
                      <a:gd name="connsiteY54" fmla="*/ 10516 h 172079"/>
                      <a:gd name="connsiteX55" fmla="*/ 55012 w 179187"/>
                      <a:gd name="connsiteY55" fmla="*/ 20267 h 172079"/>
                      <a:gd name="connsiteX56" fmla="*/ 52168 w 179187"/>
                      <a:gd name="connsiteY56" fmla="*/ 29976 h 172079"/>
                      <a:gd name="connsiteX57" fmla="*/ 51792 w 179187"/>
                      <a:gd name="connsiteY57" fmla="*/ 34161 h 172079"/>
                      <a:gd name="connsiteX58" fmla="*/ 51792 w 179187"/>
                      <a:gd name="connsiteY58" fmla="*/ 36797 h 172079"/>
                      <a:gd name="connsiteX59" fmla="*/ 51792 w 179187"/>
                      <a:gd name="connsiteY59" fmla="*/ 37174 h 172079"/>
                      <a:gd name="connsiteX60" fmla="*/ 51583 w 179187"/>
                      <a:gd name="connsiteY60" fmla="*/ 37174 h 172079"/>
                      <a:gd name="connsiteX61" fmla="*/ 50956 w 179187"/>
                      <a:gd name="connsiteY61" fmla="*/ 37174 h 172079"/>
                      <a:gd name="connsiteX62" fmla="*/ 31721 w 179187"/>
                      <a:gd name="connsiteY62" fmla="*/ 43911 h 172079"/>
                      <a:gd name="connsiteX63" fmla="*/ 22856 w 179187"/>
                      <a:gd name="connsiteY63" fmla="*/ 57847 h 172079"/>
                      <a:gd name="connsiteX64" fmla="*/ 22521 w 179187"/>
                      <a:gd name="connsiteY64" fmla="*/ 58893 h 172079"/>
                      <a:gd name="connsiteX65" fmla="*/ 22521 w 179187"/>
                      <a:gd name="connsiteY65" fmla="*/ 70402 h 172079"/>
                      <a:gd name="connsiteX66" fmla="*/ 23692 w 179187"/>
                      <a:gd name="connsiteY66" fmla="*/ 73791 h 172079"/>
                      <a:gd name="connsiteX67" fmla="*/ 24152 w 179187"/>
                      <a:gd name="connsiteY67" fmla="*/ 74126 h 172079"/>
                      <a:gd name="connsiteX68" fmla="*/ 24779 w 179187"/>
                      <a:gd name="connsiteY68" fmla="*/ 74712 h 172079"/>
                      <a:gd name="connsiteX69" fmla="*/ 24779 w 179187"/>
                      <a:gd name="connsiteY69" fmla="*/ 74712 h 172079"/>
                      <a:gd name="connsiteX70" fmla="*/ 24403 w 179187"/>
                      <a:gd name="connsiteY70" fmla="*/ 74712 h 172079"/>
                      <a:gd name="connsiteX71" fmla="*/ 23859 w 179187"/>
                      <a:gd name="connsiteY71" fmla="*/ 74419 h 172079"/>
                      <a:gd name="connsiteX72" fmla="*/ 23859 w 179187"/>
                      <a:gd name="connsiteY72" fmla="*/ 74419 h 172079"/>
                      <a:gd name="connsiteX73" fmla="*/ 23859 w 179187"/>
                      <a:gd name="connsiteY73" fmla="*/ 74419 h 172079"/>
                      <a:gd name="connsiteX74" fmla="*/ 23441 w 179187"/>
                      <a:gd name="connsiteY74" fmla="*/ 74419 h 172079"/>
                      <a:gd name="connsiteX75" fmla="*/ 17253 w 179187"/>
                      <a:gd name="connsiteY75" fmla="*/ 75884 h 172079"/>
                      <a:gd name="connsiteX76" fmla="*/ 7426 w 179187"/>
                      <a:gd name="connsiteY76" fmla="*/ 82705 h 172079"/>
                      <a:gd name="connsiteX77" fmla="*/ 3244 w 179187"/>
                      <a:gd name="connsiteY77" fmla="*/ 89443 h 172079"/>
                      <a:gd name="connsiteX78" fmla="*/ 25 w 179187"/>
                      <a:gd name="connsiteY78" fmla="*/ 101369 h 172079"/>
                      <a:gd name="connsiteX79" fmla="*/ 1530 w 179187"/>
                      <a:gd name="connsiteY79" fmla="*/ 110785 h 172079"/>
                      <a:gd name="connsiteX80" fmla="*/ 5377 w 179187"/>
                      <a:gd name="connsiteY80" fmla="*/ 117607 h 172079"/>
                      <a:gd name="connsiteX81" fmla="*/ 7886 w 179187"/>
                      <a:gd name="connsiteY81" fmla="*/ 120411 h 172079"/>
                      <a:gd name="connsiteX82" fmla="*/ 9015 w 179187"/>
                      <a:gd name="connsiteY82" fmla="*/ 121457 h 172079"/>
                      <a:gd name="connsiteX83" fmla="*/ 9809 w 179187"/>
                      <a:gd name="connsiteY83" fmla="*/ 122126 h 172079"/>
                      <a:gd name="connsiteX84" fmla="*/ 11273 w 179187"/>
                      <a:gd name="connsiteY84" fmla="*/ 123214 h 172079"/>
                      <a:gd name="connsiteX85" fmla="*/ 11649 w 179187"/>
                      <a:gd name="connsiteY85" fmla="*/ 123507 h 172079"/>
                      <a:gd name="connsiteX86" fmla="*/ 11649 w 179187"/>
                      <a:gd name="connsiteY86" fmla="*/ 123507 h 172079"/>
                      <a:gd name="connsiteX87" fmla="*/ 12695 w 179187"/>
                      <a:gd name="connsiteY87" fmla="*/ 124219 h 172079"/>
                      <a:gd name="connsiteX88" fmla="*/ 12695 w 179187"/>
                      <a:gd name="connsiteY88" fmla="*/ 124512 h 172079"/>
                      <a:gd name="connsiteX89" fmla="*/ 7384 w 179187"/>
                      <a:gd name="connsiteY89" fmla="*/ 135267 h 172079"/>
                      <a:gd name="connsiteX90" fmla="*/ 8053 w 179187"/>
                      <a:gd name="connsiteY90" fmla="*/ 141335 h 172079"/>
                      <a:gd name="connsiteX91" fmla="*/ 9767 w 179187"/>
                      <a:gd name="connsiteY91" fmla="*/ 150165 h 172079"/>
                      <a:gd name="connsiteX92" fmla="*/ 12862 w 179187"/>
                      <a:gd name="connsiteY92" fmla="*/ 157656 h 172079"/>
                      <a:gd name="connsiteX93" fmla="*/ 19385 w 179187"/>
                      <a:gd name="connsiteY93" fmla="*/ 165439 h 172079"/>
                      <a:gd name="connsiteX94" fmla="*/ 24152 w 179187"/>
                      <a:gd name="connsiteY94" fmla="*/ 169624 h 172079"/>
                      <a:gd name="connsiteX95" fmla="*/ 28584 w 179187"/>
                      <a:gd name="connsiteY95" fmla="*/ 171926 h 172079"/>
                      <a:gd name="connsiteX96" fmla="*/ 32515 w 179187"/>
                      <a:gd name="connsiteY96" fmla="*/ 171131 h 172079"/>
                      <a:gd name="connsiteX97" fmla="*/ 34230 w 179187"/>
                      <a:gd name="connsiteY97" fmla="*/ 167992 h 172079"/>
                      <a:gd name="connsiteX98" fmla="*/ 33393 w 179187"/>
                      <a:gd name="connsiteY98" fmla="*/ 163431 h 172079"/>
                      <a:gd name="connsiteX99" fmla="*/ 30006 w 179187"/>
                      <a:gd name="connsiteY99" fmla="*/ 161799 h 172079"/>
                      <a:gd name="connsiteX100" fmla="*/ 19385 w 179187"/>
                      <a:gd name="connsiteY100" fmla="*/ 150207 h 172079"/>
                      <a:gd name="connsiteX101" fmla="*/ 16792 w 179187"/>
                      <a:gd name="connsiteY101" fmla="*/ 139535 h 172079"/>
                      <a:gd name="connsiteX102" fmla="*/ 17963 w 179187"/>
                      <a:gd name="connsiteY102" fmla="*/ 131459 h 172079"/>
                      <a:gd name="connsiteX103" fmla="*/ 19636 w 179187"/>
                      <a:gd name="connsiteY103" fmla="*/ 128404 h 172079"/>
                      <a:gd name="connsiteX104" fmla="*/ 23483 w 179187"/>
                      <a:gd name="connsiteY104" fmla="*/ 124219 h 172079"/>
                      <a:gd name="connsiteX105" fmla="*/ 26368 w 179187"/>
                      <a:gd name="connsiteY105" fmla="*/ 121289 h 172079"/>
                      <a:gd name="connsiteX106" fmla="*/ 26703 w 179187"/>
                      <a:gd name="connsiteY106" fmla="*/ 120829 h 172079"/>
                      <a:gd name="connsiteX107" fmla="*/ 26034 w 179187"/>
                      <a:gd name="connsiteY107" fmla="*/ 120578 h 172079"/>
                      <a:gd name="connsiteX108" fmla="*/ 25030 w 179187"/>
                      <a:gd name="connsiteY108" fmla="*/ 120159 h 172079"/>
                      <a:gd name="connsiteX109" fmla="*/ 17420 w 179187"/>
                      <a:gd name="connsiteY109" fmla="*/ 115975 h 172079"/>
                      <a:gd name="connsiteX110" fmla="*/ 16625 w 179187"/>
                      <a:gd name="connsiteY110" fmla="*/ 115472 h 172079"/>
                      <a:gd name="connsiteX111" fmla="*/ 15873 w 179187"/>
                      <a:gd name="connsiteY111" fmla="*/ 115096 h 172079"/>
                      <a:gd name="connsiteX112" fmla="*/ 14953 w 179187"/>
                      <a:gd name="connsiteY112" fmla="*/ 114510 h 172079"/>
                      <a:gd name="connsiteX113" fmla="*/ 13154 w 179187"/>
                      <a:gd name="connsiteY113" fmla="*/ 112752 h 172079"/>
                      <a:gd name="connsiteX114" fmla="*/ 9726 w 179187"/>
                      <a:gd name="connsiteY114" fmla="*/ 106768 h 172079"/>
                      <a:gd name="connsiteX115" fmla="*/ 11147 w 179187"/>
                      <a:gd name="connsiteY115" fmla="*/ 93293 h 172079"/>
                      <a:gd name="connsiteX116" fmla="*/ 15873 w 179187"/>
                      <a:gd name="connsiteY116" fmla="*/ 86722 h 172079"/>
                      <a:gd name="connsiteX117" fmla="*/ 20681 w 179187"/>
                      <a:gd name="connsiteY117" fmla="*/ 84337 h 172079"/>
                      <a:gd name="connsiteX118" fmla="*/ 23441 w 179187"/>
                      <a:gd name="connsiteY118" fmla="*/ 83542 h 172079"/>
                      <a:gd name="connsiteX119" fmla="*/ 24152 w 179187"/>
                      <a:gd name="connsiteY119" fmla="*/ 83542 h 172079"/>
                      <a:gd name="connsiteX120" fmla="*/ 25407 w 179187"/>
                      <a:gd name="connsiteY120" fmla="*/ 83542 h 172079"/>
                      <a:gd name="connsiteX121" fmla="*/ 29212 w 179187"/>
                      <a:gd name="connsiteY121" fmla="*/ 83542 h 172079"/>
                      <a:gd name="connsiteX122" fmla="*/ 34188 w 179187"/>
                      <a:gd name="connsiteY122" fmla="*/ 84923 h 172079"/>
                      <a:gd name="connsiteX123" fmla="*/ 40376 w 179187"/>
                      <a:gd name="connsiteY123" fmla="*/ 86974 h 172079"/>
                      <a:gd name="connsiteX124" fmla="*/ 46941 w 179187"/>
                      <a:gd name="connsiteY124" fmla="*/ 89150 h 172079"/>
                      <a:gd name="connsiteX125" fmla="*/ 48447 w 179187"/>
                      <a:gd name="connsiteY125" fmla="*/ 89694 h 172079"/>
                      <a:gd name="connsiteX126" fmla="*/ 49199 w 179187"/>
                      <a:gd name="connsiteY126" fmla="*/ 89945 h 172079"/>
                      <a:gd name="connsiteX127" fmla="*/ 49534 w 179187"/>
                      <a:gd name="connsiteY127" fmla="*/ 89945 h 172079"/>
                      <a:gd name="connsiteX128" fmla="*/ 49534 w 179187"/>
                      <a:gd name="connsiteY128" fmla="*/ 89945 h 172079"/>
                      <a:gd name="connsiteX129" fmla="*/ 48029 w 179187"/>
                      <a:gd name="connsiteY129" fmla="*/ 88396 h 172079"/>
                      <a:gd name="connsiteX130" fmla="*/ 42174 w 179187"/>
                      <a:gd name="connsiteY130" fmla="*/ 82287 h 172079"/>
                      <a:gd name="connsiteX131" fmla="*/ 34355 w 179187"/>
                      <a:gd name="connsiteY131" fmla="*/ 73917 h 172079"/>
                      <a:gd name="connsiteX132" fmla="*/ 32306 w 179187"/>
                      <a:gd name="connsiteY132" fmla="*/ 70025 h 172079"/>
                      <a:gd name="connsiteX133" fmla="*/ 31804 w 179187"/>
                      <a:gd name="connsiteY133" fmla="*/ 68225 h 172079"/>
                      <a:gd name="connsiteX134" fmla="*/ 31303 w 179187"/>
                      <a:gd name="connsiteY134" fmla="*/ 64752 h 172079"/>
                      <a:gd name="connsiteX135" fmla="*/ 32222 w 179187"/>
                      <a:gd name="connsiteY135" fmla="*/ 58893 h 172079"/>
                      <a:gd name="connsiteX136" fmla="*/ 46649 w 179187"/>
                      <a:gd name="connsiteY136" fmla="*/ 46339 h 172079"/>
                      <a:gd name="connsiteX137" fmla="*/ 48990 w 179187"/>
                      <a:gd name="connsiteY137" fmla="*/ 46339 h 172079"/>
                      <a:gd name="connsiteX138" fmla="*/ 50120 w 179187"/>
                      <a:gd name="connsiteY138" fmla="*/ 46339 h 172079"/>
                      <a:gd name="connsiteX139" fmla="*/ 52796 w 179187"/>
                      <a:gd name="connsiteY139" fmla="*/ 46799 h 172079"/>
                      <a:gd name="connsiteX140" fmla="*/ 64922 w 179187"/>
                      <a:gd name="connsiteY140" fmla="*/ 51737 h 172079"/>
                      <a:gd name="connsiteX141" fmla="*/ 62497 w 179187"/>
                      <a:gd name="connsiteY141" fmla="*/ 44288 h 172079"/>
                      <a:gd name="connsiteX142" fmla="*/ 61117 w 179187"/>
                      <a:gd name="connsiteY142" fmla="*/ 39852 h 172079"/>
                      <a:gd name="connsiteX143" fmla="*/ 60741 w 179187"/>
                      <a:gd name="connsiteY143" fmla="*/ 37550 h 172079"/>
                      <a:gd name="connsiteX144" fmla="*/ 60741 w 179187"/>
                      <a:gd name="connsiteY144" fmla="*/ 36379 h 172079"/>
                      <a:gd name="connsiteX145" fmla="*/ 60741 w 179187"/>
                      <a:gd name="connsiteY145" fmla="*/ 35667 h 172079"/>
                      <a:gd name="connsiteX146" fmla="*/ 63960 w 179187"/>
                      <a:gd name="connsiteY146" fmla="*/ 22276 h 172079"/>
                      <a:gd name="connsiteX147" fmla="*/ 76505 w 179187"/>
                      <a:gd name="connsiteY147" fmla="*/ 11060 h 172079"/>
                      <a:gd name="connsiteX148" fmla="*/ 87586 w 179187"/>
                      <a:gd name="connsiteY148" fmla="*/ 9219 h 172079"/>
                      <a:gd name="connsiteX149" fmla="*/ 93022 w 179187"/>
                      <a:gd name="connsiteY149" fmla="*/ 10098 h 172079"/>
                      <a:gd name="connsiteX150" fmla="*/ 99378 w 179187"/>
                      <a:gd name="connsiteY150" fmla="*/ 13697 h 172079"/>
                      <a:gd name="connsiteX151" fmla="*/ 105525 w 179187"/>
                      <a:gd name="connsiteY151" fmla="*/ 18761 h 172079"/>
                      <a:gd name="connsiteX152" fmla="*/ 109372 w 179187"/>
                      <a:gd name="connsiteY152" fmla="*/ 24996 h 172079"/>
                      <a:gd name="connsiteX153" fmla="*/ 110961 w 179187"/>
                      <a:gd name="connsiteY153" fmla="*/ 31943 h 172079"/>
                      <a:gd name="connsiteX154" fmla="*/ 110961 w 179187"/>
                      <a:gd name="connsiteY154" fmla="*/ 35584 h 172079"/>
                      <a:gd name="connsiteX155" fmla="*/ 110961 w 179187"/>
                      <a:gd name="connsiteY155" fmla="*/ 36504 h 172079"/>
                      <a:gd name="connsiteX156" fmla="*/ 110961 w 179187"/>
                      <a:gd name="connsiteY156" fmla="*/ 37969 h 172079"/>
                      <a:gd name="connsiteX157" fmla="*/ 109749 w 179187"/>
                      <a:gd name="connsiteY157" fmla="*/ 42572 h 172079"/>
                      <a:gd name="connsiteX158" fmla="*/ 103643 w 179187"/>
                      <a:gd name="connsiteY158" fmla="*/ 55127 h 172079"/>
                      <a:gd name="connsiteX159" fmla="*/ 100173 w 179187"/>
                      <a:gd name="connsiteY159" fmla="*/ 61823 h 172079"/>
                      <a:gd name="connsiteX160" fmla="*/ 99420 w 179187"/>
                      <a:gd name="connsiteY160" fmla="*/ 63287 h 172079"/>
                      <a:gd name="connsiteX161" fmla="*/ 99420 w 179187"/>
                      <a:gd name="connsiteY161" fmla="*/ 63538 h 172079"/>
                      <a:gd name="connsiteX162" fmla="*/ 99671 w 179187"/>
                      <a:gd name="connsiteY162" fmla="*/ 63538 h 172079"/>
                      <a:gd name="connsiteX163" fmla="*/ 100256 w 179187"/>
                      <a:gd name="connsiteY163" fmla="*/ 63120 h 172079"/>
                      <a:gd name="connsiteX164" fmla="*/ 102598 w 179187"/>
                      <a:gd name="connsiteY164" fmla="*/ 61404 h 172079"/>
                      <a:gd name="connsiteX165" fmla="*/ 112383 w 179187"/>
                      <a:gd name="connsiteY165" fmla="*/ 54290 h 172079"/>
                      <a:gd name="connsiteX166" fmla="*/ 116063 w 179187"/>
                      <a:gd name="connsiteY166" fmla="*/ 51653 h 172079"/>
                      <a:gd name="connsiteX167" fmla="*/ 118446 w 179187"/>
                      <a:gd name="connsiteY167" fmla="*/ 50147 h 172079"/>
                      <a:gd name="connsiteX168" fmla="*/ 123715 w 179187"/>
                      <a:gd name="connsiteY168" fmla="*/ 47845 h 172079"/>
                      <a:gd name="connsiteX169" fmla="*/ 130949 w 179187"/>
                      <a:gd name="connsiteY169" fmla="*/ 46548 h 172079"/>
                      <a:gd name="connsiteX170" fmla="*/ 139312 w 179187"/>
                      <a:gd name="connsiteY170" fmla="*/ 48766 h 172079"/>
                      <a:gd name="connsiteX171" fmla="*/ 151522 w 179187"/>
                      <a:gd name="connsiteY171" fmla="*/ 58475 h 172079"/>
                      <a:gd name="connsiteX172" fmla="*/ 155704 w 179187"/>
                      <a:gd name="connsiteY172" fmla="*/ 73247 h 172079"/>
                      <a:gd name="connsiteX173" fmla="*/ 154157 w 179187"/>
                      <a:gd name="connsiteY173" fmla="*/ 79985 h 172079"/>
                      <a:gd name="connsiteX174" fmla="*/ 153153 w 179187"/>
                      <a:gd name="connsiteY174" fmla="*/ 82328 h 172079"/>
                      <a:gd name="connsiteX175" fmla="*/ 152359 w 179187"/>
                      <a:gd name="connsiteY175" fmla="*/ 83793 h 172079"/>
                      <a:gd name="connsiteX176" fmla="*/ 150226 w 179187"/>
                      <a:gd name="connsiteY176" fmla="*/ 86890 h 172079"/>
                      <a:gd name="connsiteX177" fmla="*/ 149431 w 179187"/>
                      <a:gd name="connsiteY177" fmla="*/ 92916 h 172079"/>
                      <a:gd name="connsiteX178" fmla="*/ 153613 w 179187"/>
                      <a:gd name="connsiteY178" fmla="*/ 95301 h 172079"/>
                      <a:gd name="connsiteX179" fmla="*/ 154742 w 179187"/>
                      <a:gd name="connsiteY179" fmla="*/ 95929 h 172079"/>
                      <a:gd name="connsiteX180" fmla="*/ 155704 w 179187"/>
                      <a:gd name="connsiteY180" fmla="*/ 96473 h 172079"/>
                      <a:gd name="connsiteX181" fmla="*/ 156707 w 179187"/>
                      <a:gd name="connsiteY181" fmla="*/ 97185 h 172079"/>
                      <a:gd name="connsiteX182" fmla="*/ 167747 w 179187"/>
                      <a:gd name="connsiteY182" fmla="*/ 110702 h 172079"/>
                      <a:gd name="connsiteX183" fmla="*/ 170381 w 179187"/>
                      <a:gd name="connsiteY183" fmla="*/ 122043 h 172079"/>
                      <a:gd name="connsiteX184" fmla="*/ 170381 w 179187"/>
                      <a:gd name="connsiteY184" fmla="*/ 127818 h 172079"/>
                      <a:gd name="connsiteX185" fmla="*/ 168039 w 179187"/>
                      <a:gd name="connsiteY185" fmla="*/ 135267 h 172079"/>
                      <a:gd name="connsiteX186" fmla="*/ 167663 w 179187"/>
                      <a:gd name="connsiteY186" fmla="*/ 137275 h 172079"/>
                      <a:gd name="connsiteX187" fmla="*/ 166785 w 179187"/>
                      <a:gd name="connsiteY187" fmla="*/ 139954 h 172079"/>
                      <a:gd name="connsiteX188" fmla="*/ 165196 w 179187"/>
                      <a:gd name="connsiteY188" fmla="*/ 143720 h 172079"/>
                      <a:gd name="connsiteX189" fmla="*/ 160596 w 179187"/>
                      <a:gd name="connsiteY189" fmla="*/ 150416 h 172079"/>
                      <a:gd name="connsiteX190" fmla="*/ 155076 w 179187"/>
                      <a:gd name="connsiteY190" fmla="*/ 155647 h 172079"/>
                      <a:gd name="connsiteX191" fmla="*/ 152610 w 179187"/>
                      <a:gd name="connsiteY191" fmla="*/ 157907 h 172079"/>
                      <a:gd name="connsiteX192" fmla="*/ 149891 w 179187"/>
                      <a:gd name="connsiteY192" fmla="*/ 159874 h 172079"/>
                      <a:gd name="connsiteX193" fmla="*/ 142448 w 179187"/>
                      <a:gd name="connsiteY193" fmla="*/ 162259 h 172079"/>
                      <a:gd name="connsiteX194" fmla="*/ 139103 w 179187"/>
                      <a:gd name="connsiteY194" fmla="*/ 164644 h 172079"/>
                      <a:gd name="connsiteX195" fmla="*/ 137974 w 179187"/>
                      <a:gd name="connsiteY195" fmla="*/ 167030 h 172079"/>
                      <a:gd name="connsiteX196" fmla="*/ 137430 w 179187"/>
                      <a:gd name="connsiteY196" fmla="*/ 169164 h 17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79187" h="172079">
                        <a:moveTo>
                          <a:pt x="137430" y="169164"/>
                        </a:moveTo>
                        <a:cubicBezTo>
                          <a:pt x="137430" y="170210"/>
                          <a:pt x="140148" y="171717"/>
                          <a:pt x="141612" y="171633"/>
                        </a:cubicBezTo>
                        <a:cubicBezTo>
                          <a:pt x="143523" y="171411"/>
                          <a:pt x="145409" y="171030"/>
                          <a:pt x="147257" y="170503"/>
                        </a:cubicBezTo>
                        <a:cubicBezTo>
                          <a:pt x="148399" y="170064"/>
                          <a:pt x="149494" y="169503"/>
                          <a:pt x="150519" y="168829"/>
                        </a:cubicBezTo>
                        <a:cubicBezTo>
                          <a:pt x="151372" y="168201"/>
                          <a:pt x="152279" y="167653"/>
                          <a:pt x="153237" y="167197"/>
                        </a:cubicBezTo>
                        <a:cubicBezTo>
                          <a:pt x="154951" y="166318"/>
                          <a:pt x="156373" y="165481"/>
                          <a:pt x="157920" y="164728"/>
                        </a:cubicBezTo>
                        <a:cubicBezTo>
                          <a:pt x="159070" y="164021"/>
                          <a:pt x="160161" y="163226"/>
                          <a:pt x="161182" y="162343"/>
                        </a:cubicBezTo>
                        <a:cubicBezTo>
                          <a:pt x="162394" y="161213"/>
                          <a:pt x="163481" y="159957"/>
                          <a:pt x="165029" y="158158"/>
                        </a:cubicBezTo>
                        <a:cubicBezTo>
                          <a:pt x="165781" y="157279"/>
                          <a:pt x="166534" y="155772"/>
                          <a:pt x="167078" y="155061"/>
                        </a:cubicBezTo>
                        <a:cubicBezTo>
                          <a:pt x="168290" y="153345"/>
                          <a:pt x="169503" y="152257"/>
                          <a:pt x="170716" y="150541"/>
                        </a:cubicBezTo>
                        <a:cubicBezTo>
                          <a:pt x="171640" y="149391"/>
                          <a:pt x="172443" y="148139"/>
                          <a:pt x="173099" y="146817"/>
                        </a:cubicBezTo>
                        <a:cubicBezTo>
                          <a:pt x="174128" y="144666"/>
                          <a:pt x="175035" y="142456"/>
                          <a:pt x="175817" y="140205"/>
                        </a:cubicBezTo>
                        <a:cubicBezTo>
                          <a:pt x="176030" y="139698"/>
                          <a:pt x="176210" y="139184"/>
                          <a:pt x="176361" y="138656"/>
                        </a:cubicBezTo>
                        <a:lnTo>
                          <a:pt x="177113" y="136313"/>
                        </a:lnTo>
                        <a:cubicBezTo>
                          <a:pt x="177573" y="134723"/>
                          <a:pt x="177824" y="133383"/>
                          <a:pt x="178117" y="132128"/>
                        </a:cubicBezTo>
                        <a:cubicBezTo>
                          <a:pt x="178577" y="129910"/>
                          <a:pt x="178702" y="128529"/>
                          <a:pt x="178828" y="127692"/>
                        </a:cubicBezTo>
                        <a:cubicBezTo>
                          <a:pt x="178949" y="126930"/>
                          <a:pt x="179016" y="126160"/>
                          <a:pt x="179037" y="125390"/>
                        </a:cubicBezTo>
                        <a:cubicBezTo>
                          <a:pt x="179505" y="121963"/>
                          <a:pt x="178878" y="118477"/>
                          <a:pt x="177239" y="115431"/>
                        </a:cubicBezTo>
                        <a:cubicBezTo>
                          <a:pt x="177239" y="114970"/>
                          <a:pt x="176862" y="114594"/>
                          <a:pt x="176779" y="114133"/>
                        </a:cubicBezTo>
                        <a:cubicBezTo>
                          <a:pt x="176352" y="111388"/>
                          <a:pt x="175738" y="108676"/>
                          <a:pt x="174939" y="106015"/>
                        </a:cubicBezTo>
                        <a:cubicBezTo>
                          <a:pt x="173559" y="101621"/>
                          <a:pt x="171217" y="97586"/>
                          <a:pt x="168081" y="94213"/>
                        </a:cubicBezTo>
                        <a:cubicBezTo>
                          <a:pt x="166814" y="92874"/>
                          <a:pt x="165413" y="91669"/>
                          <a:pt x="163900" y="90614"/>
                        </a:cubicBezTo>
                        <a:cubicBezTo>
                          <a:pt x="163063" y="90028"/>
                          <a:pt x="162227" y="89443"/>
                          <a:pt x="161391" y="88940"/>
                        </a:cubicBezTo>
                        <a:lnTo>
                          <a:pt x="160262" y="88229"/>
                        </a:lnTo>
                        <a:lnTo>
                          <a:pt x="159885" y="88020"/>
                        </a:lnTo>
                        <a:cubicBezTo>
                          <a:pt x="159635" y="88020"/>
                          <a:pt x="159300" y="87769"/>
                          <a:pt x="159300" y="87601"/>
                        </a:cubicBezTo>
                        <a:lnTo>
                          <a:pt x="159718" y="87099"/>
                        </a:lnTo>
                        <a:cubicBezTo>
                          <a:pt x="159994" y="86681"/>
                          <a:pt x="160245" y="86250"/>
                          <a:pt x="160471" y="85802"/>
                        </a:cubicBezTo>
                        <a:cubicBezTo>
                          <a:pt x="160776" y="85162"/>
                          <a:pt x="161069" y="84576"/>
                          <a:pt x="161349" y="84044"/>
                        </a:cubicBezTo>
                        <a:cubicBezTo>
                          <a:pt x="161892" y="82872"/>
                          <a:pt x="162311" y="81742"/>
                          <a:pt x="162729" y="80571"/>
                        </a:cubicBezTo>
                        <a:cubicBezTo>
                          <a:pt x="164481" y="75402"/>
                          <a:pt x="164870" y="69866"/>
                          <a:pt x="163858" y="64501"/>
                        </a:cubicBezTo>
                        <a:cubicBezTo>
                          <a:pt x="162867" y="59349"/>
                          <a:pt x="160626" y="54520"/>
                          <a:pt x="157335" y="50440"/>
                        </a:cubicBezTo>
                        <a:cubicBezTo>
                          <a:pt x="157034" y="49653"/>
                          <a:pt x="156611" y="48921"/>
                          <a:pt x="156080" y="48264"/>
                        </a:cubicBezTo>
                        <a:cubicBezTo>
                          <a:pt x="153701" y="45426"/>
                          <a:pt x="150878" y="42995"/>
                          <a:pt x="147717" y="41066"/>
                        </a:cubicBezTo>
                        <a:cubicBezTo>
                          <a:pt x="146003" y="40020"/>
                          <a:pt x="144142" y="39229"/>
                          <a:pt x="142197" y="38722"/>
                        </a:cubicBezTo>
                        <a:cubicBezTo>
                          <a:pt x="140491" y="38053"/>
                          <a:pt x="138748" y="37496"/>
                          <a:pt x="136971" y="37048"/>
                        </a:cubicBezTo>
                        <a:cubicBezTo>
                          <a:pt x="135929" y="36923"/>
                          <a:pt x="134875" y="36923"/>
                          <a:pt x="133834" y="37048"/>
                        </a:cubicBezTo>
                        <a:cubicBezTo>
                          <a:pt x="130765" y="36718"/>
                          <a:pt x="127666" y="36718"/>
                          <a:pt x="124593" y="37048"/>
                        </a:cubicBezTo>
                        <a:lnTo>
                          <a:pt x="122502" y="37341"/>
                        </a:lnTo>
                        <a:cubicBezTo>
                          <a:pt x="121741" y="37467"/>
                          <a:pt x="120989" y="37634"/>
                          <a:pt x="120244" y="37843"/>
                        </a:cubicBezTo>
                        <a:cubicBezTo>
                          <a:pt x="119952" y="37843"/>
                          <a:pt x="120244" y="37843"/>
                          <a:pt x="120244" y="37843"/>
                        </a:cubicBezTo>
                        <a:cubicBezTo>
                          <a:pt x="120244" y="37843"/>
                          <a:pt x="119910" y="38304"/>
                          <a:pt x="119910" y="38178"/>
                        </a:cubicBezTo>
                        <a:cubicBezTo>
                          <a:pt x="119910" y="38053"/>
                          <a:pt x="119492" y="38387"/>
                          <a:pt x="119575" y="38178"/>
                        </a:cubicBezTo>
                        <a:cubicBezTo>
                          <a:pt x="119659" y="37969"/>
                          <a:pt x="119575" y="38178"/>
                          <a:pt x="119575" y="37634"/>
                        </a:cubicBezTo>
                        <a:cubicBezTo>
                          <a:pt x="119575" y="37090"/>
                          <a:pt x="119575" y="35709"/>
                          <a:pt x="119868" y="34788"/>
                        </a:cubicBezTo>
                        <a:cubicBezTo>
                          <a:pt x="120010" y="32797"/>
                          <a:pt x="120010" y="30796"/>
                          <a:pt x="119868" y="28804"/>
                        </a:cubicBezTo>
                        <a:cubicBezTo>
                          <a:pt x="119579" y="25762"/>
                          <a:pt x="118772" y="22786"/>
                          <a:pt x="117484" y="20016"/>
                        </a:cubicBezTo>
                        <a:cubicBezTo>
                          <a:pt x="115389" y="15492"/>
                          <a:pt x="112337" y="11479"/>
                          <a:pt x="108536" y="8257"/>
                        </a:cubicBezTo>
                        <a:cubicBezTo>
                          <a:pt x="104710" y="4821"/>
                          <a:pt x="100123" y="2339"/>
                          <a:pt x="95155" y="1017"/>
                        </a:cubicBezTo>
                        <a:lnTo>
                          <a:pt x="92855" y="431"/>
                        </a:lnTo>
                        <a:cubicBezTo>
                          <a:pt x="90773" y="42"/>
                          <a:pt x="88653" y="-84"/>
                          <a:pt x="86541" y="54"/>
                        </a:cubicBezTo>
                        <a:cubicBezTo>
                          <a:pt x="85115" y="301"/>
                          <a:pt x="83714" y="678"/>
                          <a:pt x="82359" y="1184"/>
                        </a:cubicBezTo>
                        <a:cubicBezTo>
                          <a:pt x="81941" y="1184"/>
                          <a:pt x="81481" y="1519"/>
                          <a:pt x="81021" y="1603"/>
                        </a:cubicBezTo>
                        <a:cubicBezTo>
                          <a:pt x="78194" y="1854"/>
                          <a:pt x="75397" y="2360"/>
                          <a:pt x="72658" y="3109"/>
                        </a:cubicBezTo>
                        <a:cubicBezTo>
                          <a:pt x="68134" y="4528"/>
                          <a:pt x="64048" y="7076"/>
                          <a:pt x="60782" y="10516"/>
                        </a:cubicBezTo>
                        <a:cubicBezTo>
                          <a:pt x="58320" y="13416"/>
                          <a:pt x="56367" y="16714"/>
                          <a:pt x="55012" y="20267"/>
                        </a:cubicBezTo>
                        <a:cubicBezTo>
                          <a:pt x="53619" y="23355"/>
                          <a:pt x="52662" y="26624"/>
                          <a:pt x="52168" y="29976"/>
                        </a:cubicBezTo>
                        <a:cubicBezTo>
                          <a:pt x="51959" y="31399"/>
                          <a:pt x="51918" y="32738"/>
                          <a:pt x="51792" y="34161"/>
                        </a:cubicBezTo>
                        <a:cubicBezTo>
                          <a:pt x="51667" y="35584"/>
                          <a:pt x="51792" y="37216"/>
                          <a:pt x="51792" y="36797"/>
                        </a:cubicBezTo>
                        <a:cubicBezTo>
                          <a:pt x="51805" y="36923"/>
                          <a:pt x="51805" y="37048"/>
                          <a:pt x="51792" y="37174"/>
                        </a:cubicBezTo>
                        <a:lnTo>
                          <a:pt x="51583" y="37174"/>
                        </a:lnTo>
                        <a:lnTo>
                          <a:pt x="50956" y="37174"/>
                        </a:lnTo>
                        <a:cubicBezTo>
                          <a:pt x="43902" y="36751"/>
                          <a:pt x="36973" y="39178"/>
                          <a:pt x="31721" y="43911"/>
                        </a:cubicBezTo>
                        <a:cubicBezTo>
                          <a:pt x="27435" y="47561"/>
                          <a:pt x="24344" y="52415"/>
                          <a:pt x="22856" y="57847"/>
                        </a:cubicBezTo>
                        <a:cubicBezTo>
                          <a:pt x="22693" y="58178"/>
                          <a:pt x="22580" y="58529"/>
                          <a:pt x="22521" y="58893"/>
                        </a:cubicBezTo>
                        <a:cubicBezTo>
                          <a:pt x="21706" y="62685"/>
                          <a:pt x="21706" y="66610"/>
                          <a:pt x="22521" y="70402"/>
                        </a:cubicBezTo>
                        <a:cubicBezTo>
                          <a:pt x="22793" y="71569"/>
                          <a:pt x="23182" y="72707"/>
                          <a:pt x="23692" y="73791"/>
                        </a:cubicBezTo>
                        <a:cubicBezTo>
                          <a:pt x="23943" y="74210"/>
                          <a:pt x="23943" y="73791"/>
                          <a:pt x="24152" y="74126"/>
                        </a:cubicBezTo>
                        <a:cubicBezTo>
                          <a:pt x="24399" y="74277"/>
                          <a:pt x="24612" y="74478"/>
                          <a:pt x="24779" y="74712"/>
                        </a:cubicBezTo>
                        <a:cubicBezTo>
                          <a:pt x="24779" y="74712"/>
                          <a:pt x="24779" y="74712"/>
                          <a:pt x="24779" y="74712"/>
                        </a:cubicBezTo>
                        <a:lnTo>
                          <a:pt x="24403" y="74712"/>
                        </a:lnTo>
                        <a:cubicBezTo>
                          <a:pt x="24202" y="74658"/>
                          <a:pt x="24014" y="74557"/>
                          <a:pt x="23859" y="74419"/>
                        </a:cubicBezTo>
                        <a:lnTo>
                          <a:pt x="23859" y="74419"/>
                        </a:lnTo>
                        <a:cubicBezTo>
                          <a:pt x="23859" y="74419"/>
                          <a:pt x="23859" y="74419"/>
                          <a:pt x="23859" y="74419"/>
                        </a:cubicBezTo>
                        <a:cubicBezTo>
                          <a:pt x="23859" y="74419"/>
                          <a:pt x="23859" y="74419"/>
                          <a:pt x="23441" y="74419"/>
                        </a:cubicBezTo>
                        <a:cubicBezTo>
                          <a:pt x="21317" y="74607"/>
                          <a:pt x="19235" y="75101"/>
                          <a:pt x="17253" y="75884"/>
                        </a:cubicBezTo>
                        <a:cubicBezTo>
                          <a:pt x="13518" y="77411"/>
                          <a:pt x="10165" y="79738"/>
                          <a:pt x="7426" y="82705"/>
                        </a:cubicBezTo>
                        <a:cubicBezTo>
                          <a:pt x="5690" y="84718"/>
                          <a:pt x="4277" y="86994"/>
                          <a:pt x="3244" y="89443"/>
                        </a:cubicBezTo>
                        <a:cubicBezTo>
                          <a:pt x="1383" y="93163"/>
                          <a:pt x="288" y="97218"/>
                          <a:pt x="25" y="101369"/>
                        </a:cubicBezTo>
                        <a:cubicBezTo>
                          <a:pt x="-122" y="104579"/>
                          <a:pt x="388" y="107785"/>
                          <a:pt x="1530" y="110785"/>
                        </a:cubicBezTo>
                        <a:cubicBezTo>
                          <a:pt x="2458" y="113242"/>
                          <a:pt x="3754" y="115543"/>
                          <a:pt x="5377" y="117607"/>
                        </a:cubicBezTo>
                        <a:cubicBezTo>
                          <a:pt x="6146" y="118598"/>
                          <a:pt x="6983" y="119536"/>
                          <a:pt x="7886" y="120411"/>
                        </a:cubicBezTo>
                        <a:lnTo>
                          <a:pt x="9015" y="121457"/>
                        </a:lnTo>
                        <a:lnTo>
                          <a:pt x="9809" y="122126"/>
                        </a:lnTo>
                        <a:cubicBezTo>
                          <a:pt x="10273" y="122520"/>
                          <a:pt x="10763" y="122884"/>
                          <a:pt x="11273" y="123214"/>
                        </a:cubicBezTo>
                        <a:lnTo>
                          <a:pt x="11649" y="123507"/>
                        </a:lnTo>
                        <a:lnTo>
                          <a:pt x="11649" y="123507"/>
                        </a:lnTo>
                        <a:cubicBezTo>
                          <a:pt x="12055" y="123650"/>
                          <a:pt x="12414" y="123892"/>
                          <a:pt x="12695" y="124219"/>
                        </a:cubicBezTo>
                        <a:cubicBezTo>
                          <a:pt x="12695" y="124219"/>
                          <a:pt x="12695" y="124219"/>
                          <a:pt x="12695" y="124512"/>
                        </a:cubicBezTo>
                        <a:cubicBezTo>
                          <a:pt x="9893" y="127487"/>
                          <a:pt x="8045" y="131233"/>
                          <a:pt x="7384" y="135267"/>
                        </a:cubicBezTo>
                        <a:cubicBezTo>
                          <a:pt x="7392" y="137309"/>
                          <a:pt x="7618" y="139343"/>
                          <a:pt x="8053" y="141335"/>
                        </a:cubicBezTo>
                        <a:cubicBezTo>
                          <a:pt x="8392" y="144319"/>
                          <a:pt x="8965" y="147273"/>
                          <a:pt x="9767" y="150165"/>
                        </a:cubicBezTo>
                        <a:cubicBezTo>
                          <a:pt x="10483" y="152780"/>
                          <a:pt x="11519" y="155300"/>
                          <a:pt x="12862" y="157656"/>
                        </a:cubicBezTo>
                        <a:cubicBezTo>
                          <a:pt x="14706" y="160510"/>
                          <a:pt x="16897" y="163121"/>
                          <a:pt x="19385" y="165439"/>
                        </a:cubicBezTo>
                        <a:cubicBezTo>
                          <a:pt x="20815" y="167009"/>
                          <a:pt x="22413" y="168411"/>
                          <a:pt x="24152" y="169624"/>
                        </a:cubicBezTo>
                        <a:cubicBezTo>
                          <a:pt x="25515" y="170595"/>
                          <a:pt x="27008" y="171369"/>
                          <a:pt x="28584" y="171926"/>
                        </a:cubicBezTo>
                        <a:cubicBezTo>
                          <a:pt x="29948" y="172290"/>
                          <a:pt x="31399" y="171997"/>
                          <a:pt x="32515" y="171131"/>
                        </a:cubicBezTo>
                        <a:cubicBezTo>
                          <a:pt x="33573" y="170436"/>
                          <a:pt x="34213" y="169260"/>
                          <a:pt x="34230" y="167992"/>
                        </a:cubicBezTo>
                        <a:cubicBezTo>
                          <a:pt x="34230" y="166435"/>
                          <a:pt x="33945" y="164887"/>
                          <a:pt x="33393" y="163431"/>
                        </a:cubicBezTo>
                        <a:cubicBezTo>
                          <a:pt x="32310" y="162799"/>
                          <a:pt x="31177" y="162251"/>
                          <a:pt x="30006" y="161799"/>
                        </a:cubicBezTo>
                        <a:cubicBezTo>
                          <a:pt x="25314" y="159171"/>
                          <a:pt x="21593" y="155111"/>
                          <a:pt x="19385" y="150207"/>
                        </a:cubicBezTo>
                        <a:cubicBezTo>
                          <a:pt x="17913" y="146825"/>
                          <a:pt x="17035" y="143214"/>
                          <a:pt x="16792" y="139535"/>
                        </a:cubicBezTo>
                        <a:cubicBezTo>
                          <a:pt x="16529" y="136790"/>
                          <a:pt x="16930" y="134015"/>
                          <a:pt x="17963" y="131459"/>
                        </a:cubicBezTo>
                        <a:cubicBezTo>
                          <a:pt x="18407" y="130383"/>
                          <a:pt x="18967" y="129358"/>
                          <a:pt x="19636" y="128404"/>
                        </a:cubicBezTo>
                        <a:cubicBezTo>
                          <a:pt x="20786" y="126893"/>
                          <a:pt x="22074" y="125491"/>
                          <a:pt x="23483" y="124219"/>
                        </a:cubicBezTo>
                        <a:lnTo>
                          <a:pt x="26368" y="121289"/>
                        </a:lnTo>
                        <a:cubicBezTo>
                          <a:pt x="26368" y="121289"/>
                          <a:pt x="26954" y="120913"/>
                          <a:pt x="26703" y="120829"/>
                        </a:cubicBezTo>
                        <a:lnTo>
                          <a:pt x="26034" y="120578"/>
                        </a:lnTo>
                        <a:lnTo>
                          <a:pt x="25030" y="120159"/>
                        </a:lnTo>
                        <a:cubicBezTo>
                          <a:pt x="22856" y="119239"/>
                          <a:pt x="20472" y="117690"/>
                          <a:pt x="17420" y="115975"/>
                        </a:cubicBezTo>
                        <a:cubicBezTo>
                          <a:pt x="17173" y="115782"/>
                          <a:pt x="16905" y="115615"/>
                          <a:pt x="16625" y="115472"/>
                        </a:cubicBezTo>
                        <a:lnTo>
                          <a:pt x="15873" y="115096"/>
                        </a:lnTo>
                        <a:lnTo>
                          <a:pt x="14953" y="114510"/>
                        </a:lnTo>
                        <a:cubicBezTo>
                          <a:pt x="14309" y="113970"/>
                          <a:pt x="13711" y="113384"/>
                          <a:pt x="13154" y="112752"/>
                        </a:cubicBezTo>
                        <a:cubicBezTo>
                          <a:pt x="11653" y="110986"/>
                          <a:pt x="10491" y="108957"/>
                          <a:pt x="9726" y="106768"/>
                        </a:cubicBezTo>
                        <a:cubicBezTo>
                          <a:pt x="8438" y="102261"/>
                          <a:pt x="8948" y="97432"/>
                          <a:pt x="11147" y="93293"/>
                        </a:cubicBezTo>
                        <a:cubicBezTo>
                          <a:pt x="12138" y="90736"/>
                          <a:pt x="13765" y="88472"/>
                          <a:pt x="15873" y="86722"/>
                        </a:cubicBezTo>
                        <a:cubicBezTo>
                          <a:pt x="17365" y="85718"/>
                          <a:pt x="18979" y="84919"/>
                          <a:pt x="20681" y="84337"/>
                        </a:cubicBezTo>
                        <a:cubicBezTo>
                          <a:pt x="21580" y="84002"/>
                          <a:pt x="22504" y="83739"/>
                          <a:pt x="23441" y="83542"/>
                        </a:cubicBezTo>
                        <a:lnTo>
                          <a:pt x="24152" y="83542"/>
                        </a:lnTo>
                        <a:cubicBezTo>
                          <a:pt x="24566" y="83479"/>
                          <a:pt x="24993" y="83479"/>
                          <a:pt x="25407" y="83542"/>
                        </a:cubicBezTo>
                        <a:lnTo>
                          <a:pt x="29212" y="83542"/>
                        </a:lnTo>
                        <a:cubicBezTo>
                          <a:pt x="30918" y="83814"/>
                          <a:pt x="32586" y="84274"/>
                          <a:pt x="34188" y="84923"/>
                        </a:cubicBezTo>
                        <a:lnTo>
                          <a:pt x="40376" y="86974"/>
                        </a:lnTo>
                        <a:lnTo>
                          <a:pt x="46941" y="89150"/>
                        </a:lnTo>
                        <a:lnTo>
                          <a:pt x="48447" y="89694"/>
                        </a:lnTo>
                        <a:lnTo>
                          <a:pt x="49199" y="89945"/>
                        </a:lnTo>
                        <a:lnTo>
                          <a:pt x="49534" y="89945"/>
                        </a:lnTo>
                        <a:cubicBezTo>
                          <a:pt x="49534" y="89945"/>
                          <a:pt x="49785" y="89945"/>
                          <a:pt x="49534" y="89945"/>
                        </a:cubicBezTo>
                        <a:lnTo>
                          <a:pt x="48029" y="88396"/>
                        </a:lnTo>
                        <a:lnTo>
                          <a:pt x="42174" y="82287"/>
                        </a:lnTo>
                        <a:cubicBezTo>
                          <a:pt x="39666" y="79566"/>
                          <a:pt x="36279" y="76428"/>
                          <a:pt x="34355" y="73917"/>
                        </a:cubicBezTo>
                        <a:cubicBezTo>
                          <a:pt x="33502" y="72716"/>
                          <a:pt x="32816" y="71406"/>
                          <a:pt x="32306" y="70025"/>
                        </a:cubicBezTo>
                        <a:cubicBezTo>
                          <a:pt x="32093" y="69439"/>
                          <a:pt x="31926" y="68836"/>
                          <a:pt x="31804" y="68225"/>
                        </a:cubicBezTo>
                        <a:cubicBezTo>
                          <a:pt x="31520" y="67087"/>
                          <a:pt x="31353" y="65924"/>
                          <a:pt x="31303" y="64752"/>
                        </a:cubicBezTo>
                        <a:cubicBezTo>
                          <a:pt x="31369" y="62768"/>
                          <a:pt x="31679" y="60802"/>
                          <a:pt x="32222" y="58893"/>
                        </a:cubicBezTo>
                        <a:cubicBezTo>
                          <a:pt x="34154" y="52239"/>
                          <a:pt x="39795" y="47326"/>
                          <a:pt x="46649" y="46339"/>
                        </a:cubicBezTo>
                        <a:lnTo>
                          <a:pt x="48990" y="46339"/>
                        </a:lnTo>
                        <a:lnTo>
                          <a:pt x="50120" y="46339"/>
                        </a:lnTo>
                        <a:cubicBezTo>
                          <a:pt x="51023" y="46414"/>
                          <a:pt x="51918" y="46569"/>
                          <a:pt x="52796" y="46799"/>
                        </a:cubicBezTo>
                        <a:cubicBezTo>
                          <a:pt x="56350" y="47845"/>
                          <a:pt x="61452" y="50440"/>
                          <a:pt x="64922" y="51737"/>
                        </a:cubicBezTo>
                        <a:lnTo>
                          <a:pt x="62497" y="44288"/>
                        </a:lnTo>
                        <a:cubicBezTo>
                          <a:pt x="62037" y="42865"/>
                          <a:pt x="61493" y="41359"/>
                          <a:pt x="61117" y="39852"/>
                        </a:cubicBezTo>
                        <a:cubicBezTo>
                          <a:pt x="60946" y="39095"/>
                          <a:pt x="60820" y="38325"/>
                          <a:pt x="60741" y="37550"/>
                        </a:cubicBezTo>
                        <a:lnTo>
                          <a:pt x="60741" y="36379"/>
                        </a:lnTo>
                        <a:lnTo>
                          <a:pt x="60741" y="35667"/>
                        </a:lnTo>
                        <a:cubicBezTo>
                          <a:pt x="60611" y="30997"/>
                          <a:pt x="61719" y="26377"/>
                          <a:pt x="63960" y="22276"/>
                        </a:cubicBezTo>
                        <a:cubicBezTo>
                          <a:pt x="66750" y="17220"/>
                          <a:pt x="71174" y="13266"/>
                          <a:pt x="76505" y="11060"/>
                        </a:cubicBezTo>
                        <a:cubicBezTo>
                          <a:pt x="80030" y="9671"/>
                          <a:pt x="83806" y="9043"/>
                          <a:pt x="87586" y="9219"/>
                        </a:cubicBezTo>
                        <a:cubicBezTo>
                          <a:pt x="89426" y="9282"/>
                          <a:pt x="91253" y="9579"/>
                          <a:pt x="93022" y="10098"/>
                        </a:cubicBezTo>
                        <a:cubicBezTo>
                          <a:pt x="95293" y="11002"/>
                          <a:pt x="97434" y="12215"/>
                          <a:pt x="99378" y="13697"/>
                        </a:cubicBezTo>
                        <a:cubicBezTo>
                          <a:pt x="101737" y="14969"/>
                          <a:pt x="103823" y="16689"/>
                          <a:pt x="105525" y="18761"/>
                        </a:cubicBezTo>
                        <a:cubicBezTo>
                          <a:pt x="107089" y="20652"/>
                          <a:pt x="108385" y="22749"/>
                          <a:pt x="109372" y="24996"/>
                        </a:cubicBezTo>
                        <a:cubicBezTo>
                          <a:pt x="110225" y="27226"/>
                          <a:pt x="110761" y="29566"/>
                          <a:pt x="110961" y="31943"/>
                        </a:cubicBezTo>
                        <a:cubicBezTo>
                          <a:pt x="111024" y="33156"/>
                          <a:pt x="111024" y="34370"/>
                          <a:pt x="110961" y="35584"/>
                        </a:cubicBezTo>
                        <a:lnTo>
                          <a:pt x="110961" y="36504"/>
                        </a:lnTo>
                        <a:lnTo>
                          <a:pt x="110961" y="37969"/>
                        </a:lnTo>
                        <a:cubicBezTo>
                          <a:pt x="110702" y="39538"/>
                          <a:pt x="110296" y="41078"/>
                          <a:pt x="109749" y="42572"/>
                        </a:cubicBezTo>
                        <a:cubicBezTo>
                          <a:pt x="108536" y="45669"/>
                          <a:pt x="105943" y="50398"/>
                          <a:pt x="103643" y="55127"/>
                        </a:cubicBezTo>
                        <a:lnTo>
                          <a:pt x="100173" y="61823"/>
                        </a:lnTo>
                        <a:lnTo>
                          <a:pt x="99420" y="63287"/>
                        </a:lnTo>
                        <a:cubicBezTo>
                          <a:pt x="99420" y="63287"/>
                          <a:pt x="99211" y="63580"/>
                          <a:pt x="99420" y="63538"/>
                        </a:cubicBezTo>
                        <a:lnTo>
                          <a:pt x="99671" y="63538"/>
                        </a:lnTo>
                        <a:lnTo>
                          <a:pt x="100256" y="63120"/>
                        </a:lnTo>
                        <a:lnTo>
                          <a:pt x="102598" y="61404"/>
                        </a:lnTo>
                        <a:lnTo>
                          <a:pt x="112383" y="54290"/>
                        </a:lnTo>
                        <a:lnTo>
                          <a:pt x="116063" y="51653"/>
                        </a:lnTo>
                        <a:lnTo>
                          <a:pt x="118446" y="50147"/>
                        </a:lnTo>
                        <a:cubicBezTo>
                          <a:pt x="120119" y="49201"/>
                          <a:pt x="121883" y="48431"/>
                          <a:pt x="123715" y="47845"/>
                        </a:cubicBezTo>
                        <a:cubicBezTo>
                          <a:pt x="126048" y="47050"/>
                          <a:pt x="128486" y="46615"/>
                          <a:pt x="130949" y="46548"/>
                        </a:cubicBezTo>
                        <a:cubicBezTo>
                          <a:pt x="133788" y="47079"/>
                          <a:pt x="136582" y="47820"/>
                          <a:pt x="139312" y="48766"/>
                        </a:cubicBezTo>
                        <a:cubicBezTo>
                          <a:pt x="144284" y="50666"/>
                          <a:pt x="148549" y="54056"/>
                          <a:pt x="151522" y="58475"/>
                        </a:cubicBezTo>
                        <a:cubicBezTo>
                          <a:pt x="154474" y="62819"/>
                          <a:pt x="155942" y="67999"/>
                          <a:pt x="155704" y="73247"/>
                        </a:cubicBezTo>
                        <a:cubicBezTo>
                          <a:pt x="155528" y="75557"/>
                          <a:pt x="155006" y="77830"/>
                          <a:pt x="154157" y="79985"/>
                        </a:cubicBezTo>
                        <a:cubicBezTo>
                          <a:pt x="153868" y="80784"/>
                          <a:pt x="153534" y="81567"/>
                          <a:pt x="153153" y="82328"/>
                        </a:cubicBezTo>
                        <a:lnTo>
                          <a:pt x="152359" y="83793"/>
                        </a:lnTo>
                        <a:cubicBezTo>
                          <a:pt x="151706" y="84864"/>
                          <a:pt x="150991" y="85898"/>
                          <a:pt x="150226" y="86890"/>
                        </a:cubicBezTo>
                        <a:cubicBezTo>
                          <a:pt x="149139" y="88982"/>
                          <a:pt x="144623" y="91954"/>
                          <a:pt x="149431" y="92916"/>
                        </a:cubicBezTo>
                        <a:cubicBezTo>
                          <a:pt x="150853" y="93615"/>
                          <a:pt x="152246" y="94410"/>
                          <a:pt x="153613" y="95301"/>
                        </a:cubicBezTo>
                        <a:lnTo>
                          <a:pt x="154742" y="95929"/>
                        </a:lnTo>
                        <a:lnTo>
                          <a:pt x="155704" y="96473"/>
                        </a:lnTo>
                        <a:lnTo>
                          <a:pt x="156707" y="97185"/>
                        </a:lnTo>
                        <a:cubicBezTo>
                          <a:pt x="161545" y="100604"/>
                          <a:pt x="165363" y="105274"/>
                          <a:pt x="167747" y="110702"/>
                        </a:cubicBezTo>
                        <a:cubicBezTo>
                          <a:pt x="169281" y="114301"/>
                          <a:pt x="170172" y="118138"/>
                          <a:pt x="170381" y="122043"/>
                        </a:cubicBezTo>
                        <a:cubicBezTo>
                          <a:pt x="170536" y="123963"/>
                          <a:pt x="170536" y="125897"/>
                          <a:pt x="170381" y="127818"/>
                        </a:cubicBezTo>
                        <a:cubicBezTo>
                          <a:pt x="169825" y="130366"/>
                          <a:pt x="169039" y="132860"/>
                          <a:pt x="168039" y="135267"/>
                        </a:cubicBezTo>
                        <a:cubicBezTo>
                          <a:pt x="167847" y="135924"/>
                          <a:pt x="167722" y="136593"/>
                          <a:pt x="167663" y="137275"/>
                        </a:cubicBezTo>
                        <a:cubicBezTo>
                          <a:pt x="167454" y="137987"/>
                          <a:pt x="167203" y="138866"/>
                          <a:pt x="166785" y="139954"/>
                        </a:cubicBezTo>
                        <a:cubicBezTo>
                          <a:pt x="166367" y="141042"/>
                          <a:pt x="165698" y="142632"/>
                          <a:pt x="165196" y="143720"/>
                        </a:cubicBezTo>
                        <a:cubicBezTo>
                          <a:pt x="163829" y="146064"/>
                          <a:pt x="162294" y="148302"/>
                          <a:pt x="160596" y="150416"/>
                        </a:cubicBezTo>
                        <a:cubicBezTo>
                          <a:pt x="158915" y="152320"/>
                          <a:pt x="157067" y="154069"/>
                          <a:pt x="155076" y="155647"/>
                        </a:cubicBezTo>
                        <a:cubicBezTo>
                          <a:pt x="154199" y="156317"/>
                          <a:pt x="153446" y="157153"/>
                          <a:pt x="152610" y="157907"/>
                        </a:cubicBezTo>
                        <a:cubicBezTo>
                          <a:pt x="151748" y="158622"/>
                          <a:pt x="150841" y="159279"/>
                          <a:pt x="149891" y="159874"/>
                        </a:cubicBezTo>
                        <a:cubicBezTo>
                          <a:pt x="147541" y="161033"/>
                          <a:pt x="145032" y="161836"/>
                          <a:pt x="142448" y="162259"/>
                        </a:cubicBezTo>
                        <a:cubicBezTo>
                          <a:pt x="140993" y="162414"/>
                          <a:pt x="139726" y="163318"/>
                          <a:pt x="139103" y="164644"/>
                        </a:cubicBezTo>
                        <a:cubicBezTo>
                          <a:pt x="138359" y="165205"/>
                          <a:pt x="137936" y="166096"/>
                          <a:pt x="137974" y="167030"/>
                        </a:cubicBezTo>
                        <a:cubicBezTo>
                          <a:pt x="137727" y="167724"/>
                          <a:pt x="137543" y="168436"/>
                          <a:pt x="137430" y="169164"/>
                        </a:cubicBezTo>
                        <a:close/>
                      </a:path>
                    </a:pathLst>
                  </a:custGeom>
                  <a:solidFill>
                    <a:schemeClr val="bg1"/>
                  </a:solidFill>
                  <a:ln w="3805" cap="flat">
                    <a:noFill/>
                    <a:prstDash val="solid"/>
                    <a:miter/>
                  </a:ln>
                </p:spPr>
                <p:txBody>
                  <a:bodyPr wrap="none" rtlCol="0" anchor="ctr"/>
                  <a:lstStyle/>
                  <a:p>
                    <a:endParaRPr lang="en-CA"/>
                  </a:p>
                </p:txBody>
              </p:sp>
            </p:grpSp>
            <p:sp>
              <p:nvSpPr>
                <p:cNvPr id="366" name="Freeform 365">
                  <a:extLst>
                    <a:ext uri="{FF2B5EF4-FFF2-40B4-BE49-F238E27FC236}">
                      <a16:creationId xmlns:a16="http://schemas.microsoft.com/office/drawing/2014/main" id="{86134DF7-CD15-E744-A4A3-03188A1977DE}"/>
                    </a:ext>
                  </a:extLst>
                </p:cNvPr>
                <p:cNvSpPr/>
                <p:nvPr/>
              </p:nvSpPr>
              <p:spPr>
                <a:xfrm>
                  <a:off x="7336311" y="3340118"/>
                  <a:ext cx="61194" cy="33998"/>
                </a:xfrm>
                <a:custGeom>
                  <a:avLst/>
                  <a:gdLst>
                    <a:gd name="connsiteX0" fmla="*/ 7151 w 61194"/>
                    <a:gd name="connsiteY0" fmla="*/ 33688 h 33998"/>
                    <a:gd name="connsiteX1" fmla="*/ 9952 w 61194"/>
                    <a:gd name="connsiteY1" fmla="*/ 33102 h 33998"/>
                    <a:gd name="connsiteX2" fmla="*/ 10245 w 61194"/>
                    <a:gd name="connsiteY2" fmla="*/ 32307 h 33998"/>
                    <a:gd name="connsiteX3" fmla="*/ 9868 w 61194"/>
                    <a:gd name="connsiteY3" fmla="*/ 31721 h 33998"/>
                    <a:gd name="connsiteX4" fmla="*/ 9868 w 61194"/>
                    <a:gd name="connsiteY4" fmla="*/ 31177 h 33998"/>
                    <a:gd name="connsiteX5" fmla="*/ 10496 w 61194"/>
                    <a:gd name="connsiteY5" fmla="*/ 30549 h 33998"/>
                    <a:gd name="connsiteX6" fmla="*/ 10872 w 61194"/>
                    <a:gd name="connsiteY6" fmla="*/ 30047 h 33998"/>
                    <a:gd name="connsiteX7" fmla="*/ 10872 w 61194"/>
                    <a:gd name="connsiteY7" fmla="*/ 29168 h 33998"/>
                    <a:gd name="connsiteX8" fmla="*/ 10872 w 61194"/>
                    <a:gd name="connsiteY8" fmla="*/ 28457 h 33998"/>
                    <a:gd name="connsiteX9" fmla="*/ 11750 w 61194"/>
                    <a:gd name="connsiteY9" fmla="*/ 27913 h 33998"/>
                    <a:gd name="connsiteX10" fmla="*/ 12294 w 61194"/>
                    <a:gd name="connsiteY10" fmla="*/ 27494 h 33998"/>
                    <a:gd name="connsiteX11" fmla="*/ 12921 w 61194"/>
                    <a:gd name="connsiteY11" fmla="*/ 26532 h 33998"/>
                    <a:gd name="connsiteX12" fmla="*/ 13966 w 61194"/>
                    <a:gd name="connsiteY12" fmla="*/ 25695 h 33998"/>
                    <a:gd name="connsiteX13" fmla="*/ 13966 w 61194"/>
                    <a:gd name="connsiteY13" fmla="*/ 24147 h 33998"/>
                    <a:gd name="connsiteX14" fmla="*/ 13966 w 61194"/>
                    <a:gd name="connsiteY14" fmla="*/ 23895 h 33998"/>
                    <a:gd name="connsiteX15" fmla="*/ 16308 w 61194"/>
                    <a:gd name="connsiteY15" fmla="*/ 24439 h 33998"/>
                    <a:gd name="connsiteX16" fmla="*/ 16935 w 61194"/>
                    <a:gd name="connsiteY16" fmla="*/ 23561 h 33998"/>
                    <a:gd name="connsiteX17" fmla="*/ 19695 w 61194"/>
                    <a:gd name="connsiteY17" fmla="*/ 23812 h 33998"/>
                    <a:gd name="connsiteX18" fmla="*/ 20908 w 61194"/>
                    <a:gd name="connsiteY18" fmla="*/ 23519 h 33998"/>
                    <a:gd name="connsiteX19" fmla="*/ 20908 w 61194"/>
                    <a:gd name="connsiteY19" fmla="*/ 23895 h 33998"/>
                    <a:gd name="connsiteX20" fmla="*/ 21660 w 61194"/>
                    <a:gd name="connsiteY20" fmla="*/ 24147 h 33998"/>
                    <a:gd name="connsiteX21" fmla="*/ 23082 w 61194"/>
                    <a:gd name="connsiteY21" fmla="*/ 24691 h 33998"/>
                    <a:gd name="connsiteX22" fmla="*/ 24420 w 61194"/>
                    <a:gd name="connsiteY22" fmla="*/ 24984 h 33998"/>
                    <a:gd name="connsiteX23" fmla="*/ 25758 w 61194"/>
                    <a:gd name="connsiteY23" fmla="*/ 25904 h 33998"/>
                    <a:gd name="connsiteX24" fmla="*/ 26386 w 61194"/>
                    <a:gd name="connsiteY24" fmla="*/ 25904 h 33998"/>
                    <a:gd name="connsiteX25" fmla="*/ 28936 w 61194"/>
                    <a:gd name="connsiteY25" fmla="*/ 27829 h 33998"/>
                    <a:gd name="connsiteX26" fmla="*/ 31195 w 61194"/>
                    <a:gd name="connsiteY26" fmla="*/ 29378 h 33998"/>
                    <a:gd name="connsiteX27" fmla="*/ 32700 w 61194"/>
                    <a:gd name="connsiteY27" fmla="*/ 30089 h 33998"/>
                    <a:gd name="connsiteX28" fmla="*/ 32700 w 61194"/>
                    <a:gd name="connsiteY28" fmla="*/ 28834 h 33998"/>
                    <a:gd name="connsiteX29" fmla="*/ 32114 w 61194"/>
                    <a:gd name="connsiteY29" fmla="*/ 26323 h 33998"/>
                    <a:gd name="connsiteX30" fmla="*/ 32114 w 61194"/>
                    <a:gd name="connsiteY30" fmla="*/ 23854 h 33998"/>
                    <a:gd name="connsiteX31" fmla="*/ 32114 w 61194"/>
                    <a:gd name="connsiteY31" fmla="*/ 21552 h 33998"/>
                    <a:gd name="connsiteX32" fmla="*/ 31822 w 61194"/>
                    <a:gd name="connsiteY32" fmla="*/ 17702 h 33998"/>
                    <a:gd name="connsiteX33" fmla="*/ 32156 w 61194"/>
                    <a:gd name="connsiteY33" fmla="*/ 16237 h 33998"/>
                    <a:gd name="connsiteX34" fmla="*/ 32156 w 61194"/>
                    <a:gd name="connsiteY34" fmla="*/ 15902 h 33998"/>
                    <a:gd name="connsiteX35" fmla="*/ 32156 w 61194"/>
                    <a:gd name="connsiteY35" fmla="*/ 15902 h 33998"/>
                    <a:gd name="connsiteX36" fmla="*/ 31320 w 61194"/>
                    <a:gd name="connsiteY36" fmla="*/ 14605 h 33998"/>
                    <a:gd name="connsiteX37" fmla="*/ 31320 w 61194"/>
                    <a:gd name="connsiteY37" fmla="*/ 14605 h 33998"/>
                    <a:gd name="connsiteX38" fmla="*/ 33536 w 61194"/>
                    <a:gd name="connsiteY38" fmla="*/ 13768 h 33998"/>
                    <a:gd name="connsiteX39" fmla="*/ 33536 w 61194"/>
                    <a:gd name="connsiteY39" fmla="*/ 12638 h 33998"/>
                    <a:gd name="connsiteX40" fmla="*/ 35961 w 61194"/>
                    <a:gd name="connsiteY40" fmla="*/ 11299 h 33998"/>
                    <a:gd name="connsiteX41" fmla="*/ 37090 w 61194"/>
                    <a:gd name="connsiteY41" fmla="*/ 10169 h 33998"/>
                    <a:gd name="connsiteX42" fmla="*/ 38387 w 61194"/>
                    <a:gd name="connsiteY42" fmla="*/ 10169 h 33998"/>
                    <a:gd name="connsiteX43" fmla="*/ 38387 w 61194"/>
                    <a:gd name="connsiteY43" fmla="*/ 10169 h 33998"/>
                    <a:gd name="connsiteX44" fmla="*/ 39223 w 61194"/>
                    <a:gd name="connsiteY44" fmla="*/ 10169 h 33998"/>
                    <a:gd name="connsiteX45" fmla="*/ 39641 w 61194"/>
                    <a:gd name="connsiteY45" fmla="*/ 9667 h 33998"/>
                    <a:gd name="connsiteX46" fmla="*/ 40101 w 61194"/>
                    <a:gd name="connsiteY46" fmla="*/ 9374 h 33998"/>
                    <a:gd name="connsiteX47" fmla="*/ 40937 w 61194"/>
                    <a:gd name="connsiteY47" fmla="*/ 9709 h 33998"/>
                    <a:gd name="connsiteX48" fmla="*/ 41565 w 61194"/>
                    <a:gd name="connsiteY48" fmla="*/ 9709 h 33998"/>
                    <a:gd name="connsiteX49" fmla="*/ 42443 w 61194"/>
                    <a:gd name="connsiteY49" fmla="*/ 9709 h 33998"/>
                    <a:gd name="connsiteX50" fmla="*/ 43070 w 61194"/>
                    <a:gd name="connsiteY50" fmla="*/ 9374 h 33998"/>
                    <a:gd name="connsiteX51" fmla="*/ 43864 w 61194"/>
                    <a:gd name="connsiteY51" fmla="*/ 9960 h 33998"/>
                    <a:gd name="connsiteX52" fmla="*/ 44492 w 61194"/>
                    <a:gd name="connsiteY52" fmla="*/ 10378 h 33998"/>
                    <a:gd name="connsiteX53" fmla="*/ 45579 w 61194"/>
                    <a:gd name="connsiteY53" fmla="*/ 10588 h 33998"/>
                    <a:gd name="connsiteX54" fmla="*/ 46750 w 61194"/>
                    <a:gd name="connsiteY54" fmla="*/ 11215 h 33998"/>
                    <a:gd name="connsiteX55" fmla="*/ 48172 w 61194"/>
                    <a:gd name="connsiteY55" fmla="*/ 10671 h 33998"/>
                    <a:gd name="connsiteX56" fmla="*/ 48423 w 61194"/>
                    <a:gd name="connsiteY56" fmla="*/ 10671 h 33998"/>
                    <a:gd name="connsiteX57" fmla="*/ 48757 w 61194"/>
                    <a:gd name="connsiteY57" fmla="*/ 13015 h 33998"/>
                    <a:gd name="connsiteX58" fmla="*/ 49844 w 61194"/>
                    <a:gd name="connsiteY58" fmla="*/ 13308 h 33998"/>
                    <a:gd name="connsiteX59" fmla="*/ 50639 w 61194"/>
                    <a:gd name="connsiteY59" fmla="*/ 15944 h 33998"/>
                    <a:gd name="connsiteX60" fmla="*/ 51517 w 61194"/>
                    <a:gd name="connsiteY60" fmla="*/ 17283 h 33998"/>
                    <a:gd name="connsiteX61" fmla="*/ 51308 w 61194"/>
                    <a:gd name="connsiteY61" fmla="*/ 18915 h 33998"/>
                    <a:gd name="connsiteX62" fmla="*/ 56242 w 61194"/>
                    <a:gd name="connsiteY62" fmla="*/ 19669 h 33998"/>
                    <a:gd name="connsiteX63" fmla="*/ 60674 w 61194"/>
                    <a:gd name="connsiteY63" fmla="*/ 19208 h 33998"/>
                    <a:gd name="connsiteX64" fmla="*/ 61176 w 61194"/>
                    <a:gd name="connsiteY64" fmla="*/ 17325 h 33998"/>
                    <a:gd name="connsiteX65" fmla="*/ 58709 w 61194"/>
                    <a:gd name="connsiteY65" fmla="*/ 11257 h 33998"/>
                    <a:gd name="connsiteX66" fmla="*/ 56660 w 61194"/>
                    <a:gd name="connsiteY66" fmla="*/ 7575 h 33998"/>
                    <a:gd name="connsiteX67" fmla="*/ 54109 w 61194"/>
                    <a:gd name="connsiteY67" fmla="*/ 5231 h 33998"/>
                    <a:gd name="connsiteX68" fmla="*/ 51308 w 61194"/>
                    <a:gd name="connsiteY68" fmla="*/ 3432 h 33998"/>
                    <a:gd name="connsiteX69" fmla="*/ 50304 w 61194"/>
                    <a:gd name="connsiteY69" fmla="*/ 2134 h 33998"/>
                    <a:gd name="connsiteX70" fmla="*/ 48673 w 61194"/>
                    <a:gd name="connsiteY70" fmla="*/ 1841 h 33998"/>
                    <a:gd name="connsiteX71" fmla="*/ 47210 w 61194"/>
                    <a:gd name="connsiteY71" fmla="*/ 1548 h 33998"/>
                    <a:gd name="connsiteX72" fmla="*/ 44408 w 61194"/>
                    <a:gd name="connsiteY72" fmla="*/ 670 h 33998"/>
                    <a:gd name="connsiteX73" fmla="*/ 41607 w 61194"/>
                    <a:gd name="connsiteY73" fmla="*/ 0 h 33998"/>
                    <a:gd name="connsiteX74" fmla="*/ 39056 w 61194"/>
                    <a:gd name="connsiteY74" fmla="*/ 586 h 33998"/>
                    <a:gd name="connsiteX75" fmla="*/ 36212 w 61194"/>
                    <a:gd name="connsiteY75" fmla="*/ 586 h 33998"/>
                    <a:gd name="connsiteX76" fmla="*/ 34874 w 61194"/>
                    <a:gd name="connsiteY76" fmla="*/ 586 h 33998"/>
                    <a:gd name="connsiteX77" fmla="*/ 29522 w 61194"/>
                    <a:gd name="connsiteY77" fmla="*/ 4268 h 33998"/>
                    <a:gd name="connsiteX78" fmla="*/ 26386 w 61194"/>
                    <a:gd name="connsiteY78" fmla="*/ 7114 h 33998"/>
                    <a:gd name="connsiteX79" fmla="*/ 24629 w 61194"/>
                    <a:gd name="connsiteY79" fmla="*/ 10085 h 33998"/>
                    <a:gd name="connsiteX80" fmla="*/ 23458 w 61194"/>
                    <a:gd name="connsiteY80" fmla="*/ 13224 h 33998"/>
                    <a:gd name="connsiteX81" fmla="*/ 22455 w 61194"/>
                    <a:gd name="connsiteY81" fmla="*/ 14480 h 33998"/>
                    <a:gd name="connsiteX82" fmla="*/ 22831 w 61194"/>
                    <a:gd name="connsiteY82" fmla="*/ 14773 h 33998"/>
                    <a:gd name="connsiteX83" fmla="*/ 22831 w 61194"/>
                    <a:gd name="connsiteY83" fmla="*/ 15065 h 33998"/>
                    <a:gd name="connsiteX84" fmla="*/ 22831 w 61194"/>
                    <a:gd name="connsiteY84" fmla="*/ 15065 h 33998"/>
                    <a:gd name="connsiteX85" fmla="*/ 22622 w 61194"/>
                    <a:gd name="connsiteY85" fmla="*/ 14856 h 33998"/>
                    <a:gd name="connsiteX86" fmla="*/ 22622 w 61194"/>
                    <a:gd name="connsiteY86" fmla="*/ 14605 h 33998"/>
                    <a:gd name="connsiteX87" fmla="*/ 22622 w 61194"/>
                    <a:gd name="connsiteY87" fmla="*/ 14982 h 33998"/>
                    <a:gd name="connsiteX88" fmla="*/ 22371 w 61194"/>
                    <a:gd name="connsiteY88" fmla="*/ 14312 h 33998"/>
                    <a:gd name="connsiteX89" fmla="*/ 18190 w 61194"/>
                    <a:gd name="connsiteY89" fmla="*/ 14814 h 33998"/>
                    <a:gd name="connsiteX90" fmla="*/ 14008 w 61194"/>
                    <a:gd name="connsiteY90" fmla="*/ 15358 h 33998"/>
                    <a:gd name="connsiteX91" fmla="*/ 10872 w 61194"/>
                    <a:gd name="connsiteY91" fmla="*/ 16823 h 33998"/>
                    <a:gd name="connsiteX92" fmla="*/ 8154 w 61194"/>
                    <a:gd name="connsiteY92" fmla="*/ 18790 h 33998"/>
                    <a:gd name="connsiteX93" fmla="*/ 6607 w 61194"/>
                    <a:gd name="connsiteY93" fmla="*/ 19250 h 33998"/>
                    <a:gd name="connsiteX94" fmla="*/ 5729 w 61194"/>
                    <a:gd name="connsiteY94" fmla="*/ 20673 h 33998"/>
                    <a:gd name="connsiteX95" fmla="*/ 4892 w 61194"/>
                    <a:gd name="connsiteY95" fmla="*/ 21887 h 33998"/>
                    <a:gd name="connsiteX96" fmla="*/ 3052 w 61194"/>
                    <a:gd name="connsiteY96" fmla="*/ 24188 h 33998"/>
                    <a:gd name="connsiteX97" fmla="*/ 1380 w 61194"/>
                    <a:gd name="connsiteY97" fmla="*/ 26532 h 33998"/>
                    <a:gd name="connsiteX98" fmla="*/ 1004 w 61194"/>
                    <a:gd name="connsiteY98" fmla="*/ 29085 h 33998"/>
                    <a:gd name="connsiteX99" fmla="*/ 0 w 61194"/>
                    <a:gd name="connsiteY99" fmla="*/ 32098 h 33998"/>
                    <a:gd name="connsiteX100" fmla="*/ 1840 w 61194"/>
                    <a:gd name="connsiteY100" fmla="*/ 33604 h 33998"/>
                    <a:gd name="connsiteX101" fmla="*/ 4140 w 61194"/>
                    <a:gd name="connsiteY101" fmla="*/ 33981 h 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1194" h="33998">
                      <a:moveTo>
                        <a:pt x="7151" y="33688"/>
                      </a:moveTo>
                      <a:cubicBezTo>
                        <a:pt x="8108" y="33646"/>
                        <a:pt x="9057" y="33445"/>
                        <a:pt x="9952" y="33102"/>
                      </a:cubicBezTo>
                      <a:cubicBezTo>
                        <a:pt x="9952" y="33102"/>
                        <a:pt x="9952" y="32600"/>
                        <a:pt x="10245" y="32307"/>
                      </a:cubicBezTo>
                      <a:cubicBezTo>
                        <a:pt x="10538" y="32014"/>
                        <a:pt x="10245" y="31972"/>
                        <a:pt x="9868" y="31721"/>
                      </a:cubicBezTo>
                      <a:cubicBezTo>
                        <a:pt x="9751" y="31558"/>
                        <a:pt x="9751" y="31340"/>
                        <a:pt x="9868" y="31177"/>
                      </a:cubicBezTo>
                      <a:cubicBezTo>
                        <a:pt x="9948" y="30872"/>
                        <a:pt x="10191" y="30629"/>
                        <a:pt x="10496" y="30549"/>
                      </a:cubicBezTo>
                      <a:cubicBezTo>
                        <a:pt x="10496" y="30549"/>
                        <a:pt x="10747" y="30549"/>
                        <a:pt x="10872" y="30047"/>
                      </a:cubicBezTo>
                      <a:cubicBezTo>
                        <a:pt x="10998" y="29545"/>
                        <a:pt x="10872" y="29503"/>
                        <a:pt x="10872" y="29168"/>
                      </a:cubicBezTo>
                      <a:cubicBezTo>
                        <a:pt x="10872" y="28834"/>
                        <a:pt x="10872" y="28583"/>
                        <a:pt x="10872" y="28457"/>
                      </a:cubicBezTo>
                      <a:cubicBezTo>
                        <a:pt x="11081" y="28164"/>
                        <a:pt x="11395" y="27967"/>
                        <a:pt x="11750" y="27913"/>
                      </a:cubicBezTo>
                      <a:cubicBezTo>
                        <a:pt x="11976" y="27846"/>
                        <a:pt x="12168" y="27695"/>
                        <a:pt x="12294" y="27494"/>
                      </a:cubicBezTo>
                      <a:cubicBezTo>
                        <a:pt x="12587" y="27243"/>
                        <a:pt x="12628" y="26783"/>
                        <a:pt x="12921" y="26532"/>
                      </a:cubicBezTo>
                      <a:cubicBezTo>
                        <a:pt x="14008" y="25569"/>
                        <a:pt x="13883" y="25779"/>
                        <a:pt x="13966" y="25695"/>
                      </a:cubicBezTo>
                      <a:cubicBezTo>
                        <a:pt x="14050" y="25611"/>
                        <a:pt x="14259" y="25276"/>
                        <a:pt x="13966" y="24147"/>
                      </a:cubicBezTo>
                      <a:cubicBezTo>
                        <a:pt x="13966" y="24147"/>
                        <a:pt x="13966" y="24147"/>
                        <a:pt x="13966" y="23895"/>
                      </a:cubicBezTo>
                      <a:cubicBezTo>
                        <a:pt x="13966" y="23644"/>
                        <a:pt x="15555" y="24691"/>
                        <a:pt x="16308" y="24439"/>
                      </a:cubicBezTo>
                      <a:cubicBezTo>
                        <a:pt x="17061" y="24188"/>
                        <a:pt x="16726" y="23603"/>
                        <a:pt x="16935" y="23561"/>
                      </a:cubicBezTo>
                      <a:cubicBezTo>
                        <a:pt x="18232" y="23226"/>
                        <a:pt x="18650" y="23895"/>
                        <a:pt x="19695" y="23812"/>
                      </a:cubicBezTo>
                      <a:cubicBezTo>
                        <a:pt x="20071" y="23812"/>
                        <a:pt x="20490" y="23561"/>
                        <a:pt x="20908" y="23519"/>
                      </a:cubicBezTo>
                      <a:cubicBezTo>
                        <a:pt x="21326" y="23477"/>
                        <a:pt x="20908" y="23895"/>
                        <a:pt x="20908" y="23895"/>
                      </a:cubicBezTo>
                      <a:lnTo>
                        <a:pt x="21660" y="24147"/>
                      </a:lnTo>
                      <a:lnTo>
                        <a:pt x="23082" y="24691"/>
                      </a:lnTo>
                      <a:cubicBezTo>
                        <a:pt x="23517" y="24833"/>
                        <a:pt x="23965" y="24929"/>
                        <a:pt x="24420" y="24984"/>
                      </a:cubicBezTo>
                      <a:lnTo>
                        <a:pt x="25758" y="25904"/>
                      </a:lnTo>
                      <a:cubicBezTo>
                        <a:pt x="25934" y="26067"/>
                        <a:pt x="26210" y="26067"/>
                        <a:pt x="26386" y="25904"/>
                      </a:cubicBezTo>
                      <a:cubicBezTo>
                        <a:pt x="27180" y="26448"/>
                        <a:pt x="28016" y="27076"/>
                        <a:pt x="28936" y="27829"/>
                      </a:cubicBezTo>
                      <a:cubicBezTo>
                        <a:pt x="29651" y="28394"/>
                        <a:pt x="30408" y="28913"/>
                        <a:pt x="31195" y="29378"/>
                      </a:cubicBezTo>
                      <a:lnTo>
                        <a:pt x="32700" y="30089"/>
                      </a:lnTo>
                      <a:cubicBezTo>
                        <a:pt x="32675" y="29671"/>
                        <a:pt x="32675" y="29252"/>
                        <a:pt x="32700" y="28834"/>
                      </a:cubicBezTo>
                      <a:cubicBezTo>
                        <a:pt x="32700" y="28248"/>
                        <a:pt x="32114" y="26783"/>
                        <a:pt x="32114" y="26323"/>
                      </a:cubicBezTo>
                      <a:cubicBezTo>
                        <a:pt x="32010" y="25502"/>
                        <a:pt x="32010" y="24674"/>
                        <a:pt x="32114" y="23854"/>
                      </a:cubicBezTo>
                      <a:cubicBezTo>
                        <a:pt x="32240" y="23092"/>
                        <a:pt x="32240" y="22314"/>
                        <a:pt x="32114" y="21552"/>
                      </a:cubicBezTo>
                      <a:cubicBezTo>
                        <a:pt x="32114" y="20171"/>
                        <a:pt x="31780" y="18915"/>
                        <a:pt x="31822" y="17702"/>
                      </a:cubicBezTo>
                      <a:cubicBezTo>
                        <a:pt x="31868" y="17200"/>
                        <a:pt x="31981" y="16710"/>
                        <a:pt x="32156" y="16237"/>
                      </a:cubicBezTo>
                      <a:cubicBezTo>
                        <a:pt x="32127" y="16128"/>
                        <a:pt x="32127" y="16011"/>
                        <a:pt x="32156" y="15902"/>
                      </a:cubicBezTo>
                      <a:lnTo>
                        <a:pt x="32156" y="15902"/>
                      </a:lnTo>
                      <a:cubicBezTo>
                        <a:pt x="32156" y="15275"/>
                        <a:pt x="32156" y="15358"/>
                        <a:pt x="31320" y="14605"/>
                      </a:cubicBezTo>
                      <a:lnTo>
                        <a:pt x="31320" y="14605"/>
                      </a:lnTo>
                      <a:cubicBezTo>
                        <a:pt x="31320" y="14270"/>
                        <a:pt x="33076" y="14396"/>
                        <a:pt x="33536" y="13768"/>
                      </a:cubicBezTo>
                      <a:cubicBezTo>
                        <a:pt x="33996" y="13140"/>
                        <a:pt x="33536" y="12806"/>
                        <a:pt x="33536" y="12638"/>
                      </a:cubicBezTo>
                      <a:cubicBezTo>
                        <a:pt x="34456" y="11634"/>
                        <a:pt x="35167" y="11927"/>
                        <a:pt x="35961" y="11299"/>
                      </a:cubicBezTo>
                      <a:cubicBezTo>
                        <a:pt x="36756" y="10671"/>
                        <a:pt x="36630" y="10378"/>
                        <a:pt x="37090" y="10169"/>
                      </a:cubicBezTo>
                      <a:cubicBezTo>
                        <a:pt x="37517" y="10069"/>
                        <a:pt x="37960" y="10069"/>
                        <a:pt x="38387" y="10169"/>
                      </a:cubicBezTo>
                      <a:lnTo>
                        <a:pt x="38387" y="10169"/>
                      </a:lnTo>
                      <a:cubicBezTo>
                        <a:pt x="38387" y="10169"/>
                        <a:pt x="38930" y="10169"/>
                        <a:pt x="39223" y="10169"/>
                      </a:cubicBezTo>
                      <a:cubicBezTo>
                        <a:pt x="39516" y="10169"/>
                        <a:pt x="39474" y="9876"/>
                        <a:pt x="39641" y="9667"/>
                      </a:cubicBezTo>
                      <a:cubicBezTo>
                        <a:pt x="39809" y="9458"/>
                        <a:pt x="39934" y="9416"/>
                        <a:pt x="40101" y="9374"/>
                      </a:cubicBezTo>
                      <a:cubicBezTo>
                        <a:pt x="40411" y="9387"/>
                        <a:pt x="40707" y="9504"/>
                        <a:pt x="40937" y="9709"/>
                      </a:cubicBezTo>
                      <a:cubicBezTo>
                        <a:pt x="40937" y="9709"/>
                        <a:pt x="40937" y="9709"/>
                        <a:pt x="41565" y="9709"/>
                      </a:cubicBezTo>
                      <a:cubicBezTo>
                        <a:pt x="42192" y="9709"/>
                        <a:pt x="42066" y="9709"/>
                        <a:pt x="42443" y="9709"/>
                      </a:cubicBezTo>
                      <a:cubicBezTo>
                        <a:pt x="42819" y="9709"/>
                        <a:pt x="42903" y="9374"/>
                        <a:pt x="43070" y="9374"/>
                      </a:cubicBezTo>
                      <a:cubicBezTo>
                        <a:pt x="43237" y="9374"/>
                        <a:pt x="43614" y="9667"/>
                        <a:pt x="43864" y="9960"/>
                      </a:cubicBezTo>
                      <a:cubicBezTo>
                        <a:pt x="44115" y="10253"/>
                        <a:pt x="44283" y="10253"/>
                        <a:pt x="44492" y="10378"/>
                      </a:cubicBezTo>
                      <a:cubicBezTo>
                        <a:pt x="44701" y="10504"/>
                        <a:pt x="45244" y="10378"/>
                        <a:pt x="45579" y="10588"/>
                      </a:cubicBezTo>
                      <a:cubicBezTo>
                        <a:pt x="45989" y="10759"/>
                        <a:pt x="46378" y="10973"/>
                        <a:pt x="46750" y="11215"/>
                      </a:cubicBezTo>
                      <a:cubicBezTo>
                        <a:pt x="47335" y="11215"/>
                        <a:pt x="47252" y="11215"/>
                        <a:pt x="48172" y="10671"/>
                      </a:cubicBezTo>
                      <a:cubicBezTo>
                        <a:pt x="48172" y="10671"/>
                        <a:pt x="48381" y="10671"/>
                        <a:pt x="48423" y="10671"/>
                      </a:cubicBezTo>
                      <a:cubicBezTo>
                        <a:pt x="48464" y="10671"/>
                        <a:pt x="48423" y="12429"/>
                        <a:pt x="48757" y="13015"/>
                      </a:cubicBezTo>
                      <a:cubicBezTo>
                        <a:pt x="49091" y="13601"/>
                        <a:pt x="49719" y="13015"/>
                        <a:pt x="49844" y="13308"/>
                      </a:cubicBezTo>
                      <a:cubicBezTo>
                        <a:pt x="50639" y="14396"/>
                        <a:pt x="50221" y="15024"/>
                        <a:pt x="50639" y="15944"/>
                      </a:cubicBezTo>
                      <a:cubicBezTo>
                        <a:pt x="51057" y="16865"/>
                        <a:pt x="51391" y="16781"/>
                        <a:pt x="51517" y="17283"/>
                      </a:cubicBezTo>
                      <a:cubicBezTo>
                        <a:pt x="51554" y="17836"/>
                        <a:pt x="51483" y="18392"/>
                        <a:pt x="51308" y="18915"/>
                      </a:cubicBezTo>
                      <a:cubicBezTo>
                        <a:pt x="52892" y="19472"/>
                        <a:pt x="54565" y="19727"/>
                        <a:pt x="56242" y="19669"/>
                      </a:cubicBezTo>
                      <a:cubicBezTo>
                        <a:pt x="57735" y="19715"/>
                        <a:pt x="59223" y="19560"/>
                        <a:pt x="60674" y="19208"/>
                      </a:cubicBezTo>
                      <a:cubicBezTo>
                        <a:pt x="61051" y="19208"/>
                        <a:pt x="61260" y="18120"/>
                        <a:pt x="61176" y="17325"/>
                      </a:cubicBezTo>
                      <a:cubicBezTo>
                        <a:pt x="60699" y="15178"/>
                        <a:pt x="59867" y="13128"/>
                        <a:pt x="58709" y="11257"/>
                      </a:cubicBezTo>
                      <a:cubicBezTo>
                        <a:pt x="58228" y="9926"/>
                        <a:pt x="57538" y="8684"/>
                        <a:pt x="56660" y="7575"/>
                      </a:cubicBezTo>
                      <a:cubicBezTo>
                        <a:pt x="55878" y="6721"/>
                        <a:pt x="55025" y="5938"/>
                        <a:pt x="54109" y="5231"/>
                      </a:cubicBezTo>
                      <a:cubicBezTo>
                        <a:pt x="53273" y="4490"/>
                        <a:pt x="52328" y="3884"/>
                        <a:pt x="51308" y="3432"/>
                      </a:cubicBezTo>
                      <a:cubicBezTo>
                        <a:pt x="50973" y="3432"/>
                        <a:pt x="50848" y="2385"/>
                        <a:pt x="50304" y="2134"/>
                      </a:cubicBezTo>
                      <a:cubicBezTo>
                        <a:pt x="49752" y="2076"/>
                        <a:pt x="49209" y="1979"/>
                        <a:pt x="48673" y="1841"/>
                      </a:cubicBezTo>
                      <a:cubicBezTo>
                        <a:pt x="48130" y="1841"/>
                        <a:pt x="47586" y="1841"/>
                        <a:pt x="47210" y="1548"/>
                      </a:cubicBezTo>
                      <a:cubicBezTo>
                        <a:pt x="46311" y="1155"/>
                        <a:pt x="45370" y="862"/>
                        <a:pt x="44408" y="670"/>
                      </a:cubicBezTo>
                      <a:cubicBezTo>
                        <a:pt x="43363" y="670"/>
                        <a:pt x="42025" y="42"/>
                        <a:pt x="41607" y="0"/>
                      </a:cubicBezTo>
                      <a:cubicBezTo>
                        <a:pt x="40745" y="151"/>
                        <a:pt x="39896" y="347"/>
                        <a:pt x="39056" y="586"/>
                      </a:cubicBezTo>
                      <a:cubicBezTo>
                        <a:pt x="38111" y="494"/>
                        <a:pt x="37157" y="494"/>
                        <a:pt x="36212" y="586"/>
                      </a:cubicBezTo>
                      <a:cubicBezTo>
                        <a:pt x="35773" y="469"/>
                        <a:pt x="35313" y="469"/>
                        <a:pt x="34874" y="586"/>
                      </a:cubicBezTo>
                      <a:cubicBezTo>
                        <a:pt x="32892" y="1498"/>
                        <a:pt x="31081" y="2741"/>
                        <a:pt x="29522" y="4268"/>
                      </a:cubicBezTo>
                      <a:cubicBezTo>
                        <a:pt x="28347" y="5064"/>
                        <a:pt x="27289" y="6022"/>
                        <a:pt x="26386" y="7114"/>
                      </a:cubicBezTo>
                      <a:cubicBezTo>
                        <a:pt x="25725" y="8056"/>
                        <a:pt x="25135" y="9052"/>
                        <a:pt x="24629" y="10085"/>
                      </a:cubicBezTo>
                      <a:cubicBezTo>
                        <a:pt x="24123" y="11086"/>
                        <a:pt x="23730" y="12136"/>
                        <a:pt x="23458" y="13224"/>
                      </a:cubicBezTo>
                      <a:cubicBezTo>
                        <a:pt x="23458" y="13643"/>
                        <a:pt x="22581" y="13936"/>
                        <a:pt x="22455" y="14480"/>
                      </a:cubicBezTo>
                      <a:cubicBezTo>
                        <a:pt x="22329" y="15024"/>
                        <a:pt x="22831" y="14480"/>
                        <a:pt x="22831" y="14773"/>
                      </a:cubicBezTo>
                      <a:cubicBezTo>
                        <a:pt x="22831" y="15065"/>
                        <a:pt x="22831" y="14773"/>
                        <a:pt x="22831" y="15065"/>
                      </a:cubicBezTo>
                      <a:cubicBezTo>
                        <a:pt x="22831" y="15358"/>
                        <a:pt x="22831" y="15065"/>
                        <a:pt x="22831" y="15065"/>
                      </a:cubicBezTo>
                      <a:cubicBezTo>
                        <a:pt x="22831" y="15065"/>
                        <a:pt x="22831" y="15065"/>
                        <a:pt x="22622" y="14856"/>
                      </a:cubicBezTo>
                      <a:lnTo>
                        <a:pt x="22622" y="14605"/>
                      </a:lnTo>
                      <a:cubicBezTo>
                        <a:pt x="22635" y="14731"/>
                        <a:pt x="22635" y="14856"/>
                        <a:pt x="22622" y="14982"/>
                      </a:cubicBezTo>
                      <a:cubicBezTo>
                        <a:pt x="22518" y="14768"/>
                        <a:pt x="22434" y="14542"/>
                        <a:pt x="22371" y="14312"/>
                      </a:cubicBezTo>
                      <a:cubicBezTo>
                        <a:pt x="23333" y="14312"/>
                        <a:pt x="19862" y="14563"/>
                        <a:pt x="18190" y="14814"/>
                      </a:cubicBezTo>
                      <a:cubicBezTo>
                        <a:pt x="16777" y="14785"/>
                        <a:pt x="15367" y="14969"/>
                        <a:pt x="14008" y="15358"/>
                      </a:cubicBezTo>
                      <a:cubicBezTo>
                        <a:pt x="12921" y="15752"/>
                        <a:pt x="11871" y="16241"/>
                        <a:pt x="10872" y="16823"/>
                      </a:cubicBezTo>
                      <a:cubicBezTo>
                        <a:pt x="9873" y="17342"/>
                        <a:pt x="8957" y="18003"/>
                        <a:pt x="8154" y="18790"/>
                      </a:cubicBezTo>
                      <a:cubicBezTo>
                        <a:pt x="7819" y="19041"/>
                        <a:pt x="7025" y="18790"/>
                        <a:pt x="6607" y="19250"/>
                      </a:cubicBezTo>
                      <a:cubicBezTo>
                        <a:pt x="6343" y="19744"/>
                        <a:pt x="6051" y="20217"/>
                        <a:pt x="5729" y="20673"/>
                      </a:cubicBezTo>
                      <a:cubicBezTo>
                        <a:pt x="5352" y="21092"/>
                        <a:pt x="5185" y="21594"/>
                        <a:pt x="4892" y="21887"/>
                      </a:cubicBezTo>
                      <a:cubicBezTo>
                        <a:pt x="4215" y="22602"/>
                        <a:pt x="3600" y="23372"/>
                        <a:pt x="3052" y="24188"/>
                      </a:cubicBezTo>
                      <a:cubicBezTo>
                        <a:pt x="2467" y="25067"/>
                        <a:pt x="1547" y="26113"/>
                        <a:pt x="1380" y="26532"/>
                      </a:cubicBezTo>
                      <a:cubicBezTo>
                        <a:pt x="1192" y="27373"/>
                        <a:pt x="1066" y="28227"/>
                        <a:pt x="1004" y="29085"/>
                      </a:cubicBezTo>
                      <a:cubicBezTo>
                        <a:pt x="565" y="30051"/>
                        <a:pt x="226" y="31060"/>
                        <a:pt x="0" y="32098"/>
                      </a:cubicBezTo>
                      <a:cubicBezTo>
                        <a:pt x="0" y="32809"/>
                        <a:pt x="0" y="33102"/>
                        <a:pt x="1840" y="33604"/>
                      </a:cubicBezTo>
                      <a:cubicBezTo>
                        <a:pt x="2563" y="33918"/>
                        <a:pt x="3354" y="34048"/>
                        <a:pt x="4140" y="33981"/>
                      </a:cubicBezTo>
                      <a:close/>
                    </a:path>
                  </a:pathLst>
                </a:custGeom>
                <a:solidFill>
                  <a:schemeClr val="bg1"/>
                </a:solidFill>
                <a:ln w="3805" cap="flat">
                  <a:noFill/>
                  <a:prstDash val="solid"/>
                  <a:miter/>
                </a:ln>
              </p:spPr>
              <p:txBody>
                <a:bodyPr wrap="none" rtlCol="0" anchor="ctr"/>
                <a:lstStyle/>
                <a:p>
                  <a:endParaRPr lang="en-CA"/>
                </a:p>
              </p:txBody>
            </p:sp>
            <p:sp>
              <p:nvSpPr>
                <p:cNvPr id="367" name="Freeform 366">
                  <a:extLst>
                    <a:ext uri="{FF2B5EF4-FFF2-40B4-BE49-F238E27FC236}">
                      <a16:creationId xmlns:a16="http://schemas.microsoft.com/office/drawing/2014/main" id="{1C210C39-41F2-B647-AC23-7CF0939B03F6}"/>
                    </a:ext>
                  </a:extLst>
                </p:cNvPr>
                <p:cNvSpPr/>
                <p:nvPr/>
              </p:nvSpPr>
              <p:spPr>
                <a:xfrm>
                  <a:off x="7365707" y="3384095"/>
                  <a:ext cx="61528" cy="34294"/>
                </a:xfrm>
                <a:custGeom>
                  <a:avLst/>
                  <a:gdLst>
                    <a:gd name="connsiteX0" fmla="*/ 7318 w 61528"/>
                    <a:gd name="connsiteY0" fmla="*/ 19256 h 34294"/>
                    <a:gd name="connsiteX1" fmla="*/ 10078 w 61528"/>
                    <a:gd name="connsiteY1" fmla="*/ 18711 h 34294"/>
                    <a:gd name="connsiteX2" fmla="*/ 10370 w 61528"/>
                    <a:gd name="connsiteY2" fmla="*/ 17916 h 34294"/>
                    <a:gd name="connsiteX3" fmla="*/ 10036 w 61528"/>
                    <a:gd name="connsiteY3" fmla="*/ 17289 h 34294"/>
                    <a:gd name="connsiteX4" fmla="*/ 10036 w 61528"/>
                    <a:gd name="connsiteY4" fmla="*/ 16786 h 34294"/>
                    <a:gd name="connsiteX5" fmla="*/ 10663 w 61528"/>
                    <a:gd name="connsiteY5" fmla="*/ 16117 h 34294"/>
                    <a:gd name="connsiteX6" fmla="*/ 11081 w 61528"/>
                    <a:gd name="connsiteY6" fmla="*/ 15615 h 34294"/>
                    <a:gd name="connsiteX7" fmla="*/ 11081 w 61528"/>
                    <a:gd name="connsiteY7" fmla="*/ 14778 h 34294"/>
                    <a:gd name="connsiteX8" fmla="*/ 11081 w 61528"/>
                    <a:gd name="connsiteY8" fmla="*/ 14024 h 34294"/>
                    <a:gd name="connsiteX9" fmla="*/ 11918 w 61528"/>
                    <a:gd name="connsiteY9" fmla="*/ 13522 h 34294"/>
                    <a:gd name="connsiteX10" fmla="*/ 12503 w 61528"/>
                    <a:gd name="connsiteY10" fmla="*/ 13104 h 34294"/>
                    <a:gd name="connsiteX11" fmla="*/ 13130 w 61528"/>
                    <a:gd name="connsiteY11" fmla="*/ 12141 h 34294"/>
                    <a:gd name="connsiteX12" fmla="*/ 14176 w 61528"/>
                    <a:gd name="connsiteY12" fmla="*/ 11262 h 34294"/>
                    <a:gd name="connsiteX13" fmla="*/ 14176 w 61528"/>
                    <a:gd name="connsiteY13" fmla="*/ 9756 h 34294"/>
                    <a:gd name="connsiteX14" fmla="*/ 14176 w 61528"/>
                    <a:gd name="connsiteY14" fmla="*/ 9505 h 34294"/>
                    <a:gd name="connsiteX15" fmla="*/ 16475 w 61528"/>
                    <a:gd name="connsiteY15" fmla="*/ 10049 h 34294"/>
                    <a:gd name="connsiteX16" fmla="*/ 17145 w 61528"/>
                    <a:gd name="connsiteY16" fmla="*/ 9170 h 34294"/>
                    <a:gd name="connsiteX17" fmla="*/ 19862 w 61528"/>
                    <a:gd name="connsiteY17" fmla="*/ 9421 h 34294"/>
                    <a:gd name="connsiteX18" fmla="*/ 21117 w 61528"/>
                    <a:gd name="connsiteY18" fmla="*/ 9128 h 34294"/>
                    <a:gd name="connsiteX19" fmla="*/ 21117 w 61528"/>
                    <a:gd name="connsiteY19" fmla="*/ 9505 h 34294"/>
                    <a:gd name="connsiteX20" fmla="*/ 21912 w 61528"/>
                    <a:gd name="connsiteY20" fmla="*/ 9840 h 34294"/>
                    <a:gd name="connsiteX21" fmla="*/ 22413 w 61528"/>
                    <a:gd name="connsiteY21" fmla="*/ 9840 h 34294"/>
                    <a:gd name="connsiteX22" fmla="*/ 22790 w 61528"/>
                    <a:gd name="connsiteY22" fmla="*/ 10091 h 34294"/>
                    <a:gd name="connsiteX23" fmla="*/ 23124 w 61528"/>
                    <a:gd name="connsiteY23" fmla="*/ 9798 h 34294"/>
                    <a:gd name="connsiteX24" fmla="*/ 23668 w 61528"/>
                    <a:gd name="connsiteY24" fmla="*/ 10425 h 34294"/>
                    <a:gd name="connsiteX25" fmla="*/ 24128 w 61528"/>
                    <a:gd name="connsiteY25" fmla="*/ 10886 h 34294"/>
                    <a:gd name="connsiteX26" fmla="*/ 24964 w 61528"/>
                    <a:gd name="connsiteY26" fmla="*/ 10886 h 34294"/>
                    <a:gd name="connsiteX27" fmla="*/ 25675 w 61528"/>
                    <a:gd name="connsiteY27" fmla="*/ 10886 h 34294"/>
                    <a:gd name="connsiteX28" fmla="*/ 26177 w 61528"/>
                    <a:gd name="connsiteY28" fmla="*/ 11765 h 34294"/>
                    <a:gd name="connsiteX29" fmla="*/ 26553 w 61528"/>
                    <a:gd name="connsiteY29" fmla="*/ 12392 h 34294"/>
                    <a:gd name="connsiteX30" fmla="*/ 27431 w 61528"/>
                    <a:gd name="connsiteY30" fmla="*/ 13062 h 34294"/>
                    <a:gd name="connsiteX31" fmla="*/ 28226 w 61528"/>
                    <a:gd name="connsiteY31" fmla="*/ 14192 h 34294"/>
                    <a:gd name="connsiteX32" fmla="*/ 29731 w 61528"/>
                    <a:gd name="connsiteY32" fmla="*/ 14192 h 34294"/>
                    <a:gd name="connsiteX33" fmla="*/ 29982 w 61528"/>
                    <a:gd name="connsiteY33" fmla="*/ 14192 h 34294"/>
                    <a:gd name="connsiteX34" fmla="*/ 29271 w 61528"/>
                    <a:gd name="connsiteY34" fmla="*/ 16452 h 34294"/>
                    <a:gd name="connsiteX35" fmla="*/ 29773 w 61528"/>
                    <a:gd name="connsiteY35" fmla="*/ 16954 h 34294"/>
                    <a:gd name="connsiteX36" fmla="*/ 30233 w 61528"/>
                    <a:gd name="connsiteY36" fmla="*/ 18126 h 34294"/>
                    <a:gd name="connsiteX37" fmla="*/ 29062 w 61528"/>
                    <a:gd name="connsiteY37" fmla="*/ 27290 h 34294"/>
                    <a:gd name="connsiteX38" fmla="*/ 29062 w 61528"/>
                    <a:gd name="connsiteY38" fmla="*/ 29592 h 34294"/>
                    <a:gd name="connsiteX39" fmla="*/ 31236 w 61528"/>
                    <a:gd name="connsiteY39" fmla="*/ 28169 h 34294"/>
                    <a:gd name="connsiteX40" fmla="*/ 35000 w 61528"/>
                    <a:gd name="connsiteY40" fmla="*/ 26370 h 34294"/>
                    <a:gd name="connsiteX41" fmla="*/ 35251 w 61528"/>
                    <a:gd name="connsiteY41" fmla="*/ 26370 h 34294"/>
                    <a:gd name="connsiteX42" fmla="*/ 37843 w 61528"/>
                    <a:gd name="connsiteY42" fmla="*/ 25156 h 34294"/>
                    <a:gd name="connsiteX43" fmla="*/ 39432 w 61528"/>
                    <a:gd name="connsiteY43" fmla="*/ 24194 h 34294"/>
                    <a:gd name="connsiteX44" fmla="*/ 40436 w 61528"/>
                    <a:gd name="connsiteY44" fmla="*/ 23775 h 34294"/>
                    <a:gd name="connsiteX45" fmla="*/ 41314 w 61528"/>
                    <a:gd name="connsiteY45" fmla="*/ 24110 h 34294"/>
                    <a:gd name="connsiteX46" fmla="*/ 41899 w 61528"/>
                    <a:gd name="connsiteY46" fmla="*/ 24319 h 34294"/>
                    <a:gd name="connsiteX47" fmla="*/ 42778 w 61528"/>
                    <a:gd name="connsiteY47" fmla="*/ 24319 h 34294"/>
                    <a:gd name="connsiteX48" fmla="*/ 43446 w 61528"/>
                    <a:gd name="connsiteY48" fmla="*/ 23984 h 34294"/>
                    <a:gd name="connsiteX49" fmla="*/ 44241 w 61528"/>
                    <a:gd name="connsiteY49" fmla="*/ 24570 h 34294"/>
                    <a:gd name="connsiteX50" fmla="*/ 44826 w 61528"/>
                    <a:gd name="connsiteY50" fmla="*/ 24989 h 34294"/>
                    <a:gd name="connsiteX51" fmla="*/ 45956 w 61528"/>
                    <a:gd name="connsiteY51" fmla="*/ 25198 h 34294"/>
                    <a:gd name="connsiteX52" fmla="*/ 47126 w 61528"/>
                    <a:gd name="connsiteY52" fmla="*/ 25826 h 34294"/>
                    <a:gd name="connsiteX53" fmla="*/ 48548 w 61528"/>
                    <a:gd name="connsiteY53" fmla="*/ 25282 h 34294"/>
                    <a:gd name="connsiteX54" fmla="*/ 48548 w 61528"/>
                    <a:gd name="connsiteY54" fmla="*/ 25282 h 34294"/>
                    <a:gd name="connsiteX55" fmla="*/ 48924 w 61528"/>
                    <a:gd name="connsiteY55" fmla="*/ 27625 h 34294"/>
                    <a:gd name="connsiteX56" fmla="*/ 49970 w 61528"/>
                    <a:gd name="connsiteY56" fmla="*/ 27918 h 34294"/>
                    <a:gd name="connsiteX57" fmla="*/ 50764 w 61528"/>
                    <a:gd name="connsiteY57" fmla="*/ 30555 h 34294"/>
                    <a:gd name="connsiteX58" fmla="*/ 51642 w 61528"/>
                    <a:gd name="connsiteY58" fmla="*/ 31894 h 34294"/>
                    <a:gd name="connsiteX59" fmla="*/ 51642 w 61528"/>
                    <a:gd name="connsiteY59" fmla="*/ 33526 h 34294"/>
                    <a:gd name="connsiteX60" fmla="*/ 56535 w 61528"/>
                    <a:gd name="connsiteY60" fmla="*/ 34279 h 34294"/>
                    <a:gd name="connsiteX61" fmla="*/ 60967 w 61528"/>
                    <a:gd name="connsiteY61" fmla="*/ 33861 h 34294"/>
                    <a:gd name="connsiteX62" fmla="*/ 61469 w 61528"/>
                    <a:gd name="connsiteY62" fmla="*/ 31936 h 34294"/>
                    <a:gd name="connsiteX63" fmla="*/ 59044 w 61528"/>
                    <a:gd name="connsiteY63" fmla="*/ 25909 h 34294"/>
                    <a:gd name="connsiteX64" fmla="*/ 56995 w 61528"/>
                    <a:gd name="connsiteY64" fmla="*/ 22185 h 34294"/>
                    <a:gd name="connsiteX65" fmla="*/ 54444 w 61528"/>
                    <a:gd name="connsiteY65" fmla="*/ 19841 h 34294"/>
                    <a:gd name="connsiteX66" fmla="*/ 51642 w 61528"/>
                    <a:gd name="connsiteY66" fmla="*/ 18042 h 34294"/>
                    <a:gd name="connsiteX67" fmla="*/ 50639 w 61528"/>
                    <a:gd name="connsiteY67" fmla="*/ 16745 h 34294"/>
                    <a:gd name="connsiteX68" fmla="*/ 48966 w 61528"/>
                    <a:gd name="connsiteY68" fmla="*/ 16452 h 34294"/>
                    <a:gd name="connsiteX69" fmla="*/ 47545 w 61528"/>
                    <a:gd name="connsiteY69" fmla="*/ 16159 h 34294"/>
                    <a:gd name="connsiteX70" fmla="*/ 44701 w 61528"/>
                    <a:gd name="connsiteY70" fmla="*/ 15280 h 34294"/>
                    <a:gd name="connsiteX71" fmla="*/ 41899 w 61528"/>
                    <a:gd name="connsiteY71" fmla="*/ 14610 h 34294"/>
                    <a:gd name="connsiteX72" fmla="*/ 39390 w 61528"/>
                    <a:gd name="connsiteY72" fmla="*/ 15196 h 34294"/>
                    <a:gd name="connsiteX73" fmla="*/ 38930 w 61528"/>
                    <a:gd name="connsiteY73" fmla="*/ 15196 h 34294"/>
                    <a:gd name="connsiteX74" fmla="*/ 38930 w 61528"/>
                    <a:gd name="connsiteY74" fmla="*/ 15196 h 34294"/>
                    <a:gd name="connsiteX75" fmla="*/ 38930 w 61528"/>
                    <a:gd name="connsiteY75" fmla="*/ 14987 h 34294"/>
                    <a:gd name="connsiteX76" fmla="*/ 38930 w 61528"/>
                    <a:gd name="connsiteY76" fmla="*/ 14736 h 34294"/>
                    <a:gd name="connsiteX77" fmla="*/ 38638 w 61528"/>
                    <a:gd name="connsiteY77" fmla="*/ 15196 h 34294"/>
                    <a:gd name="connsiteX78" fmla="*/ 38345 w 61528"/>
                    <a:gd name="connsiteY78" fmla="*/ 15196 h 34294"/>
                    <a:gd name="connsiteX79" fmla="*/ 38345 w 61528"/>
                    <a:gd name="connsiteY79" fmla="*/ 14736 h 34294"/>
                    <a:gd name="connsiteX80" fmla="*/ 37969 w 61528"/>
                    <a:gd name="connsiteY80" fmla="*/ 13690 h 34294"/>
                    <a:gd name="connsiteX81" fmla="*/ 37258 w 61528"/>
                    <a:gd name="connsiteY81" fmla="*/ 12058 h 34294"/>
                    <a:gd name="connsiteX82" fmla="*/ 35502 w 61528"/>
                    <a:gd name="connsiteY82" fmla="*/ 9170 h 34294"/>
                    <a:gd name="connsiteX83" fmla="*/ 35167 w 61528"/>
                    <a:gd name="connsiteY83" fmla="*/ 7622 h 34294"/>
                    <a:gd name="connsiteX84" fmla="*/ 33787 w 61528"/>
                    <a:gd name="connsiteY84" fmla="*/ 6617 h 34294"/>
                    <a:gd name="connsiteX85" fmla="*/ 32658 w 61528"/>
                    <a:gd name="connsiteY85" fmla="*/ 5697 h 34294"/>
                    <a:gd name="connsiteX86" fmla="*/ 30526 w 61528"/>
                    <a:gd name="connsiteY86" fmla="*/ 3688 h 34294"/>
                    <a:gd name="connsiteX87" fmla="*/ 28267 w 61528"/>
                    <a:gd name="connsiteY87" fmla="*/ 1888 h 34294"/>
                    <a:gd name="connsiteX88" fmla="*/ 26260 w 61528"/>
                    <a:gd name="connsiteY88" fmla="*/ 1386 h 34294"/>
                    <a:gd name="connsiteX89" fmla="*/ 24713 w 61528"/>
                    <a:gd name="connsiteY89" fmla="*/ 298 h 34294"/>
                    <a:gd name="connsiteX90" fmla="*/ 18190 w 61528"/>
                    <a:gd name="connsiteY90" fmla="*/ 298 h 34294"/>
                    <a:gd name="connsiteX91" fmla="*/ 14008 w 61528"/>
                    <a:gd name="connsiteY91" fmla="*/ 842 h 34294"/>
                    <a:gd name="connsiteX92" fmla="*/ 10872 w 61528"/>
                    <a:gd name="connsiteY92" fmla="*/ 2349 h 34294"/>
                    <a:gd name="connsiteX93" fmla="*/ 8154 w 61528"/>
                    <a:gd name="connsiteY93" fmla="*/ 4316 h 34294"/>
                    <a:gd name="connsiteX94" fmla="*/ 6607 w 61528"/>
                    <a:gd name="connsiteY94" fmla="*/ 4734 h 34294"/>
                    <a:gd name="connsiteX95" fmla="*/ 5687 w 61528"/>
                    <a:gd name="connsiteY95" fmla="*/ 6157 h 34294"/>
                    <a:gd name="connsiteX96" fmla="*/ 4893 w 61528"/>
                    <a:gd name="connsiteY96" fmla="*/ 7412 h 34294"/>
                    <a:gd name="connsiteX97" fmla="*/ 3011 w 61528"/>
                    <a:gd name="connsiteY97" fmla="*/ 9672 h 34294"/>
                    <a:gd name="connsiteX98" fmla="*/ 1380 w 61528"/>
                    <a:gd name="connsiteY98" fmla="*/ 12016 h 34294"/>
                    <a:gd name="connsiteX99" fmla="*/ 962 w 61528"/>
                    <a:gd name="connsiteY99" fmla="*/ 14610 h 34294"/>
                    <a:gd name="connsiteX100" fmla="*/ 0 w 61528"/>
                    <a:gd name="connsiteY100" fmla="*/ 17623 h 34294"/>
                    <a:gd name="connsiteX101" fmla="*/ 1798 w 61528"/>
                    <a:gd name="connsiteY101" fmla="*/ 19088 h 34294"/>
                    <a:gd name="connsiteX102" fmla="*/ 4140 w 61528"/>
                    <a:gd name="connsiteY102" fmla="*/ 19465 h 3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1528" h="34294">
                      <a:moveTo>
                        <a:pt x="7318" y="19256"/>
                      </a:moveTo>
                      <a:cubicBezTo>
                        <a:pt x="8263" y="19247"/>
                        <a:pt x="9199" y="19063"/>
                        <a:pt x="10078" y="18711"/>
                      </a:cubicBezTo>
                      <a:cubicBezTo>
                        <a:pt x="10078" y="18711"/>
                        <a:pt x="10329" y="18209"/>
                        <a:pt x="10370" y="17916"/>
                      </a:cubicBezTo>
                      <a:cubicBezTo>
                        <a:pt x="10412" y="17623"/>
                        <a:pt x="10370" y="17540"/>
                        <a:pt x="10036" y="17289"/>
                      </a:cubicBezTo>
                      <a:cubicBezTo>
                        <a:pt x="9936" y="17138"/>
                        <a:pt x="9936" y="16937"/>
                        <a:pt x="10036" y="16786"/>
                      </a:cubicBezTo>
                      <a:cubicBezTo>
                        <a:pt x="10149" y="16489"/>
                        <a:pt x="10375" y="16251"/>
                        <a:pt x="10663" y="16117"/>
                      </a:cubicBezTo>
                      <a:cubicBezTo>
                        <a:pt x="10663" y="16117"/>
                        <a:pt x="10914" y="16117"/>
                        <a:pt x="11081" y="15615"/>
                      </a:cubicBezTo>
                      <a:cubicBezTo>
                        <a:pt x="11248" y="15113"/>
                        <a:pt x="11081" y="15113"/>
                        <a:pt x="11081" y="14778"/>
                      </a:cubicBezTo>
                      <a:cubicBezTo>
                        <a:pt x="11081" y="14443"/>
                        <a:pt x="11081" y="14192"/>
                        <a:pt x="11081" y="14024"/>
                      </a:cubicBezTo>
                      <a:cubicBezTo>
                        <a:pt x="11081" y="13857"/>
                        <a:pt x="11541" y="13648"/>
                        <a:pt x="11918" y="13522"/>
                      </a:cubicBezTo>
                      <a:cubicBezTo>
                        <a:pt x="12152" y="13451"/>
                        <a:pt x="12357" y="13305"/>
                        <a:pt x="12503" y="13104"/>
                      </a:cubicBezTo>
                      <a:cubicBezTo>
                        <a:pt x="12796" y="12811"/>
                        <a:pt x="12796" y="12392"/>
                        <a:pt x="13130" y="12141"/>
                      </a:cubicBezTo>
                      <a:cubicBezTo>
                        <a:pt x="13444" y="11807"/>
                        <a:pt x="13791" y="11514"/>
                        <a:pt x="14176" y="11262"/>
                      </a:cubicBezTo>
                      <a:cubicBezTo>
                        <a:pt x="14468" y="10760"/>
                        <a:pt x="14426" y="10844"/>
                        <a:pt x="14176" y="9756"/>
                      </a:cubicBezTo>
                      <a:cubicBezTo>
                        <a:pt x="14176" y="9756"/>
                        <a:pt x="14176" y="9505"/>
                        <a:pt x="14176" y="9505"/>
                      </a:cubicBezTo>
                      <a:cubicBezTo>
                        <a:pt x="14176" y="9505"/>
                        <a:pt x="15765" y="10300"/>
                        <a:pt x="16475" y="10049"/>
                      </a:cubicBezTo>
                      <a:cubicBezTo>
                        <a:pt x="17186" y="9798"/>
                        <a:pt x="16894" y="9212"/>
                        <a:pt x="17145" y="9170"/>
                      </a:cubicBezTo>
                      <a:cubicBezTo>
                        <a:pt x="18441" y="8835"/>
                        <a:pt x="18859" y="9463"/>
                        <a:pt x="19862" y="9421"/>
                      </a:cubicBezTo>
                      <a:cubicBezTo>
                        <a:pt x="20866" y="9379"/>
                        <a:pt x="20657" y="9170"/>
                        <a:pt x="21117" y="9128"/>
                      </a:cubicBezTo>
                      <a:cubicBezTo>
                        <a:pt x="21577" y="9086"/>
                        <a:pt x="21117" y="9505"/>
                        <a:pt x="21117" y="9505"/>
                      </a:cubicBezTo>
                      <a:cubicBezTo>
                        <a:pt x="21117" y="9505"/>
                        <a:pt x="21577" y="9756"/>
                        <a:pt x="21912" y="9840"/>
                      </a:cubicBezTo>
                      <a:cubicBezTo>
                        <a:pt x="22246" y="9923"/>
                        <a:pt x="22204" y="9840"/>
                        <a:pt x="22413" y="9840"/>
                      </a:cubicBezTo>
                      <a:lnTo>
                        <a:pt x="22790" y="10091"/>
                      </a:lnTo>
                      <a:cubicBezTo>
                        <a:pt x="22790" y="10091"/>
                        <a:pt x="22790" y="10091"/>
                        <a:pt x="23124" y="9798"/>
                      </a:cubicBezTo>
                      <a:cubicBezTo>
                        <a:pt x="23358" y="9957"/>
                        <a:pt x="23542" y="10174"/>
                        <a:pt x="23668" y="10425"/>
                      </a:cubicBezTo>
                      <a:cubicBezTo>
                        <a:pt x="23764" y="10626"/>
                        <a:pt x="23927" y="10790"/>
                        <a:pt x="24128" y="10886"/>
                      </a:cubicBezTo>
                      <a:cubicBezTo>
                        <a:pt x="24408" y="10857"/>
                        <a:pt x="24684" y="10857"/>
                        <a:pt x="24964" y="10886"/>
                      </a:cubicBezTo>
                      <a:cubicBezTo>
                        <a:pt x="24964" y="10886"/>
                        <a:pt x="25591" y="10886"/>
                        <a:pt x="25675" y="10886"/>
                      </a:cubicBezTo>
                      <a:cubicBezTo>
                        <a:pt x="25934" y="11116"/>
                        <a:pt x="26114" y="11426"/>
                        <a:pt x="26177" y="11765"/>
                      </a:cubicBezTo>
                      <a:cubicBezTo>
                        <a:pt x="26206" y="12020"/>
                        <a:pt x="26344" y="12246"/>
                        <a:pt x="26553" y="12392"/>
                      </a:cubicBezTo>
                      <a:cubicBezTo>
                        <a:pt x="26804" y="12685"/>
                        <a:pt x="27180" y="12769"/>
                        <a:pt x="27431" y="13062"/>
                      </a:cubicBezTo>
                      <a:cubicBezTo>
                        <a:pt x="28351" y="14234"/>
                        <a:pt x="28142" y="14066"/>
                        <a:pt x="28226" y="14192"/>
                      </a:cubicBezTo>
                      <a:cubicBezTo>
                        <a:pt x="28309" y="14317"/>
                        <a:pt x="28644" y="14443"/>
                        <a:pt x="29731" y="14192"/>
                      </a:cubicBezTo>
                      <a:lnTo>
                        <a:pt x="29982" y="14192"/>
                      </a:lnTo>
                      <a:cubicBezTo>
                        <a:pt x="29982" y="14527"/>
                        <a:pt x="29062" y="15698"/>
                        <a:pt x="29271" y="16452"/>
                      </a:cubicBezTo>
                      <a:cubicBezTo>
                        <a:pt x="29480" y="17205"/>
                        <a:pt x="29271" y="16452"/>
                        <a:pt x="29773" y="16954"/>
                      </a:cubicBezTo>
                      <a:cubicBezTo>
                        <a:pt x="30275" y="17456"/>
                        <a:pt x="30275" y="17749"/>
                        <a:pt x="30233" y="18126"/>
                      </a:cubicBezTo>
                      <a:cubicBezTo>
                        <a:pt x="30233" y="21683"/>
                        <a:pt x="29313" y="23901"/>
                        <a:pt x="29062" y="27290"/>
                      </a:cubicBezTo>
                      <a:cubicBezTo>
                        <a:pt x="28970" y="28056"/>
                        <a:pt x="28970" y="28826"/>
                        <a:pt x="29062" y="29592"/>
                      </a:cubicBezTo>
                      <a:cubicBezTo>
                        <a:pt x="29815" y="29090"/>
                        <a:pt x="30567" y="28546"/>
                        <a:pt x="31236" y="28169"/>
                      </a:cubicBezTo>
                      <a:cubicBezTo>
                        <a:pt x="31905" y="27793"/>
                        <a:pt x="33913" y="26872"/>
                        <a:pt x="35000" y="26370"/>
                      </a:cubicBezTo>
                      <a:cubicBezTo>
                        <a:pt x="35079" y="26407"/>
                        <a:pt x="35171" y="26407"/>
                        <a:pt x="35251" y="26370"/>
                      </a:cubicBezTo>
                      <a:lnTo>
                        <a:pt x="37843" y="25156"/>
                      </a:lnTo>
                      <a:cubicBezTo>
                        <a:pt x="38395" y="24872"/>
                        <a:pt x="38926" y="24549"/>
                        <a:pt x="39432" y="24194"/>
                      </a:cubicBezTo>
                      <a:cubicBezTo>
                        <a:pt x="39725" y="23968"/>
                        <a:pt x="40068" y="23821"/>
                        <a:pt x="40436" y="23775"/>
                      </a:cubicBezTo>
                      <a:cubicBezTo>
                        <a:pt x="40762" y="23771"/>
                        <a:pt x="41071" y="23892"/>
                        <a:pt x="41314" y="24110"/>
                      </a:cubicBezTo>
                      <a:cubicBezTo>
                        <a:pt x="41469" y="24261"/>
                        <a:pt x="41682" y="24336"/>
                        <a:pt x="41899" y="24319"/>
                      </a:cubicBezTo>
                      <a:cubicBezTo>
                        <a:pt x="42150" y="24319"/>
                        <a:pt x="42443" y="24319"/>
                        <a:pt x="42778" y="24319"/>
                      </a:cubicBezTo>
                      <a:cubicBezTo>
                        <a:pt x="43112" y="24319"/>
                        <a:pt x="43279" y="23984"/>
                        <a:pt x="43446" y="23984"/>
                      </a:cubicBezTo>
                      <a:cubicBezTo>
                        <a:pt x="43614" y="23984"/>
                        <a:pt x="43990" y="24277"/>
                        <a:pt x="44241" y="24570"/>
                      </a:cubicBezTo>
                      <a:cubicBezTo>
                        <a:pt x="44492" y="24863"/>
                        <a:pt x="44659" y="24863"/>
                        <a:pt x="44826" y="24989"/>
                      </a:cubicBezTo>
                      <a:cubicBezTo>
                        <a:pt x="44994" y="25114"/>
                        <a:pt x="45579" y="24989"/>
                        <a:pt x="45956" y="25198"/>
                      </a:cubicBezTo>
                      <a:cubicBezTo>
                        <a:pt x="47252" y="25826"/>
                        <a:pt x="46959" y="25784"/>
                        <a:pt x="47126" y="25826"/>
                      </a:cubicBezTo>
                      <a:cubicBezTo>
                        <a:pt x="47293" y="25868"/>
                        <a:pt x="47586" y="25826"/>
                        <a:pt x="48548" y="25282"/>
                      </a:cubicBezTo>
                      <a:cubicBezTo>
                        <a:pt x="48548" y="25282"/>
                        <a:pt x="48548" y="25282"/>
                        <a:pt x="48548" y="25282"/>
                      </a:cubicBezTo>
                      <a:cubicBezTo>
                        <a:pt x="48548" y="25282"/>
                        <a:pt x="48548" y="27039"/>
                        <a:pt x="48924" y="27625"/>
                      </a:cubicBezTo>
                      <a:cubicBezTo>
                        <a:pt x="49301" y="28211"/>
                        <a:pt x="49844" y="27625"/>
                        <a:pt x="49970" y="27918"/>
                      </a:cubicBezTo>
                      <a:cubicBezTo>
                        <a:pt x="50764" y="29006"/>
                        <a:pt x="50346" y="29634"/>
                        <a:pt x="50764" y="30555"/>
                      </a:cubicBezTo>
                      <a:cubicBezTo>
                        <a:pt x="51182" y="31475"/>
                        <a:pt x="51517" y="31392"/>
                        <a:pt x="51642" y="31894"/>
                      </a:cubicBezTo>
                      <a:cubicBezTo>
                        <a:pt x="51726" y="32434"/>
                        <a:pt x="51726" y="32986"/>
                        <a:pt x="51642" y="33526"/>
                      </a:cubicBezTo>
                      <a:cubicBezTo>
                        <a:pt x="53206" y="34108"/>
                        <a:pt x="54870" y="34363"/>
                        <a:pt x="56535" y="34279"/>
                      </a:cubicBezTo>
                      <a:cubicBezTo>
                        <a:pt x="58023" y="34317"/>
                        <a:pt x="59512" y="34179"/>
                        <a:pt x="60967" y="33861"/>
                      </a:cubicBezTo>
                      <a:cubicBezTo>
                        <a:pt x="61448" y="33346"/>
                        <a:pt x="61636" y="32622"/>
                        <a:pt x="61469" y="31936"/>
                      </a:cubicBezTo>
                      <a:cubicBezTo>
                        <a:pt x="61017" y="29801"/>
                        <a:pt x="60194" y="27763"/>
                        <a:pt x="59044" y="25909"/>
                      </a:cubicBezTo>
                      <a:cubicBezTo>
                        <a:pt x="58550" y="24574"/>
                        <a:pt x="57860" y="23319"/>
                        <a:pt x="56995" y="22185"/>
                      </a:cubicBezTo>
                      <a:cubicBezTo>
                        <a:pt x="56284" y="21390"/>
                        <a:pt x="55322" y="20636"/>
                        <a:pt x="54444" y="19841"/>
                      </a:cubicBezTo>
                      <a:cubicBezTo>
                        <a:pt x="53604" y="19109"/>
                        <a:pt x="52658" y="18502"/>
                        <a:pt x="51642" y="18042"/>
                      </a:cubicBezTo>
                      <a:cubicBezTo>
                        <a:pt x="51266" y="17833"/>
                        <a:pt x="51182" y="16996"/>
                        <a:pt x="50639" y="16745"/>
                      </a:cubicBezTo>
                      <a:cubicBezTo>
                        <a:pt x="50074" y="16707"/>
                        <a:pt x="49510" y="16606"/>
                        <a:pt x="48966" y="16452"/>
                      </a:cubicBezTo>
                      <a:cubicBezTo>
                        <a:pt x="48498" y="16326"/>
                        <a:pt x="48025" y="16230"/>
                        <a:pt x="47545" y="16159"/>
                      </a:cubicBezTo>
                      <a:cubicBezTo>
                        <a:pt x="46624" y="15786"/>
                        <a:pt x="45671" y="15493"/>
                        <a:pt x="44701" y="15280"/>
                      </a:cubicBezTo>
                      <a:cubicBezTo>
                        <a:pt x="43697" y="15071"/>
                        <a:pt x="42359" y="14652"/>
                        <a:pt x="41899" y="14610"/>
                      </a:cubicBezTo>
                      <a:cubicBezTo>
                        <a:pt x="41050" y="14744"/>
                        <a:pt x="40210" y="14941"/>
                        <a:pt x="39390" y="15196"/>
                      </a:cubicBezTo>
                      <a:lnTo>
                        <a:pt x="38930" y="15196"/>
                      </a:lnTo>
                      <a:lnTo>
                        <a:pt x="38930" y="15196"/>
                      </a:lnTo>
                      <a:cubicBezTo>
                        <a:pt x="38914" y="15129"/>
                        <a:pt x="38914" y="15054"/>
                        <a:pt x="38930" y="14987"/>
                      </a:cubicBezTo>
                      <a:cubicBezTo>
                        <a:pt x="38914" y="14903"/>
                        <a:pt x="38914" y="14820"/>
                        <a:pt x="38930" y="14736"/>
                      </a:cubicBezTo>
                      <a:lnTo>
                        <a:pt x="38638" y="15196"/>
                      </a:lnTo>
                      <a:cubicBezTo>
                        <a:pt x="38638" y="15405"/>
                        <a:pt x="38345" y="15447"/>
                        <a:pt x="38345" y="15196"/>
                      </a:cubicBezTo>
                      <a:cubicBezTo>
                        <a:pt x="38345" y="14945"/>
                        <a:pt x="38554" y="14861"/>
                        <a:pt x="38345" y="14736"/>
                      </a:cubicBezTo>
                      <a:cubicBezTo>
                        <a:pt x="38136" y="14610"/>
                        <a:pt x="38345" y="14234"/>
                        <a:pt x="37969" y="13690"/>
                      </a:cubicBezTo>
                      <a:cubicBezTo>
                        <a:pt x="37592" y="13146"/>
                        <a:pt x="37467" y="12602"/>
                        <a:pt x="37258" y="12058"/>
                      </a:cubicBezTo>
                      <a:cubicBezTo>
                        <a:pt x="36802" y="11024"/>
                        <a:pt x="36212" y="10053"/>
                        <a:pt x="35502" y="9170"/>
                      </a:cubicBezTo>
                      <a:cubicBezTo>
                        <a:pt x="35502" y="8835"/>
                        <a:pt x="35502" y="8082"/>
                        <a:pt x="35167" y="7622"/>
                      </a:cubicBezTo>
                      <a:cubicBezTo>
                        <a:pt x="34832" y="7161"/>
                        <a:pt x="34373" y="7245"/>
                        <a:pt x="33787" y="6617"/>
                      </a:cubicBezTo>
                      <a:cubicBezTo>
                        <a:pt x="33202" y="5990"/>
                        <a:pt x="32951" y="5990"/>
                        <a:pt x="32658" y="5697"/>
                      </a:cubicBezTo>
                      <a:cubicBezTo>
                        <a:pt x="31997" y="4977"/>
                        <a:pt x="31282" y="4303"/>
                        <a:pt x="30526" y="3688"/>
                      </a:cubicBezTo>
                      <a:cubicBezTo>
                        <a:pt x="29647" y="3102"/>
                        <a:pt x="28686" y="2056"/>
                        <a:pt x="28267" y="1888"/>
                      </a:cubicBezTo>
                      <a:cubicBezTo>
                        <a:pt x="27632" y="1608"/>
                        <a:pt x="26955" y="1441"/>
                        <a:pt x="26260" y="1386"/>
                      </a:cubicBezTo>
                      <a:cubicBezTo>
                        <a:pt x="26260" y="968"/>
                        <a:pt x="25466" y="466"/>
                        <a:pt x="24713" y="298"/>
                      </a:cubicBezTo>
                      <a:cubicBezTo>
                        <a:pt x="22555" y="-99"/>
                        <a:pt x="20348" y="-99"/>
                        <a:pt x="18190" y="298"/>
                      </a:cubicBezTo>
                      <a:cubicBezTo>
                        <a:pt x="16777" y="265"/>
                        <a:pt x="15367" y="445"/>
                        <a:pt x="14008" y="842"/>
                      </a:cubicBezTo>
                      <a:cubicBezTo>
                        <a:pt x="12925" y="1256"/>
                        <a:pt x="11876" y="1763"/>
                        <a:pt x="10872" y="2349"/>
                      </a:cubicBezTo>
                      <a:cubicBezTo>
                        <a:pt x="9869" y="2855"/>
                        <a:pt x="8949" y="3520"/>
                        <a:pt x="8154" y="4316"/>
                      </a:cubicBezTo>
                      <a:cubicBezTo>
                        <a:pt x="7820" y="4567"/>
                        <a:pt x="7025" y="4316"/>
                        <a:pt x="6607" y="4734"/>
                      </a:cubicBezTo>
                      <a:cubicBezTo>
                        <a:pt x="6348" y="5236"/>
                        <a:pt x="6042" y="5713"/>
                        <a:pt x="5687" y="6157"/>
                      </a:cubicBezTo>
                      <a:cubicBezTo>
                        <a:pt x="5398" y="6559"/>
                        <a:pt x="5131" y="6977"/>
                        <a:pt x="4893" y="7412"/>
                      </a:cubicBezTo>
                      <a:cubicBezTo>
                        <a:pt x="4215" y="8124"/>
                        <a:pt x="3588" y="8877"/>
                        <a:pt x="3011" y="9672"/>
                      </a:cubicBezTo>
                      <a:cubicBezTo>
                        <a:pt x="2467" y="10551"/>
                        <a:pt x="1547" y="11639"/>
                        <a:pt x="1380" y="12016"/>
                      </a:cubicBezTo>
                      <a:cubicBezTo>
                        <a:pt x="1213" y="12392"/>
                        <a:pt x="1171" y="13773"/>
                        <a:pt x="962" y="14610"/>
                      </a:cubicBezTo>
                      <a:cubicBezTo>
                        <a:pt x="523" y="15573"/>
                        <a:pt x="201" y="16586"/>
                        <a:pt x="0" y="17623"/>
                      </a:cubicBezTo>
                      <a:cubicBezTo>
                        <a:pt x="0" y="18335"/>
                        <a:pt x="0" y="18586"/>
                        <a:pt x="1798" y="19088"/>
                      </a:cubicBezTo>
                      <a:cubicBezTo>
                        <a:pt x="2526" y="19435"/>
                        <a:pt x="3341" y="19569"/>
                        <a:pt x="4140" y="19465"/>
                      </a:cubicBezTo>
                      <a:close/>
                    </a:path>
                  </a:pathLst>
                </a:custGeom>
                <a:solidFill>
                  <a:schemeClr val="bg1"/>
                </a:solidFill>
                <a:ln w="3805" cap="flat">
                  <a:noFill/>
                  <a:prstDash val="solid"/>
                  <a:miter/>
                </a:ln>
              </p:spPr>
              <p:txBody>
                <a:bodyPr wrap="none" rtlCol="0" anchor="ctr"/>
                <a:lstStyle/>
                <a:p>
                  <a:endParaRPr lang="en-CA"/>
                </a:p>
              </p:txBody>
            </p:sp>
          </p:grpSp>
          <p:grpSp>
            <p:nvGrpSpPr>
              <p:cNvPr id="368" name="Graphic 207">
                <a:extLst>
                  <a:ext uri="{FF2B5EF4-FFF2-40B4-BE49-F238E27FC236}">
                    <a16:creationId xmlns:a16="http://schemas.microsoft.com/office/drawing/2014/main" id="{94502E70-333D-FA45-888E-44FF02C143A5}"/>
                  </a:ext>
                </a:extLst>
              </p:cNvPr>
              <p:cNvGrpSpPr/>
              <p:nvPr/>
            </p:nvGrpSpPr>
            <p:grpSpPr>
              <a:xfrm>
                <a:off x="7185131" y="3186525"/>
                <a:ext cx="199080" cy="253792"/>
                <a:chOff x="7185131" y="3186525"/>
                <a:chExt cx="199080" cy="253792"/>
              </a:xfrm>
              <a:solidFill>
                <a:srgbClr val="FFFFFF"/>
              </a:solidFill>
            </p:grpSpPr>
            <p:grpSp>
              <p:nvGrpSpPr>
                <p:cNvPr id="369" name="Graphic 207">
                  <a:extLst>
                    <a:ext uri="{FF2B5EF4-FFF2-40B4-BE49-F238E27FC236}">
                      <a16:creationId xmlns:a16="http://schemas.microsoft.com/office/drawing/2014/main" id="{94502E70-333D-FA45-888E-44FF02C143A5}"/>
                    </a:ext>
                  </a:extLst>
                </p:cNvPr>
                <p:cNvGrpSpPr/>
                <p:nvPr/>
              </p:nvGrpSpPr>
              <p:grpSpPr>
                <a:xfrm>
                  <a:off x="7185131" y="3186525"/>
                  <a:ext cx="199080" cy="219637"/>
                  <a:chOff x="7185131" y="3186525"/>
                  <a:chExt cx="199080" cy="219637"/>
                </a:xfrm>
                <a:solidFill>
                  <a:srgbClr val="FFFFFF"/>
                </a:solidFill>
              </p:grpSpPr>
              <p:sp>
                <p:nvSpPr>
                  <p:cNvPr id="370" name="Freeform 369">
                    <a:extLst>
                      <a:ext uri="{FF2B5EF4-FFF2-40B4-BE49-F238E27FC236}">
                        <a16:creationId xmlns:a16="http://schemas.microsoft.com/office/drawing/2014/main" id="{7E63A8F6-7B3D-6343-903F-F347A33D9295}"/>
                      </a:ext>
                    </a:extLst>
                  </p:cNvPr>
                  <p:cNvSpPr/>
                  <p:nvPr/>
                </p:nvSpPr>
                <p:spPr>
                  <a:xfrm>
                    <a:off x="7189507" y="3191639"/>
                    <a:ext cx="172069" cy="210339"/>
                  </a:xfrm>
                  <a:custGeom>
                    <a:avLst/>
                    <a:gdLst>
                      <a:gd name="connsiteX0" fmla="*/ 144253 w 172069"/>
                      <a:gd name="connsiteY0" fmla="*/ 77964 h 210339"/>
                      <a:gd name="connsiteX1" fmla="*/ 153035 w 172069"/>
                      <a:gd name="connsiteY1" fmla="*/ 57416 h 210339"/>
                      <a:gd name="connsiteX2" fmla="*/ 124433 w 172069"/>
                      <a:gd name="connsiteY2" fmla="*/ 28708 h 210339"/>
                      <a:gd name="connsiteX3" fmla="*/ 124349 w 172069"/>
                      <a:gd name="connsiteY3" fmla="*/ 28708 h 210339"/>
                      <a:gd name="connsiteX4" fmla="*/ 114732 w 172069"/>
                      <a:gd name="connsiteY4" fmla="*/ 30424 h 210339"/>
                      <a:gd name="connsiteX5" fmla="*/ 114732 w 172069"/>
                      <a:gd name="connsiteY5" fmla="*/ 28708 h 210339"/>
                      <a:gd name="connsiteX6" fmla="*/ 86046 w 172069"/>
                      <a:gd name="connsiteY6" fmla="*/ 0 h 210339"/>
                      <a:gd name="connsiteX7" fmla="*/ 57361 w 172069"/>
                      <a:gd name="connsiteY7" fmla="*/ 28708 h 210339"/>
                      <a:gd name="connsiteX8" fmla="*/ 59117 w 172069"/>
                      <a:gd name="connsiteY8" fmla="*/ 38375 h 210339"/>
                      <a:gd name="connsiteX9" fmla="*/ 57361 w 172069"/>
                      <a:gd name="connsiteY9" fmla="*/ 38375 h 210339"/>
                      <a:gd name="connsiteX10" fmla="*/ 28704 w 172069"/>
                      <a:gd name="connsiteY10" fmla="*/ 67029 h 210339"/>
                      <a:gd name="connsiteX11" fmla="*/ 36160 w 172069"/>
                      <a:gd name="connsiteY11" fmla="*/ 86333 h 210339"/>
                      <a:gd name="connsiteX12" fmla="*/ 57 w 172069"/>
                      <a:gd name="connsiteY12" fmla="*/ 126592 h 210339"/>
                      <a:gd name="connsiteX13" fmla="*/ 30139 w 172069"/>
                      <a:gd name="connsiteY13" fmla="*/ 161912 h 210339"/>
                      <a:gd name="connsiteX14" fmla="*/ 28717 w 172069"/>
                      <a:gd name="connsiteY14" fmla="*/ 172332 h 210339"/>
                      <a:gd name="connsiteX15" fmla="*/ 67095 w 172069"/>
                      <a:gd name="connsiteY15" fmla="*/ 210339 h 210339"/>
                      <a:gd name="connsiteX16" fmla="*/ 90855 w 172069"/>
                      <a:gd name="connsiteY16" fmla="*/ 201877 h 210339"/>
                      <a:gd name="connsiteX17" fmla="*/ 144592 w 172069"/>
                      <a:gd name="connsiteY17" fmla="*/ 196077 h 210339"/>
                      <a:gd name="connsiteX18" fmla="*/ 146511 w 172069"/>
                      <a:gd name="connsiteY18" fmla="*/ 150696 h 210339"/>
                      <a:gd name="connsiteX19" fmla="*/ 169899 w 172069"/>
                      <a:gd name="connsiteY19" fmla="*/ 101930 h 210339"/>
                      <a:gd name="connsiteX20" fmla="*/ 144212 w 172069"/>
                      <a:gd name="connsiteY20" fmla="*/ 77796 h 21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069" h="210339">
                        <a:moveTo>
                          <a:pt x="144253" y="77964"/>
                        </a:moveTo>
                        <a:cubicBezTo>
                          <a:pt x="149902" y="72632"/>
                          <a:pt x="153085" y="65187"/>
                          <a:pt x="153035" y="57416"/>
                        </a:cubicBezTo>
                        <a:cubicBezTo>
                          <a:pt x="153060" y="41585"/>
                          <a:pt x="140251" y="28733"/>
                          <a:pt x="124433" y="28708"/>
                        </a:cubicBezTo>
                        <a:cubicBezTo>
                          <a:pt x="124403" y="28708"/>
                          <a:pt x="124378" y="28708"/>
                          <a:pt x="124349" y="28708"/>
                        </a:cubicBezTo>
                        <a:cubicBezTo>
                          <a:pt x="121066" y="28687"/>
                          <a:pt x="117805" y="29269"/>
                          <a:pt x="114732" y="30424"/>
                        </a:cubicBezTo>
                        <a:cubicBezTo>
                          <a:pt x="114773" y="29855"/>
                          <a:pt x="114773" y="29277"/>
                          <a:pt x="114732" y="28708"/>
                        </a:cubicBezTo>
                        <a:cubicBezTo>
                          <a:pt x="114732" y="12852"/>
                          <a:pt x="101890" y="0"/>
                          <a:pt x="86046" y="0"/>
                        </a:cubicBezTo>
                        <a:cubicBezTo>
                          <a:pt x="70202" y="0"/>
                          <a:pt x="57361" y="12852"/>
                          <a:pt x="57361" y="28708"/>
                        </a:cubicBezTo>
                        <a:cubicBezTo>
                          <a:pt x="57335" y="32014"/>
                          <a:pt x="57929" y="35291"/>
                          <a:pt x="59117" y="38375"/>
                        </a:cubicBezTo>
                        <a:cubicBezTo>
                          <a:pt x="58531" y="38312"/>
                          <a:pt x="57946" y="38312"/>
                          <a:pt x="57361" y="38375"/>
                        </a:cubicBezTo>
                        <a:cubicBezTo>
                          <a:pt x="41542" y="38367"/>
                          <a:pt x="28713" y="51193"/>
                          <a:pt x="28704" y="67029"/>
                        </a:cubicBezTo>
                        <a:cubicBezTo>
                          <a:pt x="28700" y="74168"/>
                          <a:pt x="31360" y="81052"/>
                          <a:pt x="36160" y="86333"/>
                        </a:cubicBezTo>
                        <a:cubicBezTo>
                          <a:pt x="15085" y="87472"/>
                          <a:pt x="-1081" y="105496"/>
                          <a:pt x="57" y="126592"/>
                        </a:cubicBezTo>
                        <a:cubicBezTo>
                          <a:pt x="985" y="143804"/>
                          <a:pt x="13304" y="158267"/>
                          <a:pt x="30139" y="161912"/>
                        </a:cubicBezTo>
                        <a:cubicBezTo>
                          <a:pt x="29177" y="165302"/>
                          <a:pt x="28696" y="168808"/>
                          <a:pt x="28717" y="172332"/>
                        </a:cubicBezTo>
                        <a:cubicBezTo>
                          <a:pt x="28830" y="193432"/>
                          <a:pt x="46012" y="210448"/>
                          <a:pt x="67095" y="210339"/>
                        </a:cubicBezTo>
                        <a:cubicBezTo>
                          <a:pt x="75743" y="210293"/>
                          <a:pt x="84123" y="207309"/>
                          <a:pt x="90855" y="201877"/>
                        </a:cubicBezTo>
                        <a:cubicBezTo>
                          <a:pt x="107293" y="215126"/>
                          <a:pt x="131353" y="212532"/>
                          <a:pt x="144592" y="196077"/>
                        </a:cubicBezTo>
                        <a:cubicBezTo>
                          <a:pt x="155109" y="183008"/>
                          <a:pt x="155886" y="164607"/>
                          <a:pt x="146511" y="150696"/>
                        </a:cubicBezTo>
                        <a:cubicBezTo>
                          <a:pt x="166424" y="143691"/>
                          <a:pt x="176894" y="121859"/>
                          <a:pt x="169899" y="101930"/>
                        </a:cubicBezTo>
                        <a:cubicBezTo>
                          <a:pt x="165772" y="90179"/>
                          <a:pt x="156188" y="81178"/>
                          <a:pt x="144212" y="77796"/>
                        </a:cubicBezTo>
                        <a:close/>
                      </a:path>
                    </a:pathLst>
                  </a:custGeom>
                  <a:solidFill>
                    <a:schemeClr val="bg1"/>
                  </a:solidFill>
                  <a:ln w="3805" cap="flat">
                    <a:noFill/>
                    <a:prstDash val="solid"/>
                    <a:miter/>
                  </a:ln>
                </p:spPr>
                <p:txBody>
                  <a:bodyPr wrap="none" rtlCol="0" anchor="ctr"/>
                  <a:lstStyle/>
                  <a:p>
                    <a:endParaRPr lang="en-CA"/>
                  </a:p>
                </p:txBody>
              </p:sp>
              <p:sp>
                <p:nvSpPr>
                  <p:cNvPr id="371" name="Freeform 370">
                    <a:extLst>
                      <a:ext uri="{FF2B5EF4-FFF2-40B4-BE49-F238E27FC236}">
                        <a16:creationId xmlns:a16="http://schemas.microsoft.com/office/drawing/2014/main" id="{7D8F969E-BDF9-F341-82AB-B4615259E7DE}"/>
                      </a:ext>
                    </a:extLst>
                  </p:cNvPr>
                  <p:cNvSpPr/>
                  <p:nvPr/>
                </p:nvSpPr>
                <p:spPr>
                  <a:xfrm>
                    <a:off x="7185131" y="3186525"/>
                    <a:ext cx="181412" cy="219637"/>
                  </a:xfrm>
                  <a:custGeom>
                    <a:avLst/>
                    <a:gdLst>
                      <a:gd name="connsiteX0" fmla="*/ 148253 w 181412"/>
                      <a:gd name="connsiteY0" fmla="*/ 85171 h 219637"/>
                      <a:gd name="connsiteX1" fmla="*/ 150302 w 181412"/>
                      <a:gd name="connsiteY1" fmla="*/ 88770 h 219637"/>
                      <a:gd name="connsiteX2" fmla="*/ 154023 w 181412"/>
                      <a:gd name="connsiteY2" fmla="*/ 90737 h 219637"/>
                      <a:gd name="connsiteX3" fmla="*/ 156616 w 181412"/>
                      <a:gd name="connsiteY3" fmla="*/ 91783 h 219637"/>
                      <a:gd name="connsiteX4" fmla="*/ 158748 w 181412"/>
                      <a:gd name="connsiteY4" fmla="*/ 92996 h 219637"/>
                      <a:gd name="connsiteX5" fmla="*/ 161550 w 181412"/>
                      <a:gd name="connsiteY5" fmla="*/ 96010 h 219637"/>
                      <a:gd name="connsiteX6" fmla="*/ 163557 w 181412"/>
                      <a:gd name="connsiteY6" fmla="*/ 98437 h 219637"/>
                      <a:gd name="connsiteX7" fmla="*/ 166359 w 181412"/>
                      <a:gd name="connsiteY7" fmla="*/ 101826 h 219637"/>
                      <a:gd name="connsiteX8" fmla="*/ 168199 w 181412"/>
                      <a:gd name="connsiteY8" fmla="*/ 104212 h 219637"/>
                      <a:gd name="connsiteX9" fmla="*/ 169704 w 181412"/>
                      <a:gd name="connsiteY9" fmla="*/ 108606 h 219637"/>
                      <a:gd name="connsiteX10" fmla="*/ 170499 w 181412"/>
                      <a:gd name="connsiteY10" fmla="*/ 112037 h 219637"/>
                      <a:gd name="connsiteX11" fmla="*/ 171586 w 181412"/>
                      <a:gd name="connsiteY11" fmla="*/ 117645 h 219637"/>
                      <a:gd name="connsiteX12" fmla="*/ 171586 w 181412"/>
                      <a:gd name="connsiteY12" fmla="*/ 118901 h 219637"/>
                      <a:gd name="connsiteX13" fmla="*/ 171586 w 181412"/>
                      <a:gd name="connsiteY13" fmla="*/ 120198 h 219637"/>
                      <a:gd name="connsiteX14" fmla="*/ 171586 w 181412"/>
                      <a:gd name="connsiteY14" fmla="*/ 121663 h 219637"/>
                      <a:gd name="connsiteX15" fmla="*/ 171042 w 181412"/>
                      <a:gd name="connsiteY15" fmla="*/ 126350 h 219637"/>
                      <a:gd name="connsiteX16" fmla="*/ 169662 w 181412"/>
                      <a:gd name="connsiteY16" fmla="*/ 131246 h 219637"/>
                      <a:gd name="connsiteX17" fmla="*/ 168701 w 181412"/>
                      <a:gd name="connsiteY17" fmla="*/ 133631 h 219637"/>
                      <a:gd name="connsiteX18" fmla="*/ 165606 w 181412"/>
                      <a:gd name="connsiteY18" fmla="*/ 139699 h 219637"/>
                      <a:gd name="connsiteX19" fmla="*/ 163348 w 181412"/>
                      <a:gd name="connsiteY19" fmla="*/ 143884 h 219637"/>
                      <a:gd name="connsiteX20" fmla="*/ 162386 w 181412"/>
                      <a:gd name="connsiteY20" fmla="*/ 145181 h 219637"/>
                      <a:gd name="connsiteX21" fmla="*/ 159125 w 181412"/>
                      <a:gd name="connsiteY21" fmla="*/ 147651 h 219637"/>
                      <a:gd name="connsiteX22" fmla="*/ 156825 w 181412"/>
                      <a:gd name="connsiteY22" fmla="*/ 148948 h 219637"/>
                      <a:gd name="connsiteX23" fmla="*/ 155487 w 181412"/>
                      <a:gd name="connsiteY23" fmla="*/ 149576 h 219637"/>
                      <a:gd name="connsiteX24" fmla="*/ 154776 w 181412"/>
                      <a:gd name="connsiteY24" fmla="*/ 149910 h 219637"/>
                      <a:gd name="connsiteX25" fmla="*/ 153772 w 181412"/>
                      <a:gd name="connsiteY25" fmla="*/ 150329 h 219637"/>
                      <a:gd name="connsiteX26" fmla="*/ 147416 w 181412"/>
                      <a:gd name="connsiteY26" fmla="*/ 152714 h 219637"/>
                      <a:gd name="connsiteX27" fmla="*/ 145535 w 181412"/>
                      <a:gd name="connsiteY27" fmla="*/ 153384 h 219637"/>
                      <a:gd name="connsiteX28" fmla="*/ 144573 w 181412"/>
                      <a:gd name="connsiteY28" fmla="*/ 153719 h 219637"/>
                      <a:gd name="connsiteX29" fmla="*/ 144155 w 181412"/>
                      <a:gd name="connsiteY29" fmla="*/ 153928 h 219637"/>
                      <a:gd name="connsiteX30" fmla="*/ 144406 w 181412"/>
                      <a:gd name="connsiteY30" fmla="*/ 154346 h 219637"/>
                      <a:gd name="connsiteX31" fmla="*/ 146580 w 181412"/>
                      <a:gd name="connsiteY31" fmla="*/ 157862 h 219637"/>
                      <a:gd name="connsiteX32" fmla="*/ 151263 w 181412"/>
                      <a:gd name="connsiteY32" fmla="*/ 168198 h 219637"/>
                      <a:gd name="connsiteX33" fmla="*/ 153020 w 181412"/>
                      <a:gd name="connsiteY33" fmla="*/ 180418 h 219637"/>
                      <a:gd name="connsiteX34" fmla="*/ 145535 w 181412"/>
                      <a:gd name="connsiteY34" fmla="*/ 198371 h 219637"/>
                      <a:gd name="connsiteX35" fmla="*/ 114800 w 181412"/>
                      <a:gd name="connsiteY35" fmla="*/ 210925 h 219637"/>
                      <a:gd name="connsiteX36" fmla="*/ 112249 w 181412"/>
                      <a:gd name="connsiteY36" fmla="*/ 210089 h 219637"/>
                      <a:gd name="connsiteX37" fmla="*/ 101503 w 181412"/>
                      <a:gd name="connsiteY37" fmla="*/ 205485 h 219637"/>
                      <a:gd name="connsiteX38" fmla="*/ 100792 w 181412"/>
                      <a:gd name="connsiteY38" fmla="*/ 205025 h 219637"/>
                      <a:gd name="connsiteX39" fmla="*/ 99287 w 181412"/>
                      <a:gd name="connsiteY39" fmla="*/ 203937 h 219637"/>
                      <a:gd name="connsiteX40" fmla="*/ 96443 w 181412"/>
                      <a:gd name="connsiteY40" fmla="*/ 201886 h 219637"/>
                      <a:gd name="connsiteX41" fmla="*/ 95732 w 181412"/>
                      <a:gd name="connsiteY41" fmla="*/ 201384 h 219637"/>
                      <a:gd name="connsiteX42" fmla="*/ 95021 w 181412"/>
                      <a:gd name="connsiteY42" fmla="*/ 201384 h 219637"/>
                      <a:gd name="connsiteX43" fmla="*/ 93558 w 181412"/>
                      <a:gd name="connsiteY43" fmla="*/ 202556 h 219637"/>
                      <a:gd name="connsiteX44" fmla="*/ 90547 w 181412"/>
                      <a:gd name="connsiteY44" fmla="*/ 204983 h 219637"/>
                      <a:gd name="connsiteX45" fmla="*/ 89376 w 181412"/>
                      <a:gd name="connsiteY45" fmla="*/ 205736 h 219637"/>
                      <a:gd name="connsiteX46" fmla="*/ 88624 w 181412"/>
                      <a:gd name="connsiteY46" fmla="*/ 206197 h 219637"/>
                      <a:gd name="connsiteX47" fmla="*/ 87160 w 181412"/>
                      <a:gd name="connsiteY47" fmla="*/ 206950 h 219637"/>
                      <a:gd name="connsiteX48" fmla="*/ 84944 w 181412"/>
                      <a:gd name="connsiteY48" fmla="*/ 208038 h 219637"/>
                      <a:gd name="connsiteX49" fmla="*/ 81975 w 181412"/>
                      <a:gd name="connsiteY49" fmla="*/ 209586 h 219637"/>
                      <a:gd name="connsiteX50" fmla="*/ 72023 w 181412"/>
                      <a:gd name="connsiteY50" fmla="*/ 210884 h 219637"/>
                      <a:gd name="connsiteX51" fmla="*/ 69807 w 181412"/>
                      <a:gd name="connsiteY51" fmla="*/ 210884 h 219637"/>
                      <a:gd name="connsiteX52" fmla="*/ 63451 w 181412"/>
                      <a:gd name="connsiteY52" fmla="*/ 209879 h 219637"/>
                      <a:gd name="connsiteX53" fmla="*/ 52244 w 181412"/>
                      <a:gd name="connsiteY53" fmla="*/ 205025 h 219637"/>
                      <a:gd name="connsiteX54" fmla="*/ 45888 w 181412"/>
                      <a:gd name="connsiteY54" fmla="*/ 199794 h 219637"/>
                      <a:gd name="connsiteX55" fmla="*/ 39867 w 181412"/>
                      <a:gd name="connsiteY55" fmla="*/ 188495 h 219637"/>
                      <a:gd name="connsiteX56" fmla="*/ 38320 w 181412"/>
                      <a:gd name="connsiteY56" fmla="*/ 178911 h 219637"/>
                      <a:gd name="connsiteX57" fmla="*/ 38320 w 181412"/>
                      <a:gd name="connsiteY57" fmla="*/ 174727 h 219637"/>
                      <a:gd name="connsiteX58" fmla="*/ 38320 w 181412"/>
                      <a:gd name="connsiteY58" fmla="*/ 172802 h 219637"/>
                      <a:gd name="connsiteX59" fmla="*/ 38570 w 181412"/>
                      <a:gd name="connsiteY59" fmla="*/ 171295 h 219637"/>
                      <a:gd name="connsiteX60" fmla="*/ 39030 w 181412"/>
                      <a:gd name="connsiteY60" fmla="*/ 169161 h 219637"/>
                      <a:gd name="connsiteX61" fmla="*/ 40201 w 181412"/>
                      <a:gd name="connsiteY61" fmla="*/ 164767 h 219637"/>
                      <a:gd name="connsiteX62" fmla="*/ 40494 w 181412"/>
                      <a:gd name="connsiteY62" fmla="*/ 163679 h 219637"/>
                      <a:gd name="connsiteX63" fmla="*/ 39490 w 181412"/>
                      <a:gd name="connsiteY63" fmla="*/ 163386 h 219637"/>
                      <a:gd name="connsiteX64" fmla="*/ 37316 w 181412"/>
                      <a:gd name="connsiteY64" fmla="*/ 162842 h 219637"/>
                      <a:gd name="connsiteX65" fmla="*/ 32884 w 181412"/>
                      <a:gd name="connsiteY65" fmla="*/ 161670 h 219637"/>
                      <a:gd name="connsiteX66" fmla="*/ 30249 w 181412"/>
                      <a:gd name="connsiteY66" fmla="*/ 160791 h 219637"/>
                      <a:gd name="connsiteX67" fmla="*/ 21886 w 181412"/>
                      <a:gd name="connsiteY67" fmla="*/ 155811 h 219637"/>
                      <a:gd name="connsiteX68" fmla="*/ 18039 w 181412"/>
                      <a:gd name="connsiteY68" fmla="*/ 152212 h 219637"/>
                      <a:gd name="connsiteX69" fmla="*/ 16032 w 181412"/>
                      <a:gd name="connsiteY69" fmla="*/ 149785 h 219637"/>
                      <a:gd name="connsiteX70" fmla="*/ 15614 w 181412"/>
                      <a:gd name="connsiteY70" fmla="*/ 149241 h 219637"/>
                      <a:gd name="connsiteX71" fmla="*/ 11934 w 181412"/>
                      <a:gd name="connsiteY71" fmla="*/ 143508 h 219637"/>
                      <a:gd name="connsiteX72" fmla="*/ 9467 w 181412"/>
                      <a:gd name="connsiteY72" fmla="*/ 139323 h 219637"/>
                      <a:gd name="connsiteX73" fmla="*/ 8840 w 181412"/>
                      <a:gd name="connsiteY73" fmla="*/ 137816 h 219637"/>
                      <a:gd name="connsiteX74" fmla="*/ 13356 w 181412"/>
                      <a:gd name="connsiteY74" fmla="*/ 113586 h 219637"/>
                      <a:gd name="connsiteX75" fmla="*/ 20673 w 181412"/>
                      <a:gd name="connsiteY75" fmla="*/ 103584 h 219637"/>
                      <a:gd name="connsiteX76" fmla="*/ 30291 w 181412"/>
                      <a:gd name="connsiteY76" fmla="*/ 97976 h 219637"/>
                      <a:gd name="connsiteX77" fmla="*/ 32549 w 181412"/>
                      <a:gd name="connsiteY77" fmla="*/ 97265 h 219637"/>
                      <a:gd name="connsiteX78" fmla="*/ 33636 w 181412"/>
                      <a:gd name="connsiteY78" fmla="*/ 96930 h 219637"/>
                      <a:gd name="connsiteX79" fmla="*/ 34180 w 181412"/>
                      <a:gd name="connsiteY79" fmla="*/ 96930 h 219637"/>
                      <a:gd name="connsiteX80" fmla="*/ 34472 w 181412"/>
                      <a:gd name="connsiteY80" fmla="*/ 96930 h 219637"/>
                      <a:gd name="connsiteX81" fmla="*/ 35058 w 181412"/>
                      <a:gd name="connsiteY81" fmla="*/ 96930 h 219637"/>
                      <a:gd name="connsiteX82" fmla="*/ 44132 w 181412"/>
                      <a:gd name="connsiteY82" fmla="*/ 95842 h 219637"/>
                      <a:gd name="connsiteX83" fmla="*/ 41498 w 181412"/>
                      <a:gd name="connsiteY83" fmla="*/ 84962 h 219637"/>
                      <a:gd name="connsiteX84" fmla="*/ 40494 w 181412"/>
                      <a:gd name="connsiteY84" fmla="*/ 83120 h 219637"/>
                      <a:gd name="connsiteX85" fmla="*/ 40034 w 181412"/>
                      <a:gd name="connsiteY85" fmla="*/ 82200 h 219637"/>
                      <a:gd name="connsiteX86" fmla="*/ 39239 w 181412"/>
                      <a:gd name="connsiteY86" fmla="*/ 80149 h 219637"/>
                      <a:gd name="connsiteX87" fmla="*/ 38194 w 181412"/>
                      <a:gd name="connsiteY87" fmla="*/ 75378 h 219637"/>
                      <a:gd name="connsiteX88" fmla="*/ 38821 w 181412"/>
                      <a:gd name="connsiteY88" fmla="*/ 65376 h 219637"/>
                      <a:gd name="connsiteX89" fmla="*/ 43839 w 181412"/>
                      <a:gd name="connsiteY89" fmla="*/ 56170 h 219637"/>
                      <a:gd name="connsiteX90" fmla="*/ 58391 w 181412"/>
                      <a:gd name="connsiteY90" fmla="*/ 48763 h 219637"/>
                      <a:gd name="connsiteX91" fmla="*/ 60900 w 181412"/>
                      <a:gd name="connsiteY91" fmla="*/ 48763 h 219637"/>
                      <a:gd name="connsiteX92" fmla="*/ 65918 w 181412"/>
                      <a:gd name="connsiteY92" fmla="*/ 48763 h 219637"/>
                      <a:gd name="connsiteX93" fmla="*/ 69138 w 181412"/>
                      <a:gd name="connsiteY93" fmla="*/ 48763 h 219637"/>
                      <a:gd name="connsiteX94" fmla="*/ 70434 w 181412"/>
                      <a:gd name="connsiteY94" fmla="*/ 48763 h 219637"/>
                      <a:gd name="connsiteX95" fmla="*/ 70434 w 181412"/>
                      <a:gd name="connsiteY95" fmla="*/ 48763 h 219637"/>
                      <a:gd name="connsiteX96" fmla="*/ 69807 w 181412"/>
                      <a:gd name="connsiteY96" fmla="*/ 46963 h 219637"/>
                      <a:gd name="connsiteX97" fmla="*/ 67131 w 181412"/>
                      <a:gd name="connsiteY97" fmla="*/ 38970 h 219637"/>
                      <a:gd name="connsiteX98" fmla="*/ 66754 w 181412"/>
                      <a:gd name="connsiteY98" fmla="*/ 36501 h 219637"/>
                      <a:gd name="connsiteX99" fmla="*/ 66754 w 181412"/>
                      <a:gd name="connsiteY99" fmla="*/ 34827 h 219637"/>
                      <a:gd name="connsiteX100" fmla="*/ 67256 w 181412"/>
                      <a:gd name="connsiteY100" fmla="*/ 27545 h 219637"/>
                      <a:gd name="connsiteX101" fmla="*/ 69639 w 181412"/>
                      <a:gd name="connsiteY101" fmla="*/ 21561 h 219637"/>
                      <a:gd name="connsiteX102" fmla="*/ 77375 w 181412"/>
                      <a:gd name="connsiteY102" fmla="*/ 14154 h 219637"/>
                      <a:gd name="connsiteX103" fmla="*/ 84986 w 181412"/>
                      <a:gd name="connsiteY103" fmla="*/ 11141 h 219637"/>
                      <a:gd name="connsiteX104" fmla="*/ 96569 w 181412"/>
                      <a:gd name="connsiteY104" fmla="*/ 11141 h 219637"/>
                      <a:gd name="connsiteX105" fmla="*/ 103886 w 181412"/>
                      <a:gd name="connsiteY105" fmla="*/ 13987 h 219637"/>
                      <a:gd name="connsiteX106" fmla="*/ 111580 w 181412"/>
                      <a:gd name="connsiteY106" fmla="*/ 23402 h 219637"/>
                      <a:gd name="connsiteX107" fmla="*/ 113128 w 181412"/>
                      <a:gd name="connsiteY107" fmla="*/ 27922 h 219637"/>
                      <a:gd name="connsiteX108" fmla="*/ 113588 w 181412"/>
                      <a:gd name="connsiteY108" fmla="*/ 30098 h 219637"/>
                      <a:gd name="connsiteX109" fmla="*/ 113839 w 181412"/>
                      <a:gd name="connsiteY109" fmla="*/ 31814 h 219637"/>
                      <a:gd name="connsiteX110" fmla="*/ 113839 w 181412"/>
                      <a:gd name="connsiteY110" fmla="*/ 34576 h 219637"/>
                      <a:gd name="connsiteX111" fmla="*/ 113839 w 181412"/>
                      <a:gd name="connsiteY111" fmla="*/ 39598 h 219637"/>
                      <a:gd name="connsiteX112" fmla="*/ 113839 w 181412"/>
                      <a:gd name="connsiteY112" fmla="*/ 41941 h 219637"/>
                      <a:gd name="connsiteX113" fmla="*/ 113839 w 181412"/>
                      <a:gd name="connsiteY113" fmla="*/ 43113 h 219637"/>
                      <a:gd name="connsiteX114" fmla="*/ 114967 w 181412"/>
                      <a:gd name="connsiteY114" fmla="*/ 42653 h 219637"/>
                      <a:gd name="connsiteX115" fmla="*/ 124209 w 181412"/>
                      <a:gd name="connsiteY115" fmla="*/ 39430 h 219637"/>
                      <a:gd name="connsiteX116" fmla="*/ 130565 w 181412"/>
                      <a:gd name="connsiteY116" fmla="*/ 39012 h 219637"/>
                      <a:gd name="connsiteX117" fmla="*/ 136084 w 181412"/>
                      <a:gd name="connsiteY117" fmla="*/ 40058 h 219637"/>
                      <a:gd name="connsiteX118" fmla="*/ 136879 w 181412"/>
                      <a:gd name="connsiteY118" fmla="*/ 40351 h 219637"/>
                      <a:gd name="connsiteX119" fmla="*/ 141060 w 181412"/>
                      <a:gd name="connsiteY119" fmla="*/ 40853 h 219637"/>
                      <a:gd name="connsiteX120" fmla="*/ 141646 w 181412"/>
                      <a:gd name="connsiteY120" fmla="*/ 40853 h 219637"/>
                      <a:gd name="connsiteX121" fmla="*/ 147249 w 181412"/>
                      <a:gd name="connsiteY121" fmla="*/ 47591 h 219637"/>
                      <a:gd name="connsiteX122" fmla="*/ 148754 w 181412"/>
                      <a:gd name="connsiteY122" fmla="*/ 49097 h 219637"/>
                      <a:gd name="connsiteX123" fmla="*/ 150134 w 181412"/>
                      <a:gd name="connsiteY123" fmla="*/ 50771 h 219637"/>
                      <a:gd name="connsiteX124" fmla="*/ 152267 w 181412"/>
                      <a:gd name="connsiteY124" fmla="*/ 57216 h 219637"/>
                      <a:gd name="connsiteX125" fmla="*/ 152518 w 181412"/>
                      <a:gd name="connsiteY125" fmla="*/ 63242 h 219637"/>
                      <a:gd name="connsiteX126" fmla="*/ 147667 w 181412"/>
                      <a:gd name="connsiteY126" fmla="*/ 77052 h 219637"/>
                      <a:gd name="connsiteX127" fmla="*/ 148629 w 181412"/>
                      <a:gd name="connsiteY127" fmla="*/ 83162 h 219637"/>
                      <a:gd name="connsiteX128" fmla="*/ 152811 w 181412"/>
                      <a:gd name="connsiteY128" fmla="*/ 85380 h 219637"/>
                      <a:gd name="connsiteX129" fmla="*/ 157327 w 181412"/>
                      <a:gd name="connsiteY129" fmla="*/ 80735 h 219637"/>
                      <a:gd name="connsiteX130" fmla="*/ 161759 w 181412"/>
                      <a:gd name="connsiteY130" fmla="*/ 59099 h 219637"/>
                      <a:gd name="connsiteX131" fmla="*/ 160964 w 181412"/>
                      <a:gd name="connsiteY131" fmla="*/ 54328 h 219637"/>
                      <a:gd name="connsiteX132" fmla="*/ 157243 w 181412"/>
                      <a:gd name="connsiteY132" fmla="*/ 45205 h 219637"/>
                      <a:gd name="connsiteX133" fmla="*/ 149131 w 181412"/>
                      <a:gd name="connsiteY133" fmla="*/ 36459 h 219637"/>
                      <a:gd name="connsiteX134" fmla="*/ 133868 w 181412"/>
                      <a:gd name="connsiteY134" fmla="*/ 29429 h 219637"/>
                      <a:gd name="connsiteX135" fmla="*/ 131777 w 181412"/>
                      <a:gd name="connsiteY135" fmla="*/ 29429 h 219637"/>
                      <a:gd name="connsiteX136" fmla="*/ 130188 w 181412"/>
                      <a:gd name="connsiteY136" fmla="*/ 29429 h 219637"/>
                      <a:gd name="connsiteX137" fmla="*/ 128014 w 181412"/>
                      <a:gd name="connsiteY137" fmla="*/ 29429 h 219637"/>
                      <a:gd name="connsiteX138" fmla="*/ 125129 w 181412"/>
                      <a:gd name="connsiteY138" fmla="*/ 29429 h 219637"/>
                      <a:gd name="connsiteX139" fmla="*/ 124125 w 181412"/>
                      <a:gd name="connsiteY139" fmla="*/ 29429 h 219637"/>
                      <a:gd name="connsiteX140" fmla="*/ 124125 w 181412"/>
                      <a:gd name="connsiteY140" fmla="*/ 29429 h 219637"/>
                      <a:gd name="connsiteX141" fmla="*/ 123916 w 181412"/>
                      <a:gd name="connsiteY141" fmla="*/ 29429 h 219637"/>
                      <a:gd name="connsiteX142" fmla="*/ 123456 w 181412"/>
                      <a:gd name="connsiteY142" fmla="*/ 29638 h 219637"/>
                      <a:gd name="connsiteX143" fmla="*/ 123456 w 181412"/>
                      <a:gd name="connsiteY143" fmla="*/ 28885 h 219637"/>
                      <a:gd name="connsiteX144" fmla="*/ 118940 w 181412"/>
                      <a:gd name="connsiteY144" fmla="*/ 16079 h 219637"/>
                      <a:gd name="connsiteX145" fmla="*/ 108779 w 181412"/>
                      <a:gd name="connsiteY145" fmla="*/ 5575 h 219637"/>
                      <a:gd name="connsiteX146" fmla="*/ 93934 w 181412"/>
                      <a:gd name="connsiteY146" fmla="*/ 218 h 219637"/>
                      <a:gd name="connsiteX147" fmla="*/ 82644 w 181412"/>
                      <a:gd name="connsiteY147" fmla="*/ 930 h 219637"/>
                      <a:gd name="connsiteX148" fmla="*/ 63283 w 181412"/>
                      <a:gd name="connsiteY148" fmla="*/ 15158 h 219637"/>
                      <a:gd name="connsiteX149" fmla="*/ 58516 w 181412"/>
                      <a:gd name="connsiteY149" fmla="*/ 25830 h 219637"/>
                      <a:gd name="connsiteX150" fmla="*/ 57471 w 181412"/>
                      <a:gd name="connsiteY150" fmla="*/ 33404 h 219637"/>
                      <a:gd name="connsiteX151" fmla="*/ 57471 w 181412"/>
                      <a:gd name="connsiteY151" fmla="*/ 37254 h 219637"/>
                      <a:gd name="connsiteX152" fmla="*/ 57471 w 181412"/>
                      <a:gd name="connsiteY152" fmla="*/ 38175 h 219637"/>
                      <a:gd name="connsiteX153" fmla="*/ 57471 w 181412"/>
                      <a:gd name="connsiteY153" fmla="*/ 38384 h 219637"/>
                      <a:gd name="connsiteX154" fmla="*/ 57262 w 181412"/>
                      <a:gd name="connsiteY154" fmla="*/ 38384 h 219637"/>
                      <a:gd name="connsiteX155" fmla="*/ 56928 w 181412"/>
                      <a:gd name="connsiteY155" fmla="*/ 38384 h 219637"/>
                      <a:gd name="connsiteX156" fmla="*/ 55255 w 181412"/>
                      <a:gd name="connsiteY156" fmla="*/ 38635 h 219637"/>
                      <a:gd name="connsiteX157" fmla="*/ 34347 w 181412"/>
                      <a:gd name="connsiteY157" fmla="*/ 52571 h 219637"/>
                      <a:gd name="connsiteX158" fmla="*/ 30166 w 181412"/>
                      <a:gd name="connsiteY158" fmla="*/ 81865 h 219637"/>
                      <a:gd name="connsiteX159" fmla="*/ 31211 w 181412"/>
                      <a:gd name="connsiteY159" fmla="*/ 84627 h 219637"/>
                      <a:gd name="connsiteX160" fmla="*/ 32214 w 181412"/>
                      <a:gd name="connsiteY160" fmla="*/ 86677 h 219637"/>
                      <a:gd name="connsiteX161" fmla="*/ 32214 w 181412"/>
                      <a:gd name="connsiteY161" fmla="*/ 87431 h 219637"/>
                      <a:gd name="connsiteX162" fmla="*/ 31922 w 181412"/>
                      <a:gd name="connsiteY162" fmla="*/ 87431 h 219637"/>
                      <a:gd name="connsiteX163" fmla="*/ 31420 w 181412"/>
                      <a:gd name="connsiteY163" fmla="*/ 87431 h 219637"/>
                      <a:gd name="connsiteX164" fmla="*/ 30207 w 181412"/>
                      <a:gd name="connsiteY164" fmla="*/ 87765 h 219637"/>
                      <a:gd name="connsiteX165" fmla="*/ 24771 w 181412"/>
                      <a:gd name="connsiteY165" fmla="*/ 89732 h 219637"/>
                      <a:gd name="connsiteX166" fmla="*/ 11976 w 181412"/>
                      <a:gd name="connsiteY166" fmla="*/ 98730 h 219637"/>
                      <a:gd name="connsiteX167" fmla="*/ 16 w 181412"/>
                      <a:gd name="connsiteY167" fmla="*/ 127814 h 219637"/>
                      <a:gd name="connsiteX168" fmla="*/ 4783 w 181412"/>
                      <a:gd name="connsiteY168" fmla="*/ 148195 h 219637"/>
                      <a:gd name="connsiteX169" fmla="*/ 10638 w 181412"/>
                      <a:gd name="connsiteY169" fmla="*/ 156564 h 219637"/>
                      <a:gd name="connsiteX170" fmla="*/ 20799 w 181412"/>
                      <a:gd name="connsiteY170" fmla="*/ 165813 h 219637"/>
                      <a:gd name="connsiteX171" fmla="*/ 25900 w 181412"/>
                      <a:gd name="connsiteY171" fmla="*/ 168156 h 219637"/>
                      <a:gd name="connsiteX172" fmla="*/ 27782 w 181412"/>
                      <a:gd name="connsiteY172" fmla="*/ 168826 h 219637"/>
                      <a:gd name="connsiteX173" fmla="*/ 28786 w 181412"/>
                      <a:gd name="connsiteY173" fmla="*/ 169119 h 219637"/>
                      <a:gd name="connsiteX174" fmla="*/ 28786 w 181412"/>
                      <a:gd name="connsiteY174" fmla="*/ 169119 h 219637"/>
                      <a:gd name="connsiteX175" fmla="*/ 29204 w 181412"/>
                      <a:gd name="connsiteY175" fmla="*/ 169119 h 219637"/>
                      <a:gd name="connsiteX176" fmla="*/ 29204 w 181412"/>
                      <a:gd name="connsiteY176" fmla="*/ 169328 h 219637"/>
                      <a:gd name="connsiteX177" fmla="*/ 29204 w 181412"/>
                      <a:gd name="connsiteY177" fmla="*/ 169872 h 219637"/>
                      <a:gd name="connsiteX178" fmla="*/ 28911 w 181412"/>
                      <a:gd name="connsiteY178" fmla="*/ 173429 h 219637"/>
                      <a:gd name="connsiteX179" fmla="*/ 29120 w 181412"/>
                      <a:gd name="connsiteY179" fmla="*/ 179790 h 219637"/>
                      <a:gd name="connsiteX180" fmla="*/ 39574 w 181412"/>
                      <a:gd name="connsiteY180" fmla="*/ 204690 h 219637"/>
                      <a:gd name="connsiteX181" fmla="*/ 51491 w 181412"/>
                      <a:gd name="connsiteY181" fmla="*/ 214273 h 219637"/>
                      <a:gd name="connsiteX182" fmla="*/ 61694 w 181412"/>
                      <a:gd name="connsiteY182" fmla="*/ 218458 h 219637"/>
                      <a:gd name="connsiteX183" fmla="*/ 80386 w 181412"/>
                      <a:gd name="connsiteY183" fmla="*/ 218458 h 219637"/>
                      <a:gd name="connsiteX184" fmla="*/ 86909 w 181412"/>
                      <a:gd name="connsiteY184" fmla="*/ 216952 h 219637"/>
                      <a:gd name="connsiteX185" fmla="*/ 91425 w 181412"/>
                      <a:gd name="connsiteY185" fmla="*/ 214985 h 219637"/>
                      <a:gd name="connsiteX186" fmla="*/ 93725 w 181412"/>
                      <a:gd name="connsiteY186" fmla="*/ 213729 h 219637"/>
                      <a:gd name="connsiteX187" fmla="*/ 94854 w 181412"/>
                      <a:gd name="connsiteY187" fmla="*/ 213060 h 219637"/>
                      <a:gd name="connsiteX188" fmla="*/ 95314 w 181412"/>
                      <a:gd name="connsiteY188" fmla="*/ 212767 h 219637"/>
                      <a:gd name="connsiteX189" fmla="*/ 95314 w 181412"/>
                      <a:gd name="connsiteY189" fmla="*/ 212767 h 219637"/>
                      <a:gd name="connsiteX190" fmla="*/ 95899 w 181412"/>
                      <a:gd name="connsiteY190" fmla="*/ 213102 h 219637"/>
                      <a:gd name="connsiteX191" fmla="*/ 117602 w 181412"/>
                      <a:gd name="connsiteY191" fmla="*/ 219630 h 219637"/>
                      <a:gd name="connsiteX192" fmla="*/ 145033 w 181412"/>
                      <a:gd name="connsiteY192" fmla="*/ 210591 h 219637"/>
                      <a:gd name="connsiteX193" fmla="*/ 154149 w 181412"/>
                      <a:gd name="connsiteY193" fmla="*/ 201300 h 219637"/>
                      <a:gd name="connsiteX194" fmla="*/ 159208 w 181412"/>
                      <a:gd name="connsiteY194" fmla="*/ 191884 h 219637"/>
                      <a:gd name="connsiteX195" fmla="*/ 162052 w 181412"/>
                      <a:gd name="connsiteY195" fmla="*/ 176526 h 219637"/>
                      <a:gd name="connsiteX196" fmla="*/ 159083 w 181412"/>
                      <a:gd name="connsiteY196" fmla="*/ 161251 h 219637"/>
                      <a:gd name="connsiteX197" fmla="*/ 158288 w 181412"/>
                      <a:gd name="connsiteY197" fmla="*/ 159368 h 219637"/>
                      <a:gd name="connsiteX198" fmla="*/ 157661 w 181412"/>
                      <a:gd name="connsiteY198" fmla="*/ 158029 h 219637"/>
                      <a:gd name="connsiteX199" fmla="*/ 157368 w 181412"/>
                      <a:gd name="connsiteY199" fmla="*/ 157527 h 219637"/>
                      <a:gd name="connsiteX200" fmla="*/ 158790 w 181412"/>
                      <a:gd name="connsiteY200" fmla="*/ 156648 h 219637"/>
                      <a:gd name="connsiteX201" fmla="*/ 174053 w 181412"/>
                      <a:gd name="connsiteY201" fmla="*/ 142336 h 219637"/>
                      <a:gd name="connsiteX202" fmla="*/ 181412 w 181412"/>
                      <a:gd name="connsiteY202" fmla="*/ 119612 h 219637"/>
                      <a:gd name="connsiteX203" fmla="*/ 181078 w 181412"/>
                      <a:gd name="connsiteY203" fmla="*/ 116683 h 219637"/>
                      <a:gd name="connsiteX204" fmla="*/ 180534 w 181412"/>
                      <a:gd name="connsiteY204" fmla="*/ 113293 h 219637"/>
                      <a:gd name="connsiteX205" fmla="*/ 179363 w 181412"/>
                      <a:gd name="connsiteY205" fmla="*/ 108480 h 219637"/>
                      <a:gd name="connsiteX206" fmla="*/ 175976 w 181412"/>
                      <a:gd name="connsiteY206" fmla="*/ 99190 h 219637"/>
                      <a:gd name="connsiteX207" fmla="*/ 170958 w 181412"/>
                      <a:gd name="connsiteY207" fmla="*/ 91113 h 219637"/>
                      <a:gd name="connsiteX208" fmla="*/ 164477 w 181412"/>
                      <a:gd name="connsiteY208" fmla="*/ 85547 h 219637"/>
                      <a:gd name="connsiteX209" fmla="*/ 155779 w 181412"/>
                      <a:gd name="connsiteY209" fmla="*/ 79856 h 219637"/>
                      <a:gd name="connsiteX210" fmla="*/ 150720 w 181412"/>
                      <a:gd name="connsiteY210" fmla="*/ 79856 h 219637"/>
                      <a:gd name="connsiteX211" fmla="*/ 148796 w 181412"/>
                      <a:gd name="connsiteY211" fmla="*/ 81697 h 219637"/>
                      <a:gd name="connsiteX212" fmla="*/ 148253 w 181412"/>
                      <a:gd name="connsiteY212" fmla="*/ 85171 h 21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81412" h="219637">
                        <a:moveTo>
                          <a:pt x="148253" y="85171"/>
                        </a:moveTo>
                        <a:cubicBezTo>
                          <a:pt x="148386" y="86610"/>
                          <a:pt x="149135" y="87920"/>
                          <a:pt x="150302" y="88770"/>
                        </a:cubicBezTo>
                        <a:cubicBezTo>
                          <a:pt x="150971" y="89063"/>
                          <a:pt x="152601" y="89942"/>
                          <a:pt x="154023" y="90737"/>
                        </a:cubicBezTo>
                        <a:cubicBezTo>
                          <a:pt x="155445" y="91532"/>
                          <a:pt x="155570" y="91406"/>
                          <a:pt x="156616" y="91783"/>
                        </a:cubicBezTo>
                        <a:cubicBezTo>
                          <a:pt x="157385" y="92076"/>
                          <a:pt x="158104" y="92482"/>
                          <a:pt x="158748" y="92996"/>
                        </a:cubicBezTo>
                        <a:cubicBezTo>
                          <a:pt x="159819" y="93863"/>
                          <a:pt x="160764" y="94875"/>
                          <a:pt x="161550" y="96010"/>
                        </a:cubicBezTo>
                        <a:cubicBezTo>
                          <a:pt x="161801" y="96302"/>
                          <a:pt x="161968" y="96637"/>
                          <a:pt x="163557" y="98437"/>
                        </a:cubicBezTo>
                        <a:cubicBezTo>
                          <a:pt x="164561" y="99504"/>
                          <a:pt x="165497" y="100638"/>
                          <a:pt x="166359" y="101826"/>
                        </a:cubicBezTo>
                        <a:cubicBezTo>
                          <a:pt x="166819" y="102622"/>
                          <a:pt x="167864" y="103500"/>
                          <a:pt x="168199" y="104212"/>
                        </a:cubicBezTo>
                        <a:cubicBezTo>
                          <a:pt x="168901" y="105601"/>
                          <a:pt x="169407" y="107078"/>
                          <a:pt x="169704" y="108606"/>
                        </a:cubicBezTo>
                        <a:cubicBezTo>
                          <a:pt x="169913" y="109903"/>
                          <a:pt x="170248" y="110949"/>
                          <a:pt x="170499" y="112037"/>
                        </a:cubicBezTo>
                        <a:cubicBezTo>
                          <a:pt x="171009" y="113875"/>
                          <a:pt x="171372" y="115749"/>
                          <a:pt x="171586" y="117645"/>
                        </a:cubicBezTo>
                        <a:lnTo>
                          <a:pt x="171586" y="118901"/>
                        </a:lnTo>
                        <a:cubicBezTo>
                          <a:pt x="171615" y="119332"/>
                          <a:pt x="171615" y="119767"/>
                          <a:pt x="171586" y="120198"/>
                        </a:cubicBezTo>
                        <a:lnTo>
                          <a:pt x="171586" y="121663"/>
                        </a:lnTo>
                        <a:cubicBezTo>
                          <a:pt x="171523" y="123236"/>
                          <a:pt x="171343" y="124805"/>
                          <a:pt x="171042" y="126350"/>
                        </a:cubicBezTo>
                        <a:cubicBezTo>
                          <a:pt x="170733" y="128019"/>
                          <a:pt x="170273" y="129660"/>
                          <a:pt x="169662" y="131246"/>
                        </a:cubicBezTo>
                        <a:cubicBezTo>
                          <a:pt x="169411" y="132066"/>
                          <a:pt x="169089" y="132866"/>
                          <a:pt x="168701" y="133631"/>
                        </a:cubicBezTo>
                        <a:cubicBezTo>
                          <a:pt x="167195" y="137147"/>
                          <a:pt x="166150" y="138528"/>
                          <a:pt x="165606" y="139699"/>
                        </a:cubicBezTo>
                        <a:cubicBezTo>
                          <a:pt x="165063" y="140871"/>
                          <a:pt x="164644" y="141708"/>
                          <a:pt x="163348" y="143884"/>
                        </a:cubicBezTo>
                        <a:cubicBezTo>
                          <a:pt x="163051" y="144332"/>
                          <a:pt x="162729" y="144767"/>
                          <a:pt x="162386" y="145181"/>
                        </a:cubicBezTo>
                        <a:cubicBezTo>
                          <a:pt x="161374" y="146102"/>
                          <a:pt x="160283" y="146927"/>
                          <a:pt x="159125" y="147651"/>
                        </a:cubicBezTo>
                        <a:lnTo>
                          <a:pt x="156825" y="148948"/>
                        </a:lnTo>
                        <a:lnTo>
                          <a:pt x="155487" y="149576"/>
                        </a:lnTo>
                        <a:lnTo>
                          <a:pt x="154776" y="149910"/>
                        </a:lnTo>
                        <a:lnTo>
                          <a:pt x="153772" y="150329"/>
                        </a:lnTo>
                        <a:cubicBezTo>
                          <a:pt x="151849" y="151040"/>
                          <a:pt x="149967" y="151835"/>
                          <a:pt x="147416" y="152714"/>
                        </a:cubicBezTo>
                        <a:lnTo>
                          <a:pt x="145535" y="153384"/>
                        </a:lnTo>
                        <a:lnTo>
                          <a:pt x="144573" y="153719"/>
                        </a:lnTo>
                        <a:cubicBezTo>
                          <a:pt x="144573" y="153719"/>
                          <a:pt x="144197" y="153719"/>
                          <a:pt x="144155" y="153928"/>
                        </a:cubicBezTo>
                        <a:lnTo>
                          <a:pt x="144406" y="154346"/>
                        </a:lnTo>
                        <a:lnTo>
                          <a:pt x="146580" y="157862"/>
                        </a:lnTo>
                        <a:cubicBezTo>
                          <a:pt x="148692" y="161030"/>
                          <a:pt x="150272" y="164520"/>
                          <a:pt x="151263" y="168198"/>
                        </a:cubicBezTo>
                        <a:cubicBezTo>
                          <a:pt x="152581" y="172132"/>
                          <a:pt x="153174" y="176271"/>
                          <a:pt x="153020" y="180418"/>
                        </a:cubicBezTo>
                        <a:cubicBezTo>
                          <a:pt x="152464" y="187038"/>
                          <a:pt x="149846" y="193316"/>
                          <a:pt x="145535" y="198371"/>
                        </a:cubicBezTo>
                        <a:cubicBezTo>
                          <a:pt x="137912" y="207268"/>
                          <a:pt x="126467" y="211942"/>
                          <a:pt x="114800" y="210925"/>
                        </a:cubicBezTo>
                        <a:cubicBezTo>
                          <a:pt x="113972" y="210582"/>
                          <a:pt x="113119" y="210302"/>
                          <a:pt x="112249" y="210089"/>
                        </a:cubicBezTo>
                        <a:cubicBezTo>
                          <a:pt x="108436" y="209168"/>
                          <a:pt x="104802" y="207611"/>
                          <a:pt x="101503" y="205485"/>
                        </a:cubicBezTo>
                        <a:lnTo>
                          <a:pt x="100792" y="205025"/>
                        </a:lnTo>
                        <a:cubicBezTo>
                          <a:pt x="100207" y="204648"/>
                          <a:pt x="99789" y="204313"/>
                          <a:pt x="99287" y="203937"/>
                        </a:cubicBezTo>
                        <a:lnTo>
                          <a:pt x="96443" y="201886"/>
                        </a:lnTo>
                        <a:lnTo>
                          <a:pt x="95732" y="201384"/>
                        </a:lnTo>
                        <a:cubicBezTo>
                          <a:pt x="95481" y="201384"/>
                          <a:pt x="95272" y="200924"/>
                          <a:pt x="95021" y="201384"/>
                        </a:cubicBezTo>
                        <a:lnTo>
                          <a:pt x="93558" y="202556"/>
                        </a:lnTo>
                        <a:lnTo>
                          <a:pt x="90547" y="204983"/>
                        </a:lnTo>
                        <a:cubicBezTo>
                          <a:pt x="89836" y="205485"/>
                          <a:pt x="89627" y="205569"/>
                          <a:pt x="89376" y="205736"/>
                        </a:cubicBezTo>
                        <a:lnTo>
                          <a:pt x="88624" y="206197"/>
                        </a:lnTo>
                        <a:lnTo>
                          <a:pt x="87160" y="206950"/>
                        </a:lnTo>
                        <a:lnTo>
                          <a:pt x="84944" y="208038"/>
                        </a:lnTo>
                        <a:cubicBezTo>
                          <a:pt x="83924" y="208494"/>
                          <a:pt x="82933" y="209013"/>
                          <a:pt x="81975" y="209586"/>
                        </a:cubicBezTo>
                        <a:cubicBezTo>
                          <a:pt x="78764" y="210620"/>
                          <a:pt x="75393" y="211059"/>
                          <a:pt x="72023" y="210884"/>
                        </a:cubicBezTo>
                        <a:cubicBezTo>
                          <a:pt x="71287" y="210942"/>
                          <a:pt x="70543" y="210942"/>
                          <a:pt x="69807" y="210884"/>
                        </a:cubicBezTo>
                        <a:cubicBezTo>
                          <a:pt x="67661" y="210733"/>
                          <a:pt x="65537" y="210394"/>
                          <a:pt x="63451" y="209879"/>
                        </a:cubicBezTo>
                        <a:cubicBezTo>
                          <a:pt x="59432" y="209021"/>
                          <a:pt x="55623" y="207368"/>
                          <a:pt x="52244" y="205025"/>
                        </a:cubicBezTo>
                        <a:cubicBezTo>
                          <a:pt x="49928" y="203535"/>
                          <a:pt x="47795" y="201777"/>
                          <a:pt x="45888" y="199794"/>
                        </a:cubicBezTo>
                        <a:cubicBezTo>
                          <a:pt x="43066" y="196525"/>
                          <a:pt x="41008" y="192663"/>
                          <a:pt x="39867" y="188495"/>
                        </a:cubicBezTo>
                        <a:cubicBezTo>
                          <a:pt x="38934" y="185381"/>
                          <a:pt x="38411" y="182159"/>
                          <a:pt x="38320" y="178911"/>
                        </a:cubicBezTo>
                        <a:cubicBezTo>
                          <a:pt x="38207" y="177518"/>
                          <a:pt x="38207" y="176120"/>
                          <a:pt x="38320" y="174727"/>
                        </a:cubicBezTo>
                        <a:lnTo>
                          <a:pt x="38320" y="172802"/>
                        </a:lnTo>
                        <a:lnTo>
                          <a:pt x="38570" y="171295"/>
                        </a:lnTo>
                        <a:cubicBezTo>
                          <a:pt x="38570" y="170584"/>
                          <a:pt x="38863" y="169872"/>
                          <a:pt x="39030" y="169161"/>
                        </a:cubicBezTo>
                        <a:lnTo>
                          <a:pt x="40201" y="164767"/>
                        </a:lnTo>
                        <a:lnTo>
                          <a:pt x="40494" y="163679"/>
                        </a:lnTo>
                        <a:cubicBezTo>
                          <a:pt x="40243" y="163679"/>
                          <a:pt x="39825" y="163679"/>
                          <a:pt x="39490" y="163386"/>
                        </a:cubicBezTo>
                        <a:lnTo>
                          <a:pt x="37316" y="162842"/>
                        </a:lnTo>
                        <a:lnTo>
                          <a:pt x="32884" y="161670"/>
                        </a:lnTo>
                        <a:lnTo>
                          <a:pt x="30249" y="160791"/>
                        </a:lnTo>
                        <a:cubicBezTo>
                          <a:pt x="27230" y="159561"/>
                          <a:pt x="24407" y="157883"/>
                          <a:pt x="21886" y="155811"/>
                        </a:cubicBezTo>
                        <a:cubicBezTo>
                          <a:pt x="20485" y="154744"/>
                          <a:pt x="19197" y="153539"/>
                          <a:pt x="18039" y="152212"/>
                        </a:cubicBezTo>
                        <a:cubicBezTo>
                          <a:pt x="17312" y="151455"/>
                          <a:pt x="16638" y="150643"/>
                          <a:pt x="16032" y="149785"/>
                        </a:cubicBezTo>
                        <a:lnTo>
                          <a:pt x="15614" y="149241"/>
                        </a:lnTo>
                        <a:cubicBezTo>
                          <a:pt x="14271" y="147404"/>
                          <a:pt x="13046" y="145491"/>
                          <a:pt x="11934" y="143508"/>
                        </a:cubicBezTo>
                        <a:cubicBezTo>
                          <a:pt x="11307" y="142378"/>
                          <a:pt x="10638" y="141666"/>
                          <a:pt x="9467" y="139323"/>
                        </a:cubicBezTo>
                        <a:cubicBezTo>
                          <a:pt x="9233" y="138833"/>
                          <a:pt x="9023" y="138327"/>
                          <a:pt x="8840" y="137816"/>
                        </a:cubicBezTo>
                        <a:cubicBezTo>
                          <a:pt x="7585" y="129459"/>
                          <a:pt x="9178" y="120926"/>
                          <a:pt x="13356" y="113586"/>
                        </a:cubicBezTo>
                        <a:cubicBezTo>
                          <a:pt x="15166" y="109836"/>
                          <a:pt x="17646" y="106447"/>
                          <a:pt x="20673" y="103584"/>
                        </a:cubicBezTo>
                        <a:cubicBezTo>
                          <a:pt x="23513" y="101144"/>
                          <a:pt x="26770" y="99244"/>
                          <a:pt x="30291" y="97976"/>
                        </a:cubicBezTo>
                        <a:cubicBezTo>
                          <a:pt x="31014" y="97658"/>
                          <a:pt x="31771" y="97420"/>
                          <a:pt x="32549" y="97265"/>
                        </a:cubicBezTo>
                        <a:lnTo>
                          <a:pt x="33636" y="96930"/>
                        </a:lnTo>
                        <a:lnTo>
                          <a:pt x="34180" y="96930"/>
                        </a:lnTo>
                        <a:lnTo>
                          <a:pt x="34472" y="96930"/>
                        </a:lnTo>
                        <a:lnTo>
                          <a:pt x="35058" y="96930"/>
                        </a:lnTo>
                        <a:cubicBezTo>
                          <a:pt x="38152" y="96554"/>
                          <a:pt x="41163" y="96051"/>
                          <a:pt x="44132" y="95842"/>
                        </a:cubicBezTo>
                        <a:cubicBezTo>
                          <a:pt x="54878" y="97349"/>
                          <a:pt x="44132" y="89816"/>
                          <a:pt x="41498" y="84962"/>
                        </a:cubicBezTo>
                        <a:lnTo>
                          <a:pt x="40494" y="83120"/>
                        </a:lnTo>
                        <a:lnTo>
                          <a:pt x="40034" y="82200"/>
                        </a:lnTo>
                        <a:cubicBezTo>
                          <a:pt x="39783" y="81530"/>
                          <a:pt x="39490" y="80860"/>
                          <a:pt x="39239" y="80149"/>
                        </a:cubicBezTo>
                        <a:cubicBezTo>
                          <a:pt x="38738" y="78596"/>
                          <a:pt x="38386" y="76998"/>
                          <a:pt x="38194" y="75378"/>
                        </a:cubicBezTo>
                        <a:cubicBezTo>
                          <a:pt x="37763" y="72035"/>
                          <a:pt x="37977" y="68641"/>
                          <a:pt x="38821" y="65376"/>
                        </a:cubicBezTo>
                        <a:cubicBezTo>
                          <a:pt x="39746" y="61953"/>
                          <a:pt x="41464" y="58802"/>
                          <a:pt x="43839" y="56170"/>
                        </a:cubicBezTo>
                        <a:cubicBezTo>
                          <a:pt x="47632" y="52014"/>
                          <a:pt x="52804" y="49382"/>
                          <a:pt x="58391" y="48763"/>
                        </a:cubicBezTo>
                        <a:cubicBezTo>
                          <a:pt x="59227" y="48721"/>
                          <a:pt x="60064" y="48721"/>
                          <a:pt x="60900" y="48763"/>
                        </a:cubicBezTo>
                        <a:lnTo>
                          <a:pt x="65918" y="48763"/>
                        </a:lnTo>
                        <a:lnTo>
                          <a:pt x="69138" y="48763"/>
                        </a:lnTo>
                        <a:lnTo>
                          <a:pt x="70434" y="48763"/>
                        </a:lnTo>
                        <a:cubicBezTo>
                          <a:pt x="70434" y="48763"/>
                          <a:pt x="70810" y="48763"/>
                          <a:pt x="70434" y="48763"/>
                        </a:cubicBezTo>
                        <a:lnTo>
                          <a:pt x="69807" y="46963"/>
                        </a:lnTo>
                        <a:cubicBezTo>
                          <a:pt x="68778" y="44348"/>
                          <a:pt x="67883" y="41678"/>
                          <a:pt x="67131" y="38970"/>
                        </a:cubicBezTo>
                        <a:cubicBezTo>
                          <a:pt x="66959" y="38154"/>
                          <a:pt x="66834" y="37330"/>
                          <a:pt x="66754" y="36501"/>
                        </a:cubicBezTo>
                        <a:lnTo>
                          <a:pt x="66754" y="34827"/>
                        </a:lnTo>
                        <a:cubicBezTo>
                          <a:pt x="66645" y="32387"/>
                          <a:pt x="66813" y="29948"/>
                          <a:pt x="67256" y="27545"/>
                        </a:cubicBezTo>
                        <a:cubicBezTo>
                          <a:pt x="67636" y="25411"/>
                          <a:pt x="68448" y="23373"/>
                          <a:pt x="69639" y="21561"/>
                        </a:cubicBezTo>
                        <a:cubicBezTo>
                          <a:pt x="71500" y="18439"/>
                          <a:pt x="74177" y="15878"/>
                          <a:pt x="77375" y="14154"/>
                        </a:cubicBezTo>
                        <a:cubicBezTo>
                          <a:pt x="79725" y="12731"/>
                          <a:pt x="82297" y="11710"/>
                          <a:pt x="84986" y="11141"/>
                        </a:cubicBezTo>
                        <a:cubicBezTo>
                          <a:pt x="88778" y="10128"/>
                          <a:pt x="92776" y="10128"/>
                          <a:pt x="96569" y="11141"/>
                        </a:cubicBezTo>
                        <a:cubicBezTo>
                          <a:pt x="99136" y="11714"/>
                          <a:pt x="101603" y="12677"/>
                          <a:pt x="103886" y="13987"/>
                        </a:cubicBezTo>
                        <a:cubicBezTo>
                          <a:pt x="107298" y="16326"/>
                          <a:pt x="109966" y="19590"/>
                          <a:pt x="111580" y="23402"/>
                        </a:cubicBezTo>
                        <a:cubicBezTo>
                          <a:pt x="112233" y="24859"/>
                          <a:pt x="112751" y="26374"/>
                          <a:pt x="113128" y="27922"/>
                        </a:cubicBezTo>
                        <a:cubicBezTo>
                          <a:pt x="113128" y="28675"/>
                          <a:pt x="113504" y="29387"/>
                          <a:pt x="113588" y="30098"/>
                        </a:cubicBezTo>
                        <a:lnTo>
                          <a:pt x="113839" y="31814"/>
                        </a:lnTo>
                        <a:cubicBezTo>
                          <a:pt x="113839" y="32680"/>
                          <a:pt x="113839" y="33601"/>
                          <a:pt x="113839" y="34576"/>
                        </a:cubicBezTo>
                        <a:lnTo>
                          <a:pt x="113839" y="39598"/>
                        </a:lnTo>
                        <a:lnTo>
                          <a:pt x="113839" y="41941"/>
                        </a:lnTo>
                        <a:cubicBezTo>
                          <a:pt x="113818" y="42330"/>
                          <a:pt x="113818" y="42724"/>
                          <a:pt x="113839" y="43113"/>
                        </a:cubicBezTo>
                        <a:lnTo>
                          <a:pt x="114967" y="42653"/>
                        </a:lnTo>
                        <a:cubicBezTo>
                          <a:pt x="117982" y="41393"/>
                          <a:pt x="121068" y="40318"/>
                          <a:pt x="124209" y="39430"/>
                        </a:cubicBezTo>
                        <a:cubicBezTo>
                          <a:pt x="126295" y="38974"/>
                          <a:pt x="128436" y="38832"/>
                          <a:pt x="130565" y="39012"/>
                        </a:cubicBezTo>
                        <a:cubicBezTo>
                          <a:pt x="132434" y="39175"/>
                          <a:pt x="134286" y="39522"/>
                          <a:pt x="136084" y="40058"/>
                        </a:cubicBezTo>
                        <a:lnTo>
                          <a:pt x="136879" y="40351"/>
                        </a:lnTo>
                        <a:cubicBezTo>
                          <a:pt x="138179" y="40970"/>
                          <a:pt x="139647" y="41146"/>
                          <a:pt x="141060" y="40853"/>
                        </a:cubicBezTo>
                        <a:cubicBezTo>
                          <a:pt x="141060" y="40853"/>
                          <a:pt x="141479" y="40853"/>
                          <a:pt x="141646" y="40853"/>
                        </a:cubicBezTo>
                        <a:cubicBezTo>
                          <a:pt x="143741" y="42900"/>
                          <a:pt x="145614" y="45159"/>
                          <a:pt x="147249" y="47591"/>
                        </a:cubicBezTo>
                        <a:cubicBezTo>
                          <a:pt x="147709" y="48135"/>
                          <a:pt x="148211" y="48637"/>
                          <a:pt x="148754" y="49097"/>
                        </a:cubicBezTo>
                        <a:cubicBezTo>
                          <a:pt x="149269" y="49608"/>
                          <a:pt x="149733" y="50169"/>
                          <a:pt x="150134" y="50771"/>
                        </a:cubicBezTo>
                        <a:cubicBezTo>
                          <a:pt x="151238" y="52768"/>
                          <a:pt x="151957" y="54956"/>
                          <a:pt x="152267" y="57216"/>
                        </a:cubicBezTo>
                        <a:cubicBezTo>
                          <a:pt x="152493" y="59216"/>
                          <a:pt x="152576" y="61229"/>
                          <a:pt x="152518" y="63242"/>
                        </a:cubicBezTo>
                        <a:cubicBezTo>
                          <a:pt x="153007" y="68335"/>
                          <a:pt x="151234" y="73386"/>
                          <a:pt x="147667" y="77052"/>
                        </a:cubicBezTo>
                        <a:cubicBezTo>
                          <a:pt x="146831" y="79111"/>
                          <a:pt x="147199" y="81463"/>
                          <a:pt x="148629" y="83162"/>
                        </a:cubicBezTo>
                        <a:cubicBezTo>
                          <a:pt x="149670" y="84434"/>
                          <a:pt x="151176" y="85234"/>
                          <a:pt x="152811" y="85380"/>
                        </a:cubicBezTo>
                        <a:cubicBezTo>
                          <a:pt x="154663" y="84217"/>
                          <a:pt x="156214" y="82622"/>
                          <a:pt x="157327" y="80735"/>
                        </a:cubicBezTo>
                        <a:cubicBezTo>
                          <a:pt x="161207" y="74232"/>
                          <a:pt x="162771" y="66607"/>
                          <a:pt x="161759" y="59099"/>
                        </a:cubicBezTo>
                        <a:cubicBezTo>
                          <a:pt x="161596" y="57492"/>
                          <a:pt x="161328" y="55902"/>
                          <a:pt x="160964" y="54328"/>
                        </a:cubicBezTo>
                        <a:cubicBezTo>
                          <a:pt x="160258" y="51098"/>
                          <a:pt x="158999" y="48009"/>
                          <a:pt x="157243" y="45205"/>
                        </a:cubicBezTo>
                        <a:cubicBezTo>
                          <a:pt x="155090" y="41824"/>
                          <a:pt x="152342" y="38861"/>
                          <a:pt x="149131" y="36459"/>
                        </a:cubicBezTo>
                        <a:cubicBezTo>
                          <a:pt x="144355" y="33484"/>
                          <a:pt x="139229" y="31123"/>
                          <a:pt x="133868" y="29429"/>
                        </a:cubicBezTo>
                        <a:cubicBezTo>
                          <a:pt x="133174" y="29383"/>
                          <a:pt x="132471" y="29383"/>
                          <a:pt x="131777" y="29429"/>
                        </a:cubicBezTo>
                        <a:lnTo>
                          <a:pt x="130188" y="29429"/>
                        </a:lnTo>
                        <a:lnTo>
                          <a:pt x="128014" y="29429"/>
                        </a:lnTo>
                        <a:lnTo>
                          <a:pt x="125129" y="29429"/>
                        </a:lnTo>
                        <a:lnTo>
                          <a:pt x="124125" y="29429"/>
                        </a:lnTo>
                        <a:lnTo>
                          <a:pt x="124125" y="29429"/>
                        </a:lnTo>
                        <a:lnTo>
                          <a:pt x="123916" y="29429"/>
                        </a:lnTo>
                        <a:lnTo>
                          <a:pt x="123456" y="29638"/>
                        </a:lnTo>
                        <a:lnTo>
                          <a:pt x="123456" y="28885"/>
                        </a:lnTo>
                        <a:cubicBezTo>
                          <a:pt x="122829" y="24357"/>
                          <a:pt x="121290" y="20000"/>
                          <a:pt x="118940" y="16079"/>
                        </a:cubicBezTo>
                        <a:cubicBezTo>
                          <a:pt x="116427" y="11827"/>
                          <a:pt x="112944" y="8228"/>
                          <a:pt x="108779" y="5575"/>
                        </a:cubicBezTo>
                        <a:cubicBezTo>
                          <a:pt x="104300" y="2687"/>
                          <a:pt x="99224" y="854"/>
                          <a:pt x="93934" y="218"/>
                        </a:cubicBezTo>
                        <a:cubicBezTo>
                          <a:pt x="90158" y="-229"/>
                          <a:pt x="86332" y="13"/>
                          <a:pt x="82644" y="930"/>
                        </a:cubicBezTo>
                        <a:cubicBezTo>
                          <a:pt x="74640" y="3089"/>
                          <a:pt x="67737" y="8165"/>
                          <a:pt x="63283" y="15158"/>
                        </a:cubicBezTo>
                        <a:cubicBezTo>
                          <a:pt x="61101" y="18418"/>
                          <a:pt x="59487" y="22026"/>
                          <a:pt x="58516" y="25830"/>
                        </a:cubicBezTo>
                        <a:cubicBezTo>
                          <a:pt x="57868" y="28303"/>
                          <a:pt x="57517" y="30847"/>
                          <a:pt x="57471" y="33404"/>
                        </a:cubicBezTo>
                        <a:cubicBezTo>
                          <a:pt x="57387" y="34685"/>
                          <a:pt x="57387" y="35974"/>
                          <a:pt x="57471" y="37254"/>
                        </a:cubicBezTo>
                        <a:lnTo>
                          <a:pt x="57471" y="38175"/>
                        </a:lnTo>
                        <a:lnTo>
                          <a:pt x="57471" y="38384"/>
                        </a:lnTo>
                        <a:cubicBezTo>
                          <a:pt x="57471" y="38384"/>
                          <a:pt x="57471" y="38384"/>
                          <a:pt x="57262" y="38384"/>
                        </a:cubicBezTo>
                        <a:lnTo>
                          <a:pt x="56928" y="38384"/>
                        </a:lnTo>
                        <a:lnTo>
                          <a:pt x="55255" y="38635"/>
                        </a:lnTo>
                        <a:cubicBezTo>
                          <a:pt x="46720" y="40339"/>
                          <a:pt x="39206" y="45348"/>
                          <a:pt x="34347" y="52571"/>
                        </a:cubicBezTo>
                        <a:cubicBezTo>
                          <a:pt x="28485" y="61154"/>
                          <a:pt x="26937" y="71980"/>
                          <a:pt x="30166" y="81865"/>
                        </a:cubicBezTo>
                        <a:cubicBezTo>
                          <a:pt x="30500" y="82827"/>
                          <a:pt x="30834" y="83748"/>
                          <a:pt x="31211" y="84627"/>
                        </a:cubicBezTo>
                        <a:cubicBezTo>
                          <a:pt x="31587" y="85506"/>
                          <a:pt x="32214" y="86677"/>
                          <a:pt x="32214" y="86677"/>
                        </a:cubicBezTo>
                        <a:cubicBezTo>
                          <a:pt x="32214" y="86677"/>
                          <a:pt x="32967" y="87514"/>
                          <a:pt x="32214" y="87431"/>
                        </a:cubicBezTo>
                        <a:lnTo>
                          <a:pt x="31922" y="87431"/>
                        </a:lnTo>
                        <a:lnTo>
                          <a:pt x="31420" y="87431"/>
                        </a:lnTo>
                        <a:lnTo>
                          <a:pt x="30207" y="87765"/>
                        </a:lnTo>
                        <a:cubicBezTo>
                          <a:pt x="28351" y="88293"/>
                          <a:pt x="26536" y="88954"/>
                          <a:pt x="24771" y="89732"/>
                        </a:cubicBezTo>
                        <a:cubicBezTo>
                          <a:pt x="20004" y="91946"/>
                          <a:pt x="15672" y="94993"/>
                          <a:pt x="11976" y="98730"/>
                        </a:cubicBezTo>
                        <a:cubicBezTo>
                          <a:pt x="4445" y="106555"/>
                          <a:pt x="171" y="116950"/>
                          <a:pt x="16" y="127814"/>
                        </a:cubicBezTo>
                        <a:cubicBezTo>
                          <a:pt x="-184" y="134908"/>
                          <a:pt x="1459" y="141930"/>
                          <a:pt x="4783" y="148195"/>
                        </a:cubicBezTo>
                        <a:cubicBezTo>
                          <a:pt x="6393" y="151208"/>
                          <a:pt x="8359" y="154020"/>
                          <a:pt x="10638" y="156564"/>
                        </a:cubicBezTo>
                        <a:cubicBezTo>
                          <a:pt x="13473" y="160205"/>
                          <a:pt x="16906" y="163335"/>
                          <a:pt x="20799" y="165813"/>
                        </a:cubicBezTo>
                        <a:cubicBezTo>
                          <a:pt x="22438" y="166725"/>
                          <a:pt x="24144" y="167508"/>
                          <a:pt x="25900" y="168156"/>
                        </a:cubicBezTo>
                        <a:cubicBezTo>
                          <a:pt x="26515" y="168412"/>
                          <a:pt x="27142" y="168633"/>
                          <a:pt x="27782" y="168826"/>
                        </a:cubicBezTo>
                        <a:lnTo>
                          <a:pt x="28786" y="169119"/>
                        </a:lnTo>
                        <a:lnTo>
                          <a:pt x="28786" y="169119"/>
                        </a:lnTo>
                        <a:cubicBezTo>
                          <a:pt x="28786" y="169119"/>
                          <a:pt x="29371" y="169119"/>
                          <a:pt x="29204" y="169119"/>
                        </a:cubicBezTo>
                        <a:lnTo>
                          <a:pt x="29204" y="169328"/>
                        </a:lnTo>
                        <a:lnTo>
                          <a:pt x="29204" y="169872"/>
                        </a:lnTo>
                        <a:cubicBezTo>
                          <a:pt x="29204" y="171128"/>
                          <a:pt x="28953" y="172299"/>
                          <a:pt x="28911" y="173429"/>
                        </a:cubicBezTo>
                        <a:cubicBezTo>
                          <a:pt x="28848" y="175551"/>
                          <a:pt x="28920" y="177677"/>
                          <a:pt x="29120" y="179790"/>
                        </a:cubicBezTo>
                        <a:cubicBezTo>
                          <a:pt x="29760" y="189018"/>
                          <a:pt x="33435" y="197772"/>
                          <a:pt x="39574" y="204690"/>
                        </a:cubicBezTo>
                        <a:cubicBezTo>
                          <a:pt x="42994" y="208515"/>
                          <a:pt x="47021" y="211754"/>
                          <a:pt x="51491" y="214273"/>
                        </a:cubicBezTo>
                        <a:cubicBezTo>
                          <a:pt x="54695" y="216110"/>
                          <a:pt x="58123" y="217517"/>
                          <a:pt x="61694" y="218458"/>
                        </a:cubicBezTo>
                        <a:cubicBezTo>
                          <a:pt x="67845" y="219881"/>
                          <a:pt x="74235" y="219881"/>
                          <a:pt x="80386" y="218458"/>
                        </a:cubicBezTo>
                        <a:cubicBezTo>
                          <a:pt x="82615" y="218228"/>
                          <a:pt x="84806" y="217722"/>
                          <a:pt x="86909" y="216952"/>
                        </a:cubicBezTo>
                        <a:cubicBezTo>
                          <a:pt x="88461" y="216412"/>
                          <a:pt x="89970" y="215755"/>
                          <a:pt x="91425" y="214985"/>
                        </a:cubicBezTo>
                        <a:cubicBezTo>
                          <a:pt x="92216" y="214608"/>
                          <a:pt x="92981" y="214190"/>
                          <a:pt x="93725" y="213729"/>
                        </a:cubicBezTo>
                        <a:lnTo>
                          <a:pt x="94854" y="213060"/>
                        </a:lnTo>
                        <a:lnTo>
                          <a:pt x="95314" y="212767"/>
                        </a:lnTo>
                        <a:lnTo>
                          <a:pt x="95314" y="212767"/>
                        </a:lnTo>
                        <a:cubicBezTo>
                          <a:pt x="95314" y="212767"/>
                          <a:pt x="95314" y="212767"/>
                          <a:pt x="95899" y="213102"/>
                        </a:cubicBezTo>
                        <a:cubicBezTo>
                          <a:pt x="102389" y="217249"/>
                          <a:pt x="109903" y="219509"/>
                          <a:pt x="117602" y="219630"/>
                        </a:cubicBezTo>
                        <a:cubicBezTo>
                          <a:pt x="127504" y="219810"/>
                          <a:pt x="137176" y="216621"/>
                          <a:pt x="145033" y="210591"/>
                        </a:cubicBezTo>
                        <a:cubicBezTo>
                          <a:pt x="148529" y="207979"/>
                          <a:pt x="151602" y="204845"/>
                          <a:pt x="154149" y="201300"/>
                        </a:cubicBezTo>
                        <a:cubicBezTo>
                          <a:pt x="156231" y="198392"/>
                          <a:pt x="157933" y="195228"/>
                          <a:pt x="159208" y="191884"/>
                        </a:cubicBezTo>
                        <a:cubicBezTo>
                          <a:pt x="161132" y="186997"/>
                          <a:pt x="162098" y="181782"/>
                          <a:pt x="162052" y="176526"/>
                        </a:cubicBezTo>
                        <a:cubicBezTo>
                          <a:pt x="162031" y="171291"/>
                          <a:pt x="161023" y="166110"/>
                          <a:pt x="159083" y="161251"/>
                        </a:cubicBezTo>
                        <a:lnTo>
                          <a:pt x="158288" y="159368"/>
                        </a:lnTo>
                        <a:cubicBezTo>
                          <a:pt x="158121" y="158904"/>
                          <a:pt x="157908" y="158456"/>
                          <a:pt x="157661" y="158029"/>
                        </a:cubicBezTo>
                        <a:cubicBezTo>
                          <a:pt x="157573" y="157853"/>
                          <a:pt x="157477" y="157686"/>
                          <a:pt x="157368" y="157527"/>
                        </a:cubicBezTo>
                        <a:cubicBezTo>
                          <a:pt x="157368" y="157276"/>
                          <a:pt x="157368" y="157527"/>
                          <a:pt x="158790" y="156648"/>
                        </a:cubicBezTo>
                        <a:cubicBezTo>
                          <a:pt x="165017" y="153262"/>
                          <a:pt x="170273" y="148337"/>
                          <a:pt x="174053" y="142336"/>
                        </a:cubicBezTo>
                        <a:cubicBezTo>
                          <a:pt x="178180" y="135410"/>
                          <a:pt x="180693" y="127643"/>
                          <a:pt x="181412" y="119612"/>
                        </a:cubicBezTo>
                        <a:cubicBezTo>
                          <a:pt x="181417" y="118624"/>
                          <a:pt x="181304" y="117641"/>
                          <a:pt x="181078" y="116683"/>
                        </a:cubicBezTo>
                        <a:cubicBezTo>
                          <a:pt x="181078" y="115804"/>
                          <a:pt x="180702" y="114674"/>
                          <a:pt x="180534" y="113293"/>
                        </a:cubicBezTo>
                        <a:cubicBezTo>
                          <a:pt x="180246" y="111665"/>
                          <a:pt x="179857" y="110058"/>
                          <a:pt x="179363" y="108480"/>
                        </a:cubicBezTo>
                        <a:cubicBezTo>
                          <a:pt x="178598" y="105262"/>
                          <a:pt x="177461" y="102145"/>
                          <a:pt x="175976" y="99190"/>
                        </a:cubicBezTo>
                        <a:cubicBezTo>
                          <a:pt x="174530" y="96361"/>
                          <a:pt x="172853" y="93662"/>
                          <a:pt x="170958" y="91113"/>
                        </a:cubicBezTo>
                        <a:cubicBezTo>
                          <a:pt x="168976" y="89059"/>
                          <a:pt x="166806" y="87196"/>
                          <a:pt x="164477" y="85547"/>
                        </a:cubicBezTo>
                        <a:cubicBezTo>
                          <a:pt x="161822" y="83300"/>
                          <a:pt x="158903" y="81388"/>
                          <a:pt x="155779" y="79856"/>
                        </a:cubicBezTo>
                        <a:cubicBezTo>
                          <a:pt x="154253" y="78810"/>
                          <a:pt x="152246" y="78810"/>
                          <a:pt x="150720" y="79856"/>
                        </a:cubicBezTo>
                        <a:cubicBezTo>
                          <a:pt x="149741" y="79973"/>
                          <a:pt x="148955" y="80722"/>
                          <a:pt x="148796" y="81697"/>
                        </a:cubicBezTo>
                        <a:cubicBezTo>
                          <a:pt x="148470" y="82827"/>
                          <a:pt x="148290" y="83995"/>
                          <a:pt x="148253" y="85171"/>
                        </a:cubicBezTo>
                        <a:close/>
                      </a:path>
                    </a:pathLst>
                  </a:custGeom>
                  <a:solidFill>
                    <a:schemeClr val="bg1"/>
                  </a:solidFill>
                  <a:ln w="3805" cap="flat">
                    <a:noFill/>
                    <a:prstDash val="solid"/>
                    <a:miter/>
                  </a:ln>
                </p:spPr>
                <p:txBody>
                  <a:bodyPr wrap="none" rtlCol="0" anchor="ctr"/>
                  <a:lstStyle/>
                  <a:p>
                    <a:endParaRPr lang="en-CA"/>
                  </a:p>
                </p:txBody>
              </p:sp>
            </p:grpSp>
            <p:sp>
              <p:nvSpPr>
                <p:cNvPr id="372" name="Freeform 371">
                  <a:extLst>
                    <a:ext uri="{FF2B5EF4-FFF2-40B4-BE49-F238E27FC236}">
                      <a16:creationId xmlns:a16="http://schemas.microsoft.com/office/drawing/2014/main" id="{B92692A2-B07E-1A42-AC65-FFD8095A0473}"/>
                    </a:ext>
                  </a:extLst>
                </p:cNvPr>
                <p:cNvSpPr/>
                <p:nvPr/>
              </p:nvSpPr>
              <p:spPr>
                <a:xfrm>
                  <a:off x="7269815" y="3277802"/>
                  <a:ext cx="10891" cy="162515"/>
                </a:xfrm>
                <a:custGeom>
                  <a:avLst/>
                  <a:gdLst>
                    <a:gd name="connsiteX0" fmla="*/ 7955 w 10891"/>
                    <a:gd name="connsiteY0" fmla="*/ 162376 h 162515"/>
                    <a:gd name="connsiteX1" fmla="*/ 10673 w 10891"/>
                    <a:gd name="connsiteY1" fmla="*/ 158986 h 162515"/>
                    <a:gd name="connsiteX2" fmla="*/ 10882 w 10891"/>
                    <a:gd name="connsiteY2" fmla="*/ 154090 h 162515"/>
                    <a:gd name="connsiteX3" fmla="*/ 10463 w 10891"/>
                    <a:gd name="connsiteY3" fmla="*/ 150909 h 162515"/>
                    <a:gd name="connsiteX4" fmla="*/ 10254 w 10891"/>
                    <a:gd name="connsiteY4" fmla="*/ 148189 h 162515"/>
                    <a:gd name="connsiteX5" fmla="*/ 10673 w 10891"/>
                    <a:gd name="connsiteY5" fmla="*/ 143502 h 162515"/>
                    <a:gd name="connsiteX6" fmla="*/ 10882 w 10891"/>
                    <a:gd name="connsiteY6" fmla="*/ 139903 h 162515"/>
                    <a:gd name="connsiteX7" fmla="*/ 10673 w 10891"/>
                    <a:gd name="connsiteY7" fmla="*/ 134840 h 162515"/>
                    <a:gd name="connsiteX8" fmla="*/ 10254 w 10891"/>
                    <a:gd name="connsiteY8" fmla="*/ 131450 h 162515"/>
                    <a:gd name="connsiteX9" fmla="*/ 10673 w 10891"/>
                    <a:gd name="connsiteY9" fmla="*/ 126135 h 162515"/>
                    <a:gd name="connsiteX10" fmla="*/ 10882 w 10891"/>
                    <a:gd name="connsiteY10" fmla="*/ 121950 h 162515"/>
                    <a:gd name="connsiteX11" fmla="*/ 10547 w 10891"/>
                    <a:gd name="connsiteY11" fmla="*/ 115715 h 162515"/>
                    <a:gd name="connsiteX12" fmla="*/ 10547 w 10891"/>
                    <a:gd name="connsiteY12" fmla="*/ 112576 h 162515"/>
                    <a:gd name="connsiteX13" fmla="*/ 9293 w 10891"/>
                    <a:gd name="connsiteY13" fmla="*/ 111488 h 162515"/>
                    <a:gd name="connsiteX14" fmla="*/ 9084 w 10891"/>
                    <a:gd name="connsiteY14" fmla="*/ 111488 h 162515"/>
                    <a:gd name="connsiteX15" fmla="*/ 10547 w 10891"/>
                    <a:gd name="connsiteY15" fmla="*/ 109061 h 162515"/>
                    <a:gd name="connsiteX16" fmla="*/ 9920 w 10891"/>
                    <a:gd name="connsiteY16" fmla="*/ 107847 h 162515"/>
                    <a:gd name="connsiteX17" fmla="*/ 10547 w 10891"/>
                    <a:gd name="connsiteY17" fmla="*/ 104165 h 162515"/>
                    <a:gd name="connsiteX18" fmla="*/ 10213 w 10891"/>
                    <a:gd name="connsiteY18" fmla="*/ 102533 h 162515"/>
                    <a:gd name="connsiteX19" fmla="*/ 10547 w 10891"/>
                    <a:gd name="connsiteY19" fmla="*/ 102240 h 162515"/>
                    <a:gd name="connsiteX20" fmla="*/ 10756 w 10891"/>
                    <a:gd name="connsiteY20" fmla="*/ 101110 h 162515"/>
                    <a:gd name="connsiteX21" fmla="*/ 10463 w 10891"/>
                    <a:gd name="connsiteY21" fmla="*/ 100440 h 162515"/>
                    <a:gd name="connsiteX22" fmla="*/ 10463 w 10891"/>
                    <a:gd name="connsiteY22" fmla="*/ 99854 h 162515"/>
                    <a:gd name="connsiteX23" fmla="*/ 10087 w 10891"/>
                    <a:gd name="connsiteY23" fmla="*/ 99561 h 162515"/>
                    <a:gd name="connsiteX24" fmla="*/ 10463 w 10891"/>
                    <a:gd name="connsiteY24" fmla="*/ 98557 h 162515"/>
                    <a:gd name="connsiteX25" fmla="*/ 10673 w 10891"/>
                    <a:gd name="connsiteY25" fmla="*/ 97678 h 162515"/>
                    <a:gd name="connsiteX26" fmla="*/ 10463 w 10891"/>
                    <a:gd name="connsiteY26" fmla="*/ 96464 h 162515"/>
                    <a:gd name="connsiteX27" fmla="*/ 10045 w 10891"/>
                    <a:gd name="connsiteY27" fmla="*/ 95669 h 162515"/>
                    <a:gd name="connsiteX28" fmla="*/ 10463 w 10891"/>
                    <a:gd name="connsiteY28" fmla="*/ 94414 h 162515"/>
                    <a:gd name="connsiteX29" fmla="*/ 10673 w 10891"/>
                    <a:gd name="connsiteY29" fmla="*/ 93451 h 162515"/>
                    <a:gd name="connsiteX30" fmla="*/ 10463 w 10891"/>
                    <a:gd name="connsiteY30" fmla="*/ 91861 h 162515"/>
                    <a:gd name="connsiteX31" fmla="*/ 10463 w 10891"/>
                    <a:gd name="connsiteY31" fmla="*/ 89978 h 162515"/>
                    <a:gd name="connsiteX32" fmla="*/ 9209 w 10891"/>
                    <a:gd name="connsiteY32" fmla="*/ 88890 h 162515"/>
                    <a:gd name="connsiteX33" fmla="*/ 9000 w 10891"/>
                    <a:gd name="connsiteY33" fmla="*/ 88890 h 162515"/>
                    <a:gd name="connsiteX34" fmla="*/ 10463 w 10891"/>
                    <a:gd name="connsiteY34" fmla="*/ 86463 h 162515"/>
                    <a:gd name="connsiteX35" fmla="*/ 9836 w 10891"/>
                    <a:gd name="connsiteY35" fmla="*/ 85249 h 162515"/>
                    <a:gd name="connsiteX36" fmla="*/ 10463 w 10891"/>
                    <a:gd name="connsiteY36" fmla="*/ 81566 h 162515"/>
                    <a:gd name="connsiteX37" fmla="*/ 10045 w 10891"/>
                    <a:gd name="connsiteY37" fmla="*/ 79474 h 162515"/>
                    <a:gd name="connsiteX38" fmla="*/ 10380 w 10891"/>
                    <a:gd name="connsiteY38" fmla="*/ 77758 h 162515"/>
                    <a:gd name="connsiteX39" fmla="*/ 10380 w 10891"/>
                    <a:gd name="connsiteY39" fmla="*/ 77758 h 162515"/>
                    <a:gd name="connsiteX40" fmla="*/ 10589 w 10891"/>
                    <a:gd name="connsiteY40" fmla="*/ 76586 h 162515"/>
                    <a:gd name="connsiteX41" fmla="*/ 10171 w 10891"/>
                    <a:gd name="connsiteY41" fmla="*/ 75833 h 162515"/>
                    <a:gd name="connsiteX42" fmla="*/ 9962 w 10891"/>
                    <a:gd name="connsiteY42" fmla="*/ 75164 h 162515"/>
                    <a:gd name="connsiteX43" fmla="*/ 10380 w 10891"/>
                    <a:gd name="connsiteY43" fmla="*/ 74034 h 162515"/>
                    <a:gd name="connsiteX44" fmla="*/ 10589 w 10891"/>
                    <a:gd name="connsiteY44" fmla="*/ 73197 h 162515"/>
                    <a:gd name="connsiteX45" fmla="*/ 10380 w 10891"/>
                    <a:gd name="connsiteY45" fmla="*/ 71983 h 162515"/>
                    <a:gd name="connsiteX46" fmla="*/ 9962 w 10891"/>
                    <a:gd name="connsiteY46" fmla="*/ 71146 h 162515"/>
                    <a:gd name="connsiteX47" fmla="*/ 10380 w 10891"/>
                    <a:gd name="connsiteY47" fmla="*/ 69891 h 162515"/>
                    <a:gd name="connsiteX48" fmla="*/ 10589 w 10891"/>
                    <a:gd name="connsiteY48" fmla="*/ 68928 h 162515"/>
                    <a:gd name="connsiteX49" fmla="*/ 10589 w 10891"/>
                    <a:gd name="connsiteY49" fmla="*/ 68133 h 162515"/>
                    <a:gd name="connsiteX50" fmla="*/ 10589 w 10891"/>
                    <a:gd name="connsiteY50" fmla="*/ 66417 h 162515"/>
                    <a:gd name="connsiteX51" fmla="*/ 10589 w 10891"/>
                    <a:gd name="connsiteY51" fmla="*/ 57964 h 162515"/>
                    <a:gd name="connsiteX52" fmla="*/ 9335 w 10891"/>
                    <a:gd name="connsiteY52" fmla="*/ 53319 h 162515"/>
                    <a:gd name="connsiteX53" fmla="*/ 9125 w 10891"/>
                    <a:gd name="connsiteY53" fmla="*/ 52649 h 162515"/>
                    <a:gd name="connsiteX54" fmla="*/ 10589 w 10891"/>
                    <a:gd name="connsiteY54" fmla="*/ 42522 h 162515"/>
                    <a:gd name="connsiteX55" fmla="*/ 9962 w 10891"/>
                    <a:gd name="connsiteY55" fmla="*/ 37416 h 162515"/>
                    <a:gd name="connsiteX56" fmla="*/ 10589 w 10891"/>
                    <a:gd name="connsiteY56" fmla="*/ 22183 h 162515"/>
                    <a:gd name="connsiteX57" fmla="*/ 10171 w 10891"/>
                    <a:gd name="connsiteY57" fmla="*/ 13270 h 162515"/>
                    <a:gd name="connsiteX58" fmla="*/ 10589 w 10891"/>
                    <a:gd name="connsiteY58" fmla="*/ 4189 h 162515"/>
                    <a:gd name="connsiteX59" fmla="*/ 5738 w 10891"/>
                    <a:gd name="connsiteY59" fmla="*/ 4 h 162515"/>
                    <a:gd name="connsiteX60" fmla="*/ 1306 w 10891"/>
                    <a:gd name="connsiteY60" fmla="*/ 1301 h 162515"/>
                    <a:gd name="connsiteX61" fmla="*/ 679 w 10891"/>
                    <a:gd name="connsiteY61" fmla="*/ 6783 h 162515"/>
                    <a:gd name="connsiteX62" fmla="*/ 1306 w 10891"/>
                    <a:gd name="connsiteY62" fmla="*/ 26075 h 162515"/>
                    <a:gd name="connsiteX63" fmla="*/ 1306 w 10891"/>
                    <a:gd name="connsiteY63" fmla="*/ 38630 h 162515"/>
                    <a:gd name="connsiteX64" fmla="*/ 1306 w 10891"/>
                    <a:gd name="connsiteY64" fmla="*/ 49008 h 162515"/>
                    <a:gd name="connsiteX65" fmla="*/ 1515 w 10891"/>
                    <a:gd name="connsiteY65" fmla="*/ 59177 h 162515"/>
                    <a:gd name="connsiteX66" fmla="*/ 888 w 10891"/>
                    <a:gd name="connsiteY66" fmla="*/ 63655 h 162515"/>
                    <a:gd name="connsiteX67" fmla="*/ 888 w 10891"/>
                    <a:gd name="connsiteY67" fmla="*/ 65455 h 162515"/>
                    <a:gd name="connsiteX68" fmla="*/ 888 w 10891"/>
                    <a:gd name="connsiteY68" fmla="*/ 67338 h 162515"/>
                    <a:gd name="connsiteX69" fmla="*/ 1097 w 10891"/>
                    <a:gd name="connsiteY69" fmla="*/ 68426 h 162515"/>
                    <a:gd name="connsiteX70" fmla="*/ 888 w 10891"/>
                    <a:gd name="connsiteY70" fmla="*/ 70560 h 162515"/>
                    <a:gd name="connsiteX71" fmla="*/ 470 w 10891"/>
                    <a:gd name="connsiteY71" fmla="*/ 72569 h 162515"/>
                    <a:gd name="connsiteX72" fmla="*/ 888 w 10891"/>
                    <a:gd name="connsiteY72" fmla="*/ 74410 h 162515"/>
                    <a:gd name="connsiteX73" fmla="*/ 470 w 10891"/>
                    <a:gd name="connsiteY73" fmla="*/ 76419 h 162515"/>
                    <a:gd name="connsiteX74" fmla="*/ 260 w 10891"/>
                    <a:gd name="connsiteY74" fmla="*/ 77340 h 162515"/>
                    <a:gd name="connsiteX75" fmla="*/ 888 w 10891"/>
                    <a:gd name="connsiteY75" fmla="*/ 81943 h 162515"/>
                    <a:gd name="connsiteX76" fmla="*/ 888 w 10891"/>
                    <a:gd name="connsiteY76" fmla="*/ 84998 h 162515"/>
                    <a:gd name="connsiteX77" fmla="*/ 888 w 10891"/>
                    <a:gd name="connsiteY77" fmla="*/ 87467 h 162515"/>
                    <a:gd name="connsiteX78" fmla="*/ 1097 w 10891"/>
                    <a:gd name="connsiteY78" fmla="*/ 89894 h 162515"/>
                    <a:gd name="connsiteX79" fmla="*/ 470 w 10891"/>
                    <a:gd name="connsiteY79" fmla="*/ 90982 h 162515"/>
                    <a:gd name="connsiteX80" fmla="*/ 888 w 10891"/>
                    <a:gd name="connsiteY80" fmla="*/ 92154 h 162515"/>
                    <a:gd name="connsiteX81" fmla="*/ 1097 w 10891"/>
                    <a:gd name="connsiteY81" fmla="*/ 93200 h 162515"/>
                    <a:gd name="connsiteX82" fmla="*/ 888 w 10891"/>
                    <a:gd name="connsiteY82" fmla="*/ 95335 h 162515"/>
                    <a:gd name="connsiteX83" fmla="*/ 470 w 10891"/>
                    <a:gd name="connsiteY83" fmla="*/ 97385 h 162515"/>
                    <a:gd name="connsiteX84" fmla="*/ 804 w 10891"/>
                    <a:gd name="connsiteY84" fmla="*/ 98808 h 162515"/>
                    <a:gd name="connsiteX85" fmla="*/ 260 w 10891"/>
                    <a:gd name="connsiteY85" fmla="*/ 100105 h 162515"/>
                    <a:gd name="connsiteX86" fmla="*/ 888 w 10891"/>
                    <a:gd name="connsiteY86" fmla="*/ 104709 h 162515"/>
                    <a:gd name="connsiteX87" fmla="*/ 888 w 10891"/>
                    <a:gd name="connsiteY87" fmla="*/ 107764 h 162515"/>
                    <a:gd name="connsiteX88" fmla="*/ 888 w 10891"/>
                    <a:gd name="connsiteY88" fmla="*/ 110233 h 162515"/>
                    <a:gd name="connsiteX89" fmla="*/ 1097 w 10891"/>
                    <a:gd name="connsiteY89" fmla="*/ 112702 h 162515"/>
                    <a:gd name="connsiteX90" fmla="*/ 470 w 10891"/>
                    <a:gd name="connsiteY90" fmla="*/ 113748 h 162515"/>
                    <a:gd name="connsiteX91" fmla="*/ 470 w 10891"/>
                    <a:gd name="connsiteY91" fmla="*/ 115213 h 162515"/>
                    <a:gd name="connsiteX92" fmla="*/ 470 w 10891"/>
                    <a:gd name="connsiteY92" fmla="*/ 118268 h 162515"/>
                    <a:gd name="connsiteX93" fmla="*/ 679 w 10891"/>
                    <a:gd name="connsiteY93" fmla="*/ 122703 h 162515"/>
                    <a:gd name="connsiteX94" fmla="*/ 470 w 10891"/>
                    <a:gd name="connsiteY94" fmla="*/ 131617 h 162515"/>
                    <a:gd name="connsiteX95" fmla="*/ 51 w 10891"/>
                    <a:gd name="connsiteY95" fmla="*/ 139987 h 162515"/>
                    <a:gd name="connsiteX96" fmla="*/ 470 w 10891"/>
                    <a:gd name="connsiteY96" fmla="*/ 147603 h 162515"/>
                    <a:gd name="connsiteX97" fmla="*/ 51 w 10891"/>
                    <a:gd name="connsiteY97" fmla="*/ 156936 h 162515"/>
                    <a:gd name="connsiteX98" fmla="*/ 1933 w 10891"/>
                    <a:gd name="connsiteY98" fmla="*/ 161120 h 162515"/>
                    <a:gd name="connsiteX99" fmla="*/ 4275 w 10891"/>
                    <a:gd name="connsiteY99" fmla="*/ 162418 h 162515"/>
                    <a:gd name="connsiteX100" fmla="*/ 7955 w 10891"/>
                    <a:gd name="connsiteY100" fmla="*/ 162376 h 16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891" h="162515">
                      <a:moveTo>
                        <a:pt x="7955" y="162376"/>
                      </a:moveTo>
                      <a:cubicBezTo>
                        <a:pt x="9335" y="161727"/>
                        <a:pt x="10338" y="160476"/>
                        <a:pt x="10673" y="158986"/>
                      </a:cubicBezTo>
                      <a:cubicBezTo>
                        <a:pt x="10673" y="158107"/>
                        <a:pt x="10882" y="156015"/>
                        <a:pt x="10882" y="154090"/>
                      </a:cubicBezTo>
                      <a:cubicBezTo>
                        <a:pt x="10831" y="153019"/>
                        <a:pt x="10689" y="151956"/>
                        <a:pt x="10463" y="150909"/>
                      </a:cubicBezTo>
                      <a:cubicBezTo>
                        <a:pt x="10284" y="150014"/>
                        <a:pt x="10213" y="149101"/>
                        <a:pt x="10254" y="148189"/>
                      </a:cubicBezTo>
                      <a:cubicBezTo>
                        <a:pt x="10279" y="146620"/>
                        <a:pt x="10422" y="145051"/>
                        <a:pt x="10673" y="143502"/>
                      </a:cubicBezTo>
                      <a:cubicBezTo>
                        <a:pt x="10831" y="142309"/>
                        <a:pt x="10903" y="141108"/>
                        <a:pt x="10882" y="139903"/>
                      </a:cubicBezTo>
                      <a:cubicBezTo>
                        <a:pt x="10882" y="138438"/>
                        <a:pt x="10673" y="136932"/>
                        <a:pt x="10673" y="134840"/>
                      </a:cubicBezTo>
                      <a:cubicBezTo>
                        <a:pt x="10673" y="133751"/>
                        <a:pt x="10254" y="132287"/>
                        <a:pt x="10254" y="131450"/>
                      </a:cubicBezTo>
                      <a:cubicBezTo>
                        <a:pt x="10288" y="129671"/>
                        <a:pt x="10430" y="127897"/>
                        <a:pt x="10673" y="126135"/>
                      </a:cubicBezTo>
                      <a:cubicBezTo>
                        <a:pt x="10852" y="124746"/>
                        <a:pt x="10919" y="123348"/>
                        <a:pt x="10882" y="121950"/>
                      </a:cubicBezTo>
                      <a:lnTo>
                        <a:pt x="10547" y="115715"/>
                      </a:lnTo>
                      <a:lnTo>
                        <a:pt x="10547" y="112576"/>
                      </a:lnTo>
                      <a:cubicBezTo>
                        <a:pt x="10547" y="111823"/>
                        <a:pt x="10547" y="111948"/>
                        <a:pt x="9293" y="111488"/>
                      </a:cubicBezTo>
                      <a:cubicBezTo>
                        <a:pt x="9293" y="111488"/>
                        <a:pt x="9084" y="111488"/>
                        <a:pt x="9084" y="111488"/>
                      </a:cubicBezTo>
                      <a:cubicBezTo>
                        <a:pt x="9084" y="111488"/>
                        <a:pt x="10547" y="110233"/>
                        <a:pt x="10547" y="109061"/>
                      </a:cubicBezTo>
                      <a:cubicBezTo>
                        <a:pt x="10547" y="108768"/>
                        <a:pt x="9920" y="108140"/>
                        <a:pt x="9920" y="107847"/>
                      </a:cubicBezTo>
                      <a:cubicBezTo>
                        <a:pt x="9920" y="106132"/>
                        <a:pt x="10547" y="105671"/>
                        <a:pt x="10547" y="104165"/>
                      </a:cubicBezTo>
                      <a:cubicBezTo>
                        <a:pt x="10472" y="103612"/>
                        <a:pt x="10359" y="103068"/>
                        <a:pt x="10213" y="102533"/>
                      </a:cubicBezTo>
                      <a:cubicBezTo>
                        <a:pt x="10213" y="102533"/>
                        <a:pt x="10547" y="102323"/>
                        <a:pt x="10547" y="102240"/>
                      </a:cubicBezTo>
                      <a:cubicBezTo>
                        <a:pt x="10643" y="101867"/>
                        <a:pt x="10714" y="101490"/>
                        <a:pt x="10756" y="101110"/>
                      </a:cubicBezTo>
                      <a:cubicBezTo>
                        <a:pt x="10731" y="100863"/>
                        <a:pt x="10631" y="100628"/>
                        <a:pt x="10463" y="100440"/>
                      </a:cubicBezTo>
                      <a:cubicBezTo>
                        <a:pt x="10476" y="100243"/>
                        <a:pt x="10476" y="100051"/>
                        <a:pt x="10463" y="99854"/>
                      </a:cubicBezTo>
                      <a:cubicBezTo>
                        <a:pt x="10463" y="99854"/>
                        <a:pt x="10463" y="99854"/>
                        <a:pt x="10087" y="99561"/>
                      </a:cubicBezTo>
                      <a:cubicBezTo>
                        <a:pt x="10150" y="99206"/>
                        <a:pt x="10275" y="98867"/>
                        <a:pt x="10463" y="98557"/>
                      </a:cubicBezTo>
                      <a:cubicBezTo>
                        <a:pt x="10618" y="98289"/>
                        <a:pt x="10689" y="97984"/>
                        <a:pt x="10673" y="97678"/>
                      </a:cubicBezTo>
                      <a:cubicBezTo>
                        <a:pt x="10673" y="97343"/>
                        <a:pt x="10463" y="96967"/>
                        <a:pt x="10463" y="96464"/>
                      </a:cubicBezTo>
                      <a:cubicBezTo>
                        <a:pt x="10463" y="95962"/>
                        <a:pt x="10045" y="95879"/>
                        <a:pt x="10045" y="95669"/>
                      </a:cubicBezTo>
                      <a:cubicBezTo>
                        <a:pt x="10087" y="95226"/>
                        <a:pt x="10233" y="94795"/>
                        <a:pt x="10463" y="94414"/>
                      </a:cubicBezTo>
                      <a:cubicBezTo>
                        <a:pt x="10622" y="94121"/>
                        <a:pt x="10698" y="93786"/>
                        <a:pt x="10673" y="93451"/>
                      </a:cubicBezTo>
                      <a:cubicBezTo>
                        <a:pt x="10673" y="92865"/>
                        <a:pt x="10463" y="92405"/>
                        <a:pt x="10463" y="91861"/>
                      </a:cubicBezTo>
                      <a:lnTo>
                        <a:pt x="10463" y="89978"/>
                      </a:lnTo>
                      <a:cubicBezTo>
                        <a:pt x="10463" y="89225"/>
                        <a:pt x="10463" y="89308"/>
                        <a:pt x="9209" y="88890"/>
                      </a:cubicBezTo>
                      <a:cubicBezTo>
                        <a:pt x="9209" y="88890"/>
                        <a:pt x="9000" y="88890"/>
                        <a:pt x="9000" y="88890"/>
                      </a:cubicBezTo>
                      <a:cubicBezTo>
                        <a:pt x="9000" y="88890"/>
                        <a:pt x="10463" y="87634"/>
                        <a:pt x="10463" y="86463"/>
                      </a:cubicBezTo>
                      <a:cubicBezTo>
                        <a:pt x="10463" y="86128"/>
                        <a:pt x="9836" y="85542"/>
                        <a:pt x="9836" y="85249"/>
                      </a:cubicBezTo>
                      <a:cubicBezTo>
                        <a:pt x="9836" y="83491"/>
                        <a:pt x="10463" y="83073"/>
                        <a:pt x="10463" y="81566"/>
                      </a:cubicBezTo>
                      <a:cubicBezTo>
                        <a:pt x="10463" y="80939"/>
                        <a:pt x="10045" y="80144"/>
                        <a:pt x="10045" y="79474"/>
                      </a:cubicBezTo>
                      <a:cubicBezTo>
                        <a:pt x="10087" y="78892"/>
                        <a:pt x="10200" y="78315"/>
                        <a:pt x="10380" y="77758"/>
                      </a:cubicBezTo>
                      <a:cubicBezTo>
                        <a:pt x="10380" y="77758"/>
                        <a:pt x="10380" y="77758"/>
                        <a:pt x="10380" y="77758"/>
                      </a:cubicBezTo>
                      <a:cubicBezTo>
                        <a:pt x="10472" y="77373"/>
                        <a:pt x="10543" y="76980"/>
                        <a:pt x="10589" y="76586"/>
                      </a:cubicBezTo>
                      <a:cubicBezTo>
                        <a:pt x="10589" y="76335"/>
                        <a:pt x="10380" y="76126"/>
                        <a:pt x="10171" y="75833"/>
                      </a:cubicBezTo>
                      <a:cubicBezTo>
                        <a:pt x="9999" y="75653"/>
                        <a:pt x="9924" y="75406"/>
                        <a:pt x="9962" y="75164"/>
                      </a:cubicBezTo>
                      <a:cubicBezTo>
                        <a:pt x="9999" y="74758"/>
                        <a:pt x="10146" y="74368"/>
                        <a:pt x="10380" y="74034"/>
                      </a:cubicBezTo>
                      <a:cubicBezTo>
                        <a:pt x="10539" y="73783"/>
                        <a:pt x="10610" y="73490"/>
                        <a:pt x="10589" y="73197"/>
                      </a:cubicBezTo>
                      <a:cubicBezTo>
                        <a:pt x="10589" y="72820"/>
                        <a:pt x="10380" y="72485"/>
                        <a:pt x="10380" y="71983"/>
                      </a:cubicBezTo>
                      <a:cubicBezTo>
                        <a:pt x="10380" y="71481"/>
                        <a:pt x="9962" y="71355"/>
                        <a:pt x="9962" y="71146"/>
                      </a:cubicBezTo>
                      <a:cubicBezTo>
                        <a:pt x="10004" y="70703"/>
                        <a:pt x="10150" y="70272"/>
                        <a:pt x="10380" y="69891"/>
                      </a:cubicBezTo>
                      <a:cubicBezTo>
                        <a:pt x="10543" y="69598"/>
                        <a:pt x="10618" y="69263"/>
                        <a:pt x="10589" y="68928"/>
                      </a:cubicBezTo>
                      <a:cubicBezTo>
                        <a:pt x="10610" y="68665"/>
                        <a:pt x="10610" y="68397"/>
                        <a:pt x="10589" y="68133"/>
                      </a:cubicBezTo>
                      <a:cubicBezTo>
                        <a:pt x="10501" y="67564"/>
                        <a:pt x="10501" y="66986"/>
                        <a:pt x="10589" y="66417"/>
                      </a:cubicBezTo>
                      <a:lnTo>
                        <a:pt x="10589" y="57964"/>
                      </a:lnTo>
                      <a:cubicBezTo>
                        <a:pt x="10752" y="56315"/>
                        <a:pt x="10305" y="54662"/>
                        <a:pt x="9335" y="53319"/>
                      </a:cubicBezTo>
                      <a:cubicBezTo>
                        <a:pt x="9335" y="53109"/>
                        <a:pt x="9125" y="52858"/>
                        <a:pt x="9125" y="52649"/>
                      </a:cubicBezTo>
                      <a:cubicBezTo>
                        <a:pt x="9849" y="49314"/>
                        <a:pt x="10338" y="45928"/>
                        <a:pt x="10589" y="42522"/>
                      </a:cubicBezTo>
                      <a:cubicBezTo>
                        <a:pt x="10589" y="41224"/>
                        <a:pt x="9962" y="38672"/>
                        <a:pt x="9962" y="37416"/>
                      </a:cubicBezTo>
                      <a:cubicBezTo>
                        <a:pt x="9962" y="30218"/>
                        <a:pt x="10589" y="28335"/>
                        <a:pt x="10589" y="22183"/>
                      </a:cubicBezTo>
                      <a:cubicBezTo>
                        <a:pt x="10589" y="19421"/>
                        <a:pt x="10171" y="16241"/>
                        <a:pt x="10171" y="13270"/>
                      </a:cubicBezTo>
                      <a:cubicBezTo>
                        <a:pt x="10171" y="10298"/>
                        <a:pt x="10589" y="5653"/>
                        <a:pt x="10589" y="4189"/>
                      </a:cubicBezTo>
                      <a:cubicBezTo>
                        <a:pt x="10129" y="1841"/>
                        <a:pt x="8126" y="113"/>
                        <a:pt x="5738" y="4"/>
                      </a:cubicBezTo>
                      <a:cubicBezTo>
                        <a:pt x="4162" y="-47"/>
                        <a:pt x="2611" y="410"/>
                        <a:pt x="1306" y="1301"/>
                      </a:cubicBezTo>
                      <a:cubicBezTo>
                        <a:pt x="783" y="3080"/>
                        <a:pt x="570" y="4933"/>
                        <a:pt x="679" y="6783"/>
                      </a:cubicBezTo>
                      <a:cubicBezTo>
                        <a:pt x="679" y="13353"/>
                        <a:pt x="1306" y="19924"/>
                        <a:pt x="1306" y="26075"/>
                      </a:cubicBezTo>
                      <a:cubicBezTo>
                        <a:pt x="1306" y="28419"/>
                        <a:pt x="1306" y="30721"/>
                        <a:pt x="1306" y="38630"/>
                      </a:cubicBezTo>
                      <a:lnTo>
                        <a:pt x="1306" y="49008"/>
                      </a:lnTo>
                      <a:cubicBezTo>
                        <a:pt x="1306" y="54951"/>
                        <a:pt x="1515" y="57922"/>
                        <a:pt x="1515" y="59177"/>
                      </a:cubicBezTo>
                      <a:cubicBezTo>
                        <a:pt x="1515" y="60433"/>
                        <a:pt x="888" y="61939"/>
                        <a:pt x="888" y="63655"/>
                      </a:cubicBezTo>
                      <a:cubicBezTo>
                        <a:pt x="846" y="64254"/>
                        <a:pt x="846" y="64856"/>
                        <a:pt x="888" y="65455"/>
                      </a:cubicBezTo>
                      <a:lnTo>
                        <a:pt x="888" y="67338"/>
                      </a:lnTo>
                      <a:cubicBezTo>
                        <a:pt x="888" y="67756"/>
                        <a:pt x="1097" y="68091"/>
                        <a:pt x="1097" y="68426"/>
                      </a:cubicBezTo>
                      <a:cubicBezTo>
                        <a:pt x="1097" y="68761"/>
                        <a:pt x="888" y="69723"/>
                        <a:pt x="888" y="70560"/>
                      </a:cubicBezTo>
                      <a:cubicBezTo>
                        <a:pt x="796" y="71238"/>
                        <a:pt x="658" y="71912"/>
                        <a:pt x="470" y="72569"/>
                      </a:cubicBezTo>
                      <a:cubicBezTo>
                        <a:pt x="470" y="73197"/>
                        <a:pt x="888" y="73783"/>
                        <a:pt x="888" y="74410"/>
                      </a:cubicBezTo>
                      <a:cubicBezTo>
                        <a:pt x="888" y="75038"/>
                        <a:pt x="553" y="75708"/>
                        <a:pt x="470" y="76419"/>
                      </a:cubicBezTo>
                      <a:cubicBezTo>
                        <a:pt x="315" y="76699"/>
                        <a:pt x="240" y="77018"/>
                        <a:pt x="260" y="77340"/>
                      </a:cubicBezTo>
                      <a:cubicBezTo>
                        <a:pt x="260" y="78930"/>
                        <a:pt x="888" y="80478"/>
                        <a:pt x="888" y="81943"/>
                      </a:cubicBezTo>
                      <a:cubicBezTo>
                        <a:pt x="837" y="82960"/>
                        <a:pt x="837" y="83981"/>
                        <a:pt x="888" y="84998"/>
                      </a:cubicBezTo>
                      <a:cubicBezTo>
                        <a:pt x="888" y="85751"/>
                        <a:pt x="888" y="86630"/>
                        <a:pt x="888" y="87467"/>
                      </a:cubicBezTo>
                      <a:cubicBezTo>
                        <a:pt x="904" y="88279"/>
                        <a:pt x="971" y="89091"/>
                        <a:pt x="1097" y="89894"/>
                      </a:cubicBezTo>
                      <a:cubicBezTo>
                        <a:pt x="1097" y="90229"/>
                        <a:pt x="470" y="90564"/>
                        <a:pt x="470" y="90982"/>
                      </a:cubicBezTo>
                      <a:cubicBezTo>
                        <a:pt x="470" y="91401"/>
                        <a:pt x="888" y="91526"/>
                        <a:pt x="888" y="92154"/>
                      </a:cubicBezTo>
                      <a:cubicBezTo>
                        <a:pt x="888" y="92782"/>
                        <a:pt x="1097" y="92907"/>
                        <a:pt x="1097" y="93200"/>
                      </a:cubicBezTo>
                      <a:cubicBezTo>
                        <a:pt x="1097" y="93493"/>
                        <a:pt x="888" y="94539"/>
                        <a:pt x="888" y="95335"/>
                      </a:cubicBezTo>
                      <a:cubicBezTo>
                        <a:pt x="792" y="96025"/>
                        <a:pt x="649" y="96711"/>
                        <a:pt x="470" y="97385"/>
                      </a:cubicBezTo>
                      <a:cubicBezTo>
                        <a:pt x="541" y="97866"/>
                        <a:pt x="653" y="98343"/>
                        <a:pt x="804" y="98808"/>
                      </a:cubicBezTo>
                      <a:cubicBezTo>
                        <a:pt x="415" y="99118"/>
                        <a:pt x="210" y="99607"/>
                        <a:pt x="260" y="100105"/>
                      </a:cubicBezTo>
                      <a:cubicBezTo>
                        <a:pt x="260" y="101696"/>
                        <a:pt x="888" y="103244"/>
                        <a:pt x="888" y="104709"/>
                      </a:cubicBezTo>
                      <a:cubicBezTo>
                        <a:pt x="837" y="105726"/>
                        <a:pt x="837" y="106747"/>
                        <a:pt x="888" y="107764"/>
                      </a:cubicBezTo>
                      <a:cubicBezTo>
                        <a:pt x="888" y="108517"/>
                        <a:pt x="888" y="109396"/>
                        <a:pt x="888" y="110233"/>
                      </a:cubicBezTo>
                      <a:cubicBezTo>
                        <a:pt x="904" y="111061"/>
                        <a:pt x="976" y="111886"/>
                        <a:pt x="1097" y="112702"/>
                      </a:cubicBezTo>
                      <a:cubicBezTo>
                        <a:pt x="1097" y="112995"/>
                        <a:pt x="470" y="113329"/>
                        <a:pt x="470" y="113748"/>
                      </a:cubicBezTo>
                      <a:cubicBezTo>
                        <a:pt x="470" y="114166"/>
                        <a:pt x="470" y="114459"/>
                        <a:pt x="470" y="115213"/>
                      </a:cubicBezTo>
                      <a:cubicBezTo>
                        <a:pt x="528" y="116230"/>
                        <a:pt x="528" y="117251"/>
                        <a:pt x="470" y="118268"/>
                      </a:cubicBezTo>
                      <a:cubicBezTo>
                        <a:pt x="470" y="119983"/>
                        <a:pt x="679" y="121448"/>
                        <a:pt x="679" y="122703"/>
                      </a:cubicBezTo>
                      <a:lnTo>
                        <a:pt x="470" y="131617"/>
                      </a:lnTo>
                      <a:cubicBezTo>
                        <a:pt x="470" y="134798"/>
                        <a:pt x="51" y="138815"/>
                        <a:pt x="51" y="139987"/>
                      </a:cubicBezTo>
                      <a:cubicBezTo>
                        <a:pt x="51" y="142540"/>
                        <a:pt x="470" y="145092"/>
                        <a:pt x="470" y="147603"/>
                      </a:cubicBezTo>
                      <a:cubicBezTo>
                        <a:pt x="470" y="149319"/>
                        <a:pt x="51" y="153964"/>
                        <a:pt x="51" y="156936"/>
                      </a:cubicBezTo>
                      <a:cubicBezTo>
                        <a:pt x="-208" y="158580"/>
                        <a:pt x="528" y="160225"/>
                        <a:pt x="1933" y="161120"/>
                      </a:cubicBezTo>
                      <a:cubicBezTo>
                        <a:pt x="2389" y="161974"/>
                        <a:pt x="3309" y="162485"/>
                        <a:pt x="4275" y="162418"/>
                      </a:cubicBezTo>
                      <a:cubicBezTo>
                        <a:pt x="5500" y="162560"/>
                        <a:pt x="6734" y="162547"/>
                        <a:pt x="7955" y="162376"/>
                      </a:cubicBezTo>
                      <a:close/>
                    </a:path>
                  </a:pathLst>
                </a:custGeom>
                <a:solidFill>
                  <a:schemeClr val="bg1"/>
                </a:solidFill>
                <a:ln w="3805" cap="flat">
                  <a:noFill/>
                  <a:prstDash val="solid"/>
                  <a:miter/>
                </a:ln>
              </p:spPr>
              <p:txBody>
                <a:bodyPr wrap="none" rtlCol="0" anchor="ctr"/>
                <a:lstStyle/>
                <a:p>
                  <a:endParaRPr lang="en-CA"/>
                </a:p>
              </p:txBody>
            </p:sp>
            <p:sp>
              <p:nvSpPr>
                <p:cNvPr id="373" name="Freeform 372">
                  <a:extLst>
                    <a:ext uri="{FF2B5EF4-FFF2-40B4-BE49-F238E27FC236}">
                      <a16:creationId xmlns:a16="http://schemas.microsoft.com/office/drawing/2014/main" id="{EE35478F-9347-0648-B931-CD3548C44880}"/>
                    </a:ext>
                  </a:extLst>
                </p:cNvPr>
                <p:cNvSpPr/>
                <p:nvPr/>
              </p:nvSpPr>
              <p:spPr>
                <a:xfrm>
                  <a:off x="7271478" y="3323172"/>
                  <a:ext cx="44820" cy="52749"/>
                </a:xfrm>
                <a:custGeom>
                  <a:avLst/>
                  <a:gdLst>
                    <a:gd name="connsiteX0" fmla="*/ 5831 w 44820"/>
                    <a:gd name="connsiteY0" fmla="*/ 51513 h 52749"/>
                    <a:gd name="connsiteX1" fmla="*/ 8382 w 44820"/>
                    <a:gd name="connsiteY1" fmla="*/ 52726 h 52749"/>
                    <a:gd name="connsiteX2" fmla="*/ 9176 w 44820"/>
                    <a:gd name="connsiteY2" fmla="*/ 52099 h 52749"/>
                    <a:gd name="connsiteX3" fmla="*/ 9176 w 44820"/>
                    <a:gd name="connsiteY3" fmla="*/ 51345 h 52749"/>
                    <a:gd name="connsiteX4" fmla="*/ 9176 w 44820"/>
                    <a:gd name="connsiteY4" fmla="*/ 50801 h 52749"/>
                    <a:gd name="connsiteX5" fmla="*/ 10096 w 44820"/>
                    <a:gd name="connsiteY5" fmla="*/ 50341 h 52749"/>
                    <a:gd name="connsiteX6" fmla="*/ 10681 w 44820"/>
                    <a:gd name="connsiteY6" fmla="*/ 49922 h 52749"/>
                    <a:gd name="connsiteX7" fmla="*/ 11141 w 44820"/>
                    <a:gd name="connsiteY7" fmla="*/ 49002 h 52749"/>
                    <a:gd name="connsiteX8" fmla="*/ 11141 w 44820"/>
                    <a:gd name="connsiteY8" fmla="*/ 48249 h 52749"/>
                    <a:gd name="connsiteX9" fmla="*/ 12145 w 44820"/>
                    <a:gd name="connsiteY9" fmla="*/ 47704 h 52749"/>
                    <a:gd name="connsiteX10" fmla="*/ 12814 w 44820"/>
                    <a:gd name="connsiteY10" fmla="*/ 47202 h 52749"/>
                    <a:gd name="connsiteX11" fmla="*/ 13441 w 44820"/>
                    <a:gd name="connsiteY11" fmla="*/ 46072 h 52749"/>
                    <a:gd name="connsiteX12" fmla="*/ 14403 w 44820"/>
                    <a:gd name="connsiteY12" fmla="*/ 44859 h 52749"/>
                    <a:gd name="connsiteX13" fmla="*/ 13985 w 44820"/>
                    <a:gd name="connsiteY13" fmla="*/ 43352 h 52749"/>
                    <a:gd name="connsiteX14" fmla="*/ 13985 w 44820"/>
                    <a:gd name="connsiteY14" fmla="*/ 43101 h 52749"/>
                    <a:gd name="connsiteX15" fmla="*/ 16368 w 44820"/>
                    <a:gd name="connsiteY15" fmla="*/ 42473 h 52749"/>
                    <a:gd name="connsiteX16" fmla="*/ 16368 w 44820"/>
                    <a:gd name="connsiteY16" fmla="*/ 41302 h 52749"/>
                    <a:gd name="connsiteX17" fmla="*/ 18752 w 44820"/>
                    <a:gd name="connsiteY17" fmla="*/ 39377 h 52749"/>
                    <a:gd name="connsiteX18" fmla="*/ 19337 w 44820"/>
                    <a:gd name="connsiteY18" fmla="*/ 38079 h 52749"/>
                    <a:gd name="connsiteX19" fmla="*/ 19755 w 44820"/>
                    <a:gd name="connsiteY19" fmla="*/ 38079 h 52749"/>
                    <a:gd name="connsiteX20" fmla="*/ 20508 w 44820"/>
                    <a:gd name="connsiteY20" fmla="*/ 37452 h 52749"/>
                    <a:gd name="connsiteX21" fmla="*/ 20508 w 44820"/>
                    <a:gd name="connsiteY21" fmla="*/ 36866 h 52749"/>
                    <a:gd name="connsiteX22" fmla="*/ 20926 w 44820"/>
                    <a:gd name="connsiteY22" fmla="*/ 36573 h 52749"/>
                    <a:gd name="connsiteX23" fmla="*/ 20926 w 44820"/>
                    <a:gd name="connsiteY23" fmla="*/ 36112 h 52749"/>
                    <a:gd name="connsiteX24" fmla="*/ 21721 w 44820"/>
                    <a:gd name="connsiteY24" fmla="*/ 35694 h 52749"/>
                    <a:gd name="connsiteX25" fmla="*/ 22306 w 44820"/>
                    <a:gd name="connsiteY25" fmla="*/ 35275 h 52749"/>
                    <a:gd name="connsiteX26" fmla="*/ 22766 w 44820"/>
                    <a:gd name="connsiteY26" fmla="*/ 34355 h 52749"/>
                    <a:gd name="connsiteX27" fmla="*/ 22766 w 44820"/>
                    <a:gd name="connsiteY27" fmla="*/ 33602 h 52749"/>
                    <a:gd name="connsiteX28" fmla="*/ 23728 w 44820"/>
                    <a:gd name="connsiteY28" fmla="*/ 33058 h 52749"/>
                    <a:gd name="connsiteX29" fmla="*/ 24397 w 44820"/>
                    <a:gd name="connsiteY29" fmla="*/ 32555 h 52749"/>
                    <a:gd name="connsiteX30" fmla="*/ 25024 w 44820"/>
                    <a:gd name="connsiteY30" fmla="*/ 31425 h 52749"/>
                    <a:gd name="connsiteX31" fmla="*/ 25986 w 44820"/>
                    <a:gd name="connsiteY31" fmla="*/ 30212 h 52749"/>
                    <a:gd name="connsiteX32" fmla="*/ 25568 w 44820"/>
                    <a:gd name="connsiteY32" fmla="*/ 28705 h 52749"/>
                    <a:gd name="connsiteX33" fmla="*/ 25568 w 44820"/>
                    <a:gd name="connsiteY33" fmla="*/ 28454 h 52749"/>
                    <a:gd name="connsiteX34" fmla="*/ 27951 w 44820"/>
                    <a:gd name="connsiteY34" fmla="*/ 27826 h 52749"/>
                    <a:gd name="connsiteX35" fmla="*/ 27951 w 44820"/>
                    <a:gd name="connsiteY35" fmla="*/ 26655 h 52749"/>
                    <a:gd name="connsiteX36" fmla="*/ 30335 w 44820"/>
                    <a:gd name="connsiteY36" fmla="*/ 24730 h 52749"/>
                    <a:gd name="connsiteX37" fmla="*/ 31087 w 44820"/>
                    <a:gd name="connsiteY37" fmla="*/ 23098 h 52749"/>
                    <a:gd name="connsiteX38" fmla="*/ 32258 w 44820"/>
                    <a:gd name="connsiteY38" fmla="*/ 22219 h 52749"/>
                    <a:gd name="connsiteX39" fmla="*/ 32258 w 44820"/>
                    <a:gd name="connsiteY39" fmla="*/ 22219 h 52749"/>
                    <a:gd name="connsiteX40" fmla="*/ 33011 w 44820"/>
                    <a:gd name="connsiteY40" fmla="*/ 21591 h 52749"/>
                    <a:gd name="connsiteX41" fmla="*/ 33011 w 44820"/>
                    <a:gd name="connsiteY41" fmla="*/ 20838 h 52749"/>
                    <a:gd name="connsiteX42" fmla="*/ 33011 w 44820"/>
                    <a:gd name="connsiteY42" fmla="*/ 20294 h 52749"/>
                    <a:gd name="connsiteX43" fmla="*/ 33931 w 44820"/>
                    <a:gd name="connsiteY43" fmla="*/ 19833 h 52749"/>
                    <a:gd name="connsiteX44" fmla="*/ 34516 w 44820"/>
                    <a:gd name="connsiteY44" fmla="*/ 19415 h 52749"/>
                    <a:gd name="connsiteX45" fmla="*/ 34976 w 44820"/>
                    <a:gd name="connsiteY45" fmla="*/ 18536 h 52749"/>
                    <a:gd name="connsiteX46" fmla="*/ 34976 w 44820"/>
                    <a:gd name="connsiteY46" fmla="*/ 17741 h 52749"/>
                    <a:gd name="connsiteX47" fmla="*/ 35980 w 44820"/>
                    <a:gd name="connsiteY47" fmla="*/ 17197 h 52749"/>
                    <a:gd name="connsiteX48" fmla="*/ 36649 w 44820"/>
                    <a:gd name="connsiteY48" fmla="*/ 16695 h 52749"/>
                    <a:gd name="connsiteX49" fmla="*/ 37276 w 44820"/>
                    <a:gd name="connsiteY49" fmla="*/ 15565 h 52749"/>
                    <a:gd name="connsiteX50" fmla="*/ 38238 w 44820"/>
                    <a:gd name="connsiteY50" fmla="*/ 14351 h 52749"/>
                    <a:gd name="connsiteX51" fmla="*/ 37820 w 44820"/>
                    <a:gd name="connsiteY51" fmla="*/ 12845 h 52749"/>
                    <a:gd name="connsiteX52" fmla="*/ 37820 w 44820"/>
                    <a:gd name="connsiteY52" fmla="*/ 12845 h 52749"/>
                    <a:gd name="connsiteX53" fmla="*/ 40203 w 44820"/>
                    <a:gd name="connsiteY53" fmla="*/ 12175 h 52749"/>
                    <a:gd name="connsiteX54" fmla="*/ 40203 w 44820"/>
                    <a:gd name="connsiteY54" fmla="*/ 11003 h 52749"/>
                    <a:gd name="connsiteX55" fmla="*/ 42587 w 44820"/>
                    <a:gd name="connsiteY55" fmla="*/ 9078 h 52749"/>
                    <a:gd name="connsiteX56" fmla="*/ 43339 w 44820"/>
                    <a:gd name="connsiteY56" fmla="*/ 7446 h 52749"/>
                    <a:gd name="connsiteX57" fmla="*/ 44803 w 44820"/>
                    <a:gd name="connsiteY57" fmla="*/ 6316 h 52749"/>
                    <a:gd name="connsiteX58" fmla="*/ 41499 w 44820"/>
                    <a:gd name="connsiteY58" fmla="*/ 2592 h 52749"/>
                    <a:gd name="connsiteX59" fmla="*/ 37903 w 44820"/>
                    <a:gd name="connsiteY59" fmla="*/ 39 h 52749"/>
                    <a:gd name="connsiteX60" fmla="*/ 36732 w 44820"/>
                    <a:gd name="connsiteY60" fmla="*/ 458 h 52749"/>
                    <a:gd name="connsiteX61" fmla="*/ 34851 w 44820"/>
                    <a:gd name="connsiteY61" fmla="*/ 3847 h 52749"/>
                    <a:gd name="connsiteX62" fmla="*/ 33136 w 44820"/>
                    <a:gd name="connsiteY62" fmla="*/ 5647 h 52749"/>
                    <a:gd name="connsiteX63" fmla="*/ 32007 w 44820"/>
                    <a:gd name="connsiteY63" fmla="*/ 7363 h 52749"/>
                    <a:gd name="connsiteX64" fmla="*/ 30920 w 44820"/>
                    <a:gd name="connsiteY64" fmla="*/ 9078 h 52749"/>
                    <a:gd name="connsiteX65" fmla="*/ 29875 w 44820"/>
                    <a:gd name="connsiteY65" fmla="*/ 9371 h 52749"/>
                    <a:gd name="connsiteX66" fmla="*/ 29624 w 44820"/>
                    <a:gd name="connsiteY66" fmla="*/ 10376 h 52749"/>
                    <a:gd name="connsiteX67" fmla="*/ 29248 w 44820"/>
                    <a:gd name="connsiteY67" fmla="*/ 11171 h 52749"/>
                    <a:gd name="connsiteX68" fmla="*/ 27993 w 44820"/>
                    <a:gd name="connsiteY68" fmla="*/ 12426 h 52749"/>
                    <a:gd name="connsiteX69" fmla="*/ 26613 w 44820"/>
                    <a:gd name="connsiteY69" fmla="*/ 13472 h 52749"/>
                    <a:gd name="connsiteX70" fmla="*/ 26028 w 44820"/>
                    <a:gd name="connsiteY70" fmla="*/ 14895 h 52749"/>
                    <a:gd name="connsiteX71" fmla="*/ 24648 w 44820"/>
                    <a:gd name="connsiteY71" fmla="*/ 15900 h 52749"/>
                    <a:gd name="connsiteX72" fmla="*/ 24021 w 44820"/>
                    <a:gd name="connsiteY72" fmla="*/ 16360 h 52749"/>
                    <a:gd name="connsiteX73" fmla="*/ 22139 w 44820"/>
                    <a:gd name="connsiteY73" fmla="*/ 19750 h 52749"/>
                    <a:gd name="connsiteX74" fmla="*/ 20424 w 44820"/>
                    <a:gd name="connsiteY74" fmla="*/ 21549 h 52749"/>
                    <a:gd name="connsiteX75" fmla="*/ 19295 w 44820"/>
                    <a:gd name="connsiteY75" fmla="*/ 23265 h 52749"/>
                    <a:gd name="connsiteX76" fmla="*/ 18208 w 44820"/>
                    <a:gd name="connsiteY76" fmla="*/ 24981 h 52749"/>
                    <a:gd name="connsiteX77" fmla="*/ 17163 w 44820"/>
                    <a:gd name="connsiteY77" fmla="*/ 25274 h 52749"/>
                    <a:gd name="connsiteX78" fmla="*/ 16912 w 44820"/>
                    <a:gd name="connsiteY78" fmla="*/ 26278 h 52749"/>
                    <a:gd name="connsiteX79" fmla="*/ 16536 w 44820"/>
                    <a:gd name="connsiteY79" fmla="*/ 27073 h 52749"/>
                    <a:gd name="connsiteX80" fmla="*/ 15281 w 44820"/>
                    <a:gd name="connsiteY80" fmla="*/ 28329 h 52749"/>
                    <a:gd name="connsiteX81" fmla="*/ 13901 w 44820"/>
                    <a:gd name="connsiteY81" fmla="*/ 29333 h 52749"/>
                    <a:gd name="connsiteX82" fmla="*/ 13441 w 44820"/>
                    <a:gd name="connsiteY82" fmla="*/ 30505 h 52749"/>
                    <a:gd name="connsiteX83" fmla="*/ 12354 w 44820"/>
                    <a:gd name="connsiteY83" fmla="*/ 30965 h 52749"/>
                    <a:gd name="connsiteX84" fmla="*/ 10472 w 44820"/>
                    <a:gd name="connsiteY84" fmla="*/ 34313 h 52749"/>
                    <a:gd name="connsiteX85" fmla="*/ 8758 w 44820"/>
                    <a:gd name="connsiteY85" fmla="*/ 36154 h 52749"/>
                    <a:gd name="connsiteX86" fmla="*/ 7629 w 44820"/>
                    <a:gd name="connsiteY86" fmla="*/ 37870 h 52749"/>
                    <a:gd name="connsiteX87" fmla="*/ 6542 w 44820"/>
                    <a:gd name="connsiteY87" fmla="*/ 39586 h 52749"/>
                    <a:gd name="connsiteX88" fmla="*/ 5496 w 44820"/>
                    <a:gd name="connsiteY88" fmla="*/ 39837 h 52749"/>
                    <a:gd name="connsiteX89" fmla="*/ 5245 w 44820"/>
                    <a:gd name="connsiteY89" fmla="*/ 40883 h 52749"/>
                    <a:gd name="connsiteX90" fmla="*/ 4869 w 44820"/>
                    <a:gd name="connsiteY90" fmla="*/ 41678 h 52749"/>
                    <a:gd name="connsiteX91" fmla="*/ 3615 w 44820"/>
                    <a:gd name="connsiteY91" fmla="*/ 42934 h 52749"/>
                    <a:gd name="connsiteX92" fmla="*/ 2235 w 44820"/>
                    <a:gd name="connsiteY92" fmla="*/ 43938 h 52749"/>
                    <a:gd name="connsiteX93" fmla="*/ 1649 w 44820"/>
                    <a:gd name="connsiteY93" fmla="*/ 45403 h 52749"/>
                    <a:gd name="connsiteX94" fmla="*/ 144 w 44820"/>
                    <a:gd name="connsiteY94" fmla="*/ 46575 h 52749"/>
                    <a:gd name="connsiteX95" fmla="*/ 1106 w 44820"/>
                    <a:gd name="connsiteY95" fmla="*/ 48416 h 52749"/>
                    <a:gd name="connsiteX96" fmla="*/ 2778 w 44820"/>
                    <a:gd name="connsiteY96" fmla="*/ 50048 h 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820" h="52749">
                      <a:moveTo>
                        <a:pt x="5831" y="51513"/>
                      </a:moveTo>
                      <a:cubicBezTo>
                        <a:pt x="6709" y="52140"/>
                        <a:pt x="8256" y="52894"/>
                        <a:pt x="8382" y="52726"/>
                      </a:cubicBezTo>
                      <a:cubicBezTo>
                        <a:pt x="8662" y="52538"/>
                        <a:pt x="8929" y="52329"/>
                        <a:pt x="9176" y="52099"/>
                      </a:cubicBezTo>
                      <a:cubicBezTo>
                        <a:pt x="9176" y="52099"/>
                        <a:pt x="9176" y="51680"/>
                        <a:pt x="9176" y="51345"/>
                      </a:cubicBezTo>
                      <a:cubicBezTo>
                        <a:pt x="9092" y="51174"/>
                        <a:pt x="9092" y="50973"/>
                        <a:pt x="9176" y="50801"/>
                      </a:cubicBezTo>
                      <a:cubicBezTo>
                        <a:pt x="9431" y="50559"/>
                        <a:pt x="9749" y="50400"/>
                        <a:pt x="10096" y="50341"/>
                      </a:cubicBezTo>
                      <a:cubicBezTo>
                        <a:pt x="10334" y="50278"/>
                        <a:pt x="10543" y="50128"/>
                        <a:pt x="10681" y="49922"/>
                      </a:cubicBezTo>
                      <a:cubicBezTo>
                        <a:pt x="10681" y="49713"/>
                        <a:pt x="10681" y="49337"/>
                        <a:pt x="11141" y="49002"/>
                      </a:cubicBezTo>
                      <a:cubicBezTo>
                        <a:pt x="11601" y="48667"/>
                        <a:pt x="11141" y="48374"/>
                        <a:pt x="11141" y="48249"/>
                      </a:cubicBezTo>
                      <a:cubicBezTo>
                        <a:pt x="11413" y="47972"/>
                        <a:pt x="11765" y="47784"/>
                        <a:pt x="12145" y="47704"/>
                      </a:cubicBezTo>
                      <a:cubicBezTo>
                        <a:pt x="12413" y="47608"/>
                        <a:pt x="12647" y="47432"/>
                        <a:pt x="12814" y="47202"/>
                      </a:cubicBezTo>
                      <a:cubicBezTo>
                        <a:pt x="12998" y="46813"/>
                        <a:pt x="13207" y="46436"/>
                        <a:pt x="13441" y="46072"/>
                      </a:cubicBezTo>
                      <a:lnTo>
                        <a:pt x="14403" y="44859"/>
                      </a:lnTo>
                      <a:cubicBezTo>
                        <a:pt x="14612" y="44231"/>
                        <a:pt x="14403" y="44315"/>
                        <a:pt x="13985" y="43352"/>
                      </a:cubicBezTo>
                      <a:cubicBezTo>
                        <a:pt x="13985" y="43352"/>
                        <a:pt x="13985" y="43143"/>
                        <a:pt x="13985" y="43101"/>
                      </a:cubicBezTo>
                      <a:cubicBezTo>
                        <a:pt x="13985" y="43059"/>
                        <a:pt x="15783" y="43101"/>
                        <a:pt x="16368" y="42473"/>
                      </a:cubicBezTo>
                      <a:cubicBezTo>
                        <a:pt x="16954" y="41846"/>
                        <a:pt x="16368" y="41511"/>
                        <a:pt x="16368" y="41302"/>
                      </a:cubicBezTo>
                      <a:cubicBezTo>
                        <a:pt x="17246" y="40214"/>
                        <a:pt x="17999" y="40297"/>
                        <a:pt x="18752" y="39377"/>
                      </a:cubicBezTo>
                      <a:cubicBezTo>
                        <a:pt x="18978" y="38958"/>
                        <a:pt x="19174" y="38527"/>
                        <a:pt x="19337" y="38079"/>
                      </a:cubicBezTo>
                      <a:cubicBezTo>
                        <a:pt x="19337" y="38079"/>
                        <a:pt x="19714" y="38079"/>
                        <a:pt x="19755" y="38079"/>
                      </a:cubicBezTo>
                      <a:cubicBezTo>
                        <a:pt x="19797" y="38079"/>
                        <a:pt x="20257" y="37745"/>
                        <a:pt x="20508" y="37452"/>
                      </a:cubicBezTo>
                      <a:cubicBezTo>
                        <a:pt x="20575" y="37263"/>
                        <a:pt x="20575" y="37054"/>
                        <a:pt x="20508" y="36866"/>
                      </a:cubicBezTo>
                      <a:lnTo>
                        <a:pt x="20926" y="36573"/>
                      </a:lnTo>
                      <a:cubicBezTo>
                        <a:pt x="20926" y="36573"/>
                        <a:pt x="20926" y="36322"/>
                        <a:pt x="20926" y="36112"/>
                      </a:cubicBezTo>
                      <a:cubicBezTo>
                        <a:pt x="21152" y="35907"/>
                        <a:pt x="21424" y="35765"/>
                        <a:pt x="21721" y="35694"/>
                      </a:cubicBezTo>
                      <a:cubicBezTo>
                        <a:pt x="21959" y="35631"/>
                        <a:pt x="22168" y="35481"/>
                        <a:pt x="22306" y="35275"/>
                      </a:cubicBezTo>
                      <a:cubicBezTo>
                        <a:pt x="22515" y="35275"/>
                        <a:pt x="22515" y="34690"/>
                        <a:pt x="22766" y="34355"/>
                      </a:cubicBezTo>
                      <a:cubicBezTo>
                        <a:pt x="23017" y="34020"/>
                        <a:pt x="22766" y="33727"/>
                        <a:pt x="22766" y="33602"/>
                      </a:cubicBezTo>
                      <a:cubicBezTo>
                        <a:pt x="23017" y="33317"/>
                        <a:pt x="23356" y="33124"/>
                        <a:pt x="23728" y="33058"/>
                      </a:cubicBezTo>
                      <a:cubicBezTo>
                        <a:pt x="23996" y="32961"/>
                        <a:pt x="24230" y="32785"/>
                        <a:pt x="24397" y="32555"/>
                      </a:cubicBezTo>
                      <a:cubicBezTo>
                        <a:pt x="24690" y="32179"/>
                        <a:pt x="24731" y="31760"/>
                        <a:pt x="25024" y="31425"/>
                      </a:cubicBezTo>
                      <a:lnTo>
                        <a:pt x="25986" y="30212"/>
                      </a:lnTo>
                      <a:cubicBezTo>
                        <a:pt x="26195" y="29584"/>
                        <a:pt x="25986" y="29668"/>
                        <a:pt x="25568" y="28705"/>
                      </a:cubicBezTo>
                      <a:cubicBezTo>
                        <a:pt x="25568" y="28705"/>
                        <a:pt x="25568" y="28496"/>
                        <a:pt x="25568" y="28454"/>
                      </a:cubicBezTo>
                      <a:cubicBezTo>
                        <a:pt x="25568" y="28412"/>
                        <a:pt x="27366" y="28454"/>
                        <a:pt x="27951" y="27826"/>
                      </a:cubicBezTo>
                      <a:cubicBezTo>
                        <a:pt x="28537" y="27199"/>
                        <a:pt x="27951" y="26864"/>
                        <a:pt x="27951" y="26655"/>
                      </a:cubicBezTo>
                      <a:cubicBezTo>
                        <a:pt x="28871" y="25567"/>
                        <a:pt x="29582" y="25650"/>
                        <a:pt x="30335" y="24730"/>
                      </a:cubicBezTo>
                      <a:cubicBezTo>
                        <a:pt x="31087" y="23809"/>
                        <a:pt x="30753" y="23558"/>
                        <a:pt x="31087" y="23098"/>
                      </a:cubicBezTo>
                      <a:cubicBezTo>
                        <a:pt x="31430" y="22746"/>
                        <a:pt x="31823" y="22449"/>
                        <a:pt x="32258" y="22219"/>
                      </a:cubicBezTo>
                      <a:lnTo>
                        <a:pt x="32258" y="22219"/>
                      </a:lnTo>
                      <a:cubicBezTo>
                        <a:pt x="32258" y="22219"/>
                        <a:pt x="32760" y="21884"/>
                        <a:pt x="33011" y="21591"/>
                      </a:cubicBezTo>
                      <a:cubicBezTo>
                        <a:pt x="33262" y="21298"/>
                        <a:pt x="33011" y="21173"/>
                        <a:pt x="33011" y="20838"/>
                      </a:cubicBezTo>
                      <a:cubicBezTo>
                        <a:pt x="32927" y="20666"/>
                        <a:pt x="32927" y="20465"/>
                        <a:pt x="33011" y="20294"/>
                      </a:cubicBezTo>
                      <a:cubicBezTo>
                        <a:pt x="33274" y="20068"/>
                        <a:pt x="33592" y="19909"/>
                        <a:pt x="33931" y="19833"/>
                      </a:cubicBezTo>
                      <a:cubicBezTo>
                        <a:pt x="34169" y="19771"/>
                        <a:pt x="34378" y="19620"/>
                        <a:pt x="34516" y="19415"/>
                      </a:cubicBezTo>
                      <a:cubicBezTo>
                        <a:pt x="34725" y="19206"/>
                        <a:pt x="34725" y="18829"/>
                        <a:pt x="34976" y="18536"/>
                      </a:cubicBezTo>
                      <a:cubicBezTo>
                        <a:pt x="35227" y="18243"/>
                        <a:pt x="34976" y="17867"/>
                        <a:pt x="34976" y="17741"/>
                      </a:cubicBezTo>
                      <a:cubicBezTo>
                        <a:pt x="35261" y="17477"/>
                        <a:pt x="35604" y="17289"/>
                        <a:pt x="35980" y="17197"/>
                      </a:cubicBezTo>
                      <a:cubicBezTo>
                        <a:pt x="36247" y="17101"/>
                        <a:pt x="36482" y="16925"/>
                        <a:pt x="36649" y="16695"/>
                      </a:cubicBezTo>
                      <a:cubicBezTo>
                        <a:pt x="36900" y="16360"/>
                        <a:pt x="36983" y="15900"/>
                        <a:pt x="37276" y="15565"/>
                      </a:cubicBezTo>
                      <a:lnTo>
                        <a:pt x="38238" y="14351"/>
                      </a:lnTo>
                      <a:cubicBezTo>
                        <a:pt x="38238" y="13724"/>
                        <a:pt x="38238" y="13807"/>
                        <a:pt x="37820" y="12845"/>
                      </a:cubicBezTo>
                      <a:cubicBezTo>
                        <a:pt x="37820" y="12845"/>
                        <a:pt x="37820" y="12845"/>
                        <a:pt x="37820" y="12845"/>
                      </a:cubicBezTo>
                      <a:cubicBezTo>
                        <a:pt x="37820" y="12845"/>
                        <a:pt x="39618" y="12845"/>
                        <a:pt x="40203" y="12175"/>
                      </a:cubicBezTo>
                      <a:cubicBezTo>
                        <a:pt x="40789" y="11506"/>
                        <a:pt x="40203" y="11213"/>
                        <a:pt x="40203" y="11003"/>
                      </a:cubicBezTo>
                      <a:cubicBezTo>
                        <a:pt x="41123" y="9915"/>
                        <a:pt x="41834" y="9999"/>
                        <a:pt x="42587" y="9078"/>
                      </a:cubicBezTo>
                      <a:cubicBezTo>
                        <a:pt x="43339" y="8158"/>
                        <a:pt x="43005" y="7907"/>
                        <a:pt x="43339" y="7446"/>
                      </a:cubicBezTo>
                      <a:cubicBezTo>
                        <a:pt x="43804" y="7036"/>
                        <a:pt x="44293" y="6659"/>
                        <a:pt x="44803" y="6316"/>
                      </a:cubicBezTo>
                      <a:cubicBezTo>
                        <a:pt x="45012" y="6023"/>
                        <a:pt x="43339" y="4057"/>
                        <a:pt x="41499" y="2592"/>
                      </a:cubicBezTo>
                      <a:cubicBezTo>
                        <a:pt x="40371" y="1650"/>
                        <a:pt x="39166" y="797"/>
                        <a:pt x="37903" y="39"/>
                      </a:cubicBezTo>
                      <a:cubicBezTo>
                        <a:pt x="37464" y="-82"/>
                        <a:pt x="36996" y="85"/>
                        <a:pt x="36732" y="458"/>
                      </a:cubicBezTo>
                      <a:cubicBezTo>
                        <a:pt x="35896" y="1504"/>
                        <a:pt x="35604" y="2885"/>
                        <a:pt x="34851" y="3847"/>
                      </a:cubicBezTo>
                      <a:cubicBezTo>
                        <a:pt x="34232" y="4400"/>
                        <a:pt x="33659" y="5002"/>
                        <a:pt x="33136" y="5647"/>
                      </a:cubicBezTo>
                      <a:cubicBezTo>
                        <a:pt x="32718" y="6149"/>
                        <a:pt x="32467" y="6819"/>
                        <a:pt x="32007" y="7363"/>
                      </a:cubicBezTo>
                      <a:cubicBezTo>
                        <a:pt x="31610" y="7911"/>
                        <a:pt x="31246" y="8484"/>
                        <a:pt x="30920" y="9078"/>
                      </a:cubicBezTo>
                      <a:cubicBezTo>
                        <a:pt x="30920" y="9078"/>
                        <a:pt x="30084" y="9078"/>
                        <a:pt x="29875" y="9371"/>
                      </a:cubicBezTo>
                      <a:cubicBezTo>
                        <a:pt x="29666" y="9664"/>
                        <a:pt x="29875" y="9999"/>
                        <a:pt x="29624" y="10376"/>
                      </a:cubicBezTo>
                      <a:cubicBezTo>
                        <a:pt x="29373" y="10752"/>
                        <a:pt x="29624" y="11003"/>
                        <a:pt x="29248" y="11171"/>
                      </a:cubicBezTo>
                      <a:cubicBezTo>
                        <a:pt x="28871" y="11338"/>
                        <a:pt x="28411" y="11882"/>
                        <a:pt x="27993" y="12426"/>
                      </a:cubicBezTo>
                      <a:cubicBezTo>
                        <a:pt x="27575" y="12970"/>
                        <a:pt x="26781" y="13263"/>
                        <a:pt x="26613" y="13472"/>
                      </a:cubicBezTo>
                      <a:cubicBezTo>
                        <a:pt x="26446" y="13682"/>
                        <a:pt x="26320" y="14519"/>
                        <a:pt x="26028" y="14895"/>
                      </a:cubicBezTo>
                      <a:cubicBezTo>
                        <a:pt x="25735" y="15272"/>
                        <a:pt x="25066" y="15523"/>
                        <a:pt x="24648" y="15900"/>
                      </a:cubicBezTo>
                      <a:cubicBezTo>
                        <a:pt x="24401" y="15992"/>
                        <a:pt x="24180" y="16151"/>
                        <a:pt x="24021" y="16360"/>
                      </a:cubicBezTo>
                      <a:cubicBezTo>
                        <a:pt x="23184" y="17406"/>
                        <a:pt x="22891" y="18787"/>
                        <a:pt x="22139" y="19750"/>
                      </a:cubicBezTo>
                      <a:cubicBezTo>
                        <a:pt x="21520" y="20302"/>
                        <a:pt x="20947" y="20905"/>
                        <a:pt x="20424" y="21549"/>
                      </a:cubicBezTo>
                      <a:cubicBezTo>
                        <a:pt x="20006" y="22051"/>
                        <a:pt x="19755" y="22721"/>
                        <a:pt x="19295" y="23265"/>
                      </a:cubicBezTo>
                      <a:cubicBezTo>
                        <a:pt x="18898" y="23813"/>
                        <a:pt x="18534" y="24387"/>
                        <a:pt x="18208" y="24981"/>
                      </a:cubicBezTo>
                      <a:cubicBezTo>
                        <a:pt x="18208" y="24981"/>
                        <a:pt x="17372" y="24981"/>
                        <a:pt x="17163" y="25274"/>
                      </a:cubicBezTo>
                      <a:cubicBezTo>
                        <a:pt x="16954" y="25567"/>
                        <a:pt x="17163" y="25860"/>
                        <a:pt x="16912" y="26278"/>
                      </a:cubicBezTo>
                      <a:cubicBezTo>
                        <a:pt x="16661" y="26697"/>
                        <a:pt x="16912" y="26906"/>
                        <a:pt x="16536" y="27073"/>
                      </a:cubicBezTo>
                      <a:cubicBezTo>
                        <a:pt x="16159" y="27241"/>
                        <a:pt x="15699" y="27785"/>
                        <a:pt x="15281" y="28329"/>
                      </a:cubicBezTo>
                      <a:cubicBezTo>
                        <a:pt x="14859" y="28709"/>
                        <a:pt x="14395" y="29044"/>
                        <a:pt x="13901" y="29333"/>
                      </a:cubicBezTo>
                      <a:cubicBezTo>
                        <a:pt x="13705" y="29705"/>
                        <a:pt x="13550" y="30099"/>
                        <a:pt x="13441" y="30505"/>
                      </a:cubicBezTo>
                      <a:cubicBezTo>
                        <a:pt x="13019" y="30429"/>
                        <a:pt x="12597" y="30609"/>
                        <a:pt x="12354" y="30965"/>
                      </a:cubicBezTo>
                      <a:cubicBezTo>
                        <a:pt x="11518" y="31969"/>
                        <a:pt x="11225" y="33392"/>
                        <a:pt x="10472" y="34313"/>
                      </a:cubicBezTo>
                      <a:cubicBezTo>
                        <a:pt x="9858" y="34886"/>
                        <a:pt x="9285" y="35501"/>
                        <a:pt x="8758" y="36154"/>
                      </a:cubicBezTo>
                      <a:cubicBezTo>
                        <a:pt x="8340" y="36656"/>
                        <a:pt x="8089" y="37326"/>
                        <a:pt x="7629" y="37870"/>
                      </a:cubicBezTo>
                      <a:cubicBezTo>
                        <a:pt x="7232" y="38418"/>
                        <a:pt x="6868" y="38992"/>
                        <a:pt x="6542" y="39586"/>
                      </a:cubicBezTo>
                      <a:cubicBezTo>
                        <a:pt x="6542" y="39586"/>
                        <a:pt x="5705" y="39586"/>
                        <a:pt x="5496" y="39837"/>
                      </a:cubicBezTo>
                      <a:cubicBezTo>
                        <a:pt x="5287" y="40088"/>
                        <a:pt x="5496" y="40465"/>
                        <a:pt x="5245" y="40883"/>
                      </a:cubicBezTo>
                      <a:cubicBezTo>
                        <a:pt x="4995" y="41302"/>
                        <a:pt x="5036" y="41469"/>
                        <a:pt x="4869" y="41678"/>
                      </a:cubicBezTo>
                      <a:cubicBezTo>
                        <a:pt x="4702" y="41888"/>
                        <a:pt x="4033" y="42390"/>
                        <a:pt x="3615" y="42934"/>
                      </a:cubicBezTo>
                      <a:cubicBezTo>
                        <a:pt x="3188" y="43315"/>
                        <a:pt x="2728" y="43649"/>
                        <a:pt x="2235" y="43938"/>
                      </a:cubicBezTo>
                      <a:cubicBezTo>
                        <a:pt x="1942" y="44357"/>
                        <a:pt x="1942" y="44984"/>
                        <a:pt x="1649" y="45403"/>
                      </a:cubicBezTo>
                      <a:cubicBezTo>
                        <a:pt x="1357" y="45821"/>
                        <a:pt x="520" y="46114"/>
                        <a:pt x="144" y="46575"/>
                      </a:cubicBezTo>
                      <a:cubicBezTo>
                        <a:pt x="-232" y="47035"/>
                        <a:pt x="144" y="47119"/>
                        <a:pt x="1106" y="48416"/>
                      </a:cubicBezTo>
                      <a:cubicBezTo>
                        <a:pt x="1595" y="49027"/>
                        <a:pt x="2155" y="49575"/>
                        <a:pt x="2778" y="50048"/>
                      </a:cubicBezTo>
                      <a:close/>
                    </a:path>
                  </a:pathLst>
                </a:custGeom>
                <a:solidFill>
                  <a:schemeClr val="bg1"/>
                </a:solidFill>
                <a:ln w="3805" cap="flat">
                  <a:noFill/>
                  <a:prstDash val="solid"/>
                  <a:miter/>
                </a:ln>
              </p:spPr>
              <p:txBody>
                <a:bodyPr wrap="none" rtlCol="0" anchor="ctr"/>
                <a:lstStyle/>
                <a:p>
                  <a:endParaRPr lang="en-CA"/>
                </a:p>
              </p:txBody>
            </p:sp>
            <p:sp>
              <p:nvSpPr>
                <p:cNvPr id="374" name="Freeform 373">
                  <a:extLst>
                    <a:ext uri="{FF2B5EF4-FFF2-40B4-BE49-F238E27FC236}">
                      <a16:creationId xmlns:a16="http://schemas.microsoft.com/office/drawing/2014/main" id="{05239C06-C5BE-1B41-9BE6-2C53CAC1033A}"/>
                    </a:ext>
                  </a:extLst>
                </p:cNvPr>
                <p:cNvSpPr/>
                <p:nvPr/>
              </p:nvSpPr>
              <p:spPr>
                <a:xfrm>
                  <a:off x="7235032" y="3304694"/>
                  <a:ext cx="43615" cy="44095"/>
                </a:xfrm>
                <a:custGeom>
                  <a:avLst/>
                  <a:gdLst>
                    <a:gd name="connsiteX0" fmla="*/ 42068 w 43615"/>
                    <a:gd name="connsiteY0" fmla="*/ 38604 h 44095"/>
                    <a:gd name="connsiteX1" fmla="*/ 43616 w 43615"/>
                    <a:gd name="connsiteY1" fmla="*/ 36260 h 44095"/>
                    <a:gd name="connsiteX2" fmla="*/ 43155 w 43615"/>
                    <a:gd name="connsiteY2" fmla="*/ 35507 h 44095"/>
                    <a:gd name="connsiteX3" fmla="*/ 42487 w 43615"/>
                    <a:gd name="connsiteY3" fmla="*/ 35507 h 44095"/>
                    <a:gd name="connsiteX4" fmla="*/ 41985 w 43615"/>
                    <a:gd name="connsiteY4" fmla="*/ 35298 h 44095"/>
                    <a:gd name="connsiteX5" fmla="*/ 41692 w 43615"/>
                    <a:gd name="connsiteY5" fmla="*/ 34419 h 44095"/>
                    <a:gd name="connsiteX6" fmla="*/ 41399 w 43615"/>
                    <a:gd name="connsiteY6" fmla="*/ 33833 h 44095"/>
                    <a:gd name="connsiteX7" fmla="*/ 40647 w 43615"/>
                    <a:gd name="connsiteY7" fmla="*/ 33373 h 44095"/>
                    <a:gd name="connsiteX8" fmla="*/ 39936 w 43615"/>
                    <a:gd name="connsiteY8" fmla="*/ 33373 h 44095"/>
                    <a:gd name="connsiteX9" fmla="*/ 39559 w 43615"/>
                    <a:gd name="connsiteY9" fmla="*/ 32410 h 44095"/>
                    <a:gd name="connsiteX10" fmla="*/ 39225 w 43615"/>
                    <a:gd name="connsiteY10" fmla="*/ 31782 h 44095"/>
                    <a:gd name="connsiteX11" fmla="*/ 38263 w 43615"/>
                    <a:gd name="connsiteY11" fmla="*/ 31113 h 44095"/>
                    <a:gd name="connsiteX12" fmla="*/ 37301 w 43615"/>
                    <a:gd name="connsiteY12" fmla="*/ 30150 h 44095"/>
                    <a:gd name="connsiteX13" fmla="*/ 35838 w 43615"/>
                    <a:gd name="connsiteY13" fmla="*/ 30485 h 44095"/>
                    <a:gd name="connsiteX14" fmla="*/ 35629 w 43615"/>
                    <a:gd name="connsiteY14" fmla="*/ 30485 h 44095"/>
                    <a:gd name="connsiteX15" fmla="*/ 35629 w 43615"/>
                    <a:gd name="connsiteY15" fmla="*/ 28184 h 44095"/>
                    <a:gd name="connsiteX16" fmla="*/ 34541 w 43615"/>
                    <a:gd name="connsiteY16" fmla="*/ 28184 h 44095"/>
                    <a:gd name="connsiteX17" fmla="*/ 33120 w 43615"/>
                    <a:gd name="connsiteY17" fmla="*/ 25840 h 44095"/>
                    <a:gd name="connsiteX18" fmla="*/ 32033 w 43615"/>
                    <a:gd name="connsiteY18" fmla="*/ 25254 h 44095"/>
                    <a:gd name="connsiteX19" fmla="*/ 32033 w 43615"/>
                    <a:gd name="connsiteY19" fmla="*/ 24878 h 44095"/>
                    <a:gd name="connsiteX20" fmla="*/ 31573 w 43615"/>
                    <a:gd name="connsiteY20" fmla="*/ 24124 h 44095"/>
                    <a:gd name="connsiteX21" fmla="*/ 31029 w 43615"/>
                    <a:gd name="connsiteY21" fmla="*/ 24124 h 44095"/>
                    <a:gd name="connsiteX22" fmla="*/ 31029 w 43615"/>
                    <a:gd name="connsiteY22" fmla="*/ 23706 h 44095"/>
                    <a:gd name="connsiteX23" fmla="*/ 30569 w 43615"/>
                    <a:gd name="connsiteY23" fmla="*/ 23706 h 44095"/>
                    <a:gd name="connsiteX24" fmla="*/ 30318 w 43615"/>
                    <a:gd name="connsiteY24" fmla="*/ 22911 h 44095"/>
                    <a:gd name="connsiteX25" fmla="*/ 30026 w 43615"/>
                    <a:gd name="connsiteY25" fmla="*/ 22325 h 44095"/>
                    <a:gd name="connsiteX26" fmla="*/ 29273 w 43615"/>
                    <a:gd name="connsiteY26" fmla="*/ 21864 h 44095"/>
                    <a:gd name="connsiteX27" fmla="*/ 28562 w 43615"/>
                    <a:gd name="connsiteY27" fmla="*/ 21864 h 44095"/>
                    <a:gd name="connsiteX28" fmla="*/ 28186 w 43615"/>
                    <a:gd name="connsiteY28" fmla="*/ 20902 h 44095"/>
                    <a:gd name="connsiteX29" fmla="*/ 27851 w 43615"/>
                    <a:gd name="connsiteY29" fmla="*/ 20274 h 44095"/>
                    <a:gd name="connsiteX30" fmla="*/ 26889 w 43615"/>
                    <a:gd name="connsiteY30" fmla="*/ 19605 h 44095"/>
                    <a:gd name="connsiteX31" fmla="*/ 25927 w 43615"/>
                    <a:gd name="connsiteY31" fmla="*/ 18642 h 44095"/>
                    <a:gd name="connsiteX32" fmla="*/ 24464 w 43615"/>
                    <a:gd name="connsiteY32" fmla="*/ 18977 h 44095"/>
                    <a:gd name="connsiteX33" fmla="*/ 24255 w 43615"/>
                    <a:gd name="connsiteY33" fmla="*/ 18977 h 44095"/>
                    <a:gd name="connsiteX34" fmla="*/ 24255 w 43615"/>
                    <a:gd name="connsiteY34" fmla="*/ 16675 h 44095"/>
                    <a:gd name="connsiteX35" fmla="*/ 23168 w 43615"/>
                    <a:gd name="connsiteY35" fmla="*/ 16675 h 44095"/>
                    <a:gd name="connsiteX36" fmla="*/ 21746 w 43615"/>
                    <a:gd name="connsiteY36" fmla="*/ 14332 h 44095"/>
                    <a:gd name="connsiteX37" fmla="*/ 20366 w 43615"/>
                    <a:gd name="connsiteY37" fmla="*/ 13537 h 44095"/>
                    <a:gd name="connsiteX38" fmla="*/ 19739 w 43615"/>
                    <a:gd name="connsiteY38" fmla="*/ 12449 h 44095"/>
                    <a:gd name="connsiteX39" fmla="*/ 19739 w 43615"/>
                    <a:gd name="connsiteY39" fmla="*/ 12449 h 44095"/>
                    <a:gd name="connsiteX40" fmla="*/ 19279 w 43615"/>
                    <a:gd name="connsiteY40" fmla="*/ 11695 h 44095"/>
                    <a:gd name="connsiteX41" fmla="*/ 18610 w 43615"/>
                    <a:gd name="connsiteY41" fmla="*/ 11695 h 44095"/>
                    <a:gd name="connsiteX42" fmla="*/ 18108 w 43615"/>
                    <a:gd name="connsiteY42" fmla="*/ 11695 h 44095"/>
                    <a:gd name="connsiteX43" fmla="*/ 17815 w 43615"/>
                    <a:gd name="connsiteY43" fmla="*/ 10816 h 44095"/>
                    <a:gd name="connsiteX44" fmla="*/ 17523 w 43615"/>
                    <a:gd name="connsiteY44" fmla="*/ 10231 h 44095"/>
                    <a:gd name="connsiteX45" fmla="*/ 16770 w 43615"/>
                    <a:gd name="connsiteY45" fmla="*/ 9770 h 44095"/>
                    <a:gd name="connsiteX46" fmla="*/ 16059 w 43615"/>
                    <a:gd name="connsiteY46" fmla="*/ 9770 h 44095"/>
                    <a:gd name="connsiteX47" fmla="*/ 15724 w 43615"/>
                    <a:gd name="connsiteY47" fmla="*/ 8808 h 44095"/>
                    <a:gd name="connsiteX48" fmla="*/ 15348 w 43615"/>
                    <a:gd name="connsiteY48" fmla="*/ 8180 h 44095"/>
                    <a:gd name="connsiteX49" fmla="*/ 14386 w 43615"/>
                    <a:gd name="connsiteY49" fmla="*/ 7510 h 44095"/>
                    <a:gd name="connsiteX50" fmla="*/ 13425 w 43615"/>
                    <a:gd name="connsiteY50" fmla="*/ 6548 h 44095"/>
                    <a:gd name="connsiteX51" fmla="*/ 11961 w 43615"/>
                    <a:gd name="connsiteY51" fmla="*/ 6883 h 44095"/>
                    <a:gd name="connsiteX52" fmla="*/ 11961 w 43615"/>
                    <a:gd name="connsiteY52" fmla="*/ 6883 h 44095"/>
                    <a:gd name="connsiteX53" fmla="*/ 11752 w 43615"/>
                    <a:gd name="connsiteY53" fmla="*/ 4581 h 44095"/>
                    <a:gd name="connsiteX54" fmla="*/ 10665 w 43615"/>
                    <a:gd name="connsiteY54" fmla="*/ 4581 h 44095"/>
                    <a:gd name="connsiteX55" fmla="*/ 9243 w 43615"/>
                    <a:gd name="connsiteY55" fmla="*/ 2237 h 44095"/>
                    <a:gd name="connsiteX56" fmla="*/ 7863 w 43615"/>
                    <a:gd name="connsiteY56" fmla="*/ 1442 h 44095"/>
                    <a:gd name="connsiteX57" fmla="*/ 7069 w 43615"/>
                    <a:gd name="connsiteY57" fmla="*/ 20 h 44095"/>
                    <a:gd name="connsiteX58" fmla="*/ 3096 w 43615"/>
                    <a:gd name="connsiteY58" fmla="*/ 2949 h 44095"/>
                    <a:gd name="connsiteX59" fmla="*/ 86 w 43615"/>
                    <a:gd name="connsiteY59" fmla="*/ 6255 h 44095"/>
                    <a:gd name="connsiteX60" fmla="*/ 336 w 43615"/>
                    <a:gd name="connsiteY60" fmla="*/ 7385 h 44095"/>
                    <a:gd name="connsiteX61" fmla="*/ 3138 w 43615"/>
                    <a:gd name="connsiteY61" fmla="*/ 9310 h 44095"/>
                    <a:gd name="connsiteX62" fmla="*/ 4560 w 43615"/>
                    <a:gd name="connsiteY62" fmla="*/ 11026 h 44095"/>
                    <a:gd name="connsiteX63" fmla="*/ 5982 w 43615"/>
                    <a:gd name="connsiteY63" fmla="*/ 12156 h 44095"/>
                    <a:gd name="connsiteX64" fmla="*/ 7361 w 43615"/>
                    <a:gd name="connsiteY64" fmla="*/ 13244 h 44095"/>
                    <a:gd name="connsiteX65" fmla="*/ 7361 w 43615"/>
                    <a:gd name="connsiteY65" fmla="*/ 14248 h 44095"/>
                    <a:gd name="connsiteX66" fmla="*/ 8240 w 43615"/>
                    <a:gd name="connsiteY66" fmla="*/ 14541 h 44095"/>
                    <a:gd name="connsiteX67" fmla="*/ 8950 w 43615"/>
                    <a:gd name="connsiteY67" fmla="*/ 14918 h 44095"/>
                    <a:gd name="connsiteX68" fmla="*/ 9870 w 43615"/>
                    <a:gd name="connsiteY68" fmla="*/ 16173 h 44095"/>
                    <a:gd name="connsiteX69" fmla="*/ 10623 w 43615"/>
                    <a:gd name="connsiteY69" fmla="*/ 17512 h 44095"/>
                    <a:gd name="connsiteX70" fmla="*/ 11836 w 43615"/>
                    <a:gd name="connsiteY70" fmla="*/ 18140 h 44095"/>
                    <a:gd name="connsiteX71" fmla="*/ 12588 w 43615"/>
                    <a:gd name="connsiteY71" fmla="*/ 19479 h 44095"/>
                    <a:gd name="connsiteX72" fmla="*/ 12923 w 43615"/>
                    <a:gd name="connsiteY72" fmla="*/ 20107 h 44095"/>
                    <a:gd name="connsiteX73" fmla="*/ 15724 w 43615"/>
                    <a:gd name="connsiteY73" fmla="*/ 22032 h 44095"/>
                    <a:gd name="connsiteX74" fmla="*/ 17146 w 43615"/>
                    <a:gd name="connsiteY74" fmla="*/ 23748 h 44095"/>
                    <a:gd name="connsiteX75" fmla="*/ 18568 w 43615"/>
                    <a:gd name="connsiteY75" fmla="*/ 24878 h 44095"/>
                    <a:gd name="connsiteX76" fmla="*/ 19948 w 43615"/>
                    <a:gd name="connsiteY76" fmla="*/ 25966 h 44095"/>
                    <a:gd name="connsiteX77" fmla="*/ 19948 w 43615"/>
                    <a:gd name="connsiteY77" fmla="*/ 26970 h 44095"/>
                    <a:gd name="connsiteX78" fmla="*/ 20826 w 43615"/>
                    <a:gd name="connsiteY78" fmla="*/ 27263 h 44095"/>
                    <a:gd name="connsiteX79" fmla="*/ 21537 w 43615"/>
                    <a:gd name="connsiteY79" fmla="*/ 27640 h 44095"/>
                    <a:gd name="connsiteX80" fmla="*/ 22457 w 43615"/>
                    <a:gd name="connsiteY80" fmla="*/ 28895 h 44095"/>
                    <a:gd name="connsiteX81" fmla="*/ 23210 w 43615"/>
                    <a:gd name="connsiteY81" fmla="*/ 30234 h 44095"/>
                    <a:gd name="connsiteX82" fmla="*/ 24213 w 43615"/>
                    <a:gd name="connsiteY82" fmla="*/ 30694 h 44095"/>
                    <a:gd name="connsiteX83" fmla="*/ 24464 w 43615"/>
                    <a:gd name="connsiteY83" fmla="*/ 31782 h 44095"/>
                    <a:gd name="connsiteX84" fmla="*/ 27266 w 43615"/>
                    <a:gd name="connsiteY84" fmla="*/ 33708 h 44095"/>
                    <a:gd name="connsiteX85" fmla="*/ 28687 w 43615"/>
                    <a:gd name="connsiteY85" fmla="*/ 35423 h 44095"/>
                    <a:gd name="connsiteX86" fmla="*/ 30109 w 43615"/>
                    <a:gd name="connsiteY86" fmla="*/ 36553 h 44095"/>
                    <a:gd name="connsiteX87" fmla="*/ 31489 w 43615"/>
                    <a:gd name="connsiteY87" fmla="*/ 37641 h 44095"/>
                    <a:gd name="connsiteX88" fmla="*/ 31489 w 43615"/>
                    <a:gd name="connsiteY88" fmla="*/ 38646 h 44095"/>
                    <a:gd name="connsiteX89" fmla="*/ 32367 w 43615"/>
                    <a:gd name="connsiteY89" fmla="*/ 38939 h 44095"/>
                    <a:gd name="connsiteX90" fmla="*/ 33078 w 43615"/>
                    <a:gd name="connsiteY90" fmla="*/ 39315 h 44095"/>
                    <a:gd name="connsiteX91" fmla="*/ 33998 w 43615"/>
                    <a:gd name="connsiteY91" fmla="*/ 40571 h 44095"/>
                    <a:gd name="connsiteX92" fmla="*/ 34751 w 43615"/>
                    <a:gd name="connsiteY92" fmla="*/ 41910 h 44095"/>
                    <a:gd name="connsiteX93" fmla="*/ 35963 w 43615"/>
                    <a:gd name="connsiteY93" fmla="*/ 42538 h 44095"/>
                    <a:gd name="connsiteX94" fmla="*/ 36841 w 43615"/>
                    <a:gd name="connsiteY94" fmla="*/ 44002 h 44095"/>
                    <a:gd name="connsiteX95" fmla="*/ 38681 w 43615"/>
                    <a:gd name="connsiteY95" fmla="*/ 43165 h 44095"/>
                    <a:gd name="connsiteX96" fmla="*/ 40479 w 43615"/>
                    <a:gd name="connsiteY96" fmla="*/ 41659 h 4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3615" h="44095">
                      <a:moveTo>
                        <a:pt x="42068" y="38604"/>
                      </a:moveTo>
                      <a:cubicBezTo>
                        <a:pt x="42737" y="37934"/>
                        <a:pt x="43264" y="37139"/>
                        <a:pt x="43616" y="36260"/>
                      </a:cubicBezTo>
                      <a:cubicBezTo>
                        <a:pt x="43616" y="36260"/>
                        <a:pt x="43406" y="35758"/>
                        <a:pt x="43155" y="35507"/>
                      </a:cubicBezTo>
                      <a:cubicBezTo>
                        <a:pt x="42905" y="35256"/>
                        <a:pt x="42779" y="35507"/>
                        <a:pt x="42487" y="35507"/>
                      </a:cubicBezTo>
                      <a:cubicBezTo>
                        <a:pt x="42294" y="35541"/>
                        <a:pt x="42098" y="35461"/>
                        <a:pt x="41985" y="35298"/>
                      </a:cubicBezTo>
                      <a:cubicBezTo>
                        <a:pt x="41797" y="35043"/>
                        <a:pt x="41692" y="34737"/>
                        <a:pt x="41692" y="34419"/>
                      </a:cubicBezTo>
                      <a:cubicBezTo>
                        <a:pt x="41671" y="34193"/>
                        <a:pt x="41566" y="33984"/>
                        <a:pt x="41399" y="33833"/>
                      </a:cubicBezTo>
                      <a:cubicBezTo>
                        <a:pt x="41399" y="33833"/>
                        <a:pt x="40898" y="33624"/>
                        <a:pt x="40647" y="33373"/>
                      </a:cubicBezTo>
                      <a:cubicBezTo>
                        <a:pt x="40396" y="33122"/>
                        <a:pt x="40019" y="33373"/>
                        <a:pt x="39936" y="33373"/>
                      </a:cubicBezTo>
                      <a:cubicBezTo>
                        <a:pt x="39852" y="33373"/>
                        <a:pt x="39643" y="32829"/>
                        <a:pt x="39559" y="32410"/>
                      </a:cubicBezTo>
                      <a:cubicBezTo>
                        <a:pt x="39547" y="32163"/>
                        <a:pt x="39426" y="31933"/>
                        <a:pt x="39225" y="31782"/>
                      </a:cubicBezTo>
                      <a:cubicBezTo>
                        <a:pt x="38932" y="31490"/>
                        <a:pt x="38556" y="31406"/>
                        <a:pt x="38263" y="31113"/>
                      </a:cubicBezTo>
                      <a:lnTo>
                        <a:pt x="37301" y="30150"/>
                      </a:lnTo>
                      <a:cubicBezTo>
                        <a:pt x="36758" y="29941"/>
                        <a:pt x="36841" y="30150"/>
                        <a:pt x="35838" y="30485"/>
                      </a:cubicBezTo>
                      <a:lnTo>
                        <a:pt x="35629" y="30485"/>
                      </a:lnTo>
                      <a:cubicBezTo>
                        <a:pt x="35629" y="30276"/>
                        <a:pt x="36005" y="28769"/>
                        <a:pt x="35629" y="28184"/>
                      </a:cubicBezTo>
                      <a:cubicBezTo>
                        <a:pt x="35253" y="27598"/>
                        <a:pt x="34709" y="28184"/>
                        <a:pt x="34541" y="28184"/>
                      </a:cubicBezTo>
                      <a:cubicBezTo>
                        <a:pt x="33664" y="27305"/>
                        <a:pt x="33873" y="26593"/>
                        <a:pt x="33120" y="25840"/>
                      </a:cubicBezTo>
                      <a:cubicBezTo>
                        <a:pt x="32781" y="25602"/>
                        <a:pt x="32417" y="25405"/>
                        <a:pt x="32033" y="25254"/>
                      </a:cubicBezTo>
                      <a:cubicBezTo>
                        <a:pt x="32033" y="25045"/>
                        <a:pt x="32033" y="24919"/>
                        <a:pt x="32033" y="24878"/>
                      </a:cubicBezTo>
                      <a:cubicBezTo>
                        <a:pt x="32033" y="24836"/>
                        <a:pt x="32033" y="24333"/>
                        <a:pt x="31573" y="24124"/>
                      </a:cubicBezTo>
                      <a:cubicBezTo>
                        <a:pt x="31113" y="23915"/>
                        <a:pt x="31280" y="24124"/>
                        <a:pt x="31029" y="24124"/>
                      </a:cubicBezTo>
                      <a:lnTo>
                        <a:pt x="31029" y="23706"/>
                      </a:lnTo>
                      <a:cubicBezTo>
                        <a:pt x="31029" y="23706"/>
                        <a:pt x="30778" y="23706"/>
                        <a:pt x="30569" y="23706"/>
                      </a:cubicBezTo>
                      <a:cubicBezTo>
                        <a:pt x="30419" y="23467"/>
                        <a:pt x="30331" y="23191"/>
                        <a:pt x="30318" y="22911"/>
                      </a:cubicBezTo>
                      <a:cubicBezTo>
                        <a:pt x="30297" y="22685"/>
                        <a:pt x="30193" y="22480"/>
                        <a:pt x="30026" y="22325"/>
                      </a:cubicBezTo>
                      <a:cubicBezTo>
                        <a:pt x="30026" y="22325"/>
                        <a:pt x="29524" y="22116"/>
                        <a:pt x="29273" y="21864"/>
                      </a:cubicBezTo>
                      <a:cubicBezTo>
                        <a:pt x="29022" y="21613"/>
                        <a:pt x="28646" y="21864"/>
                        <a:pt x="28562" y="21864"/>
                      </a:cubicBezTo>
                      <a:cubicBezTo>
                        <a:pt x="28336" y="21592"/>
                        <a:pt x="28207" y="21253"/>
                        <a:pt x="28186" y="20902"/>
                      </a:cubicBezTo>
                      <a:cubicBezTo>
                        <a:pt x="28177" y="20651"/>
                        <a:pt x="28056" y="20421"/>
                        <a:pt x="27851" y="20274"/>
                      </a:cubicBezTo>
                      <a:cubicBezTo>
                        <a:pt x="27558" y="19981"/>
                        <a:pt x="27182" y="19898"/>
                        <a:pt x="26889" y="19605"/>
                      </a:cubicBezTo>
                      <a:lnTo>
                        <a:pt x="25927" y="18642"/>
                      </a:lnTo>
                      <a:cubicBezTo>
                        <a:pt x="25384" y="18433"/>
                        <a:pt x="25468" y="18642"/>
                        <a:pt x="24464" y="18977"/>
                      </a:cubicBezTo>
                      <a:lnTo>
                        <a:pt x="24255" y="18977"/>
                      </a:lnTo>
                      <a:cubicBezTo>
                        <a:pt x="24255" y="18768"/>
                        <a:pt x="24631" y="17261"/>
                        <a:pt x="24255" y="16675"/>
                      </a:cubicBezTo>
                      <a:cubicBezTo>
                        <a:pt x="23879" y="16089"/>
                        <a:pt x="23335" y="16675"/>
                        <a:pt x="23168" y="16675"/>
                      </a:cubicBezTo>
                      <a:cubicBezTo>
                        <a:pt x="22290" y="15796"/>
                        <a:pt x="22499" y="15085"/>
                        <a:pt x="21746" y="14332"/>
                      </a:cubicBezTo>
                      <a:cubicBezTo>
                        <a:pt x="20993" y="13578"/>
                        <a:pt x="20742" y="13913"/>
                        <a:pt x="20366" y="13537"/>
                      </a:cubicBezTo>
                      <a:cubicBezTo>
                        <a:pt x="20094" y="13214"/>
                        <a:pt x="19881" y="12846"/>
                        <a:pt x="19739" y="12449"/>
                      </a:cubicBezTo>
                      <a:lnTo>
                        <a:pt x="19739" y="12449"/>
                      </a:lnTo>
                      <a:cubicBezTo>
                        <a:pt x="19739" y="12449"/>
                        <a:pt x="19739" y="11904"/>
                        <a:pt x="19279" y="11695"/>
                      </a:cubicBezTo>
                      <a:cubicBezTo>
                        <a:pt x="18819" y="11486"/>
                        <a:pt x="18903" y="11695"/>
                        <a:pt x="18610" y="11695"/>
                      </a:cubicBezTo>
                      <a:cubicBezTo>
                        <a:pt x="18455" y="11783"/>
                        <a:pt x="18263" y="11783"/>
                        <a:pt x="18108" y="11695"/>
                      </a:cubicBezTo>
                      <a:cubicBezTo>
                        <a:pt x="17920" y="11440"/>
                        <a:pt x="17815" y="11134"/>
                        <a:pt x="17815" y="10816"/>
                      </a:cubicBezTo>
                      <a:cubicBezTo>
                        <a:pt x="17820" y="10586"/>
                        <a:pt x="17711" y="10369"/>
                        <a:pt x="17523" y="10231"/>
                      </a:cubicBezTo>
                      <a:cubicBezTo>
                        <a:pt x="17523" y="10231"/>
                        <a:pt x="17021" y="10231"/>
                        <a:pt x="16770" y="9770"/>
                      </a:cubicBezTo>
                      <a:cubicBezTo>
                        <a:pt x="16519" y="9310"/>
                        <a:pt x="16143" y="9770"/>
                        <a:pt x="16059" y="9770"/>
                      </a:cubicBezTo>
                      <a:cubicBezTo>
                        <a:pt x="15975" y="9770"/>
                        <a:pt x="15808" y="9226"/>
                        <a:pt x="15724" y="8808"/>
                      </a:cubicBezTo>
                      <a:cubicBezTo>
                        <a:pt x="15687" y="8557"/>
                        <a:pt x="15553" y="8331"/>
                        <a:pt x="15348" y="8180"/>
                      </a:cubicBezTo>
                      <a:cubicBezTo>
                        <a:pt x="15056" y="7887"/>
                        <a:pt x="14679" y="7803"/>
                        <a:pt x="14386" y="7510"/>
                      </a:cubicBezTo>
                      <a:lnTo>
                        <a:pt x="13425" y="6548"/>
                      </a:lnTo>
                      <a:cubicBezTo>
                        <a:pt x="12923" y="6548"/>
                        <a:pt x="12965" y="6548"/>
                        <a:pt x="11961" y="6883"/>
                      </a:cubicBezTo>
                      <a:cubicBezTo>
                        <a:pt x="11961" y="6883"/>
                        <a:pt x="11961" y="6883"/>
                        <a:pt x="11961" y="6883"/>
                      </a:cubicBezTo>
                      <a:cubicBezTo>
                        <a:pt x="11961" y="6883"/>
                        <a:pt x="12337" y="5167"/>
                        <a:pt x="11752" y="4581"/>
                      </a:cubicBezTo>
                      <a:cubicBezTo>
                        <a:pt x="11167" y="3995"/>
                        <a:pt x="10832" y="4581"/>
                        <a:pt x="10665" y="4581"/>
                      </a:cubicBezTo>
                      <a:cubicBezTo>
                        <a:pt x="9787" y="3702"/>
                        <a:pt x="9996" y="2991"/>
                        <a:pt x="9243" y="2237"/>
                      </a:cubicBezTo>
                      <a:cubicBezTo>
                        <a:pt x="8490" y="1484"/>
                        <a:pt x="8240" y="1819"/>
                        <a:pt x="7863" y="1442"/>
                      </a:cubicBezTo>
                      <a:cubicBezTo>
                        <a:pt x="7554" y="995"/>
                        <a:pt x="7286" y="518"/>
                        <a:pt x="7069" y="20"/>
                      </a:cubicBezTo>
                      <a:cubicBezTo>
                        <a:pt x="6818" y="-190"/>
                        <a:pt x="4727" y="1317"/>
                        <a:pt x="3096" y="2949"/>
                      </a:cubicBezTo>
                      <a:cubicBezTo>
                        <a:pt x="2026" y="3991"/>
                        <a:pt x="1022" y="5096"/>
                        <a:pt x="86" y="6255"/>
                      </a:cubicBezTo>
                      <a:cubicBezTo>
                        <a:pt x="-90" y="6644"/>
                        <a:pt x="10" y="7105"/>
                        <a:pt x="336" y="7385"/>
                      </a:cubicBezTo>
                      <a:cubicBezTo>
                        <a:pt x="1131" y="8180"/>
                        <a:pt x="2385" y="8557"/>
                        <a:pt x="3138" y="9310"/>
                      </a:cubicBezTo>
                      <a:cubicBezTo>
                        <a:pt x="3569" y="9917"/>
                        <a:pt x="4046" y="10490"/>
                        <a:pt x="4560" y="11026"/>
                      </a:cubicBezTo>
                      <a:cubicBezTo>
                        <a:pt x="4936" y="11402"/>
                        <a:pt x="5521" y="11695"/>
                        <a:pt x="5982" y="12156"/>
                      </a:cubicBezTo>
                      <a:cubicBezTo>
                        <a:pt x="6421" y="12545"/>
                        <a:pt x="6881" y="12909"/>
                        <a:pt x="7361" y="13244"/>
                      </a:cubicBezTo>
                      <a:cubicBezTo>
                        <a:pt x="7361" y="13244"/>
                        <a:pt x="7361" y="14039"/>
                        <a:pt x="7361" y="14248"/>
                      </a:cubicBezTo>
                      <a:cubicBezTo>
                        <a:pt x="7361" y="14457"/>
                        <a:pt x="7947" y="14248"/>
                        <a:pt x="8240" y="14541"/>
                      </a:cubicBezTo>
                      <a:cubicBezTo>
                        <a:pt x="8532" y="14834"/>
                        <a:pt x="8783" y="14792"/>
                        <a:pt x="8950" y="14918"/>
                      </a:cubicBezTo>
                      <a:cubicBezTo>
                        <a:pt x="9118" y="15043"/>
                        <a:pt x="9452" y="15755"/>
                        <a:pt x="9870" y="16173"/>
                      </a:cubicBezTo>
                      <a:cubicBezTo>
                        <a:pt x="10289" y="16592"/>
                        <a:pt x="10456" y="17345"/>
                        <a:pt x="10623" y="17512"/>
                      </a:cubicBezTo>
                      <a:cubicBezTo>
                        <a:pt x="10790" y="17680"/>
                        <a:pt x="11543" y="17847"/>
                        <a:pt x="11836" y="18140"/>
                      </a:cubicBezTo>
                      <a:cubicBezTo>
                        <a:pt x="12128" y="18433"/>
                        <a:pt x="12296" y="19061"/>
                        <a:pt x="12588" y="19479"/>
                      </a:cubicBezTo>
                      <a:cubicBezTo>
                        <a:pt x="12639" y="19713"/>
                        <a:pt x="12756" y="19931"/>
                        <a:pt x="12923" y="20107"/>
                      </a:cubicBezTo>
                      <a:cubicBezTo>
                        <a:pt x="13717" y="20902"/>
                        <a:pt x="14972" y="21279"/>
                        <a:pt x="15724" y="22032"/>
                      </a:cubicBezTo>
                      <a:cubicBezTo>
                        <a:pt x="16155" y="22639"/>
                        <a:pt x="16632" y="23212"/>
                        <a:pt x="17146" y="23748"/>
                      </a:cubicBezTo>
                      <a:cubicBezTo>
                        <a:pt x="17523" y="24124"/>
                        <a:pt x="18108" y="24417"/>
                        <a:pt x="18568" y="24878"/>
                      </a:cubicBezTo>
                      <a:cubicBezTo>
                        <a:pt x="18995" y="25279"/>
                        <a:pt x="19459" y="25643"/>
                        <a:pt x="19948" y="25966"/>
                      </a:cubicBezTo>
                      <a:cubicBezTo>
                        <a:pt x="19948" y="25966"/>
                        <a:pt x="19948" y="26761"/>
                        <a:pt x="19948" y="26970"/>
                      </a:cubicBezTo>
                      <a:cubicBezTo>
                        <a:pt x="19948" y="27179"/>
                        <a:pt x="20533" y="26970"/>
                        <a:pt x="20826" y="27263"/>
                      </a:cubicBezTo>
                      <a:cubicBezTo>
                        <a:pt x="21119" y="27556"/>
                        <a:pt x="21370" y="27514"/>
                        <a:pt x="21537" y="27640"/>
                      </a:cubicBezTo>
                      <a:cubicBezTo>
                        <a:pt x="21704" y="27765"/>
                        <a:pt x="22039" y="28476"/>
                        <a:pt x="22457" y="28895"/>
                      </a:cubicBezTo>
                      <a:cubicBezTo>
                        <a:pt x="22875" y="29313"/>
                        <a:pt x="23042" y="30067"/>
                        <a:pt x="23210" y="30234"/>
                      </a:cubicBezTo>
                      <a:cubicBezTo>
                        <a:pt x="23377" y="30401"/>
                        <a:pt x="23879" y="30527"/>
                        <a:pt x="24213" y="30694"/>
                      </a:cubicBezTo>
                      <a:cubicBezTo>
                        <a:pt x="24059" y="31075"/>
                        <a:pt x="24159" y="31510"/>
                        <a:pt x="24464" y="31782"/>
                      </a:cubicBezTo>
                      <a:cubicBezTo>
                        <a:pt x="25259" y="32578"/>
                        <a:pt x="26513" y="32954"/>
                        <a:pt x="27266" y="33708"/>
                      </a:cubicBezTo>
                      <a:cubicBezTo>
                        <a:pt x="27701" y="34314"/>
                        <a:pt x="28173" y="34888"/>
                        <a:pt x="28687" y="35423"/>
                      </a:cubicBezTo>
                      <a:cubicBezTo>
                        <a:pt x="29064" y="35800"/>
                        <a:pt x="29649" y="36093"/>
                        <a:pt x="30109" y="36553"/>
                      </a:cubicBezTo>
                      <a:cubicBezTo>
                        <a:pt x="30544" y="36942"/>
                        <a:pt x="31008" y="37307"/>
                        <a:pt x="31489" y="37641"/>
                      </a:cubicBezTo>
                      <a:cubicBezTo>
                        <a:pt x="31489" y="37641"/>
                        <a:pt x="31489" y="38436"/>
                        <a:pt x="31489" y="38646"/>
                      </a:cubicBezTo>
                      <a:cubicBezTo>
                        <a:pt x="31489" y="38855"/>
                        <a:pt x="32075" y="38646"/>
                        <a:pt x="32367" y="38939"/>
                      </a:cubicBezTo>
                      <a:cubicBezTo>
                        <a:pt x="32660" y="39232"/>
                        <a:pt x="32911" y="39190"/>
                        <a:pt x="33078" y="39315"/>
                      </a:cubicBezTo>
                      <a:cubicBezTo>
                        <a:pt x="33245" y="39441"/>
                        <a:pt x="33580" y="40152"/>
                        <a:pt x="33998" y="40571"/>
                      </a:cubicBezTo>
                      <a:cubicBezTo>
                        <a:pt x="34416" y="40989"/>
                        <a:pt x="34583" y="41742"/>
                        <a:pt x="34751" y="41910"/>
                      </a:cubicBezTo>
                      <a:cubicBezTo>
                        <a:pt x="34918" y="42077"/>
                        <a:pt x="35671" y="42245"/>
                        <a:pt x="35963" y="42538"/>
                      </a:cubicBezTo>
                      <a:cubicBezTo>
                        <a:pt x="36231" y="43040"/>
                        <a:pt x="36524" y="43529"/>
                        <a:pt x="36841" y="44002"/>
                      </a:cubicBezTo>
                      <a:cubicBezTo>
                        <a:pt x="37092" y="44253"/>
                        <a:pt x="37301" y="44002"/>
                        <a:pt x="38681" y="43165"/>
                      </a:cubicBezTo>
                      <a:cubicBezTo>
                        <a:pt x="39354" y="42759"/>
                        <a:pt x="39961" y="42249"/>
                        <a:pt x="40479" y="41659"/>
                      </a:cubicBezTo>
                      <a:close/>
                    </a:path>
                  </a:pathLst>
                </a:custGeom>
                <a:solidFill>
                  <a:schemeClr val="bg1"/>
                </a:solidFill>
                <a:ln w="3805" cap="flat">
                  <a:noFill/>
                  <a:prstDash val="solid"/>
                  <a:miter/>
                </a:ln>
              </p:spPr>
              <p:txBody>
                <a:bodyPr wrap="none" rtlCol="0" anchor="ctr"/>
                <a:lstStyle/>
                <a:p>
                  <a:endParaRPr lang="en-CA"/>
                </a:p>
              </p:txBody>
            </p:sp>
          </p:grpSp>
          <p:grpSp>
            <p:nvGrpSpPr>
              <p:cNvPr id="375" name="Graphic 207">
                <a:extLst>
                  <a:ext uri="{FF2B5EF4-FFF2-40B4-BE49-F238E27FC236}">
                    <a16:creationId xmlns:a16="http://schemas.microsoft.com/office/drawing/2014/main" id="{94502E70-333D-FA45-888E-44FF02C143A5}"/>
                  </a:ext>
                </a:extLst>
              </p:cNvPr>
              <p:cNvGrpSpPr/>
              <p:nvPr/>
            </p:nvGrpSpPr>
            <p:grpSpPr>
              <a:xfrm>
                <a:off x="8525737" y="3186525"/>
                <a:ext cx="198576" cy="253721"/>
                <a:chOff x="8525737" y="3186525"/>
                <a:chExt cx="198576" cy="253721"/>
              </a:xfrm>
              <a:solidFill>
                <a:srgbClr val="FFFFFF"/>
              </a:solidFill>
            </p:grpSpPr>
            <p:grpSp>
              <p:nvGrpSpPr>
                <p:cNvPr id="376" name="Graphic 207">
                  <a:extLst>
                    <a:ext uri="{FF2B5EF4-FFF2-40B4-BE49-F238E27FC236}">
                      <a16:creationId xmlns:a16="http://schemas.microsoft.com/office/drawing/2014/main" id="{94502E70-333D-FA45-888E-44FF02C143A5}"/>
                    </a:ext>
                  </a:extLst>
                </p:cNvPr>
                <p:cNvGrpSpPr/>
                <p:nvPr/>
              </p:nvGrpSpPr>
              <p:grpSpPr>
                <a:xfrm>
                  <a:off x="8525737" y="3186525"/>
                  <a:ext cx="198576" cy="248085"/>
                  <a:chOff x="8525737" y="3186525"/>
                  <a:chExt cx="198576" cy="248085"/>
                </a:xfrm>
                <a:solidFill>
                  <a:srgbClr val="FFFFFF"/>
                </a:solidFill>
              </p:grpSpPr>
              <p:sp>
                <p:nvSpPr>
                  <p:cNvPr id="377" name="Freeform 376">
                    <a:extLst>
                      <a:ext uri="{FF2B5EF4-FFF2-40B4-BE49-F238E27FC236}">
                        <a16:creationId xmlns:a16="http://schemas.microsoft.com/office/drawing/2014/main" id="{CB7D4018-236D-5744-86B4-0B678E31766F}"/>
                      </a:ext>
                    </a:extLst>
                  </p:cNvPr>
                  <p:cNvSpPr/>
                  <p:nvPr/>
                </p:nvSpPr>
                <p:spPr>
                  <a:xfrm>
                    <a:off x="8529918" y="3191639"/>
                    <a:ext cx="172013" cy="242970"/>
                  </a:xfrm>
                  <a:custGeom>
                    <a:avLst/>
                    <a:gdLst>
                      <a:gd name="connsiteX0" fmla="*/ 144240 w 172013"/>
                      <a:gd name="connsiteY0" fmla="*/ 77964 h 242970"/>
                      <a:gd name="connsiteX1" fmla="*/ 153021 w 172013"/>
                      <a:gd name="connsiteY1" fmla="*/ 57416 h 242970"/>
                      <a:gd name="connsiteX2" fmla="*/ 124419 w 172013"/>
                      <a:gd name="connsiteY2" fmla="*/ 28708 h 242970"/>
                      <a:gd name="connsiteX3" fmla="*/ 124336 w 172013"/>
                      <a:gd name="connsiteY3" fmla="*/ 28708 h 242970"/>
                      <a:gd name="connsiteX4" fmla="*/ 114718 w 172013"/>
                      <a:gd name="connsiteY4" fmla="*/ 30424 h 242970"/>
                      <a:gd name="connsiteX5" fmla="*/ 114718 w 172013"/>
                      <a:gd name="connsiteY5" fmla="*/ 28708 h 242970"/>
                      <a:gd name="connsiteX6" fmla="*/ 86033 w 172013"/>
                      <a:gd name="connsiteY6" fmla="*/ 0 h 242970"/>
                      <a:gd name="connsiteX7" fmla="*/ 57347 w 172013"/>
                      <a:gd name="connsiteY7" fmla="*/ 28708 h 242970"/>
                      <a:gd name="connsiteX8" fmla="*/ 59103 w 172013"/>
                      <a:gd name="connsiteY8" fmla="*/ 38375 h 242970"/>
                      <a:gd name="connsiteX9" fmla="*/ 57347 w 172013"/>
                      <a:gd name="connsiteY9" fmla="*/ 38375 h 242970"/>
                      <a:gd name="connsiteX10" fmla="*/ 28703 w 172013"/>
                      <a:gd name="connsiteY10" fmla="*/ 67029 h 242970"/>
                      <a:gd name="connsiteX11" fmla="*/ 36147 w 172013"/>
                      <a:gd name="connsiteY11" fmla="*/ 86333 h 242970"/>
                      <a:gd name="connsiteX12" fmla="*/ 60 w 172013"/>
                      <a:gd name="connsiteY12" fmla="*/ 126592 h 242970"/>
                      <a:gd name="connsiteX13" fmla="*/ 30125 w 172013"/>
                      <a:gd name="connsiteY13" fmla="*/ 161912 h 242970"/>
                      <a:gd name="connsiteX14" fmla="*/ 28703 w 172013"/>
                      <a:gd name="connsiteY14" fmla="*/ 172332 h 242970"/>
                      <a:gd name="connsiteX15" fmla="*/ 83063 w 172013"/>
                      <a:gd name="connsiteY15" fmla="*/ 242470 h 242970"/>
                      <a:gd name="connsiteX16" fmla="*/ 153146 w 172013"/>
                      <a:gd name="connsiteY16" fmla="*/ 188050 h 242970"/>
                      <a:gd name="connsiteX17" fmla="*/ 146456 w 172013"/>
                      <a:gd name="connsiteY17" fmla="*/ 150989 h 242970"/>
                      <a:gd name="connsiteX18" fmla="*/ 169831 w 172013"/>
                      <a:gd name="connsiteY18" fmla="*/ 102223 h 242970"/>
                      <a:gd name="connsiteX19" fmla="*/ 144156 w 172013"/>
                      <a:gd name="connsiteY19" fmla="*/ 78089 h 2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013" h="242970">
                        <a:moveTo>
                          <a:pt x="144240" y="77964"/>
                        </a:moveTo>
                        <a:cubicBezTo>
                          <a:pt x="149885" y="72632"/>
                          <a:pt x="153063" y="65187"/>
                          <a:pt x="153021" y="57416"/>
                        </a:cubicBezTo>
                        <a:cubicBezTo>
                          <a:pt x="153063" y="41585"/>
                          <a:pt x="140226" y="28733"/>
                          <a:pt x="124419" y="28708"/>
                        </a:cubicBezTo>
                        <a:cubicBezTo>
                          <a:pt x="124377" y="28708"/>
                          <a:pt x="124377" y="28708"/>
                          <a:pt x="124336" y="28708"/>
                        </a:cubicBezTo>
                        <a:cubicBezTo>
                          <a:pt x="121032" y="28687"/>
                          <a:pt x="117812" y="29269"/>
                          <a:pt x="114718" y="30424"/>
                        </a:cubicBezTo>
                        <a:cubicBezTo>
                          <a:pt x="114760" y="29855"/>
                          <a:pt x="114760" y="29277"/>
                          <a:pt x="114718" y="28708"/>
                        </a:cubicBezTo>
                        <a:cubicBezTo>
                          <a:pt x="114718" y="12852"/>
                          <a:pt x="101881" y="0"/>
                          <a:pt x="86033" y="0"/>
                        </a:cubicBezTo>
                        <a:cubicBezTo>
                          <a:pt x="70184" y="0"/>
                          <a:pt x="57347" y="12852"/>
                          <a:pt x="57347" y="28708"/>
                        </a:cubicBezTo>
                        <a:cubicBezTo>
                          <a:pt x="57305" y="32014"/>
                          <a:pt x="57933" y="35291"/>
                          <a:pt x="59103" y="38375"/>
                        </a:cubicBezTo>
                        <a:cubicBezTo>
                          <a:pt x="58518" y="38312"/>
                          <a:pt x="57933" y="38312"/>
                          <a:pt x="57347" y="38375"/>
                        </a:cubicBezTo>
                        <a:cubicBezTo>
                          <a:pt x="41541" y="38367"/>
                          <a:pt x="28703" y="51193"/>
                          <a:pt x="28703" y="67029"/>
                        </a:cubicBezTo>
                        <a:cubicBezTo>
                          <a:pt x="28703" y="74168"/>
                          <a:pt x="31338" y="81052"/>
                          <a:pt x="36147" y="86333"/>
                        </a:cubicBezTo>
                        <a:cubicBezTo>
                          <a:pt x="15072" y="87472"/>
                          <a:pt x="-1111" y="105496"/>
                          <a:pt x="60" y="126592"/>
                        </a:cubicBezTo>
                        <a:cubicBezTo>
                          <a:pt x="980" y="143804"/>
                          <a:pt x="13274" y="158267"/>
                          <a:pt x="30125" y="161912"/>
                        </a:cubicBezTo>
                        <a:cubicBezTo>
                          <a:pt x="29164" y="165302"/>
                          <a:pt x="28703" y="168808"/>
                          <a:pt x="28703" y="172332"/>
                        </a:cubicBezTo>
                        <a:cubicBezTo>
                          <a:pt x="24355" y="206727"/>
                          <a:pt x="48691" y="238130"/>
                          <a:pt x="83063" y="242470"/>
                        </a:cubicBezTo>
                        <a:cubicBezTo>
                          <a:pt x="117436" y="246810"/>
                          <a:pt x="148840" y="222446"/>
                          <a:pt x="153146" y="188050"/>
                        </a:cubicBezTo>
                        <a:cubicBezTo>
                          <a:pt x="154777" y="175303"/>
                          <a:pt x="152436" y="162364"/>
                          <a:pt x="146456" y="150989"/>
                        </a:cubicBezTo>
                        <a:cubicBezTo>
                          <a:pt x="166360" y="143984"/>
                          <a:pt x="176856" y="122152"/>
                          <a:pt x="169831" y="102223"/>
                        </a:cubicBezTo>
                        <a:cubicBezTo>
                          <a:pt x="165733" y="90472"/>
                          <a:pt x="156116" y="81471"/>
                          <a:pt x="144156" y="78089"/>
                        </a:cubicBezTo>
                        <a:close/>
                      </a:path>
                    </a:pathLst>
                  </a:custGeom>
                  <a:solidFill>
                    <a:schemeClr val="bg1"/>
                  </a:solidFill>
                  <a:ln w="3805" cap="flat">
                    <a:noFill/>
                    <a:prstDash val="solid"/>
                    <a:miter/>
                  </a:ln>
                </p:spPr>
                <p:txBody>
                  <a:bodyPr wrap="none" rtlCol="0" anchor="ctr"/>
                  <a:lstStyle/>
                  <a:p>
                    <a:endParaRPr lang="en-CA"/>
                  </a:p>
                </p:txBody>
              </p:sp>
              <p:sp>
                <p:nvSpPr>
                  <p:cNvPr id="378" name="Freeform 377">
                    <a:extLst>
                      <a:ext uri="{FF2B5EF4-FFF2-40B4-BE49-F238E27FC236}">
                        <a16:creationId xmlns:a16="http://schemas.microsoft.com/office/drawing/2014/main" id="{83721AA5-0C82-8F4B-9682-DA72A4FFAC55}"/>
                      </a:ext>
                    </a:extLst>
                  </p:cNvPr>
                  <p:cNvSpPr/>
                  <p:nvPr/>
                </p:nvSpPr>
                <p:spPr>
                  <a:xfrm>
                    <a:off x="8525737" y="3186525"/>
                    <a:ext cx="180953" cy="219637"/>
                  </a:xfrm>
                  <a:custGeom>
                    <a:avLst/>
                    <a:gdLst>
                      <a:gd name="connsiteX0" fmla="*/ 148045 w 180953"/>
                      <a:gd name="connsiteY0" fmla="*/ 85171 h 219637"/>
                      <a:gd name="connsiteX1" fmla="*/ 150094 w 180953"/>
                      <a:gd name="connsiteY1" fmla="*/ 88770 h 219637"/>
                      <a:gd name="connsiteX2" fmla="*/ 153815 w 180953"/>
                      <a:gd name="connsiteY2" fmla="*/ 90737 h 219637"/>
                      <a:gd name="connsiteX3" fmla="*/ 156408 w 180953"/>
                      <a:gd name="connsiteY3" fmla="*/ 91783 h 219637"/>
                      <a:gd name="connsiteX4" fmla="*/ 158540 w 180953"/>
                      <a:gd name="connsiteY4" fmla="*/ 92996 h 219637"/>
                      <a:gd name="connsiteX5" fmla="*/ 161342 w 180953"/>
                      <a:gd name="connsiteY5" fmla="*/ 96010 h 219637"/>
                      <a:gd name="connsiteX6" fmla="*/ 163349 w 180953"/>
                      <a:gd name="connsiteY6" fmla="*/ 98437 h 219637"/>
                      <a:gd name="connsiteX7" fmla="*/ 166151 w 180953"/>
                      <a:gd name="connsiteY7" fmla="*/ 101826 h 219637"/>
                      <a:gd name="connsiteX8" fmla="*/ 167991 w 180953"/>
                      <a:gd name="connsiteY8" fmla="*/ 104212 h 219637"/>
                      <a:gd name="connsiteX9" fmla="*/ 169496 w 180953"/>
                      <a:gd name="connsiteY9" fmla="*/ 108606 h 219637"/>
                      <a:gd name="connsiteX10" fmla="*/ 170291 w 180953"/>
                      <a:gd name="connsiteY10" fmla="*/ 112037 h 219637"/>
                      <a:gd name="connsiteX11" fmla="*/ 171378 w 180953"/>
                      <a:gd name="connsiteY11" fmla="*/ 117645 h 219637"/>
                      <a:gd name="connsiteX12" fmla="*/ 171378 w 180953"/>
                      <a:gd name="connsiteY12" fmla="*/ 118901 h 219637"/>
                      <a:gd name="connsiteX13" fmla="*/ 171378 w 180953"/>
                      <a:gd name="connsiteY13" fmla="*/ 120198 h 219637"/>
                      <a:gd name="connsiteX14" fmla="*/ 171378 w 180953"/>
                      <a:gd name="connsiteY14" fmla="*/ 121663 h 219637"/>
                      <a:gd name="connsiteX15" fmla="*/ 170834 w 180953"/>
                      <a:gd name="connsiteY15" fmla="*/ 126350 h 219637"/>
                      <a:gd name="connsiteX16" fmla="*/ 169454 w 180953"/>
                      <a:gd name="connsiteY16" fmla="*/ 131246 h 219637"/>
                      <a:gd name="connsiteX17" fmla="*/ 168493 w 180953"/>
                      <a:gd name="connsiteY17" fmla="*/ 133631 h 219637"/>
                      <a:gd name="connsiteX18" fmla="*/ 165398 w 180953"/>
                      <a:gd name="connsiteY18" fmla="*/ 139699 h 219637"/>
                      <a:gd name="connsiteX19" fmla="*/ 163140 w 180953"/>
                      <a:gd name="connsiteY19" fmla="*/ 143884 h 219637"/>
                      <a:gd name="connsiteX20" fmla="*/ 162178 w 180953"/>
                      <a:gd name="connsiteY20" fmla="*/ 145181 h 219637"/>
                      <a:gd name="connsiteX21" fmla="*/ 158917 w 180953"/>
                      <a:gd name="connsiteY21" fmla="*/ 147651 h 219637"/>
                      <a:gd name="connsiteX22" fmla="*/ 156617 w 180953"/>
                      <a:gd name="connsiteY22" fmla="*/ 148948 h 219637"/>
                      <a:gd name="connsiteX23" fmla="*/ 155279 w 180953"/>
                      <a:gd name="connsiteY23" fmla="*/ 149576 h 219637"/>
                      <a:gd name="connsiteX24" fmla="*/ 154568 w 180953"/>
                      <a:gd name="connsiteY24" fmla="*/ 149910 h 219637"/>
                      <a:gd name="connsiteX25" fmla="*/ 153565 w 180953"/>
                      <a:gd name="connsiteY25" fmla="*/ 150329 h 219637"/>
                      <a:gd name="connsiteX26" fmla="*/ 147209 w 180953"/>
                      <a:gd name="connsiteY26" fmla="*/ 152714 h 219637"/>
                      <a:gd name="connsiteX27" fmla="*/ 145327 w 180953"/>
                      <a:gd name="connsiteY27" fmla="*/ 153384 h 219637"/>
                      <a:gd name="connsiteX28" fmla="*/ 144365 w 180953"/>
                      <a:gd name="connsiteY28" fmla="*/ 153719 h 219637"/>
                      <a:gd name="connsiteX29" fmla="*/ 143947 w 180953"/>
                      <a:gd name="connsiteY29" fmla="*/ 153928 h 219637"/>
                      <a:gd name="connsiteX30" fmla="*/ 144198 w 180953"/>
                      <a:gd name="connsiteY30" fmla="*/ 154346 h 219637"/>
                      <a:gd name="connsiteX31" fmla="*/ 146372 w 180953"/>
                      <a:gd name="connsiteY31" fmla="*/ 157862 h 219637"/>
                      <a:gd name="connsiteX32" fmla="*/ 151055 w 180953"/>
                      <a:gd name="connsiteY32" fmla="*/ 168198 h 219637"/>
                      <a:gd name="connsiteX33" fmla="*/ 152812 w 180953"/>
                      <a:gd name="connsiteY33" fmla="*/ 180418 h 219637"/>
                      <a:gd name="connsiteX34" fmla="*/ 145327 w 180953"/>
                      <a:gd name="connsiteY34" fmla="*/ 198371 h 219637"/>
                      <a:gd name="connsiteX35" fmla="*/ 114592 w 180953"/>
                      <a:gd name="connsiteY35" fmla="*/ 210925 h 219637"/>
                      <a:gd name="connsiteX36" fmla="*/ 112041 w 180953"/>
                      <a:gd name="connsiteY36" fmla="*/ 210089 h 219637"/>
                      <a:gd name="connsiteX37" fmla="*/ 101295 w 180953"/>
                      <a:gd name="connsiteY37" fmla="*/ 205485 h 219637"/>
                      <a:gd name="connsiteX38" fmla="*/ 100584 w 180953"/>
                      <a:gd name="connsiteY38" fmla="*/ 205025 h 219637"/>
                      <a:gd name="connsiteX39" fmla="*/ 99079 w 180953"/>
                      <a:gd name="connsiteY39" fmla="*/ 203937 h 219637"/>
                      <a:gd name="connsiteX40" fmla="*/ 96235 w 180953"/>
                      <a:gd name="connsiteY40" fmla="*/ 201886 h 219637"/>
                      <a:gd name="connsiteX41" fmla="*/ 95525 w 180953"/>
                      <a:gd name="connsiteY41" fmla="*/ 201384 h 219637"/>
                      <a:gd name="connsiteX42" fmla="*/ 94813 w 180953"/>
                      <a:gd name="connsiteY42" fmla="*/ 201384 h 219637"/>
                      <a:gd name="connsiteX43" fmla="*/ 93350 w 180953"/>
                      <a:gd name="connsiteY43" fmla="*/ 202556 h 219637"/>
                      <a:gd name="connsiteX44" fmla="*/ 90339 w 180953"/>
                      <a:gd name="connsiteY44" fmla="*/ 204983 h 219637"/>
                      <a:gd name="connsiteX45" fmla="*/ 89168 w 180953"/>
                      <a:gd name="connsiteY45" fmla="*/ 205736 h 219637"/>
                      <a:gd name="connsiteX46" fmla="*/ 88416 w 180953"/>
                      <a:gd name="connsiteY46" fmla="*/ 206197 h 219637"/>
                      <a:gd name="connsiteX47" fmla="*/ 86952 w 180953"/>
                      <a:gd name="connsiteY47" fmla="*/ 206950 h 219637"/>
                      <a:gd name="connsiteX48" fmla="*/ 84736 w 180953"/>
                      <a:gd name="connsiteY48" fmla="*/ 208038 h 219637"/>
                      <a:gd name="connsiteX49" fmla="*/ 81767 w 180953"/>
                      <a:gd name="connsiteY49" fmla="*/ 209586 h 219637"/>
                      <a:gd name="connsiteX50" fmla="*/ 71815 w 180953"/>
                      <a:gd name="connsiteY50" fmla="*/ 210884 h 219637"/>
                      <a:gd name="connsiteX51" fmla="*/ 69599 w 180953"/>
                      <a:gd name="connsiteY51" fmla="*/ 210884 h 219637"/>
                      <a:gd name="connsiteX52" fmla="*/ 63243 w 180953"/>
                      <a:gd name="connsiteY52" fmla="*/ 209879 h 219637"/>
                      <a:gd name="connsiteX53" fmla="*/ 52036 w 180953"/>
                      <a:gd name="connsiteY53" fmla="*/ 205025 h 219637"/>
                      <a:gd name="connsiteX54" fmla="*/ 45680 w 180953"/>
                      <a:gd name="connsiteY54" fmla="*/ 199794 h 219637"/>
                      <a:gd name="connsiteX55" fmla="*/ 39659 w 180953"/>
                      <a:gd name="connsiteY55" fmla="*/ 188495 h 219637"/>
                      <a:gd name="connsiteX56" fmla="*/ 38111 w 180953"/>
                      <a:gd name="connsiteY56" fmla="*/ 178911 h 219637"/>
                      <a:gd name="connsiteX57" fmla="*/ 38111 w 180953"/>
                      <a:gd name="connsiteY57" fmla="*/ 174727 h 219637"/>
                      <a:gd name="connsiteX58" fmla="*/ 38111 w 180953"/>
                      <a:gd name="connsiteY58" fmla="*/ 172802 h 219637"/>
                      <a:gd name="connsiteX59" fmla="*/ 38362 w 180953"/>
                      <a:gd name="connsiteY59" fmla="*/ 171295 h 219637"/>
                      <a:gd name="connsiteX60" fmla="*/ 38822 w 180953"/>
                      <a:gd name="connsiteY60" fmla="*/ 169161 h 219637"/>
                      <a:gd name="connsiteX61" fmla="*/ 39993 w 180953"/>
                      <a:gd name="connsiteY61" fmla="*/ 164767 h 219637"/>
                      <a:gd name="connsiteX62" fmla="*/ 40286 w 180953"/>
                      <a:gd name="connsiteY62" fmla="*/ 163679 h 219637"/>
                      <a:gd name="connsiteX63" fmla="*/ 39282 w 180953"/>
                      <a:gd name="connsiteY63" fmla="*/ 163386 h 219637"/>
                      <a:gd name="connsiteX64" fmla="*/ 37108 w 180953"/>
                      <a:gd name="connsiteY64" fmla="*/ 162842 h 219637"/>
                      <a:gd name="connsiteX65" fmla="*/ 32676 w 180953"/>
                      <a:gd name="connsiteY65" fmla="*/ 161670 h 219637"/>
                      <a:gd name="connsiteX66" fmla="*/ 30041 w 180953"/>
                      <a:gd name="connsiteY66" fmla="*/ 160791 h 219637"/>
                      <a:gd name="connsiteX67" fmla="*/ 21678 w 180953"/>
                      <a:gd name="connsiteY67" fmla="*/ 155811 h 219637"/>
                      <a:gd name="connsiteX68" fmla="*/ 17831 w 180953"/>
                      <a:gd name="connsiteY68" fmla="*/ 152212 h 219637"/>
                      <a:gd name="connsiteX69" fmla="*/ 15824 w 180953"/>
                      <a:gd name="connsiteY69" fmla="*/ 149785 h 219637"/>
                      <a:gd name="connsiteX70" fmla="*/ 15406 w 180953"/>
                      <a:gd name="connsiteY70" fmla="*/ 149241 h 219637"/>
                      <a:gd name="connsiteX71" fmla="*/ 11726 w 180953"/>
                      <a:gd name="connsiteY71" fmla="*/ 143508 h 219637"/>
                      <a:gd name="connsiteX72" fmla="*/ 9259 w 180953"/>
                      <a:gd name="connsiteY72" fmla="*/ 139323 h 219637"/>
                      <a:gd name="connsiteX73" fmla="*/ 8632 w 180953"/>
                      <a:gd name="connsiteY73" fmla="*/ 137816 h 219637"/>
                      <a:gd name="connsiteX74" fmla="*/ 13148 w 180953"/>
                      <a:gd name="connsiteY74" fmla="*/ 113586 h 219637"/>
                      <a:gd name="connsiteX75" fmla="*/ 20465 w 180953"/>
                      <a:gd name="connsiteY75" fmla="*/ 103584 h 219637"/>
                      <a:gd name="connsiteX76" fmla="*/ 30083 w 180953"/>
                      <a:gd name="connsiteY76" fmla="*/ 97976 h 219637"/>
                      <a:gd name="connsiteX77" fmla="*/ 32341 w 180953"/>
                      <a:gd name="connsiteY77" fmla="*/ 97265 h 219637"/>
                      <a:gd name="connsiteX78" fmla="*/ 33428 w 180953"/>
                      <a:gd name="connsiteY78" fmla="*/ 96930 h 219637"/>
                      <a:gd name="connsiteX79" fmla="*/ 33972 w 180953"/>
                      <a:gd name="connsiteY79" fmla="*/ 96930 h 219637"/>
                      <a:gd name="connsiteX80" fmla="*/ 34265 w 180953"/>
                      <a:gd name="connsiteY80" fmla="*/ 96930 h 219637"/>
                      <a:gd name="connsiteX81" fmla="*/ 34850 w 180953"/>
                      <a:gd name="connsiteY81" fmla="*/ 96930 h 219637"/>
                      <a:gd name="connsiteX82" fmla="*/ 43924 w 180953"/>
                      <a:gd name="connsiteY82" fmla="*/ 95842 h 219637"/>
                      <a:gd name="connsiteX83" fmla="*/ 41289 w 180953"/>
                      <a:gd name="connsiteY83" fmla="*/ 84962 h 219637"/>
                      <a:gd name="connsiteX84" fmla="*/ 40286 w 180953"/>
                      <a:gd name="connsiteY84" fmla="*/ 83120 h 219637"/>
                      <a:gd name="connsiteX85" fmla="*/ 39826 w 180953"/>
                      <a:gd name="connsiteY85" fmla="*/ 82200 h 219637"/>
                      <a:gd name="connsiteX86" fmla="*/ 39032 w 180953"/>
                      <a:gd name="connsiteY86" fmla="*/ 80149 h 219637"/>
                      <a:gd name="connsiteX87" fmla="*/ 37986 w 180953"/>
                      <a:gd name="connsiteY87" fmla="*/ 75378 h 219637"/>
                      <a:gd name="connsiteX88" fmla="*/ 38614 w 180953"/>
                      <a:gd name="connsiteY88" fmla="*/ 65376 h 219637"/>
                      <a:gd name="connsiteX89" fmla="*/ 43631 w 180953"/>
                      <a:gd name="connsiteY89" fmla="*/ 56170 h 219637"/>
                      <a:gd name="connsiteX90" fmla="*/ 58141 w 180953"/>
                      <a:gd name="connsiteY90" fmla="*/ 48763 h 219637"/>
                      <a:gd name="connsiteX91" fmla="*/ 60692 w 180953"/>
                      <a:gd name="connsiteY91" fmla="*/ 48763 h 219637"/>
                      <a:gd name="connsiteX92" fmla="*/ 65710 w 180953"/>
                      <a:gd name="connsiteY92" fmla="*/ 48763 h 219637"/>
                      <a:gd name="connsiteX93" fmla="*/ 68930 w 180953"/>
                      <a:gd name="connsiteY93" fmla="*/ 48763 h 219637"/>
                      <a:gd name="connsiteX94" fmla="*/ 70226 w 180953"/>
                      <a:gd name="connsiteY94" fmla="*/ 48763 h 219637"/>
                      <a:gd name="connsiteX95" fmla="*/ 70226 w 180953"/>
                      <a:gd name="connsiteY95" fmla="*/ 48763 h 219637"/>
                      <a:gd name="connsiteX96" fmla="*/ 69599 w 180953"/>
                      <a:gd name="connsiteY96" fmla="*/ 46963 h 219637"/>
                      <a:gd name="connsiteX97" fmla="*/ 66922 w 180953"/>
                      <a:gd name="connsiteY97" fmla="*/ 38970 h 219637"/>
                      <a:gd name="connsiteX98" fmla="*/ 66546 w 180953"/>
                      <a:gd name="connsiteY98" fmla="*/ 36501 h 219637"/>
                      <a:gd name="connsiteX99" fmla="*/ 66546 w 180953"/>
                      <a:gd name="connsiteY99" fmla="*/ 34827 h 219637"/>
                      <a:gd name="connsiteX100" fmla="*/ 67048 w 180953"/>
                      <a:gd name="connsiteY100" fmla="*/ 27545 h 219637"/>
                      <a:gd name="connsiteX101" fmla="*/ 69432 w 180953"/>
                      <a:gd name="connsiteY101" fmla="*/ 21561 h 219637"/>
                      <a:gd name="connsiteX102" fmla="*/ 77167 w 180953"/>
                      <a:gd name="connsiteY102" fmla="*/ 14154 h 219637"/>
                      <a:gd name="connsiteX103" fmla="*/ 84778 w 180953"/>
                      <a:gd name="connsiteY103" fmla="*/ 11141 h 219637"/>
                      <a:gd name="connsiteX104" fmla="*/ 96361 w 180953"/>
                      <a:gd name="connsiteY104" fmla="*/ 11141 h 219637"/>
                      <a:gd name="connsiteX105" fmla="*/ 103678 w 180953"/>
                      <a:gd name="connsiteY105" fmla="*/ 13987 h 219637"/>
                      <a:gd name="connsiteX106" fmla="*/ 111372 w 180953"/>
                      <a:gd name="connsiteY106" fmla="*/ 23402 h 219637"/>
                      <a:gd name="connsiteX107" fmla="*/ 112919 w 180953"/>
                      <a:gd name="connsiteY107" fmla="*/ 27922 h 219637"/>
                      <a:gd name="connsiteX108" fmla="*/ 113379 w 180953"/>
                      <a:gd name="connsiteY108" fmla="*/ 30098 h 219637"/>
                      <a:gd name="connsiteX109" fmla="*/ 113631 w 180953"/>
                      <a:gd name="connsiteY109" fmla="*/ 31814 h 219637"/>
                      <a:gd name="connsiteX110" fmla="*/ 113631 w 180953"/>
                      <a:gd name="connsiteY110" fmla="*/ 34576 h 219637"/>
                      <a:gd name="connsiteX111" fmla="*/ 113631 w 180953"/>
                      <a:gd name="connsiteY111" fmla="*/ 39598 h 219637"/>
                      <a:gd name="connsiteX112" fmla="*/ 113631 w 180953"/>
                      <a:gd name="connsiteY112" fmla="*/ 41941 h 219637"/>
                      <a:gd name="connsiteX113" fmla="*/ 113631 w 180953"/>
                      <a:gd name="connsiteY113" fmla="*/ 43113 h 219637"/>
                      <a:gd name="connsiteX114" fmla="*/ 114760 w 180953"/>
                      <a:gd name="connsiteY114" fmla="*/ 42653 h 219637"/>
                      <a:gd name="connsiteX115" fmla="*/ 124001 w 180953"/>
                      <a:gd name="connsiteY115" fmla="*/ 39430 h 219637"/>
                      <a:gd name="connsiteX116" fmla="*/ 130357 w 180953"/>
                      <a:gd name="connsiteY116" fmla="*/ 39012 h 219637"/>
                      <a:gd name="connsiteX117" fmla="*/ 135876 w 180953"/>
                      <a:gd name="connsiteY117" fmla="*/ 40058 h 219637"/>
                      <a:gd name="connsiteX118" fmla="*/ 136671 w 180953"/>
                      <a:gd name="connsiteY118" fmla="*/ 40351 h 219637"/>
                      <a:gd name="connsiteX119" fmla="*/ 140852 w 180953"/>
                      <a:gd name="connsiteY119" fmla="*/ 40853 h 219637"/>
                      <a:gd name="connsiteX120" fmla="*/ 141438 w 180953"/>
                      <a:gd name="connsiteY120" fmla="*/ 40853 h 219637"/>
                      <a:gd name="connsiteX121" fmla="*/ 147041 w 180953"/>
                      <a:gd name="connsiteY121" fmla="*/ 47591 h 219637"/>
                      <a:gd name="connsiteX122" fmla="*/ 148546 w 180953"/>
                      <a:gd name="connsiteY122" fmla="*/ 49097 h 219637"/>
                      <a:gd name="connsiteX123" fmla="*/ 149927 w 180953"/>
                      <a:gd name="connsiteY123" fmla="*/ 50771 h 219637"/>
                      <a:gd name="connsiteX124" fmla="*/ 152059 w 180953"/>
                      <a:gd name="connsiteY124" fmla="*/ 57216 h 219637"/>
                      <a:gd name="connsiteX125" fmla="*/ 152310 w 180953"/>
                      <a:gd name="connsiteY125" fmla="*/ 63242 h 219637"/>
                      <a:gd name="connsiteX126" fmla="*/ 147459 w 180953"/>
                      <a:gd name="connsiteY126" fmla="*/ 77052 h 219637"/>
                      <a:gd name="connsiteX127" fmla="*/ 148421 w 180953"/>
                      <a:gd name="connsiteY127" fmla="*/ 83162 h 219637"/>
                      <a:gd name="connsiteX128" fmla="*/ 152602 w 180953"/>
                      <a:gd name="connsiteY128" fmla="*/ 85380 h 219637"/>
                      <a:gd name="connsiteX129" fmla="*/ 157119 w 180953"/>
                      <a:gd name="connsiteY129" fmla="*/ 80735 h 219637"/>
                      <a:gd name="connsiteX130" fmla="*/ 161551 w 180953"/>
                      <a:gd name="connsiteY130" fmla="*/ 59099 h 219637"/>
                      <a:gd name="connsiteX131" fmla="*/ 160757 w 180953"/>
                      <a:gd name="connsiteY131" fmla="*/ 54328 h 219637"/>
                      <a:gd name="connsiteX132" fmla="*/ 157035 w 180953"/>
                      <a:gd name="connsiteY132" fmla="*/ 45205 h 219637"/>
                      <a:gd name="connsiteX133" fmla="*/ 148923 w 180953"/>
                      <a:gd name="connsiteY133" fmla="*/ 36459 h 219637"/>
                      <a:gd name="connsiteX134" fmla="*/ 133660 w 180953"/>
                      <a:gd name="connsiteY134" fmla="*/ 29429 h 219637"/>
                      <a:gd name="connsiteX135" fmla="*/ 131570 w 180953"/>
                      <a:gd name="connsiteY135" fmla="*/ 29429 h 219637"/>
                      <a:gd name="connsiteX136" fmla="*/ 129981 w 180953"/>
                      <a:gd name="connsiteY136" fmla="*/ 29429 h 219637"/>
                      <a:gd name="connsiteX137" fmla="*/ 127806 w 180953"/>
                      <a:gd name="connsiteY137" fmla="*/ 29429 h 219637"/>
                      <a:gd name="connsiteX138" fmla="*/ 124920 w 180953"/>
                      <a:gd name="connsiteY138" fmla="*/ 29429 h 219637"/>
                      <a:gd name="connsiteX139" fmla="*/ 123917 w 180953"/>
                      <a:gd name="connsiteY139" fmla="*/ 29429 h 219637"/>
                      <a:gd name="connsiteX140" fmla="*/ 123917 w 180953"/>
                      <a:gd name="connsiteY140" fmla="*/ 29429 h 219637"/>
                      <a:gd name="connsiteX141" fmla="*/ 123708 w 180953"/>
                      <a:gd name="connsiteY141" fmla="*/ 29429 h 219637"/>
                      <a:gd name="connsiteX142" fmla="*/ 123248 w 180953"/>
                      <a:gd name="connsiteY142" fmla="*/ 29638 h 219637"/>
                      <a:gd name="connsiteX143" fmla="*/ 123248 w 180953"/>
                      <a:gd name="connsiteY143" fmla="*/ 28885 h 219637"/>
                      <a:gd name="connsiteX144" fmla="*/ 118732 w 180953"/>
                      <a:gd name="connsiteY144" fmla="*/ 16079 h 219637"/>
                      <a:gd name="connsiteX145" fmla="*/ 108571 w 180953"/>
                      <a:gd name="connsiteY145" fmla="*/ 5575 h 219637"/>
                      <a:gd name="connsiteX146" fmla="*/ 93726 w 180953"/>
                      <a:gd name="connsiteY146" fmla="*/ 218 h 219637"/>
                      <a:gd name="connsiteX147" fmla="*/ 82436 w 180953"/>
                      <a:gd name="connsiteY147" fmla="*/ 930 h 219637"/>
                      <a:gd name="connsiteX148" fmla="*/ 63076 w 180953"/>
                      <a:gd name="connsiteY148" fmla="*/ 15158 h 219637"/>
                      <a:gd name="connsiteX149" fmla="*/ 58267 w 180953"/>
                      <a:gd name="connsiteY149" fmla="*/ 25830 h 219637"/>
                      <a:gd name="connsiteX150" fmla="*/ 57263 w 180953"/>
                      <a:gd name="connsiteY150" fmla="*/ 33404 h 219637"/>
                      <a:gd name="connsiteX151" fmla="*/ 57263 w 180953"/>
                      <a:gd name="connsiteY151" fmla="*/ 37254 h 219637"/>
                      <a:gd name="connsiteX152" fmla="*/ 57263 w 180953"/>
                      <a:gd name="connsiteY152" fmla="*/ 38175 h 219637"/>
                      <a:gd name="connsiteX153" fmla="*/ 57263 w 180953"/>
                      <a:gd name="connsiteY153" fmla="*/ 38384 h 219637"/>
                      <a:gd name="connsiteX154" fmla="*/ 57263 w 180953"/>
                      <a:gd name="connsiteY154" fmla="*/ 38384 h 219637"/>
                      <a:gd name="connsiteX155" fmla="*/ 56928 w 180953"/>
                      <a:gd name="connsiteY155" fmla="*/ 38384 h 219637"/>
                      <a:gd name="connsiteX156" fmla="*/ 55256 w 180953"/>
                      <a:gd name="connsiteY156" fmla="*/ 38635 h 219637"/>
                      <a:gd name="connsiteX157" fmla="*/ 34348 w 180953"/>
                      <a:gd name="connsiteY157" fmla="*/ 52571 h 219637"/>
                      <a:gd name="connsiteX158" fmla="*/ 30167 w 180953"/>
                      <a:gd name="connsiteY158" fmla="*/ 81865 h 219637"/>
                      <a:gd name="connsiteX159" fmla="*/ 31212 w 180953"/>
                      <a:gd name="connsiteY159" fmla="*/ 84627 h 219637"/>
                      <a:gd name="connsiteX160" fmla="*/ 32216 w 180953"/>
                      <a:gd name="connsiteY160" fmla="*/ 86677 h 219637"/>
                      <a:gd name="connsiteX161" fmla="*/ 32216 w 180953"/>
                      <a:gd name="connsiteY161" fmla="*/ 87431 h 219637"/>
                      <a:gd name="connsiteX162" fmla="*/ 31923 w 180953"/>
                      <a:gd name="connsiteY162" fmla="*/ 87431 h 219637"/>
                      <a:gd name="connsiteX163" fmla="*/ 31421 w 180953"/>
                      <a:gd name="connsiteY163" fmla="*/ 87431 h 219637"/>
                      <a:gd name="connsiteX164" fmla="*/ 30209 w 180953"/>
                      <a:gd name="connsiteY164" fmla="*/ 87765 h 219637"/>
                      <a:gd name="connsiteX165" fmla="*/ 24772 w 180953"/>
                      <a:gd name="connsiteY165" fmla="*/ 89732 h 219637"/>
                      <a:gd name="connsiteX166" fmla="*/ 11977 w 180953"/>
                      <a:gd name="connsiteY166" fmla="*/ 98730 h 219637"/>
                      <a:gd name="connsiteX167" fmla="*/ 17 w 180953"/>
                      <a:gd name="connsiteY167" fmla="*/ 127814 h 219637"/>
                      <a:gd name="connsiteX168" fmla="*/ 4784 w 180953"/>
                      <a:gd name="connsiteY168" fmla="*/ 148195 h 219637"/>
                      <a:gd name="connsiteX169" fmla="*/ 10639 w 180953"/>
                      <a:gd name="connsiteY169" fmla="*/ 156564 h 219637"/>
                      <a:gd name="connsiteX170" fmla="*/ 20800 w 180953"/>
                      <a:gd name="connsiteY170" fmla="*/ 165813 h 219637"/>
                      <a:gd name="connsiteX171" fmla="*/ 25902 w 180953"/>
                      <a:gd name="connsiteY171" fmla="*/ 168156 h 219637"/>
                      <a:gd name="connsiteX172" fmla="*/ 27783 w 180953"/>
                      <a:gd name="connsiteY172" fmla="*/ 168826 h 219637"/>
                      <a:gd name="connsiteX173" fmla="*/ 28787 w 180953"/>
                      <a:gd name="connsiteY173" fmla="*/ 169119 h 219637"/>
                      <a:gd name="connsiteX174" fmla="*/ 28787 w 180953"/>
                      <a:gd name="connsiteY174" fmla="*/ 169119 h 219637"/>
                      <a:gd name="connsiteX175" fmla="*/ 29205 w 180953"/>
                      <a:gd name="connsiteY175" fmla="*/ 169119 h 219637"/>
                      <a:gd name="connsiteX176" fmla="*/ 29205 w 180953"/>
                      <a:gd name="connsiteY176" fmla="*/ 169328 h 219637"/>
                      <a:gd name="connsiteX177" fmla="*/ 29205 w 180953"/>
                      <a:gd name="connsiteY177" fmla="*/ 169872 h 219637"/>
                      <a:gd name="connsiteX178" fmla="*/ 28912 w 180953"/>
                      <a:gd name="connsiteY178" fmla="*/ 173429 h 219637"/>
                      <a:gd name="connsiteX179" fmla="*/ 28912 w 180953"/>
                      <a:gd name="connsiteY179" fmla="*/ 179790 h 219637"/>
                      <a:gd name="connsiteX180" fmla="*/ 39366 w 180953"/>
                      <a:gd name="connsiteY180" fmla="*/ 204690 h 219637"/>
                      <a:gd name="connsiteX181" fmla="*/ 51283 w 180953"/>
                      <a:gd name="connsiteY181" fmla="*/ 214273 h 219637"/>
                      <a:gd name="connsiteX182" fmla="*/ 61487 w 180953"/>
                      <a:gd name="connsiteY182" fmla="*/ 218458 h 219637"/>
                      <a:gd name="connsiteX183" fmla="*/ 80178 w 180953"/>
                      <a:gd name="connsiteY183" fmla="*/ 218458 h 219637"/>
                      <a:gd name="connsiteX184" fmla="*/ 86702 w 180953"/>
                      <a:gd name="connsiteY184" fmla="*/ 216952 h 219637"/>
                      <a:gd name="connsiteX185" fmla="*/ 91217 w 180953"/>
                      <a:gd name="connsiteY185" fmla="*/ 214985 h 219637"/>
                      <a:gd name="connsiteX186" fmla="*/ 93517 w 180953"/>
                      <a:gd name="connsiteY186" fmla="*/ 213729 h 219637"/>
                      <a:gd name="connsiteX187" fmla="*/ 94646 w 180953"/>
                      <a:gd name="connsiteY187" fmla="*/ 213060 h 219637"/>
                      <a:gd name="connsiteX188" fmla="*/ 95106 w 180953"/>
                      <a:gd name="connsiteY188" fmla="*/ 212767 h 219637"/>
                      <a:gd name="connsiteX189" fmla="*/ 95106 w 180953"/>
                      <a:gd name="connsiteY189" fmla="*/ 212767 h 219637"/>
                      <a:gd name="connsiteX190" fmla="*/ 95691 w 180953"/>
                      <a:gd name="connsiteY190" fmla="*/ 213102 h 219637"/>
                      <a:gd name="connsiteX191" fmla="*/ 117394 w 180953"/>
                      <a:gd name="connsiteY191" fmla="*/ 219630 h 219637"/>
                      <a:gd name="connsiteX192" fmla="*/ 144825 w 180953"/>
                      <a:gd name="connsiteY192" fmla="*/ 210591 h 219637"/>
                      <a:gd name="connsiteX193" fmla="*/ 153941 w 180953"/>
                      <a:gd name="connsiteY193" fmla="*/ 201300 h 219637"/>
                      <a:gd name="connsiteX194" fmla="*/ 159000 w 180953"/>
                      <a:gd name="connsiteY194" fmla="*/ 191884 h 219637"/>
                      <a:gd name="connsiteX195" fmla="*/ 161844 w 180953"/>
                      <a:gd name="connsiteY195" fmla="*/ 176526 h 219637"/>
                      <a:gd name="connsiteX196" fmla="*/ 158875 w 180953"/>
                      <a:gd name="connsiteY196" fmla="*/ 161251 h 219637"/>
                      <a:gd name="connsiteX197" fmla="*/ 158080 w 180953"/>
                      <a:gd name="connsiteY197" fmla="*/ 159368 h 219637"/>
                      <a:gd name="connsiteX198" fmla="*/ 157453 w 180953"/>
                      <a:gd name="connsiteY198" fmla="*/ 158029 h 219637"/>
                      <a:gd name="connsiteX199" fmla="*/ 157161 w 180953"/>
                      <a:gd name="connsiteY199" fmla="*/ 157527 h 219637"/>
                      <a:gd name="connsiteX200" fmla="*/ 158582 w 180953"/>
                      <a:gd name="connsiteY200" fmla="*/ 156648 h 219637"/>
                      <a:gd name="connsiteX201" fmla="*/ 173845 w 180953"/>
                      <a:gd name="connsiteY201" fmla="*/ 142336 h 219637"/>
                      <a:gd name="connsiteX202" fmla="*/ 178027 w 180953"/>
                      <a:gd name="connsiteY202" fmla="*/ 133045 h 219637"/>
                      <a:gd name="connsiteX203" fmla="*/ 180953 w 180953"/>
                      <a:gd name="connsiteY203" fmla="*/ 119612 h 219637"/>
                      <a:gd name="connsiteX204" fmla="*/ 180661 w 180953"/>
                      <a:gd name="connsiteY204" fmla="*/ 116683 h 219637"/>
                      <a:gd name="connsiteX205" fmla="*/ 180117 w 180953"/>
                      <a:gd name="connsiteY205" fmla="*/ 113293 h 219637"/>
                      <a:gd name="connsiteX206" fmla="*/ 178946 w 180953"/>
                      <a:gd name="connsiteY206" fmla="*/ 108480 h 219637"/>
                      <a:gd name="connsiteX207" fmla="*/ 175560 w 180953"/>
                      <a:gd name="connsiteY207" fmla="*/ 99190 h 219637"/>
                      <a:gd name="connsiteX208" fmla="*/ 170541 w 180953"/>
                      <a:gd name="connsiteY208" fmla="*/ 91113 h 219637"/>
                      <a:gd name="connsiteX209" fmla="*/ 164060 w 180953"/>
                      <a:gd name="connsiteY209" fmla="*/ 85547 h 219637"/>
                      <a:gd name="connsiteX210" fmla="*/ 155362 w 180953"/>
                      <a:gd name="connsiteY210" fmla="*/ 79856 h 219637"/>
                      <a:gd name="connsiteX211" fmla="*/ 150303 w 180953"/>
                      <a:gd name="connsiteY211" fmla="*/ 79856 h 219637"/>
                      <a:gd name="connsiteX212" fmla="*/ 148379 w 180953"/>
                      <a:gd name="connsiteY212" fmla="*/ 81697 h 219637"/>
                      <a:gd name="connsiteX213" fmla="*/ 148045 w 180953"/>
                      <a:gd name="connsiteY213" fmla="*/ 85171 h 21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80953" h="219637">
                        <a:moveTo>
                          <a:pt x="148045" y="85171"/>
                        </a:moveTo>
                        <a:cubicBezTo>
                          <a:pt x="148170" y="86610"/>
                          <a:pt x="148923" y="87920"/>
                          <a:pt x="150094" y="88770"/>
                        </a:cubicBezTo>
                        <a:cubicBezTo>
                          <a:pt x="150763" y="89063"/>
                          <a:pt x="152394" y="89942"/>
                          <a:pt x="153815" y="90737"/>
                        </a:cubicBezTo>
                        <a:cubicBezTo>
                          <a:pt x="155237" y="91532"/>
                          <a:pt x="155362" y="91406"/>
                          <a:pt x="156408" y="91783"/>
                        </a:cubicBezTo>
                        <a:cubicBezTo>
                          <a:pt x="157161" y="92076"/>
                          <a:pt x="157913" y="92482"/>
                          <a:pt x="158540" y="92996"/>
                        </a:cubicBezTo>
                        <a:cubicBezTo>
                          <a:pt x="159628" y="93863"/>
                          <a:pt x="160547" y="94875"/>
                          <a:pt x="161342" y="96010"/>
                        </a:cubicBezTo>
                        <a:cubicBezTo>
                          <a:pt x="161593" y="96302"/>
                          <a:pt x="161760" y="96637"/>
                          <a:pt x="163349" y="98437"/>
                        </a:cubicBezTo>
                        <a:cubicBezTo>
                          <a:pt x="164353" y="99504"/>
                          <a:pt x="165273" y="100638"/>
                          <a:pt x="166151" y="101826"/>
                        </a:cubicBezTo>
                        <a:cubicBezTo>
                          <a:pt x="166611" y="102622"/>
                          <a:pt x="167656" y="103500"/>
                          <a:pt x="167991" y="104212"/>
                        </a:cubicBezTo>
                        <a:cubicBezTo>
                          <a:pt x="168702" y="105601"/>
                          <a:pt x="169204" y="107078"/>
                          <a:pt x="169496" y="108606"/>
                        </a:cubicBezTo>
                        <a:cubicBezTo>
                          <a:pt x="169705" y="109903"/>
                          <a:pt x="170040" y="110949"/>
                          <a:pt x="170291" y="112037"/>
                        </a:cubicBezTo>
                        <a:cubicBezTo>
                          <a:pt x="170793" y="113875"/>
                          <a:pt x="171169" y="115749"/>
                          <a:pt x="171378" y="117645"/>
                        </a:cubicBezTo>
                        <a:lnTo>
                          <a:pt x="171378" y="118901"/>
                        </a:lnTo>
                        <a:cubicBezTo>
                          <a:pt x="171419" y="119332"/>
                          <a:pt x="171419" y="119767"/>
                          <a:pt x="171378" y="120198"/>
                        </a:cubicBezTo>
                        <a:lnTo>
                          <a:pt x="171378" y="121663"/>
                        </a:lnTo>
                        <a:cubicBezTo>
                          <a:pt x="171336" y="123236"/>
                          <a:pt x="171127" y="124805"/>
                          <a:pt x="170834" y="126350"/>
                        </a:cubicBezTo>
                        <a:cubicBezTo>
                          <a:pt x="170541" y="128019"/>
                          <a:pt x="170082" y="129660"/>
                          <a:pt x="169454" y="131246"/>
                        </a:cubicBezTo>
                        <a:cubicBezTo>
                          <a:pt x="169204" y="132066"/>
                          <a:pt x="168869" y="132866"/>
                          <a:pt x="168493" y="133631"/>
                        </a:cubicBezTo>
                        <a:cubicBezTo>
                          <a:pt x="166987" y="137147"/>
                          <a:pt x="165942" y="138528"/>
                          <a:pt x="165398" y="139699"/>
                        </a:cubicBezTo>
                        <a:cubicBezTo>
                          <a:pt x="164855" y="140871"/>
                          <a:pt x="164437" y="141708"/>
                          <a:pt x="163140" y="143884"/>
                        </a:cubicBezTo>
                        <a:cubicBezTo>
                          <a:pt x="162848" y="144332"/>
                          <a:pt x="162513" y="144767"/>
                          <a:pt x="162178" y="145181"/>
                        </a:cubicBezTo>
                        <a:cubicBezTo>
                          <a:pt x="161175" y="146102"/>
                          <a:pt x="160088" y="146927"/>
                          <a:pt x="158917" y="147651"/>
                        </a:cubicBezTo>
                        <a:lnTo>
                          <a:pt x="156617" y="148948"/>
                        </a:lnTo>
                        <a:lnTo>
                          <a:pt x="155279" y="149576"/>
                        </a:lnTo>
                        <a:lnTo>
                          <a:pt x="154568" y="149910"/>
                        </a:lnTo>
                        <a:lnTo>
                          <a:pt x="153565" y="150329"/>
                        </a:lnTo>
                        <a:cubicBezTo>
                          <a:pt x="151641" y="151040"/>
                          <a:pt x="149759" y="151835"/>
                          <a:pt x="147209" y="152714"/>
                        </a:cubicBezTo>
                        <a:lnTo>
                          <a:pt x="145327" y="153384"/>
                        </a:lnTo>
                        <a:lnTo>
                          <a:pt x="144365" y="153719"/>
                        </a:lnTo>
                        <a:cubicBezTo>
                          <a:pt x="144365" y="153719"/>
                          <a:pt x="143989" y="153719"/>
                          <a:pt x="143947" y="153928"/>
                        </a:cubicBezTo>
                        <a:lnTo>
                          <a:pt x="144198" y="154346"/>
                        </a:lnTo>
                        <a:lnTo>
                          <a:pt x="146372" y="157862"/>
                        </a:lnTo>
                        <a:cubicBezTo>
                          <a:pt x="148463" y="161030"/>
                          <a:pt x="150052" y="164520"/>
                          <a:pt x="151055" y="168198"/>
                        </a:cubicBezTo>
                        <a:cubicBezTo>
                          <a:pt x="152394" y="172132"/>
                          <a:pt x="152979" y="176271"/>
                          <a:pt x="152812" y="180418"/>
                        </a:cubicBezTo>
                        <a:cubicBezTo>
                          <a:pt x="152268" y="187038"/>
                          <a:pt x="149634" y="193316"/>
                          <a:pt x="145327" y="198371"/>
                        </a:cubicBezTo>
                        <a:cubicBezTo>
                          <a:pt x="137716" y="207268"/>
                          <a:pt x="126259" y="211942"/>
                          <a:pt x="114592" y="210925"/>
                        </a:cubicBezTo>
                        <a:cubicBezTo>
                          <a:pt x="113756" y="210582"/>
                          <a:pt x="112919" y="210302"/>
                          <a:pt x="112041" y="210089"/>
                        </a:cubicBezTo>
                        <a:cubicBezTo>
                          <a:pt x="108236" y="209168"/>
                          <a:pt x="104598" y="207611"/>
                          <a:pt x="101295" y="205485"/>
                        </a:cubicBezTo>
                        <a:lnTo>
                          <a:pt x="100584" y="205025"/>
                        </a:lnTo>
                        <a:cubicBezTo>
                          <a:pt x="99999" y="204648"/>
                          <a:pt x="99581" y="204313"/>
                          <a:pt x="99079" y="203937"/>
                        </a:cubicBezTo>
                        <a:lnTo>
                          <a:pt x="96235" y="201886"/>
                        </a:lnTo>
                        <a:lnTo>
                          <a:pt x="95525" y="201384"/>
                        </a:lnTo>
                        <a:cubicBezTo>
                          <a:pt x="95273" y="201384"/>
                          <a:pt x="95065" y="200924"/>
                          <a:pt x="94813" y="201384"/>
                        </a:cubicBezTo>
                        <a:lnTo>
                          <a:pt x="93350" y="202556"/>
                        </a:lnTo>
                        <a:lnTo>
                          <a:pt x="90339" y="204983"/>
                        </a:lnTo>
                        <a:cubicBezTo>
                          <a:pt x="89628" y="205485"/>
                          <a:pt x="89419" y="205569"/>
                          <a:pt x="89168" y="205736"/>
                        </a:cubicBezTo>
                        <a:lnTo>
                          <a:pt x="88416" y="206197"/>
                        </a:lnTo>
                        <a:lnTo>
                          <a:pt x="86952" y="206950"/>
                        </a:lnTo>
                        <a:lnTo>
                          <a:pt x="84736" y="208038"/>
                        </a:lnTo>
                        <a:cubicBezTo>
                          <a:pt x="83732" y="208494"/>
                          <a:pt x="82729" y="209013"/>
                          <a:pt x="81767" y="209586"/>
                        </a:cubicBezTo>
                        <a:cubicBezTo>
                          <a:pt x="78547" y="210620"/>
                          <a:pt x="75202" y="211059"/>
                          <a:pt x="71815" y="210884"/>
                        </a:cubicBezTo>
                        <a:cubicBezTo>
                          <a:pt x="71062" y="210942"/>
                          <a:pt x="70351" y="210942"/>
                          <a:pt x="69599" y="210884"/>
                        </a:cubicBezTo>
                        <a:cubicBezTo>
                          <a:pt x="67466" y="210733"/>
                          <a:pt x="65333" y="210394"/>
                          <a:pt x="63243" y="209879"/>
                        </a:cubicBezTo>
                        <a:cubicBezTo>
                          <a:pt x="59228" y="209021"/>
                          <a:pt x="55423" y="207368"/>
                          <a:pt x="52036" y="205025"/>
                        </a:cubicBezTo>
                        <a:cubicBezTo>
                          <a:pt x="49736" y="203535"/>
                          <a:pt x="47604" y="201777"/>
                          <a:pt x="45680" y="199794"/>
                        </a:cubicBezTo>
                        <a:cubicBezTo>
                          <a:pt x="42837" y="196525"/>
                          <a:pt x="40788" y="192663"/>
                          <a:pt x="39659" y="188495"/>
                        </a:cubicBezTo>
                        <a:cubicBezTo>
                          <a:pt x="38739" y="185381"/>
                          <a:pt x="38195" y="182159"/>
                          <a:pt x="38111" y="178911"/>
                        </a:cubicBezTo>
                        <a:cubicBezTo>
                          <a:pt x="37986" y="177518"/>
                          <a:pt x="37986" y="176120"/>
                          <a:pt x="38111" y="174727"/>
                        </a:cubicBezTo>
                        <a:lnTo>
                          <a:pt x="38111" y="172802"/>
                        </a:lnTo>
                        <a:lnTo>
                          <a:pt x="38362" y="171295"/>
                        </a:lnTo>
                        <a:cubicBezTo>
                          <a:pt x="38362" y="170584"/>
                          <a:pt x="38655" y="169872"/>
                          <a:pt x="38822" y="169161"/>
                        </a:cubicBezTo>
                        <a:lnTo>
                          <a:pt x="39993" y="164767"/>
                        </a:lnTo>
                        <a:lnTo>
                          <a:pt x="40286" y="163679"/>
                        </a:lnTo>
                        <a:cubicBezTo>
                          <a:pt x="40035" y="163679"/>
                          <a:pt x="39617" y="163679"/>
                          <a:pt x="39282" y="163386"/>
                        </a:cubicBezTo>
                        <a:lnTo>
                          <a:pt x="37108" y="162842"/>
                        </a:lnTo>
                        <a:lnTo>
                          <a:pt x="32676" y="161670"/>
                        </a:lnTo>
                        <a:lnTo>
                          <a:pt x="30041" y="160791"/>
                        </a:lnTo>
                        <a:cubicBezTo>
                          <a:pt x="27031" y="159561"/>
                          <a:pt x="24187" y="157883"/>
                          <a:pt x="21678" y="155811"/>
                        </a:cubicBezTo>
                        <a:cubicBezTo>
                          <a:pt x="20298" y="154744"/>
                          <a:pt x="19002" y="153539"/>
                          <a:pt x="17831" y="152212"/>
                        </a:cubicBezTo>
                        <a:cubicBezTo>
                          <a:pt x="17078" y="151467"/>
                          <a:pt x="16409" y="150655"/>
                          <a:pt x="15824" y="149785"/>
                        </a:cubicBezTo>
                        <a:lnTo>
                          <a:pt x="15406" y="149241"/>
                        </a:lnTo>
                        <a:cubicBezTo>
                          <a:pt x="14067" y="147404"/>
                          <a:pt x="12855" y="145491"/>
                          <a:pt x="11726" y="143508"/>
                        </a:cubicBezTo>
                        <a:cubicBezTo>
                          <a:pt x="11099" y="142378"/>
                          <a:pt x="10429" y="141666"/>
                          <a:pt x="9259" y="139323"/>
                        </a:cubicBezTo>
                        <a:cubicBezTo>
                          <a:pt x="9008" y="138833"/>
                          <a:pt x="8799" y="138327"/>
                          <a:pt x="8632" y="137816"/>
                        </a:cubicBezTo>
                        <a:cubicBezTo>
                          <a:pt x="7377" y="129459"/>
                          <a:pt x="8966" y="120926"/>
                          <a:pt x="13148" y="113586"/>
                        </a:cubicBezTo>
                        <a:cubicBezTo>
                          <a:pt x="14946" y="109836"/>
                          <a:pt x="17455" y="106447"/>
                          <a:pt x="20465" y="103584"/>
                        </a:cubicBezTo>
                        <a:cubicBezTo>
                          <a:pt x="23309" y="101144"/>
                          <a:pt x="26571" y="99244"/>
                          <a:pt x="30083" y="97976"/>
                        </a:cubicBezTo>
                        <a:cubicBezTo>
                          <a:pt x="30794" y="97658"/>
                          <a:pt x="31547" y="97420"/>
                          <a:pt x="32341" y="97265"/>
                        </a:cubicBezTo>
                        <a:lnTo>
                          <a:pt x="33428" y="96930"/>
                        </a:lnTo>
                        <a:lnTo>
                          <a:pt x="33972" y="96930"/>
                        </a:lnTo>
                        <a:lnTo>
                          <a:pt x="34265" y="96930"/>
                        </a:lnTo>
                        <a:lnTo>
                          <a:pt x="34850" y="96930"/>
                        </a:lnTo>
                        <a:cubicBezTo>
                          <a:pt x="37944" y="96554"/>
                          <a:pt x="40955" y="96051"/>
                          <a:pt x="43924" y="95842"/>
                        </a:cubicBezTo>
                        <a:cubicBezTo>
                          <a:pt x="54671" y="97349"/>
                          <a:pt x="43924" y="89816"/>
                          <a:pt x="41289" y="84962"/>
                        </a:cubicBezTo>
                        <a:lnTo>
                          <a:pt x="40286" y="83120"/>
                        </a:lnTo>
                        <a:lnTo>
                          <a:pt x="39826" y="82200"/>
                        </a:lnTo>
                        <a:cubicBezTo>
                          <a:pt x="39533" y="81530"/>
                          <a:pt x="39282" y="80860"/>
                          <a:pt x="39032" y="80149"/>
                        </a:cubicBezTo>
                        <a:cubicBezTo>
                          <a:pt x="38530" y="78596"/>
                          <a:pt x="38195" y="76998"/>
                          <a:pt x="37986" y="75378"/>
                        </a:cubicBezTo>
                        <a:cubicBezTo>
                          <a:pt x="37568" y="72035"/>
                          <a:pt x="37777" y="68641"/>
                          <a:pt x="38614" y="65376"/>
                        </a:cubicBezTo>
                        <a:cubicBezTo>
                          <a:pt x="39533" y="61953"/>
                          <a:pt x="41248" y="58802"/>
                          <a:pt x="43631" y="56170"/>
                        </a:cubicBezTo>
                        <a:cubicBezTo>
                          <a:pt x="47395" y="52023"/>
                          <a:pt x="52580" y="49390"/>
                          <a:pt x="58141" y="48763"/>
                        </a:cubicBezTo>
                        <a:cubicBezTo>
                          <a:pt x="58852" y="48763"/>
                          <a:pt x="59981" y="48763"/>
                          <a:pt x="60692" y="48763"/>
                        </a:cubicBezTo>
                        <a:lnTo>
                          <a:pt x="65710" y="48763"/>
                        </a:lnTo>
                        <a:lnTo>
                          <a:pt x="68930" y="48763"/>
                        </a:lnTo>
                        <a:lnTo>
                          <a:pt x="70226" y="48763"/>
                        </a:lnTo>
                        <a:cubicBezTo>
                          <a:pt x="70226" y="48763"/>
                          <a:pt x="70602" y="48763"/>
                          <a:pt x="70226" y="48763"/>
                        </a:cubicBezTo>
                        <a:lnTo>
                          <a:pt x="69599" y="46963"/>
                        </a:lnTo>
                        <a:cubicBezTo>
                          <a:pt x="68553" y="44348"/>
                          <a:pt x="67675" y="41678"/>
                          <a:pt x="66922" y="38970"/>
                        </a:cubicBezTo>
                        <a:cubicBezTo>
                          <a:pt x="66755" y="38154"/>
                          <a:pt x="66630" y="37330"/>
                          <a:pt x="66546" y="36501"/>
                        </a:cubicBezTo>
                        <a:lnTo>
                          <a:pt x="66546" y="34827"/>
                        </a:lnTo>
                        <a:cubicBezTo>
                          <a:pt x="66421" y="32387"/>
                          <a:pt x="66588" y="29948"/>
                          <a:pt x="67048" y="27545"/>
                        </a:cubicBezTo>
                        <a:cubicBezTo>
                          <a:pt x="67424" y="25411"/>
                          <a:pt x="68219" y="23373"/>
                          <a:pt x="69432" y="21561"/>
                        </a:cubicBezTo>
                        <a:cubicBezTo>
                          <a:pt x="71313" y="18439"/>
                          <a:pt x="73948" y="15878"/>
                          <a:pt x="77167" y="14154"/>
                        </a:cubicBezTo>
                        <a:cubicBezTo>
                          <a:pt x="79509" y="12731"/>
                          <a:pt x="82101" y="11710"/>
                          <a:pt x="84778" y="11141"/>
                        </a:cubicBezTo>
                        <a:cubicBezTo>
                          <a:pt x="88583" y="10128"/>
                          <a:pt x="92555" y="10128"/>
                          <a:pt x="96361" y="11141"/>
                        </a:cubicBezTo>
                        <a:cubicBezTo>
                          <a:pt x="98911" y="11714"/>
                          <a:pt x="101378" y="12677"/>
                          <a:pt x="103678" y="13987"/>
                        </a:cubicBezTo>
                        <a:cubicBezTo>
                          <a:pt x="107107" y="16326"/>
                          <a:pt x="109741" y="19590"/>
                          <a:pt x="111372" y="23402"/>
                        </a:cubicBezTo>
                        <a:cubicBezTo>
                          <a:pt x="112041" y="24859"/>
                          <a:pt x="112543" y="26374"/>
                          <a:pt x="112919" y="27922"/>
                        </a:cubicBezTo>
                        <a:cubicBezTo>
                          <a:pt x="112919" y="28675"/>
                          <a:pt x="113296" y="29387"/>
                          <a:pt x="113379" y="30098"/>
                        </a:cubicBezTo>
                        <a:lnTo>
                          <a:pt x="113631" y="31814"/>
                        </a:lnTo>
                        <a:cubicBezTo>
                          <a:pt x="113631" y="32680"/>
                          <a:pt x="113631" y="33601"/>
                          <a:pt x="113631" y="34576"/>
                        </a:cubicBezTo>
                        <a:lnTo>
                          <a:pt x="113631" y="39598"/>
                        </a:lnTo>
                        <a:lnTo>
                          <a:pt x="113631" y="41941"/>
                        </a:lnTo>
                        <a:cubicBezTo>
                          <a:pt x="113589" y="42330"/>
                          <a:pt x="113589" y="42724"/>
                          <a:pt x="113631" y="43113"/>
                        </a:cubicBezTo>
                        <a:lnTo>
                          <a:pt x="114760" y="42653"/>
                        </a:lnTo>
                        <a:cubicBezTo>
                          <a:pt x="117770" y="41393"/>
                          <a:pt x="120865" y="40318"/>
                          <a:pt x="124001" y="39430"/>
                        </a:cubicBezTo>
                        <a:cubicBezTo>
                          <a:pt x="126091" y="38974"/>
                          <a:pt x="128224" y="38832"/>
                          <a:pt x="130357" y="39012"/>
                        </a:cubicBezTo>
                        <a:cubicBezTo>
                          <a:pt x="132238" y="39175"/>
                          <a:pt x="134078" y="39522"/>
                          <a:pt x="135876" y="40058"/>
                        </a:cubicBezTo>
                        <a:lnTo>
                          <a:pt x="136671" y="40351"/>
                        </a:lnTo>
                        <a:cubicBezTo>
                          <a:pt x="137967" y="40970"/>
                          <a:pt x="139431" y="41146"/>
                          <a:pt x="140852" y="40853"/>
                        </a:cubicBezTo>
                        <a:cubicBezTo>
                          <a:pt x="140852" y="40853"/>
                          <a:pt x="141271" y="40853"/>
                          <a:pt x="141438" y="40853"/>
                        </a:cubicBezTo>
                        <a:cubicBezTo>
                          <a:pt x="143529" y="42900"/>
                          <a:pt x="145410" y="45159"/>
                          <a:pt x="147041" y="47591"/>
                        </a:cubicBezTo>
                        <a:cubicBezTo>
                          <a:pt x="147501" y="48135"/>
                          <a:pt x="148003" y="48637"/>
                          <a:pt x="148546" y="49097"/>
                        </a:cubicBezTo>
                        <a:cubicBezTo>
                          <a:pt x="149048" y="49608"/>
                          <a:pt x="149508" y="50169"/>
                          <a:pt x="149927" y="50771"/>
                        </a:cubicBezTo>
                        <a:cubicBezTo>
                          <a:pt x="151013" y="52768"/>
                          <a:pt x="151766" y="54956"/>
                          <a:pt x="152059" y="57216"/>
                        </a:cubicBezTo>
                        <a:cubicBezTo>
                          <a:pt x="152268" y="59216"/>
                          <a:pt x="152352" y="61229"/>
                          <a:pt x="152310" y="63242"/>
                        </a:cubicBezTo>
                        <a:cubicBezTo>
                          <a:pt x="152812" y="68335"/>
                          <a:pt x="151013" y="73386"/>
                          <a:pt x="147459" y="77052"/>
                        </a:cubicBezTo>
                        <a:cubicBezTo>
                          <a:pt x="146623" y="79111"/>
                          <a:pt x="146999" y="81463"/>
                          <a:pt x="148421" y="83162"/>
                        </a:cubicBezTo>
                        <a:cubicBezTo>
                          <a:pt x="149466" y="84434"/>
                          <a:pt x="150972" y="85234"/>
                          <a:pt x="152602" y="85380"/>
                        </a:cubicBezTo>
                        <a:cubicBezTo>
                          <a:pt x="154443" y="84217"/>
                          <a:pt x="155990" y="82622"/>
                          <a:pt x="157119" y="80735"/>
                        </a:cubicBezTo>
                        <a:cubicBezTo>
                          <a:pt x="161007" y="74232"/>
                          <a:pt x="162555" y="66607"/>
                          <a:pt x="161551" y="59099"/>
                        </a:cubicBezTo>
                        <a:cubicBezTo>
                          <a:pt x="161384" y="57492"/>
                          <a:pt x="161133" y="55902"/>
                          <a:pt x="160757" y="54328"/>
                        </a:cubicBezTo>
                        <a:cubicBezTo>
                          <a:pt x="160046" y="51098"/>
                          <a:pt x="158792" y="48009"/>
                          <a:pt x="157035" y="45205"/>
                        </a:cubicBezTo>
                        <a:cubicBezTo>
                          <a:pt x="154861" y="41824"/>
                          <a:pt x="152142" y="38861"/>
                          <a:pt x="148923" y="36459"/>
                        </a:cubicBezTo>
                        <a:cubicBezTo>
                          <a:pt x="144156" y="33484"/>
                          <a:pt x="139012" y="31123"/>
                          <a:pt x="133660" y="29429"/>
                        </a:cubicBezTo>
                        <a:cubicBezTo>
                          <a:pt x="132949" y="29383"/>
                          <a:pt x="132280" y="29383"/>
                          <a:pt x="131570" y="29429"/>
                        </a:cubicBezTo>
                        <a:lnTo>
                          <a:pt x="129981" y="29429"/>
                        </a:lnTo>
                        <a:lnTo>
                          <a:pt x="127806" y="29429"/>
                        </a:lnTo>
                        <a:lnTo>
                          <a:pt x="124920" y="29429"/>
                        </a:lnTo>
                        <a:lnTo>
                          <a:pt x="123917" y="29429"/>
                        </a:lnTo>
                        <a:lnTo>
                          <a:pt x="123917" y="29429"/>
                        </a:lnTo>
                        <a:lnTo>
                          <a:pt x="123708" y="29429"/>
                        </a:lnTo>
                        <a:lnTo>
                          <a:pt x="123248" y="29638"/>
                        </a:lnTo>
                        <a:lnTo>
                          <a:pt x="123248" y="28885"/>
                        </a:lnTo>
                        <a:cubicBezTo>
                          <a:pt x="122621" y="24357"/>
                          <a:pt x="121074" y="20000"/>
                          <a:pt x="118732" y="16079"/>
                        </a:cubicBezTo>
                        <a:cubicBezTo>
                          <a:pt x="116223" y="11827"/>
                          <a:pt x="112753" y="8228"/>
                          <a:pt x="108571" y="5575"/>
                        </a:cubicBezTo>
                        <a:cubicBezTo>
                          <a:pt x="104096" y="2687"/>
                          <a:pt x="99037" y="854"/>
                          <a:pt x="93726" y="218"/>
                        </a:cubicBezTo>
                        <a:cubicBezTo>
                          <a:pt x="89963" y="-229"/>
                          <a:pt x="86116" y="13"/>
                          <a:pt x="82436" y="930"/>
                        </a:cubicBezTo>
                        <a:cubicBezTo>
                          <a:pt x="74449" y="3089"/>
                          <a:pt x="67508" y="8165"/>
                          <a:pt x="63076" y="15158"/>
                        </a:cubicBezTo>
                        <a:cubicBezTo>
                          <a:pt x="60901" y="18422"/>
                          <a:pt x="59270" y="22030"/>
                          <a:pt x="58267" y="25830"/>
                        </a:cubicBezTo>
                        <a:cubicBezTo>
                          <a:pt x="57639" y="28311"/>
                          <a:pt x="57305" y="30851"/>
                          <a:pt x="57263" y="33404"/>
                        </a:cubicBezTo>
                        <a:cubicBezTo>
                          <a:pt x="57179" y="34685"/>
                          <a:pt x="57179" y="35974"/>
                          <a:pt x="57263" y="37254"/>
                        </a:cubicBezTo>
                        <a:lnTo>
                          <a:pt x="57263" y="38175"/>
                        </a:lnTo>
                        <a:lnTo>
                          <a:pt x="57263" y="38384"/>
                        </a:lnTo>
                        <a:cubicBezTo>
                          <a:pt x="57263" y="38384"/>
                          <a:pt x="57263" y="38384"/>
                          <a:pt x="57263" y="38384"/>
                        </a:cubicBezTo>
                        <a:lnTo>
                          <a:pt x="56928" y="38384"/>
                        </a:lnTo>
                        <a:lnTo>
                          <a:pt x="55256" y="38635"/>
                        </a:lnTo>
                        <a:cubicBezTo>
                          <a:pt x="46726" y="40339"/>
                          <a:pt x="39199" y="45348"/>
                          <a:pt x="34348" y="52571"/>
                        </a:cubicBezTo>
                        <a:cubicBezTo>
                          <a:pt x="28494" y="61154"/>
                          <a:pt x="26947" y="71980"/>
                          <a:pt x="30167" y="81865"/>
                        </a:cubicBezTo>
                        <a:cubicBezTo>
                          <a:pt x="30459" y="82802"/>
                          <a:pt x="30794" y="83727"/>
                          <a:pt x="31212" y="84627"/>
                        </a:cubicBezTo>
                        <a:cubicBezTo>
                          <a:pt x="31588" y="85464"/>
                          <a:pt x="32216" y="86677"/>
                          <a:pt x="32216" y="86677"/>
                        </a:cubicBezTo>
                        <a:cubicBezTo>
                          <a:pt x="32216" y="86677"/>
                          <a:pt x="32968" y="87514"/>
                          <a:pt x="32216" y="87431"/>
                        </a:cubicBezTo>
                        <a:lnTo>
                          <a:pt x="31923" y="87431"/>
                        </a:lnTo>
                        <a:lnTo>
                          <a:pt x="31421" y="87431"/>
                        </a:lnTo>
                        <a:lnTo>
                          <a:pt x="30209" y="87765"/>
                        </a:lnTo>
                        <a:cubicBezTo>
                          <a:pt x="28368" y="88293"/>
                          <a:pt x="26529" y="88954"/>
                          <a:pt x="24772" y="89732"/>
                        </a:cubicBezTo>
                        <a:cubicBezTo>
                          <a:pt x="20005" y="91946"/>
                          <a:pt x="15656" y="94993"/>
                          <a:pt x="11977" y="98730"/>
                        </a:cubicBezTo>
                        <a:cubicBezTo>
                          <a:pt x="4450" y="106555"/>
                          <a:pt x="185" y="116950"/>
                          <a:pt x="17" y="127814"/>
                        </a:cubicBezTo>
                        <a:cubicBezTo>
                          <a:pt x="-191" y="134908"/>
                          <a:pt x="1481" y="141930"/>
                          <a:pt x="4784" y="148195"/>
                        </a:cubicBezTo>
                        <a:cubicBezTo>
                          <a:pt x="6373" y="151208"/>
                          <a:pt x="8339" y="154020"/>
                          <a:pt x="10639" y="156564"/>
                        </a:cubicBezTo>
                        <a:cubicBezTo>
                          <a:pt x="13482" y="160205"/>
                          <a:pt x="16911" y="163335"/>
                          <a:pt x="20800" y="165813"/>
                        </a:cubicBezTo>
                        <a:cubicBezTo>
                          <a:pt x="22431" y="166725"/>
                          <a:pt x="24145" y="167508"/>
                          <a:pt x="25902" y="168156"/>
                        </a:cubicBezTo>
                        <a:cubicBezTo>
                          <a:pt x="26529" y="168412"/>
                          <a:pt x="27156" y="168633"/>
                          <a:pt x="27783" y="168826"/>
                        </a:cubicBezTo>
                        <a:lnTo>
                          <a:pt x="28787" y="169119"/>
                        </a:lnTo>
                        <a:lnTo>
                          <a:pt x="28787" y="169119"/>
                        </a:lnTo>
                        <a:cubicBezTo>
                          <a:pt x="28787" y="169119"/>
                          <a:pt x="29372" y="169119"/>
                          <a:pt x="29205" y="169119"/>
                        </a:cubicBezTo>
                        <a:lnTo>
                          <a:pt x="29205" y="169328"/>
                        </a:lnTo>
                        <a:lnTo>
                          <a:pt x="29205" y="169872"/>
                        </a:lnTo>
                        <a:cubicBezTo>
                          <a:pt x="29205" y="171128"/>
                          <a:pt x="28954" y="172299"/>
                          <a:pt x="28912" y="173429"/>
                        </a:cubicBezTo>
                        <a:cubicBezTo>
                          <a:pt x="28787" y="175547"/>
                          <a:pt x="28787" y="177673"/>
                          <a:pt x="28912" y="179790"/>
                        </a:cubicBezTo>
                        <a:cubicBezTo>
                          <a:pt x="29539" y="189018"/>
                          <a:pt x="33219" y="197772"/>
                          <a:pt x="39366" y="204690"/>
                        </a:cubicBezTo>
                        <a:cubicBezTo>
                          <a:pt x="42795" y="208515"/>
                          <a:pt x="46809" y="211754"/>
                          <a:pt x="51283" y="214273"/>
                        </a:cubicBezTo>
                        <a:cubicBezTo>
                          <a:pt x="54503" y="216110"/>
                          <a:pt x="57932" y="217517"/>
                          <a:pt x="61487" y="218458"/>
                        </a:cubicBezTo>
                        <a:cubicBezTo>
                          <a:pt x="67633" y="219881"/>
                          <a:pt x="74031" y="219881"/>
                          <a:pt x="80178" y="218458"/>
                        </a:cubicBezTo>
                        <a:cubicBezTo>
                          <a:pt x="82394" y="218228"/>
                          <a:pt x="84611" y="217722"/>
                          <a:pt x="86702" y="216952"/>
                        </a:cubicBezTo>
                        <a:cubicBezTo>
                          <a:pt x="88249" y="216412"/>
                          <a:pt x="89754" y="215755"/>
                          <a:pt x="91217" y="214985"/>
                        </a:cubicBezTo>
                        <a:cubicBezTo>
                          <a:pt x="92012" y="214608"/>
                          <a:pt x="92765" y="214190"/>
                          <a:pt x="93517" y="213729"/>
                        </a:cubicBezTo>
                        <a:lnTo>
                          <a:pt x="94646" y="213060"/>
                        </a:lnTo>
                        <a:lnTo>
                          <a:pt x="95106" y="212767"/>
                        </a:lnTo>
                        <a:lnTo>
                          <a:pt x="95106" y="212767"/>
                        </a:lnTo>
                        <a:cubicBezTo>
                          <a:pt x="95106" y="212767"/>
                          <a:pt x="95106" y="212767"/>
                          <a:pt x="95691" y="213102"/>
                        </a:cubicBezTo>
                        <a:cubicBezTo>
                          <a:pt x="102173" y="217249"/>
                          <a:pt x="109700" y="219509"/>
                          <a:pt x="117394" y="219630"/>
                        </a:cubicBezTo>
                        <a:cubicBezTo>
                          <a:pt x="127304" y="219810"/>
                          <a:pt x="136963" y="216621"/>
                          <a:pt x="144825" y="210591"/>
                        </a:cubicBezTo>
                        <a:cubicBezTo>
                          <a:pt x="148338" y="207979"/>
                          <a:pt x="151390" y="204845"/>
                          <a:pt x="153941" y="201300"/>
                        </a:cubicBezTo>
                        <a:cubicBezTo>
                          <a:pt x="156032" y="198392"/>
                          <a:pt x="157704" y="195228"/>
                          <a:pt x="159000" y="191884"/>
                        </a:cubicBezTo>
                        <a:cubicBezTo>
                          <a:pt x="160924" y="186997"/>
                          <a:pt x="161886" y="181782"/>
                          <a:pt x="161844" y="176526"/>
                        </a:cubicBezTo>
                        <a:cubicBezTo>
                          <a:pt x="161844" y="171291"/>
                          <a:pt x="160799" y="166110"/>
                          <a:pt x="158875" y="161251"/>
                        </a:cubicBezTo>
                        <a:lnTo>
                          <a:pt x="158080" y="159368"/>
                        </a:lnTo>
                        <a:cubicBezTo>
                          <a:pt x="157913" y="158904"/>
                          <a:pt x="157704" y="158456"/>
                          <a:pt x="157453" y="158029"/>
                        </a:cubicBezTo>
                        <a:cubicBezTo>
                          <a:pt x="157369" y="157853"/>
                          <a:pt x="157286" y="157686"/>
                          <a:pt x="157161" y="157527"/>
                        </a:cubicBezTo>
                        <a:cubicBezTo>
                          <a:pt x="157161" y="157276"/>
                          <a:pt x="157161" y="157527"/>
                          <a:pt x="158582" y="156648"/>
                        </a:cubicBezTo>
                        <a:cubicBezTo>
                          <a:pt x="164813" y="153262"/>
                          <a:pt x="170082" y="148337"/>
                          <a:pt x="173845" y="142336"/>
                        </a:cubicBezTo>
                        <a:cubicBezTo>
                          <a:pt x="175601" y="139423"/>
                          <a:pt x="177023" y="136301"/>
                          <a:pt x="178027" y="133045"/>
                        </a:cubicBezTo>
                        <a:cubicBezTo>
                          <a:pt x="179741" y="128764"/>
                          <a:pt x="180745" y="124224"/>
                          <a:pt x="180953" y="119612"/>
                        </a:cubicBezTo>
                        <a:cubicBezTo>
                          <a:pt x="180953" y="118629"/>
                          <a:pt x="180870" y="117645"/>
                          <a:pt x="180661" y="116683"/>
                        </a:cubicBezTo>
                        <a:cubicBezTo>
                          <a:pt x="180661" y="115804"/>
                          <a:pt x="180284" y="114674"/>
                          <a:pt x="180117" y="113293"/>
                        </a:cubicBezTo>
                        <a:cubicBezTo>
                          <a:pt x="179824" y="111665"/>
                          <a:pt x="179448" y="110058"/>
                          <a:pt x="178946" y="108480"/>
                        </a:cubicBezTo>
                        <a:cubicBezTo>
                          <a:pt x="178193" y="105262"/>
                          <a:pt x="177065" y="102145"/>
                          <a:pt x="175560" y="99190"/>
                        </a:cubicBezTo>
                        <a:cubicBezTo>
                          <a:pt x="174096" y="96361"/>
                          <a:pt x="172423" y="93662"/>
                          <a:pt x="170541" y="91113"/>
                        </a:cubicBezTo>
                        <a:cubicBezTo>
                          <a:pt x="168576" y="89059"/>
                          <a:pt x="166402" y="87196"/>
                          <a:pt x="164060" y="85547"/>
                        </a:cubicBezTo>
                        <a:cubicBezTo>
                          <a:pt x="161426" y="83300"/>
                          <a:pt x="158499" y="81388"/>
                          <a:pt x="155362" y="79856"/>
                        </a:cubicBezTo>
                        <a:cubicBezTo>
                          <a:pt x="153857" y="78810"/>
                          <a:pt x="151808" y="78810"/>
                          <a:pt x="150303" y="79856"/>
                        </a:cubicBezTo>
                        <a:cubicBezTo>
                          <a:pt x="149341" y="79973"/>
                          <a:pt x="148546" y="80722"/>
                          <a:pt x="148379" y="81697"/>
                        </a:cubicBezTo>
                        <a:cubicBezTo>
                          <a:pt x="148128" y="82836"/>
                          <a:pt x="148003" y="84003"/>
                          <a:pt x="148045" y="85171"/>
                        </a:cubicBezTo>
                        <a:close/>
                      </a:path>
                    </a:pathLst>
                  </a:custGeom>
                  <a:solidFill>
                    <a:schemeClr val="bg1"/>
                  </a:solidFill>
                  <a:ln w="3805" cap="flat">
                    <a:noFill/>
                    <a:prstDash val="solid"/>
                    <a:miter/>
                  </a:ln>
                </p:spPr>
                <p:txBody>
                  <a:bodyPr wrap="none" rtlCol="0" anchor="ctr"/>
                  <a:lstStyle/>
                  <a:p>
                    <a:endParaRPr lang="en-CA"/>
                  </a:p>
                </p:txBody>
              </p:sp>
            </p:grpSp>
            <p:sp>
              <p:nvSpPr>
                <p:cNvPr id="379" name="Freeform 378">
                  <a:extLst>
                    <a:ext uri="{FF2B5EF4-FFF2-40B4-BE49-F238E27FC236}">
                      <a16:creationId xmlns:a16="http://schemas.microsoft.com/office/drawing/2014/main" id="{50344ED7-B6B7-AF48-8A5A-067D9F76976E}"/>
                    </a:ext>
                  </a:extLst>
                </p:cNvPr>
                <p:cNvSpPr/>
                <p:nvPr/>
              </p:nvSpPr>
              <p:spPr>
                <a:xfrm>
                  <a:off x="8611594" y="3277802"/>
                  <a:ext cx="10377" cy="162444"/>
                </a:xfrm>
                <a:custGeom>
                  <a:avLst/>
                  <a:gdLst>
                    <a:gd name="connsiteX0" fmla="*/ 6573 w 10377"/>
                    <a:gd name="connsiteY0" fmla="*/ 162376 h 162444"/>
                    <a:gd name="connsiteX1" fmla="*/ 9291 w 10377"/>
                    <a:gd name="connsiteY1" fmla="*/ 158986 h 162444"/>
                    <a:gd name="connsiteX2" fmla="*/ 9500 w 10377"/>
                    <a:gd name="connsiteY2" fmla="*/ 154090 h 162444"/>
                    <a:gd name="connsiteX3" fmla="*/ 9082 w 10377"/>
                    <a:gd name="connsiteY3" fmla="*/ 150909 h 162444"/>
                    <a:gd name="connsiteX4" fmla="*/ 9082 w 10377"/>
                    <a:gd name="connsiteY4" fmla="*/ 148189 h 162444"/>
                    <a:gd name="connsiteX5" fmla="*/ 9500 w 10377"/>
                    <a:gd name="connsiteY5" fmla="*/ 143502 h 162444"/>
                    <a:gd name="connsiteX6" fmla="*/ 9709 w 10377"/>
                    <a:gd name="connsiteY6" fmla="*/ 139903 h 162444"/>
                    <a:gd name="connsiteX7" fmla="*/ 9500 w 10377"/>
                    <a:gd name="connsiteY7" fmla="*/ 134840 h 162444"/>
                    <a:gd name="connsiteX8" fmla="*/ 9082 w 10377"/>
                    <a:gd name="connsiteY8" fmla="*/ 131450 h 162444"/>
                    <a:gd name="connsiteX9" fmla="*/ 9500 w 10377"/>
                    <a:gd name="connsiteY9" fmla="*/ 126135 h 162444"/>
                    <a:gd name="connsiteX10" fmla="*/ 9709 w 10377"/>
                    <a:gd name="connsiteY10" fmla="*/ 121950 h 162444"/>
                    <a:gd name="connsiteX11" fmla="*/ 9500 w 10377"/>
                    <a:gd name="connsiteY11" fmla="*/ 115380 h 162444"/>
                    <a:gd name="connsiteX12" fmla="*/ 9500 w 10377"/>
                    <a:gd name="connsiteY12" fmla="*/ 112241 h 162444"/>
                    <a:gd name="connsiteX13" fmla="*/ 8245 w 10377"/>
                    <a:gd name="connsiteY13" fmla="*/ 111153 h 162444"/>
                    <a:gd name="connsiteX14" fmla="*/ 8245 w 10377"/>
                    <a:gd name="connsiteY14" fmla="*/ 111153 h 162444"/>
                    <a:gd name="connsiteX15" fmla="*/ 9709 w 10377"/>
                    <a:gd name="connsiteY15" fmla="*/ 108726 h 162444"/>
                    <a:gd name="connsiteX16" fmla="*/ 9082 w 10377"/>
                    <a:gd name="connsiteY16" fmla="*/ 107512 h 162444"/>
                    <a:gd name="connsiteX17" fmla="*/ 9709 w 10377"/>
                    <a:gd name="connsiteY17" fmla="*/ 103830 h 162444"/>
                    <a:gd name="connsiteX18" fmla="*/ 9374 w 10377"/>
                    <a:gd name="connsiteY18" fmla="*/ 102198 h 162444"/>
                    <a:gd name="connsiteX19" fmla="*/ 9709 w 10377"/>
                    <a:gd name="connsiteY19" fmla="*/ 101905 h 162444"/>
                    <a:gd name="connsiteX20" fmla="*/ 9918 w 10377"/>
                    <a:gd name="connsiteY20" fmla="*/ 100775 h 162444"/>
                    <a:gd name="connsiteX21" fmla="*/ 9626 w 10377"/>
                    <a:gd name="connsiteY21" fmla="*/ 100105 h 162444"/>
                    <a:gd name="connsiteX22" fmla="*/ 9626 w 10377"/>
                    <a:gd name="connsiteY22" fmla="*/ 99519 h 162444"/>
                    <a:gd name="connsiteX23" fmla="*/ 9249 w 10377"/>
                    <a:gd name="connsiteY23" fmla="*/ 99226 h 162444"/>
                    <a:gd name="connsiteX24" fmla="*/ 9626 w 10377"/>
                    <a:gd name="connsiteY24" fmla="*/ 98222 h 162444"/>
                    <a:gd name="connsiteX25" fmla="*/ 9834 w 10377"/>
                    <a:gd name="connsiteY25" fmla="*/ 97343 h 162444"/>
                    <a:gd name="connsiteX26" fmla="*/ 9626 w 10377"/>
                    <a:gd name="connsiteY26" fmla="*/ 96130 h 162444"/>
                    <a:gd name="connsiteX27" fmla="*/ 9207 w 10377"/>
                    <a:gd name="connsiteY27" fmla="*/ 95335 h 162444"/>
                    <a:gd name="connsiteX28" fmla="*/ 9626 w 10377"/>
                    <a:gd name="connsiteY28" fmla="*/ 94079 h 162444"/>
                    <a:gd name="connsiteX29" fmla="*/ 9834 w 10377"/>
                    <a:gd name="connsiteY29" fmla="*/ 93117 h 162444"/>
                    <a:gd name="connsiteX30" fmla="*/ 9626 w 10377"/>
                    <a:gd name="connsiteY30" fmla="*/ 91526 h 162444"/>
                    <a:gd name="connsiteX31" fmla="*/ 9626 w 10377"/>
                    <a:gd name="connsiteY31" fmla="*/ 89643 h 162444"/>
                    <a:gd name="connsiteX32" fmla="*/ 8371 w 10377"/>
                    <a:gd name="connsiteY32" fmla="*/ 88555 h 162444"/>
                    <a:gd name="connsiteX33" fmla="*/ 8371 w 10377"/>
                    <a:gd name="connsiteY33" fmla="*/ 88555 h 162444"/>
                    <a:gd name="connsiteX34" fmla="*/ 9834 w 10377"/>
                    <a:gd name="connsiteY34" fmla="*/ 86128 h 162444"/>
                    <a:gd name="connsiteX35" fmla="*/ 9207 w 10377"/>
                    <a:gd name="connsiteY35" fmla="*/ 84914 h 162444"/>
                    <a:gd name="connsiteX36" fmla="*/ 9834 w 10377"/>
                    <a:gd name="connsiteY36" fmla="*/ 81232 h 162444"/>
                    <a:gd name="connsiteX37" fmla="*/ 9416 w 10377"/>
                    <a:gd name="connsiteY37" fmla="*/ 79139 h 162444"/>
                    <a:gd name="connsiteX38" fmla="*/ 9751 w 10377"/>
                    <a:gd name="connsiteY38" fmla="*/ 77423 h 162444"/>
                    <a:gd name="connsiteX39" fmla="*/ 9751 w 10377"/>
                    <a:gd name="connsiteY39" fmla="*/ 77423 h 162444"/>
                    <a:gd name="connsiteX40" fmla="*/ 9960 w 10377"/>
                    <a:gd name="connsiteY40" fmla="*/ 76252 h 162444"/>
                    <a:gd name="connsiteX41" fmla="*/ 9542 w 10377"/>
                    <a:gd name="connsiteY41" fmla="*/ 75498 h 162444"/>
                    <a:gd name="connsiteX42" fmla="*/ 9542 w 10377"/>
                    <a:gd name="connsiteY42" fmla="*/ 74829 h 162444"/>
                    <a:gd name="connsiteX43" fmla="*/ 9960 w 10377"/>
                    <a:gd name="connsiteY43" fmla="*/ 73699 h 162444"/>
                    <a:gd name="connsiteX44" fmla="*/ 10169 w 10377"/>
                    <a:gd name="connsiteY44" fmla="*/ 72862 h 162444"/>
                    <a:gd name="connsiteX45" fmla="*/ 9960 w 10377"/>
                    <a:gd name="connsiteY45" fmla="*/ 71648 h 162444"/>
                    <a:gd name="connsiteX46" fmla="*/ 9542 w 10377"/>
                    <a:gd name="connsiteY46" fmla="*/ 70811 h 162444"/>
                    <a:gd name="connsiteX47" fmla="*/ 9960 w 10377"/>
                    <a:gd name="connsiteY47" fmla="*/ 69556 h 162444"/>
                    <a:gd name="connsiteX48" fmla="*/ 10169 w 10377"/>
                    <a:gd name="connsiteY48" fmla="*/ 68593 h 162444"/>
                    <a:gd name="connsiteX49" fmla="*/ 10169 w 10377"/>
                    <a:gd name="connsiteY49" fmla="*/ 67798 h 162444"/>
                    <a:gd name="connsiteX50" fmla="*/ 10169 w 10377"/>
                    <a:gd name="connsiteY50" fmla="*/ 66082 h 162444"/>
                    <a:gd name="connsiteX51" fmla="*/ 10169 w 10377"/>
                    <a:gd name="connsiteY51" fmla="*/ 57964 h 162444"/>
                    <a:gd name="connsiteX52" fmla="*/ 8914 w 10377"/>
                    <a:gd name="connsiteY52" fmla="*/ 53319 h 162444"/>
                    <a:gd name="connsiteX53" fmla="*/ 8914 w 10377"/>
                    <a:gd name="connsiteY53" fmla="*/ 52649 h 162444"/>
                    <a:gd name="connsiteX54" fmla="*/ 10378 w 10377"/>
                    <a:gd name="connsiteY54" fmla="*/ 42522 h 162444"/>
                    <a:gd name="connsiteX55" fmla="*/ 9751 w 10377"/>
                    <a:gd name="connsiteY55" fmla="*/ 37416 h 162444"/>
                    <a:gd name="connsiteX56" fmla="*/ 10378 w 10377"/>
                    <a:gd name="connsiteY56" fmla="*/ 22183 h 162444"/>
                    <a:gd name="connsiteX57" fmla="*/ 9960 w 10377"/>
                    <a:gd name="connsiteY57" fmla="*/ 13270 h 162444"/>
                    <a:gd name="connsiteX58" fmla="*/ 10378 w 10377"/>
                    <a:gd name="connsiteY58" fmla="*/ 4189 h 162444"/>
                    <a:gd name="connsiteX59" fmla="*/ 5528 w 10377"/>
                    <a:gd name="connsiteY59" fmla="*/ 4 h 162444"/>
                    <a:gd name="connsiteX60" fmla="*/ 1095 w 10377"/>
                    <a:gd name="connsiteY60" fmla="*/ 1301 h 162444"/>
                    <a:gd name="connsiteX61" fmla="*/ 468 w 10377"/>
                    <a:gd name="connsiteY61" fmla="*/ 6783 h 162444"/>
                    <a:gd name="connsiteX62" fmla="*/ 1095 w 10377"/>
                    <a:gd name="connsiteY62" fmla="*/ 26075 h 162444"/>
                    <a:gd name="connsiteX63" fmla="*/ 1095 w 10377"/>
                    <a:gd name="connsiteY63" fmla="*/ 38630 h 162444"/>
                    <a:gd name="connsiteX64" fmla="*/ 1095 w 10377"/>
                    <a:gd name="connsiteY64" fmla="*/ 49008 h 162444"/>
                    <a:gd name="connsiteX65" fmla="*/ 1304 w 10377"/>
                    <a:gd name="connsiteY65" fmla="*/ 59177 h 162444"/>
                    <a:gd name="connsiteX66" fmla="*/ 677 w 10377"/>
                    <a:gd name="connsiteY66" fmla="*/ 63655 h 162444"/>
                    <a:gd name="connsiteX67" fmla="*/ 677 w 10377"/>
                    <a:gd name="connsiteY67" fmla="*/ 65455 h 162444"/>
                    <a:gd name="connsiteX68" fmla="*/ 677 w 10377"/>
                    <a:gd name="connsiteY68" fmla="*/ 67338 h 162444"/>
                    <a:gd name="connsiteX69" fmla="*/ 886 w 10377"/>
                    <a:gd name="connsiteY69" fmla="*/ 68426 h 162444"/>
                    <a:gd name="connsiteX70" fmla="*/ 677 w 10377"/>
                    <a:gd name="connsiteY70" fmla="*/ 70560 h 162444"/>
                    <a:gd name="connsiteX71" fmla="*/ 259 w 10377"/>
                    <a:gd name="connsiteY71" fmla="*/ 72569 h 162444"/>
                    <a:gd name="connsiteX72" fmla="*/ 677 w 10377"/>
                    <a:gd name="connsiteY72" fmla="*/ 74410 h 162444"/>
                    <a:gd name="connsiteX73" fmla="*/ 259 w 10377"/>
                    <a:gd name="connsiteY73" fmla="*/ 76419 h 162444"/>
                    <a:gd name="connsiteX74" fmla="*/ 259 w 10377"/>
                    <a:gd name="connsiteY74" fmla="*/ 77340 h 162444"/>
                    <a:gd name="connsiteX75" fmla="*/ 886 w 10377"/>
                    <a:gd name="connsiteY75" fmla="*/ 81943 h 162444"/>
                    <a:gd name="connsiteX76" fmla="*/ 886 w 10377"/>
                    <a:gd name="connsiteY76" fmla="*/ 84998 h 162444"/>
                    <a:gd name="connsiteX77" fmla="*/ 886 w 10377"/>
                    <a:gd name="connsiteY77" fmla="*/ 87467 h 162444"/>
                    <a:gd name="connsiteX78" fmla="*/ 1095 w 10377"/>
                    <a:gd name="connsiteY78" fmla="*/ 89894 h 162444"/>
                    <a:gd name="connsiteX79" fmla="*/ 468 w 10377"/>
                    <a:gd name="connsiteY79" fmla="*/ 90982 h 162444"/>
                    <a:gd name="connsiteX80" fmla="*/ 886 w 10377"/>
                    <a:gd name="connsiteY80" fmla="*/ 92154 h 162444"/>
                    <a:gd name="connsiteX81" fmla="*/ 1095 w 10377"/>
                    <a:gd name="connsiteY81" fmla="*/ 93200 h 162444"/>
                    <a:gd name="connsiteX82" fmla="*/ 886 w 10377"/>
                    <a:gd name="connsiteY82" fmla="*/ 95335 h 162444"/>
                    <a:gd name="connsiteX83" fmla="*/ 468 w 10377"/>
                    <a:gd name="connsiteY83" fmla="*/ 97385 h 162444"/>
                    <a:gd name="connsiteX84" fmla="*/ 802 w 10377"/>
                    <a:gd name="connsiteY84" fmla="*/ 98808 h 162444"/>
                    <a:gd name="connsiteX85" fmla="*/ 259 w 10377"/>
                    <a:gd name="connsiteY85" fmla="*/ 100105 h 162444"/>
                    <a:gd name="connsiteX86" fmla="*/ 886 w 10377"/>
                    <a:gd name="connsiteY86" fmla="*/ 104709 h 162444"/>
                    <a:gd name="connsiteX87" fmla="*/ 886 w 10377"/>
                    <a:gd name="connsiteY87" fmla="*/ 107764 h 162444"/>
                    <a:gd name="connsiteX88" fmla="*/ 886 w 10377"/>
                    <a:gd name="connsiteY88" fmla="*/ 110233 h 162444"/>
                    <a:gd name="connsiteX89" fmla="*/ 1095 w 10377"/>
                    <a:gd name="connsiteY89" fmla="*/ 112702 h 162444"/>
                    <a:gd name="connsiteX90" fmla="*/ 468 w 10377"/>
                    <a:gd name="connsiteY90" fmla="*/ 113748 h 162444"/>
                    <a:gd name="connsiteX91" fmla="*/ 468 w 10377"/>
                    <a:gd name="connsiteY91" fmla="*/ 115213 h 162444"/>
                    <a:gd name="connsiteX92" fmla="*/ 468 w 10377"/>
                    <a:gd name="connsiteY92" fmla="*/ 118268 h 162444"/>
                    <a:gd name="connsiteX93" fmla="*/ 677 w 10377"/>
                    <a:gd name="connsiteY93" fmla="*/ 122703 h 162444"/>
                    <a:gd name="connsiteX94" fmla="*/ 468 w 10377"/>
                    <a:gd name="connsiteY94" fmla="*/ 131617 h 162444"/>
                    <a:gd name="connsiteX95" fmla="*/ 50 w 10377"/>
                    <a:gd name="connsiteY95" fmla="*/ 139987 h 162444"/>
                    <a:gd name="connsiteX96" fmla="*/ 468 w 10377"/>
                    <a:gd name="connsiteY96" fmla="*/ 147603 h 162444"/>
                    <a:gd name="connsiteX97" fmla="*/ 50 w 10377"/>
                    <a:gd name="connsiteY97" fmla="*/ 156936 h 162444"/>
                    <a:gd name="connsiteX98" fmla="*/ 1931 w 10377"/>
                    <a:gd name="connsiteY98" fmla="*/ 161120 h 162444"/>
                    <a:gd name="connsiteX99" fmla="*/ 4273 w 10377"/>
                    <a:gd name="connsiteY99" fmla="*/ 162418 h 162444"/>
                    <a:gd name="connsiteX100" fmla="*/ 6573 w 10377"/>
                    <a:gd name="connsiteY100" fmla="*/ 162376 h 16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377" h="162444">
                      <a:moveTo>
                        <a:pt x="6573" y="162376"/>
                      </a:moveTo>
                      <a:cubicBezTo>
                        <a:pt x="7953" y="161727"/>
                        <a:pt x="8956" y="160476"/>
                        <a:pt x="9291" y="158986"/>
                      </a:cubicBezTo>
                      <a:cubicBezTo>
                        <a:pt x="9291" y="158107"/>
                        <a:pt x="9500" y="156015"/>
                        <a:pt x="9500" y="154090"/>
                      </a:cubicBezTo>
                      <a:cubicBezTo>
                        <a:pt x="9458" y="153019"/>
                        <a:pt x="9291" y="151956"/>
                        <a:pt x="9082" y="150909"/>
                      </a:cubicBezTo>
                      <a:cubicBezTo>
                        <a:pt x="8956" y="150005"/>
                        <a:pt x="8956" y="149093"/>
                        <a:pt x="9082" y="148189"/>
                      </a:cubicBezTo>
                      <a:cubicBezTo>
                        <a:pt x="9124" y="146620"/>
                        <a:pt x="9249" y="145051"/>
                        <a:pt x="9500" y="143502"/>
                      </a:cubicBezTo>
                      <a:cubicBezTo>
                        <a:pt x="9667" y="142309"/>
                        <a:pt x="9709" y="141108"/>
                        <a:pt x="9709" y="139903"/>
                      </a:cubicBezTo>
                      <a:cubicBezTo>
                        <a:pt x="9709" y="138438"/>
                        <a:pt x="9500" y="136932"/>
                        <a:pt x="9500" y="134840"/>
                      </a:cubicBezTo>
                      <a:cubicBezTo>
                        <a:pt x="9500" y="133751"/>
                        <a:pt x="9082" y="132287"/>
                        <a:pt x="9082" y="131450"/>
                      </a:cubicBezTo>
                      <a:cubicBezTo>
                        <a:pt x="9124" y="129671"/>
                        <a:pt x="9249" y="127897"/>
                        <a:pt x="9500" y="126135"/>
                      </a:cubicBezTo>
                      <a:cubicBezTo>
                        <a:pt x="9667" y="124746"/>
                        <a:pt x="9751" y="123348"/>
                        <a:pt x="9709" y="121950"/>
                      </a:cubicBezTo>
                      <a:lnTo>
                        <a:pt x="9500" y="115380"/>
                      </a:lnTo>
                      <a:lnTo>
                        <a:pt x="9500" y="112241"/>
                      </a:lnTo>
                      <a:cubicBezTo>
                        <a:pt x="9500" y="111488"/>
                        <a:pt x="9500" y="111614"/>
                        <a:pt x="8245" y="111153"/>
                      </a:cubicBezTo>
                      <a:cubicBezTo>
                        <a:pt x="8245" y="111153"/>
                        <a:pt x="8245" y="111153"/>
                        <a:pt x="8245" y="111153"/>
                      </a:cubicBezTo>
                      <a:cubicBezTo>
                        <a:pt x="8245" y="111153"/>
                        <a:pt x="9709" y="109898"/>
                        <a:pt x="9709" y="108726"/>
                      </a:cubicBezTo>
                      <a:cubicBezTo>
                        <a:pt x="9709" y="108433"/>
                        <a:pt x="9082" y="107805"/>
                        <a:pt x="9082" y="107512"/>
                      </a:cubicBezTo>
                      <a:cubicBezTo>
                        <a:pt x="9082" y="105797"/>
                        <a:pt x="9709" y="105336"/>
                        <a:pt x="9709" y="103830"/>
                      </a:cubicBezTo>
                      <a:cubicBezTo>
                        <a:pt x="9626" y="103277"/>
                        <a:pt x="9542" y="102733"/>
                        <a:pt x="9374" y="102198"/>
                      </a:cubicBezTo>
                      <a:cubicBezTo>
                        <a:pt x="9374" y="102198"/>
                        <a:pt x="9709" y="101988"/>
                        <a:pt x="9709" y="101905"/>
                      </a:cubicBezTo>
                      <a:cubicBezTo>
                        <a:pt x="9792" y="101532"/>
                        <a:pt x="9876" y="101156"/>
                        <a:pt x="9918" y="100775"/>
                      </a:cubicBezTo>
                      <a:cubicBezTo>
                        <a:pt x="9876" y="100528"/>
                        <a:pt x="9792" y="100289"/>
                        <a:pt x="9626" y="100105"/>
                      </a:cubicBezTo>
                      <a:cubicBezTo>
                        <a:pt x="9626" y="99909"/>
                        <a:pt x="9626" y="99716"/>
                        <a:pt x="9626" y="99519"/>
                      </a:cubicBezTo>
                      <a:cubicBezTo>
                        <a:pt x="9626" y="99519"/>
                        <a:pt x="9626" y="99519"/>
                        <a:pt x="9249" y="99226"/>
                      </a:cubicBezTo>
                      <a:cubicBezTo>
                        <a:pt x="9291" y="98871"/>
                        <a:pt x="9458" y="98532"/>
                        <a:pt x="9626" y="98222"/>
                      </a:cubicBezTo>
                      <a:cubicBezTo>
                        <a:pt x="9792" y="97954"/>
                        <a:pt x="9834" y="97649"/>
                        <a:pt x="9834" y="97343"/>
                      </a:cubicBezTo>
                      <a:cubicBezTo>
                        <a:pt x="9834" y="97008"/>
                        <a:pt x="9626" y="96632"/>
                        <a:pt x="9626" y="96130"/>
                      </a:cubicBezTo>
                      <a:cubicBezTo>
                        <a:pt x="9626" y="95627"/>
                        <a:pt x="9207" y="95544"/>
                        <a:pt x="9207" y="95335"/>
                      </a:cubicBezTo>
                      <a:cubicBezTo>
                        <a:pt x="9249" y="94891"/>
                        <a:pt x="9374" y="94460"/>
                        <a:pt x="9626" y="94079"/>
                      </a:cubicBezTo>
                      <a:cubicBezTo>
                        <a:pt x="9792" y="93786"/>
                        <a:pt x="9876" y="93451"/>
                        <a:pt x="9834" y="93117"/>
                      </a:cubicBezTo>
                      <a:cubicBezTo>
                        <a:pt x="9834" y="92531"/>
                        <a:pt x="9626" y="92070"/>
                        <a:pt x="9626" y="91526"/>
                      </a:cubicBezTo>
                      <a:lnTo>
                        <a:pt x="9626" y="89643"/>
                      </a:lnTo>
                      <a:cubicBezTo>
                        <a:pt x="9626" y="88890"/>
                        <a:pt x="9626" y="88974"/>
                        <a:pt x="8371" y="88555"/>
                      </a:cubicBezTo>
                      <a:cubicBezTo>
                        <a:pt x="8371" y="88555"/>
                        <a:pt x="8371" y="88555"/>
                        <a:pt x="8371" y="88555"/>
                      </a:cubicBezTo>
                      <a:cubicBezTo>
                        <a:pt x="8371" y="88555"/>
                        <a:pt x="9834" y="87300"/>
                        <a:pt x="9834" y="86128"/>
                      </a:cubicBezTo>
                      <a:cubicBezTo>
                        <a:pt x="9834" y="85793"/>
                        <a:pt x="9207" y="85207"/>
                        <a:pt x="9207" y="84914"/>
                      </a:cubicBezTo>
                      <a:cubicBezTo>
                        <a:pt x="9207" y="83157"/>
                        <a:pt x="9834" y="82738"/>
                        <a:pt x="9834" y="81232"/>
                      </a:cubicBezTo>
                      <a:cubicBezTo>
                        <a:pt x="9834" y="80604"/>
                        <a:pt x="9416" y="79809"/>
                        <a:pt x="9416" y="79139"/>
                      </a:cubicBezTo>
                      <a:cubicBezTo>
                        <a:pt x="9458" y="78558"/>
                        <a:pt x="9584" y="77980"/>
                        <a:pt x="9751" y="77423"/>
                      </a:cubicBezTo>
                      <a:cubicBezTo>
                        <a:pt x="9751" y="77423"/>
                        <a:pt x="9751" y="77423"/>
                        <a:pt x="9751" y="77423"/>
                      </a:cubicBezTo>
                      <a:cubicBezTo>
                        <a:pt x="9834" y="77038"/>
                        <a:pt x="9918" y="76645"/>
                        <a:pt x="9960" y="76252"/>
                      </a:cubicBezTo>
                      <a:cubicBezTo>
                        <a:pt x="9960" y="76001"/>
                        <a:pt x="9751" y="75791"/>
                        <a:pt x="9542" y="75498"/>
                      </a:cubicBezTo>
                      <a:cubicBezTo>
                        <a:pt x="9458" y="75285"/>
                        <a:pt x="9458" y="75042"/>
                        <a:pt x="9542" y="74829"/>
                      </a:cubicBezTo>
                      <a:cubicBezTo>
                        <a:pt x="9584" y="74423"/>
                        <a:pt x="9709" y="74034"/>
                        <a:pt x="9960" y="73699"/>
                      </a:cubicBezTo>
                      <a:cubicBezTo>
                        <a:pt x="10127" y="73448"/>
                        <a:pt x="10211" y="73155"/>
                        <a:pt x="10169" y="72862"/>
                      </a:cubicBezTo>
                      <a:cubicBezTo>
                        <a:pt x="10169" y="72485"/>
                        <a:pt x="9960" y="72150"/>
                        <a:pt x="9960" y="71648"/>
                      </a:cubicBezTo>
                      <a:cubicBezTo>
                        <a:pt x="9960" y="71146"/>
                        <a:pt x="9542" y="71021"/>
                        <a:pt x="9542" y="70811"/>
                      </a:cubicBezTo>
                      <a:cubicBezTo>
                        <a:pt x="9584" y="70368"/>
                        <a:pt x="9709" y="69937"/>
                        <a:pt x="9960" y="69556"/>
                      </a:cubicBezTo>
                      <a:cubicBezTo>
                        <a:pt x="10127" y="69263"/>
                        <a:pt x="10211" y="68928"/>
                        <a:pt x="10169" y="68593"/>
                      </a:cubicBezTo>
                      <a:cubicBezTo>
                        <a:pt x="10211" y="68330"/>
                        <a:pt x="10211" y="68062"/>
                        <a:pt x="10169" y="67798"/>
                      </a:cubicBezTo>
                      <a:cubicBezTo>
                        <a:pt x="10085" y="67229"/>
                        <a:pt x="10085" y="66652"/>
                        <a:pt x="10169" y="66082"/>
                      </a:cubicBezTo>
                      <a:lnTo>
                        <a:pt x="10169" y="57964"/>
                      </a:lnTo>
                      <a:cubicBezTo>
                        <a:pt x="10336" y="56315"/>
                        <a:pt x="9876" y="54662"/>
                        <a:pt x="8914" y="53319"/>
                      </a:cubicBezTo>
                      <a:cubicBezTo>
                        <a:pt x="8914" y="53109"/>
                        <a:pt x="8914" y="52858"/>
                        <a:pt x="8914" y="52649"/>
                      </a:cubicBezTo>
                      <a:cubicBezTo>
                        <a:pt x="9626" y="49314"/>
                        <a:pt x="10127" y="45928"/>
                        <a:pt x="10378" y="42522"/>
                      </a:cubicBezTo>
                      <a:cubicBezTo>
                        <a:pt x="10378" y="41224"/>
                        <a:pt x="9751" y="38672"/>
                        <a:pt x="9751" y="37416"/>
                      </a:cubicBezTo>
                      <a:cubicBezTo>
                        <a:pt x="9751" y="30218"/>
                        <a:pt x="10378" y="28335"/>
                        <a:pt x="10378" y="22183"/>
                      </a:cubicBezTo>
                      <a:cubicBezTo>
                        <a:pt x="10378" y="19421"/>
                        <a:pt x="9960" y="16241"/>
                        <a:pt x="9960" y="13270"/>
                      </a:cubicBezTo>
                      <a:cubicBezTo>
                        <a:pt x="9960" y="10298"/>
                        <a:pt x="10378" y="5653"/>
                        <a:pt x="10378" y="4189"/>
                      </a:cubicBezTo>
                      <a:cubicBezTo>
                        <a:pt x="9918" y="1841"/>
                        <a:pt x="7911" y="113"/>
                        <a:pt x="5528" y="4"/>
                      </a:cubicBezTo>
                      <a:cubicBezTo>
                        <a:pt x="3939" y="-47"/>
                        <a:pt x="2392" y="410"/>
                        <a:pt x="1095" y="1301"/>
                      </a:cubicBezTo>
                      <a:cubicBezTo>
                        <a:pt x="551" y="3080"/>
                        <a:pt x="342" y="4933"/>
                        <a:pt x="468" y="6783"/>
                      </a:cubicBezTo>
                      <a:cubicBezTo>
                        <a:pt x="468" y="13353"/>
                        <a:pt x="1095" y="19924"/>
                        <a:pt x="1095" y="26075"/>
                      </a:cubicBezTo>
                      <a:cubicBezTo>
                        <a:pt x="1095" y="28419"/>
                        <a:pt x="1095" y="30721"/>
                        <a:pt x="1095" y="38630"/>
                      </a:cubicBezTo>
                      <a:cubicBezTo>
                        <a:pt x="1095" y="41810"/>
                        <a:pt x="1095" y="45451"/>
                        <a:pt x="1095" y="49008"/>
                      </a:cubicBezTo>
                      <a:cubicBezTo>
                        <a:pt x="1095" y="54951"/>
                        <a:pt x="1304" y="57922"/>
                        <a:pt x="1304" y="59177"/>
                      </a:cubicBezTo>
                      <a:cubicBezTo>
                        <a:pt x="1304" y="60433"/>
                        <a:pt x="677" y="61939"/>
                        <a:pt x="677" y="63655"/>
                      </a:cubicBezTo>
                      <a:cubicBezTo>
                        <a:pt x="635" y="64254"/>
                        <a:pt x="635" y="64856"/>
                        <a:pt x="677" y="65455"/>
                      </a:cubicBezTo>
                      <a:lnTo>
                        <a:pt x="677" y="67338"/>
                      </a:lnTo>
                      <a:cubicBezTo>
                        <a:pt x="677" y="67756"/>
                        <a:pt x="886" y="68091"/>
                        <a:pt x="886" y="68426"/>
                      </a:cubicBezTo>
                      <a:cubicBezTo>
                        <a:pt x="886" y="68761"/>
                        <a:pt x="677" y="69723"/>
                        <a:pt x="677" y="70560"/>
                      </a:cubicBezTo>
                      <a:cubicBezTo>
                        <a:pt x="593" y="71238"/>
                        <a:pt x="426" y="71912"/>
                        <a:pt x="259" y="72569"/>
                      </a:cubicBezTo>
                      <a:cubicBezTo>
                        <a:pt x="259" y="73197"/>
                        <a:pt x="677" y="73783"/>
                        <a:pt x="677" y="74410"/>
                      </a:cubicBezTo>
                      <a:cubicBezTo>
                        <a:pt x="677" y="75038"/>
                        <a:pt x="342" y="75708"/>
                        <a:pt x="259" y="76419"/>
                      </a:cubicBezTo>
                      <a:cubicBezTo>
                        <a:pt x="175" y="76720"/>
                        <a:pt x="175" y="77038"/>
                        <a:pt x="259" y="77340"/>
                      </a:cubicBezTo>
                      <a:cubicBezTo>
                        <a:pt x="259" y="78930"/>
                        <a:pt x="886" y="80478"/>
                        <a:pt x="886" y="81943"/>
                      </a:cubicBezTo>
                      <a:cubicBezTo>
                        <a:pt x="844" y="82960"/>
                        <a:pt x="844" y="83981"/>
                        <a:pt x="886" y="84998"/>
                      </a:cubicBezTo>
                      <a:cubicBezTo>
                        <a:pt x="886" y="85751"/>
                        <a:pt x="886" y="86630"/>
                        <a:pt x="886" y="87467"/>
                      </a:cubicBezTo>
                      <a:cubicBezTo>
                        <a:pt x="886" y="88279"/>
                        <a:pt x="969" y="89091"/>
                        <a:pt x="1095" y="89894"/>
                      </a:cubicBezTo>
                      <a:cubicBezTo>
                        <a:pt x="1095" y="90229"/>
                        <a:pt x="468" y="90564"/>
                        <a:pt x="468" y="90982"/>
                      </a:cubicBezTo>
                      <a:cubicBezTo>
                        <a:pt x="468" y="91401"/>
                        <a:pt x="886" y="91526"/>
                        <a:pt x="886" y="92154"/>
                      </a:cubicBezTo>
                      <a:cubicBezTo>
                        <a:pt x="886" y="92782"/>
                        <a:pt x="1095" y="92907"/>
                        <a:pt x="1095" y="93200"/>
                      </a:cubicBezTo>
                      <a:cubicBezTo>
                        <a:pt x="1095" y="93493"/>
                        <a:pt x="886" y="94539"/>
                        <a:pt x="886" y="95335"/>
                      </a:cubicBezTo>
                      <a:cubicBezTo>
                        <a:pt x="802" y="96025"/>
                        <a:pt x="635" y="96711"/>
                        <a:pt x="468" y="97385"/>
                      </a:cubicBezTo>
                      <a:cubicBezTo>
                        <a:pt x="551" y="97866"/>
                        <a:pt x="635" y="98343"/>
                        <a:pt x="802" y="98808"/>
                      </a:cubicBezTo>
                      <a:cubicBezTo>
                        <a:pt x="426" y="99118"/>
                        <a:pt x="217" y="99607"/>
                        <a:pt x="259" y="100105"/>
                      </a:cubicBezTo>
                      <a:cubicBezTo>
                        <a:pt x="259" y="101696"/>
                        <a:pt x="886" y="103244"/>
                        <a:pt x="886" y="104709"/>
                      </a:cubicBezTo>
                      <a:cubicBezTo>
                        <a:pt x="844" y="105726"/>
                        <a:pt x="844" y="106747"/>
                        <a:pt x="886" y="107764"/>
                      </a:cubicBezTo>
                      <a:cubicBezTo>
                        <a:pt x="886" y="108517"/>
                        <a:pt x="886" y="109396"/>
                        <a:pt x="886" y="110233"/>
                      </a:cubicBezTo>
                      <a:cubicBezTo>
                        <a:pt x="886" y="111061"/>
                        <a:pt x="969" y="111886"/>
                        <a:pt x="1095" y="112702"/>
                      </a:cubicBezTo>
                      <a:cubicBezTo>
                        <a:pt x="1095" y="112995"/>
                        <a:pt x="468" y="113329"/>
                        <a:pt x="468" y="113748"/>
                      </a:cubicBezTo>
                      <a:cubicBezTo>
                        <a:pt x="468" y="114166"/>
                        <a:pt x="468" y="114459"/>
                        <a:pt x="468" y="115213"/>
                      </a:cubicBezTo>
                      <a:cubicBezTo>
                        <a:pt x="509" y="116230"/>
                        <a:pt x="509" y="117251"/>
                        <a:pt x="468" y="118268"/>
                      </a:cubicBezTo>
                      <a:cubicBezTo>
                        <a:pt x="468" y="119983"/>
                        <a:pt x="677" y="121448"/>
                        <a:pt x="677" y="122703"/>
                      </a:cubicBezTo>
                      <a:cubicBezTo>
                        <a:pt x="677" y="125675"/>
                        <a:pt x="677" y="128227"/>
                        <a:pt x="468" y="131617"/>
                      </a:cubicBezTo>
                      <a:cubicBezTo>
                        <a:pt x="259" y="135007"/>
                        <a:pt x="50" y="138815"/>
                        <a:pt x="50" y="139987"/>
                      </a:cubicBezTo>
                      <a:cubicBezTo>
                        <a:pt x="50" y="142540"/>
                        <a:pt x="468" y="145092"/>
                        <a:pt x="468" y="147603"/>
                      </a:cubicBezTo>
                      <a:cubicBezTo>
                        <a:pt x="468" y="149319"/>
                        <a:pt x="50" y="153964"/>
                        <a:pt x="50" y="156936"/>
                      </a:cubicBezTo>
                      <a:cubicBezTo>
                        <a:pt x="-201" y="158580"/>
                        <a:pt x="509" y="160225"/>
                        <a:pt x="1931" y="161120"/>
                      </a:cubicBezTo>
                      <a:cubicBezTo>
                        <a:pt x="2392" y="161974"/>
                        <a:pt x="3311" y="162485"/>
                        <a:pt x="4273" y="162418"/>
                      </a:cubicBezTo>
                      <a:cubicBezTo>
                        <a:pt x="5026" y="162464"/>
                        <a:pt x="5820" y="162451"/>
                        <a:pt x="6573" y="162376"/>
                      </a:cubicBezTo>
                      <a:close/>
                    </a:path>
                  </a:pathLst>
                </a:custGeom>
                <a:solidFill>
                  <a:schemeClr val="bg1"/>
                </a:solidFill>
                <a:ln w="3805" cap="flat">
                  <a:noFill/>
                  <a:prstDash val="solid"/>
                  <a:miter/>
                </a:ln>
              </p:spPr>
              <p:txBody>
                <a:bodyPr wrap="none" rtlCol="0" anchor="ctr"/>
                <a:lstStyle/>
                <a:p>
                  <a:endParaRPr lang="en-CA"/>
                </a:p>
              </p:txBody>
            </p:sp>
            <p:sp>
              <p:nvSpPr>
                <p:cNvPr id="380" name="Freeform 379">
                  <a:extLst>
                    <a:ext uri="{FF2B5EF4-FFF2-40B4-BE49-F238E27FC236}">
                      <a16:creationId xmlns:a16="http://schemas.microsoft.com/office/drawing/2014/main" id="{C7A57553-1422-764A-B42B-26DF4180EDA2}"/>
                    </a:ext>
                  </a:extLst>
                </p:cNvPr>
                <p:cNvSpPr/>
                <p:nvPr/>
              </p:nvSpPr>
              <p:spPr>
                <a:xfrm>
                  <a:off x="8611918" y="3323172"/>
                  <a:ext cx="44820" cy="52749"/>
                </a:xfrm>
                <a:custGeom>
                  <a:avLst/>
                  <a:gdLst>
                    <a:gd name="connsiteX0" fmla="*/ 5789 w 44820"/>
                    <a:gd name="connsiteY0" fmla="*/ 51513 h 52749"/>
                    <a:gd name="connsiteX1" fmla="*/ 8340 w 44820"/>
                    <a:gd name="connsiteY1" fmla="*/ 52726 h 52749"/>
                    <a:gd name="connsiteX2" fmla="*/ 9134 w 44820"/>
                    <a:gd name="connsiteY2" fmla="*/ 52099 h 52749"/>
                    <a:gd name="connsiteX3" fmla="*/ 9134 w 44820"/>
                    <a:gd name="connsiteY3" fmla="*/ 51345 h 52749"/>
                    <a:gd name="connsiteX4" fmla="*/ 9134 w 44820"/>
                    <a:gd name="connsiteY4" fmla="*/ 50801 h 52749"/>
                    <a:gd name="connsiteX5" fmla="*/ 10054 w 44820"/>
                    <a:gd name="connsiteY5" fmla="*/ 50341 h 52749"/>
                    <a:gd name="connsiteX6" fmla="*/ 10640 w 44820"/>
                    <a:gd name="connsiteY6" fmla="*/ 49922 h 52749"/>
                    <a:gd name="connsiteX7" fmla="*/ 11099 w 44820"/>
                    <a:gd name="connsiteY7" fmla="*/ 49002 h 52749"/>
                    <a:gd name="connsiteX8" fmla="*/ 11099 w 44820"/>
                    <a:gd name="connsiteY8" fmla="*/ 48249 h 52749"/>
                    <a:gd name="connsiteX9" fmla="*/ 12103 w 44820"/>
                    <a:gd name="connsiteY9" fmla="*/ 47704 h 52749"/>
                    <a:gd name="connsiteX10" fmla="*/ 12772 w 44820"/>
                    <a:gd name="connsiteY10" fmla="*/ 47202 h 52749"/>
                    <a:gd name="connsiteX11" fmla="*/ 13400 w 44820"/>
                    <a:gd name="connsiteY11" fmla="*/ 46072 h 52749"/>
                    <a:gd name="connsiteX12" fmla="*/ 14361 w 44820"/>
                    <a:gd name="connsiteY12" fmla="*/ 44859 h 52749"/>
                    <a:gd name="connsiteX13" fmla="*/ 13943 w 44820"/>
                    <a:gd name="connsiteY13" fmla="*/ 43352 h 52749"/>
                    <a:gd name="connsiteX14" fmla="*/ 13943 w 44820"/>
                    <a:gd name="connsiteY14" fmla="*/ 43101 h 52749"/>
                    <a:gd name="connsiteX15" fmla="*/ 16326 w 44820"/>
                    <a:gd name="connsiteY15" fmla="*/ 42473 h 52749"/>
                    <a:gd name="connsiteX16" fmla="*/ 16326 w 44820"/>
                    <a:gd name="connsiteY16" fmla="*/ 41302 h 52749"/>
                    <a:gd name="connsiteX17" fmla="*/ 18710 w 44820"/>
                    <a:gd name="connsiteY17" fmla="*/ 39377 h 52749"/>
                    <a:gd name="connsiteX18" fmla="*/ 19296 w 44820"/>
                    <a:gd name="connsiteY18" fmla="*/ 38079 h 52749"/>
                    <a:gd name="connsiteX19" fmla="*/ 19714 w 44820"/>
                    <a:gd name="connsiteY19" fmla="*/ 38079 h 52749"/>
                    <a:gd name="connsiteX20" fmla="*/ 20466 w 44820"/>
                    <a:gd name="connsiteY20" fmla="*/ 37452 h 52749"/>
                    <a:gd name="connsiteX21" fmla="*/ 20466 w 44820"/>
                    <a:gd name="connsiteY21" fmla="*/ 36866 h 52749"/>
                    <a:gd name="connsiteX22" fmla="*/ 20885 w 44820"/>
                    <a:gd name="connsiteY22" fmla="*/ 36573 h 52749"/>
                    <a:gd name="connsiteX23" fmla="*/ 20885 w 44820"/>
                    <a:gd name="connsiteY23" fmla="*/ 36112 h 52749"/>
                    <a:gd name="connsiteX24" fmla="*/ 21721 w 44820"/>
                    <a:gd name="connsiteY24" fmla="*/ 35694 h 52749"/>
                    <a:gd name="connsiteX25" fmla="*/ 22306 w 44820"/>
                    <a:gd name="connsiteY25" fmla="*/ 35275 h 52749"/>
                    <a:gd name="connsiteX26" fmla="*/ 22766 w 44820"/>
                    <a:gd name="connsiteY26" fmla="*/ 34355 h 52749"/>
                    <a:gd name="connsiteX27" fmla="*/ 22766 w 44820"/>
                    <a:gd name="connsiteY27" fmla="*/ 33602 h 52749"/>
                    <a:gd name="connsiteX28" fmla="*/ 23728 w 44820"/>
                    <a:gd name="connsiteY28" fmla="*/ 33058 h 52749"/>
                    <a:gd name="connsiteX29" fmla="*/ 24397 w 44820"/>
                    <a:gd name="connsiteY29" fmla="*/ 32555 h 52749"/>
                    <a:gd name="connsiteX30" fmla="*/ 25024 w 44820"/>
                    <a:gd name="connsiteY30" fmla="*/ 31425 h 52749"/>
                    <a:gd name="connsiteX31" fmla="*/ 25986 w 44820"/>
                    <a:gd name="connsiteY31" fmla="*/ 30212 h 52749"/>
                    <a:gd name="connsiteX32" fmla="*/ 25568 w 44820"/>
                    <a:gd name="connsiteY32" fmla="*/ 28705 h 52749"/>
                    <a:gd name="connsiteX33" fmla="*/ 25568 w 44820"/>
                    <a:gd name="connsiteY33" fmla="*/ 28454 h 52749"/>
                    <a:gd name="connsiteX34" fmla="*/ 27951 w 44820"/>
                    <a:gd name="connsiteY34" fmla="*/ 27826 h 52749"/>
                    <a:gd name="connsiteX35" fmla="*/ 27951 w 44820"/>
                    <a:gd name="connsiteY35" fmla="*/ 26655 h 52749"/>
                    <a:gd name="connsiteX36" fmla="*/ 30335 w 44820"/>
                    <a:gd name="connsiteY36" fmla="*/ 24730 h 52749"/>
                    <a:gd name="connsiteX37" fmla="*/ 31087 w 44820"/>
                    <a:gd name="connsiteY37" fmla="*/ 23098 h 52749"/>
                    <a:gd name="connsiteX38" fmla="*/ 32258 w 44820"/>
                    <a:gd name="connsiteY38" fmla="*/ 22219 h 52749"/>
                    <a:gd name="connsiteX39" fmla="*/ 32258 w 44820"/>
                    <a:gd name="connsiteY39" fmla="*/ 22219 h 52749"/>
                    <a:gd name="connsiteX40" fmla="*/ 33011 w 44820"/>
                    <a:gd name="connsiteY40" fmla="*/ 21591 h 52749"/>
                    <a:gd name="connsiteX41" fmla="*/ 33011 w 44820"/>
                    <a:gd name="connsiteY41" fmla="*/ 20838 h 52749"/>
                    <a:gd name="connsiteX42" fmla="*/ 33011 w 44820"/>
                    <a:gd name="connsiteY42" fmla="*/ 20294 h 52749"/>
                    <a:gd name="connsiteX43" fmla="*/ 33931 w 44820"/>
                    <a:gd name="connsiteY43" fmla="*/ 19833 h 52749"/>
                    <a:gd name="connsiteX44" fmla="*/ 34516 w 44820"/>
                    <a:gd name="connsiteY44" fmla="*/ 19415 h 52749"/>
                    <a:gd name="connsiteX45" fmla="*/ 34976 w 44820"/>
                    <a:gd name="connsiteY45" fmla="*/ 18536 h 52749"/>
                    <a:gd name="connsiteX46" fmla="*/ 34976 w 44820"/>
                    <a:gd name="connsiteY46" fmla="*/ 17741 h 52749"/>
                    <a:gd name="connsiteX47" fmla="*/ 35980 w 44820"/>
                    <a:gd name="connsiteY47" fmla="*/ 17197 h 52749"/>
                    <a:gd name="connsiteX48" fmla="*/ 36649 w 44820"/>
                    <a:gd name="connsiteY48" fmla="*/ 16695 h 52749"/>
                    <a:gd name="connsiteX49" fmla="*/ 37276 w 44820"/>
                    <a:gd name="connsiteY49" fmla="*/ 15565 h 52749"/>
                    <a:gd name="connsiteX50" fmla="*/ 38238 w 44820"/>
                    <a:gd name="connsiteY50" fmla="*/ 14351 h 52749"/>
                    <a:gd name="connsiteX51" fmla="*/ 37820 w 44820"/>
                    <a:gd name="connsiteY51" fmla="*/ 12845 h 52749"/>
                    <a:gd name="connsiteX52" fmla="*/ 37820 w 44820"/>
                    <a:gd name="connsiteY52" fmla="*/ 12845 h 52749"/>
                    <a:gd name="connsiteX53" fmla="*/ 40203 w 44820"/>
                    <a:gd name="connsiteY53" fmla="*/ 12175 h 52749"/>
                    <a:gd name="connsiteX54" fmla="*/ 40203 w 44820"/>
                    <a:gd name="connsiteY54" fmla="*/ 11003 h 52749"/>
                    <a:gd name="connsiteX55" fmla="*/ 42587 w 44820"/>
                    <a:gd name="connsiteY55" fmla="*/ 9078 h 52749"/>
                    <a:gd name="connsiteX56" fmla="*/ 43340 w 44820"/>
                    <a:gd name="connsiteY56" fmla="*/ 7446 h 52749"/>
                    <a:gd name="connsiteX57" fmla="*/ 44803 w 44820"/>
                    <a:gd name="connsiteY57" fmla="*/ 6316 h 52749"/>
                    <a:gd name="connsiteX58" fmla="*/ 41499 w 44820"/>
                    <a:gd name="connsiteY58" fmla="*/ 2592 h 52749"/>
                    <a:gd name="connsiteX59" fmla="*/ 37903 w 44820"/>
                    <a:gd name="connsiteY59" fmla="*/ 39 h 52749"/>
                    <a:gd name="connsiteX60" fmla="*/ 36732 w 44820"/>
                    <a:gd name="connsiteY60" fmla="*/ 458 h 52749"/>
                    <a:gd name="connsiteX61" fmla="*/ 34851 w 44820"/>
                    <a:gd name="connsiteY61" fmla="*/ 3847 h 52749"/>
                    <a:gd name="connsiteX62" fmla="*/ 33136 w 44820"/>
                    <a:gd name="connsiteY62" fmla="*/ 5647 h 52749"/>
                    <a:gd name="connsiteX63" fmla="*/ 32007 w 44820"/>
                    <a:gd name="connsiteY63" fmla="*/ 7363 h 52749"/>
                    <a:gd name="connsiteX64" fmla="*/ 30920 w 44820"/>
                    <a:gd name="connsiteY64" fmla="*/ 9078 h 52749"/>
                    <a:gd name="connsiteX65" fmla="*/ 29875 w 44820"/>
                    <a:gd name="connsiteY65" fmla="*/ 9371 h 52749"/>
                    <a:gd name="connsiteX66" fmla="*/ 29624 w 44820"/>
                    <a:gd name="connsiteY66" fmla="*/ 10376 h 52749"/>
                    <a:gd name="connsiteX67" fmla="*/ 29248 w 44820"/>
                    <a:gd name="connsiteY67" fmla="*/ 11171 h 52749"/>
                    <a:gd name="connsiteX68" fmla="*/ 27993 w 44820"/>
                    <a:gd name="connsiteY68" fmla="*/ 12426 h 52749"/>
                    <a:gd name="connsiteX69" fmla="*/ 26613 w 44820"/>
                    <a:gd name="connsiteY69" fmla="*/ 13472 h 52749"/>
                    <a:gd name="connsiteX70" fmla="*/ 26028 w 44820"/>
                    <a:gd name="connsiteY70" fmla="*/ 14895 h 52749"/>
                    <a:gd name="connsiteX71" fmla="*/ 24648 w 44820"/>
                    <a:gd name="connsiteY71" fmla="*/ 15900 h 52749"/>
                    <a:gd name="connsiteX72" fmla="*/ 24021 w 44820"/>
                    <a:gd name="connsiteY72" fmla="*/ 16360 h 52749"/>
                    <a:gd name="connsiteX73" fmla="*/ 22139 w 44820"/>
                    <a:gd name="connsiteY73" fmla="*/ 19750 h 52749"/>
                    <a:gd name="connsiteX74" fmla="*/ 20424 w 44820"/>
                    <a:gd name="connsiteY74" fmla="*/ 21549 h 52749"/>
                    <a:gd name="connsiteX75" fmla="*/ 19296 w 44820"/>
                    <a:gd name="connsiteY75" fmla="*/ 23265 h 52749"/>
                    <a:gd name="connsiteX76" fmla="*/ 18208 w 44820"/>
                    <a:gd name="connsiteY76" fmla="*/ 24981 h 52749"/>
                    <a:gd name="connsiteX77" fmla="*/ 17163 w 44820"/>
                    <a:gd name="connsiteY77" fmla="*/ 25274 h 52749"/>
                    <a:gd name="connsiteX78" fmla="*/ 16912 w 44820"/>
                    <a:gd name="connsiteY78" fmla="*/ 26278 h 52749"/>
                    <a:gd name="connsiteX79" fmla="*/ 16536 w 44820"/>
                    <a:gd name="connsiteY79" fmla="*/ 27073 h 52749"/>
                    <a:gd name="connsiteX80" fmla="*/ 15281 w 44820"/>
                    <a:gd name="connsiteY80" fmla="*/ 28329 h 52749"/>
                    <a:gd name="connsiteX81" fmla="*/ 13901 w 44820"/>
                    <a:gd name="connsiteY81" fmla="*/ 29333 h 52749"/>
                    <a:gd name="connsiteX82" fmla="*/ 13441 w 44820"/>
                    <a:gd name="connsiteY82" fmla="*/ 30505 h 52749"/>
                    <a:gd name="connsiteX83" fmla="*/ 12354 w 44820"/>
                    <a:gd name="connsiteY83" fmla="*/ 30965 h 52749"/>
                    <a:gd name="connsiteX84" fmla="*/ 10472 w 44820"/>
                    <a:gd name="connsiteY84" fmla="*/ 34313 h 52749"/>
                    <a:gd name="connsiteX85" fmla="*/ 8758 w 44820"/>
                    <a:gd name="connsiteY85" fmla="*/ 36154 h 52749"/>
                    <a:gd name="connsiteX86" fmla="*/ 7629 w 44820"/>
                    <a:gd name="connsiteY86" fmla="*/ 37870 h 52749"/>
                    <a:gd name="connsiteX87" fmla="*/ 6542 w 44820"/>
                    <a:gd name="connsiteY87" fmla="*/ 39586 h 52749"/>
                    <a:gd name="connsiteX88" fmla="*/ 5496 w 44820"/>
                    <a:gd name="connsiteY88" fmla="*/ 39837 h 52749"/>
                    <a:gd name="connsiteX89" fmla="*/ 5245 w 44820"/>
                    <a:gd name="connsiteY89" fmla="*/ 40883 h 52749"/>
                    <a:gd name="connsiteX90" fmla="*/ 4869 w 44820"/>
                    <a:gd name="connsiteY90" fmla="*/ 41678 h 52749"/>
                    <a:gd name="connsiteX91" fmla="*/ 3615 w 44820"/>
                    <a:gd name="connsiteY91" fmla="*/ 42934 h 52749"/>
                    <a:gd name="connsiteX92" fmla="*/ 2235 w 44820"/>
                    <a:gd name="connsiteY92" fmla="*/ 43938 h 52749"/>
                    <a:gd name="connsiteX93" fmla="*/ 1649 w 44820"/>
                    <a:gd name="connsiteY93" fmla="*/ 45403 h 52749"/>
                    <a:gd name="connsiteX94" fmla="*/ 144 w 44820"/>
                    <a:gd name="connsiteY94" fmla="*/ 46575 h 52749"/>
                    <a:gd name="connsiteX95" fmla="*/ 1105 w 44820"/>
                    <a:gd name="connsiteY95" fmla="*/ 48416 h 52749"/>
                    <a:gd name="connsiteX96" fmla="*/ 2778 w 44820"/>
                    <a:gd name="connsiteY96" fmla="*/ 50048 h 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820" h="52749">
                      <a:moveTo>
                        <a:pt x="5789" y="51513"/>
                      </a:moveTo>
                      <a:cubicBezTo>
                        <a:pt x="6667" y="52140"/>
                        <a:pt x="8214" y="52894"/>
                        <a:pt x="8340" y="52726"/>
                      </a:cubicBezTo>
                      <a:cubicBezTo>
                        <a:pt x="8632" y="52538"/>
                        <a:pt x="8884" y="52329"/>
                        <a:pt x="9134" y="52099"/>
                      </a:cubicBezTo>
                      <a:cubicBezTo>
                        <a:pt x="9134" y="52099"/>
                        <a:pt x="9134" y="51680"/>
                        <a:pt x="9134" y="51345"/>
                      </a:cubicBezTo>
                      <a:cubicBezTo>
                        <a:pt x="9051" y="51174"/>
                        <a:pt x="9051" y="50973"/>
                        <a:pt x="9134" y="50801"/>
                      </a:cubicBezTo>
                      <a:cubicBezTo>
                        <a:pt x="9385" y="50559"/>
                        <a:pt x="9720" y="50400"/>
                        <a:pt x="10054" y="50341"/>
                      </a:cubicBezTo>
                      <a:cubicBezTo>
                        <a:pt x="10305" y="50278"/>
                        <a:pt x="10514" y="50128"/>
                        <a:pt x="10640" y="49922"/>
                      </a:cubicBezTo>
                      <a:cubicBezTo>
                        <a:pt x="10640" y="49713"/>
                        <a:pt x="10640" y="49337"/>
                        <a:pt x="11099" y="49002"/>
                      </a:cubicBezTo>
                      <a:cubicBezTo>
                        <a:pt x="11559" y="48667"/>
                        <a:pt x="11099" y="48374"/>
                        <a:pt x="11099" y="48249"/>
                      </a:cubicBezTo>
                      <a:cubicBezTo>
                        <a:pt x="11392" y="47972"/>
                        <a:pt x="11727" y="47784"/>
                        <a:pt x="12103" y="47704"/>
                      </a:cubicBezTo>
                      <a:cubicBezTo>
                        <a:pt x="12354" y="47608"/>
                        <a:pt x="12605" y="47432"/>
                        <a:pt x="12772" y="47202"/>
                      </a:cubicBezTo>
                      <a:cubicBezTo>
                        <a:pt x="12940" y="46813"/>
                        <a:pt x="13148" y="46436"/>
                        <a:pt x="13400" y="46072"/>
                      </a:cubicBezTo>
                      <a:lnTo>
                        <a:pt x="14361" y="44859"/>
                      </a:lnTo>
                      <a:cubicBezTo>
                        <a:pt x="14361" y="44231"/>
                        <a:pt x="14361" y="44315"/>
                        <a:pt x="13943" y="43352"/>
                      </a:cubicBezTo>
                      <a:cubicBezTo>
                        <a:pt x="13943" y="43352"/>
                        <a:pt x="13943" y="43143"/>
                        <a:pt x="13943" y="43101"/>
                      </a:cubicBezTo>
                      <a:cubicBezTo>
                        <a:pt x="13943" y="43059"/>
                        <a:pt x="15741" y="43101"/>
                        <a:pt x="16326" y="42473"/>
                      </a:cubicBezTo>
                      <a:cubicBezTo>
                        <a:pt x="16912" y="41846"/>
                        <a:pt x="16326" y="41511"/>
                        <a:pt x="16326" y="41302"/>
                      </a:cubicBezTo>
                      <a:cubicBezTo>
                        <a:pt x="17205" y="40214"/>
                        <a:pt x="17957" y="40297"/>
                        <a:pt x="18710" y="39377"/>
                      </a:cubicBezTo>
                      <a:cubicBezTo>
                        <a:pt x="18919" y="38958"/>
                        <a:pt x="19128" y="38527"/>
                        <a:pt x="19296" y="38079"/>
                      </a:cubicBezTo>
                      <a:cubicBezTo>
                        <a:pt x="19296" y="38079"/>
                        <a:pt x="19672" y="38079"/>
                        <a:pt x="19714" y="38079"/>
                      </a:cubicBezTo>
                      <a:cubicBezTo>
                        <a:pt x="19756" y="38079"/>
                        <a:pt x="20215" y="37745"/>
                        <a:pt x="20466" y="37452"/>
                      </a:cubicBezTo>
                      <a:cubicBezTo>
                        <a:pt x="20550" y="37263"/>
                        <a:pt x="20550" y="37054"/>
                        <a:pt x="20466" y="36866"/>
                      </a:cubicBezTo>
                      <a:lnTo>
                        <a:pt x="20885" y="36573"/>
                      </a:lnTo>
                      <a:cubicBezTo>
                        <a:pt x="20885" y="36573"/>
                        <a:pt x="20885" y="36322"/>
                        <a:pt x="20885" y="36112"/>
                      </a:cubicBezTo>
                      <a:cubicBezTo>
                        <a:pt x="21135" y="35916"/>
                        <a:pt x="21428" y="35773"/>
                        <a:pt x="21721" y="35694"/>
                      </a:cubicBezTo>
                      <a:cubicBezTo>
                        <a:pt x="21971" y="35631"/>
                        <a:pt x="22181" y="35481"/>
                        <a:pt x="22306" y="35275"/>
                      </a:cubicBezTo>
                      <a:cubicBezTo>
                        <a:pt x="22306" y="35275"/>
                        <a:pt x="22306" y="34690"/>
                        <a:pt x="22766" y="34355"/>
                      </a:cubicBezTo>
                      <a:cubicBezTo>
                        <a:pt x="23226" y="34020"/>
                        <a:pt x="22766" y="33727"/>
                        <a:pt x="22766" y="33602"/>
                      </a:cubicBezTo>
                      <a:cubicBezTo>
                        <a:pt x="23017" y="33317"/>
                        <a:pt x="23352" y="33124"/>
                        <a:pt x="23728" y="33058"/>
                      </a:cubicBezTo>
                      <a:cubicBezTo>
                        <a:pt x="23979" y="32961"/>
                        <a:pt x="24230" y="32785"/>
                        <a:pt x="24397" y="32555"/>
                      </a:cubicBezTo>
                      <a:cubicBezTo>
                        <a:pt x="24690" y="32179"/>
                        <a:pt x="24731" y="31760"/>
                        <a:pt x="25024" y="31425"/>
                      </a:cubicBezTo>
                      <a:lnTo>
                        <a:pt x="25986" y="30212"/>
                      </a:lnTo>
                      <a:cubicBezTo>
                        <a:pt x="25986" y="29584"/>
                        <a:pt x="25986" y="29668"/>
                        <a:pt x="25568" y="28705"/>
                      </a:cubicBezTo>
                      <a:cubicBezTo>
                        <a:pt x="25568" y="28705"/>
                        <a:pt x="25568" y="28496"/>
                        <a:pt x="25568" y="28454"/>
                      </a:cubicBezTo>
                      <a:cubicBezTo>
                        <a:pt x="25568" y="28412"/>
                        <a:pt x="27366" y="28454"/>
                        <a:pt x="27951" y="27826"/>
                      </a:cubicBezTo>
                      <a:cubicBezTo>
                        <a:pt x="28537" y="27199"/>
                        <a:pt x="27951" y="26864"/>
                        <a:pt x="27951" y="26655"/>
                      </a:cubicBezTo>
                      <a:cubicBezTo>
                        <a:pt x="28871" y="25567"/>
                        <a:pt x="29582" y="25650"/>
                        <a:pt x="30335" y="24730"/>
                      </a:cubicBezTo>
                      <a:cubicBezTo>
                        <a:pt x="31087" y="23809"/>
                        <a:pt x="30753" y="23558"/>
                        <a:pt x="31087" y="23098"/>
                      </a:cubicBezTo>
                      <a:cubicBezTo>
                        <a:pt x="31422" y="22746"/>
                        <a:pt x="31840" y="22449"/>
                        <a:pt x="32258" y="22219"/>
                      </a:cubicBezTo>
                      <a:lnTo>
                        <a:pt x="32258" y="22219"/>
                      </a:lnTo>
                      <a:cubicBezTo>
                        <a:pt x="32258" y="22219"/>
                        <a:pt x="32760" y="21884"/>
                        <a:pt x="33011" y="21591"/>
                      </a:cubicBezTo>
                      <a:cubicBezTo>
                        <a:pt x="33262" y="21298"/>
                        <a:pt x="33011" y="21173"/>
                        <a:pt x="33011" y="20838"/>
                      </a:cubicBezTo>
                      <a:cubicBezTo>
                        <a:pt x="32928" y="20666"/>
                        <a:pt x="32928" y="20465"/>
                        <a:pt x="33011" y="20294"/>
                      </a:cubicBezTo>
                      <a:cubicBezTo>
                        <a:pt x="33262" y="20068"/>
                        <a:pt x="33596" y="19909"/>
                        <a:pt x="33931" y="19833"/>
                      </a:cubicBezTo>
                      <a:cubicBezTo>
                        <a:pt x="34182" y="19771"/>
                        <a:pt x="34391" y="19620"/>
                        <a:pt x="34516" y="19415"/>
                      </a:cubicBezTo>
                      <a:cubicBezTo>
                        <a:pt x="34725" y="19206"/>
                        <a:pt x="34725" y="18829"/>
                        <a:pt x="34976" y="18536"/>
                      </a:cubicBezTo>
                      <a:cubicBezTo>
                        <a:pt x="35227" y="18243"/>
                        <a:pt x="34976" y="17867"/>
                        <a:pt x="34976" y="17741"/>
                      </a:cubicBezTo>
                      <a:cubicBezTo>
                        <a:pt x="35269" y="17477"/>
                        <a:pt x="35603" y="17289"/>
                        <a:pt x="35980" y="17197"/>
                      </a:cubicBezTo>
                      <a:cubicBezTo>
                        <a:pt x="36231" y="17101"/>
                        <a:pt x="36482" y="16925"/>
                        <a:pt x="36649" y="16695"/>
                      </a:cubicBezTo>
                      <a:cubicBezTo>
                        <a:pt x="36900" y="16360"/>
                        <a:pt x="36984" y="15900"/>
                        <a:pt x="37276" y="15565"/>
                      </a:cubicBezTo>
                      <a:lnTo>
                        <a:pt x="38238" y="14351"/>
                      </a:lnTo>
                      <a:cubicBezTo>
                        <a:pt x="38238" y="13724"/>
                        <a:pt x="38238" y="13807"/>
                        <a:pt x="37820" y="12845"/>
                      </a:cubicBezTo>
                      <a:cubicBezTo>
                        <a:pt x="37820" y="12845"/>
                        <a:pt x="37820" y="12845"/>
                        <a:pt x="37820" y="12845"/>
                      </a:cubicBezTo>
                      <a:cubicBezTo>
                        <a:pt x="37820" y="12845"/>
                        <a:pt x="39618" y="12845"/>
                        <a:pt x="40203" y="12175"/>
                      </a:cubicBezTo>
                      <a:cubicBezTo>
                        <a:pt x="40788" y="11506"/>
                        <a:pt x="40203" y="11213"/>
                        <a:pt x="40203" y="11003"/>
                      </a:cubicBezTo>
                      <a:cubicBezTo>
                        <a:pt x="41123" y="9915"/>
                        <a:pt x="41834" y="9999"/>
                        <a:pt x="42587" y="9078"/>
                      </a:cubicBezTo>
                      <a:cubicBezTo>
                        <a:pt x="43340" y="8158"/>
                        <a:pt x="43005" y="7907"/>
                        <a:pt x="43340" y="7446"/>
                      </a:cubicBezTo>
                      <a:cubicBezTo>
                        <a:pt x="43800" y="7036"/>
                        <a:pt x="44301" y="6659"/>
                        <a:pt x="44803" y="6316"/>
                      </a:cubicBezTo>
                      <a:cubicBezTo>
                        <a:pt x="45012" y="6023"/>
                        <a:pt x="43340" y="4057"/>
                        <a:pt x="41499" y="2592"/>
                      </a:cubicBezTo>
                      <a:cubicBezTo>
                        <a:pt x="40370" y="1650"/>
                        <a:pt x="39158" y="797"/>
                        <a:pt x="37903" y="39"/>
                      </a:cubicBezTo>
                      <a:cubicBezTo>
                        <a:pt x="37443" y="-82"/>
                        <a:pt x="36984" y="85"/>
                        <a:pt x="36732" y="458"/>
                      </a:cubicBezTo>
                      <a:cubicBezTo>
                        <a:pt x="35896" y="1504"/>
                        <a:pt x="35603" y="2885"/>
                        <a:pt x="34851" y="3847"/>
                      </a:cubicBezTo>
                      <a:cubicBezTo>
                        <a:pt x="34224" y="4400"/>
                        <a:pt x="33638" y="5002"/>
                        <a:pt x="33136" y="5647"/>
                      </a:cubicBezTo>
                      <a:cubicBezTo>
                        <a:pt x="32718" y="6149"/>
                        <a:pt x="32467" y="6819"/>
                        <a:pt x="32007" y="7363"/>
                      </a:cubicBezTo>
                      <a:cubicBezTo>
                        <a:pt x="31589" y="7911"/>
                        <a:pt x="31255" y="8484"/>
                        <a:pt x="30920" y="9078"/>
                      </a:cubicBezTo>
                      <a:cubicBezTo>
                        <a:pt x="30920" y="9078"/>
                        <a:pt x="30084" y="9078"/>
                        <a:pt x="29875" y="9371"/>
                      </a:cubicBezTo>
                      <a:cubicBezTo>
                        <a:pt x="29666" y="9664"/>
                        <a:pt x="29875" y="9999"/>
                        <a:pt x="29624" y="10376"/>
                      </a:cubicBezTo>
                      <a:cubicBezTo>
                        <a:pt x="29373" y="10752"/>
                        <a:pt x="29624" y="11003"/>
                        <a:pt x="29248" y="11171"/>
                      </a:cubicBezTo>
                      <a:cubicBezTo>
                        <a:pt x="28871" y="11338"/>
                        <a:pt x="28411" y="11882"/>
                        <a:pt x="27993" y="12426"/>
                      </a:cubicBezTo>
                      <a:cubicBezTo>
                        <a:pt x="27575" y="12970"/>
                        <a:pt x="26780" y="13263"/>
                        <a:pt x="26613" y="13472"/>
                      </a:cubicBezTo>
                      <a:cubicBezTo>
                        <a:pt x="26446" y="13682"/>
                        <a:pt x="26320" y="14519"/>
                        <a:pt x="26028" y="14895"/>
                      </a:cubicBezTo>
                      <a:cubicBezTo>
                        <a:pt x="25735" y="15272"/>
                        <a:pt x="25066" y="15523"/>
                        <a:pt x="24648" y="15900"/>
                      </a:cubicBezTo>
                      <a:cubicBezTo>
                        <a:pt x="24397" y="15992"/>
                        <a:pt x="24188" y="16151"/>
                        <a:pt x="24021" y="16360"/>
                      </a:cubicBezTo>
                      <a:cubicBezTo>
                        <a:pt x="23184" y="17406"/>
                        <a:pt x="22892" y="18787"/>
                        <a:pt x="22139" y="19750"/>
                      </a:cubicBezTo>
                      <a:cubicBezTo>
                        <a:pt x="21511" y="20302"/>
                        <a:pt x="20926" y="20905"/>
                        <a:pt x="20424" y="21549"/>
                      </a:cubicBezTo>
                      <a:cubicBezTo>
                        <a:pt x="20006" y="22051"/>
                        <a:pt x="19756" y="22721"/>
                        <a:pt x="19296" y="23265"/>
                      </a:cubicBezTo>
                      <a:cubicBezTo>
                        <a:pt x="18877" y="23813"/>
                        <a:pt x="18543" y="24387"/>
                        <a:pt x="18208" y="24981"/>
                      </a:cubicBezTo>
                      <a:cubicBezTo>
                        <a:pt x="18208" y="24981"/>
                        <a:pt x="17372" y="24981"/>
                        <a:pt x="17163" y="25274"/>
                      </a:cubicBezTo>
                      <a:cubicBezTo>
                        <a:pt x="16954" y="25567"/>
                        <a:pt x="17163" y="25860"/>
                        <a:pt x="16912" y="26278"/>
                      </a:cubicBezTo>
                      <a:cubicBezTo>
                        <a:pt x="16661" y="26697"/>
                        <a:pt x="16912" y="26906"/>
                        <a:pt x="16536" y="27073"/>
                      </a:cubicBezTo>
                      <a:cubicBezTo>
                        <a:pt x="16159" y="27241"/>
                        <a:pt x="15699" y="27785"/>
                        <a:pt x="15281" y="28329"/>
                      </a:cubicBezTo>
                      <a:cubicBezTo>
                        <a:pt x="14863" y="28709"/>
                        <a:pt x="14403" y="29044"/>
                        <a:pt x="13901" y="29333"/>
                      </a:cubicBezTo>
                      <a:cubicBezTo>
                        <a:pt x="13692" y="29705"/>
                        <a:pt x="13567" y="30099"/>
                        <a:pt x="13441" y="30505"/>
                      </a:cubicBezTo>
                      <a:cubicBezTo>
                        <a:pt x="13023" y="30429"/>
                        <a:pt x="12605" y="30609"/>
                        <a:pt x="12354" y="30965"/>
                      </a:cubicBezTo>
                      <a:cubicBezTo>
                        <a:pt x="11518" y="31969"/>
                        <a:pt x="11225" y="33392"/>
                        <a:pt x="10472" y="34313"/>
                      </a:cubicBezTo>
                      <a:cubicBezTo>
                        <a:pt x="9845" y="34886"/>
                        <a:pt x="9302" y="35501"/>
                        <a:pt x="8758" y="36154"/>
                      </a:cubicBezTo>
                      <a:cubicBezTo>
                        <a:pt x="8340" y="36656"/>
                        <a:pt x="8089" y="37326"/>
                        <a:pt x="7629" y="37870"/>
                      </a:cubicBezTo>
                      <a:cubicBezTo>
                        <a:pt x="7211" y="38418"/>
                        <a:pt x="6876" y="38992"/>
                        <a:pt x="6542" y="39586"/>
                      </a:cubicBezTo>
                      <a:cubicBezTo>
                        <a:pt x="6542" y="39586"/>
                        <a:pt x="5706" y="39586"/>
                        <a:pt x="5496" y="39837"/>
                      </a:cubicBezTo>
                      <a:cubicBezTo>
                        <a:pt x="5287" y="40088"/>
                        <a:pt x="5496" y="40465"/>
                        <a:pt x="5245" y="40883"/>
                      </a:cubicBezTo>
                      <a:cubicBezTo>
                        <a:pt x="4995" y="41302"/>
                        <a:pt x="5036" y="41469"/>
                        <a:pt x="4869" y="41678"/>
                      </a:cubicBezTo>
                      <a:cubicBezTo>
                        <a:pt x="4702" y="41888"/>
                        <a:pt x="4033" y="42390"/>
                        <a:pt x="3615" y="42934"/>
                      </a:cubicBezTo>
                      <a:cubicBezTo>
                        <a:pt x="3196" y="43315"/>
                        <a:pt x="2736" y="43649"/>
                        <a:pt x="2235" y="43938"/>
                      </a:cubicBezTo>
                      <a:cubicBezTo>
                        <a:pt x="1942" y="44357"/>
                        <a:pt x="1942" y="44984"/>
                        <a:pt x="1649" y="45403"/>
                      </a:cubicBezTo>
                      <a:cubicBezTo>
                        <a:pt x="1357" y="45821"/>
                        <a:pt x="521" y="46114"/>
                        <a:pt x="144" y="46575"/>
                      </a:cubicBezTo>
                      <a:cubicBezTo>
                        <a:pt x="-232" y="47035"/>
                        <a:pt x="144" y="47119"/>
                        <a:pt x="1105" y="48416"/>
                      </a:cubicBezTo>
                      <a:cubicBezTo>
                        <a:pt x="1607" y="49027"/>
                        <a:pt x="2151" y="49575"/>
                        <a:pt x="2778" y="50048"/>
                      </a:cubicBezTo>
                      <a:close/>
                    </a:path>
                  </a:pathLst>
                </a:custGeom>
                <a:solidFill>
                  <a:schemeClr val="bg1"/>
                </a:solidFill>
                <a:ln w="3805" cap="flat">
                  <a:noFill/>
                  <a:prstDash val="solid"/>
                  <a:miter/>
                </a:ln>
              </p:spPr>
              <p:txBody>
                <a:bodyPr wrap="none" rtlCol="0" anchor="ctr"/>
                <a:lstStyle/>
                <a:p>
                  <a:endParaRPr lang="en-CA"/>
                </a:p>
              </p:txBody>
            </p:sp>
            <p:sp>
              <p:nvSpPr>
                <p:cNvPr id="381" name="Freeform 380">
                  <a:extLst>
                    <a:ext uri="{FF2B5EF4-FFF2-40B4-BE49-F238E27FC236}">
                      <a16:creationId xmlns:a16="http://schemas.microsoft.com/office/drawing/2014/main" id="{69629EFD-5612-2C45-A687-5092F9E4C9A4}"/>
                    </a:ext>
                  </a:extLst>
                </p:cNvPr>
                <p:cNvSpPr/>
                <p:nvPr/>
              </p:nvSpPr>
              <p:spPr>
                <a:xfrm>
                  <a:off x="8575641" y="3304694"/>
                  <a:ext cx="43404" cy="44095"/>
                </a:xfrm>
                <a:custGeom>
                  <a:avLst/>
                  <a:gdLst>
                    <a:gd name="connsiteX0" fmla="*/ 41857 w 43404"/>
                    <a:gd name="connsiteY0" fmla="*/ 38604 h 44095"/>
                    <a:gd name="connsiteX1" fmla="*/ 43405 w 43404"/>
                    <a:gd name="connsiteY1" fmla="*/ 36260 h 44095"/>
                    <a:gd name="connsiteX2" fmla="*/ 42945 w 43404"/>
                    <a:gd name="connsiteY2" fmla="*/ 35507 h 44095"/>
                    <a:gd name="connsiteX3" fmla="*/ 42275 w 43404"/>
                    <a:gd name="connsiteY3" fmla="*/ 35507 h 44095"/>
                    <a:gd name="connsiteX4" fmla="*/ 41774 w 43404"/>
                    <a:gd name="connsiteY4" fmla="*/ 35298 h 44095"/>
                    <a:gd name="connsiteX5" fmla="*/ 41481 w 43404"/>
                    <a:gd name="connsiteY5" fmla="*/ 34419 h 44095"/>
                    <a:gd name="connsiteX6" fmla="*/ 41188 w 43404"/>
                    <a:gd name="connsiteY6" fmla="*/ 33833 h 44095"/>
                    <a:gd name="connsiteX7" fmla="*/ 40436 w 43404"/>
                    <a:gd name="connsiteY7" fmla="*/ 33373 h 44095"/>
                    <a:gd name="connsiteX8" fmla="*/ 39725 w 43404"/>
                    <a:gd name="connsiteY8" fmla="*/ 33373 h 44095"/>
                    <a:gd name="connsiteX9" fmla="*/ 39349 w 43404"/>
                    <a:gd name="connsiteY9" fmla="*/ 32410 h 44095"/>
                    <a:gd name="connsiteX10" fmla="*/ 39014 w 43404"/>
                    <a:gd name="connsiteY10" fmla="*/ 31782 h 44095"/>
                    <a:gd name="connsiteX11" fmla="*/ 38052 w 43404"/>
                    <a:gd name="connsiteY11" fmla="*/ 31113 h 44095"/>
                    <a:gd name="connsiteX12" fmla="*/ 37090 w 43404"/>
                    <a:gd name="connsiteY12" fmla="*/ 30150 h 44095"/>
                    <a:gd name="connsiteX13" fmla="*/ 35627 w 43404"/>
                    <a:gd name="connsiteY13" fmla="*/ 30485 h 44095"/>
                    <a:gd name="connsiteX14" fmla="*/ 35627 w 43404"/>
                    <a:gd name="connsiteY14" fmla="*/ 30485 h 44095"/>
                    <a:gd name="connsiteX15" fmla="*/ 35627 w 43404"/>
                    <a:gd name="connsiteY15" fmla="*/ 28184 h 44095"/>
                    <a:gd name="connsiteX16" fmla="*/ 34540 w 43404"/>
                    <a:gd name="connsiteY16" fmla="*/ 28184 h 44095"/>
                    <a:gd name="connsiteX17" fmla="*/ 33118 w 43404"/>
                    <a:gd name="connsiteY17" fmla="*/ 25840 h 44095"/>
                    <a:gd name="connsiteX18" fmla="*/ 32031 w 43404"/>
                    <a:gd name="connsiteY18" fmla="*/ 25254 h 44095"/>
                    <a:gd name="connsiteX19" fmla="*/ 32031 w 43404"/>
                    <a:gd name="connsiteY19" fmla="*/ 24878 h 44095"/>
                    <a:gd name="connsiteX20" fmla="*/ 31571 w 43404"/>
                    <a:gd name="connsiteY20" fmla="*/ 24124 h 44095"/>
                    <a:gd name="connsiteX21" fmla="*/ 31027 w 43404"/>
                    <a:gd name="connsiteY21" fmla="*/ 24124 h 44095"/>
                    <a:gd name="connsiteX22" fmla="*/ 31027 w 43404"/>
                    <a:gd name="connsiteY22" fmla="*/ 23706 h 44095"/>
                    <a:gd name="connsiteX23" fmla="*/ 30567 w 43404"/>
                    <a:gd name="connsiteY23" fmla="*/ 23706 h 44095"/>
                    <a:gd name="connsiteX24" fmla="*/ 30316 w 43404"/>
                    <a:gd name="connsiteY24" fmla="*/ 22911 h 44095"/>
                    <a:gd name="connsiteX25" fmla="*/ 30023 w 43404"/>
                    <a:gd name="connsiteY25" fmla="*/ 22325 h 44095"/>
                    <a:gd name="connsiteX26" fmla="*/ 29271 w 43404"/>
                    <a:gd name="connsiteY26" fmla="*/ 21864 h 44095"/>
                    <a:gd name="connsiteX27" fmla="*/ 28560 w 43404"/>
                    <a:gd name="connsiteY27" fmla="*/ 21864 h 44095"/>
                    <a:gd name="connsiteX28" fmla="*/ 28184 w 43404"/>
                    <a:gd name="connsiteY28" fmla="*/ 20902 h 44095"/>
                    <a:gd name="connsiteX29" fmla="*/ 27849 w 43404"/>
                    <a:gd name="connsiteY29" fmla="*/ 20274 h 44095"/>
                    <a:gd name="connsiteX30" fmla="*/ 26887 w 43404"/>
                    <a:gd name="connsiteY30" fmla="*/ 19605 h 44095"/>
                    <a:gd name="connsiteX31" fmla="*/ 25925 w 43404"/>
                    <a:gd name="connsiteY31" fmla="*/ 18642 h 44095"/>
                    <a:gd name="connsiteX32" fmla="*/ 24462 w 43404"/>
                    <a:gd name="connsiteY32" fmla="*/ 18977 h 44095"/>
                    <a:gd name="connsiteX33" fmla="*/ 24462 w 43404"/>
                    <a:gd name="connsiteY33" fmla="*/ 18977 h 44095"/>
                    <a:gd name="connsiteX34" fmla="*/ 24462 w 43404"/>
                    <a:gd name="connsiteY34" fmla="*/ 16675 h 44095"/>
                    <a:gd name="connsiteX35" fmla="*/ 23375 w 43404"/>
                    <a:gd name="connsiteY35" fmla="*/ 16675 h 44095"/>
                    <a:gd name="connsiteX36" fmla="*/ 21953 w 43404"/>
                    <a:gd name="connsiteY36" fmla="*/ 14332 h 44095"/>
                    <a:gd name="connsiteX37" fmla="*/ 20573 w 43404"/>
                    <a:gd name="connsiteY37" fmla="*/ 13537 h 44095"/>
                    <a:gd name="connsiteX38" fmla="*/ 19946 w 43404"/>
                    <a:gd name="connsiteY38" fmla="*/ 12449 h 44095"/>
                    <a:gd name="connsiteX39" fmla="*/ 19946 w 43404"/>
                    <a:gd name="connsiteY39" fmla="*/ 12449 h 44095"/>
                    <a:gd name="connsiteX40" fmla="*/ 19486 w 43404"/>
                    <a:gd name="connsiteY40" fmla="*/ 11695 h 44095"/>
                    <a:gd name="connsiteX41" fmla="*/ 18817 w 43404"/>
                    <a:gd name="connsiteY41" fmla="*/ 11695 h 44095"/>
                    <a:gd name="connsiteX42" fmla="*/ 18315 w 43404"/>
                    <a:gd name="connsiteY42" fmla="*/ 11695 h 44095"/>
                    <a:gd name="connsiteX43" fmla="*/ 18022 w 43404"/>
                    <a:gd name="connsiteY43" fmla="*/ 10816 h 44095"/>
                    <a:gd name="connsiteX44" fmla="*/ 17730 w 43404"/>
                    <a:gd name="connsiteY44" fmla="*/ 10231 h 44095"/>
                    <a:gd name="connsiteX45" fmla="*/ 16977 w 43404"/>
                    <a:gd name="connsiteY45" fmla="*/ 9770 h 44095"/>
                    <a:gd name="connsiteX46" fmla="*/ 16266 w 43404"/>
                    <a:gd name="connsiteY46" fmla="*/ 9770 h 44095"/>
                    <a:gd name="connsiteX47" fmla="*/ 15931 w 43404"/>
                    <a:gd name="connsiteY47" fmla="*/ 8808 h 44095"/>
                    <a:gd name="connsiteX48" fmla="*/ 15555 w 43404"/>
                    <a:gd name="connsiteY48" fmla="*/ 8180 h 44095"/>
                    <a:gd name="connsiteX49" fmla="*/ 14594 w 43404"/>
                    <a:gd name="connsiteY49" fmla="*/ 7510 h 44095"/>
                    <a:gd name="connsiteX50" fmla="*/ 13632 w 43404"/>
                    <a:gd name="connsiteY50" fmla="*/ 6548 h 44095"/>
                    <a:gd name="connsiteX51" fmla="*/ 12168 w 43404"/>
                    <a:gd name="connsiteY51" fmla="*/ 6883 h 44095"/>
                    <a:gd name="connsiteX52" fmla="*/ 12168 w 43404"/>
                    <a:gd name="connsiteY52" fmla="*/ 6883 h 44095"/>
                    <a:gd name="connsiteX53" fmla="*/ 11959 w 43404"/>
                    <a:gd name="connsiteY53" fmla="*/ 4581 h 44095"/>
                    <a:gd name="connsiteX54" fmla="*/ 10872 w 43404"/>
                    <a:gd name="connsiteY54" fmla="*/ 4581 h 44095"/>
                    <a:gd name="connsiteX55" fmla="*/ 9450 w 43404"/>
                    <a:gd name="connsiteY55" fmla="*/ 2237 h 44095"/>
                    <a:gd name="connsiteX56" fmla="*/ 8070 w 43404"/>
                    <a:gd name="connsiteY56" fmla="*/ 1442 h 44095"/>
                    <a:gd name="connsiteX57" fmla="*/ 7276 w 43404"/>
                    <a:gd name="connsiteY57" fmla="*/ 20 h 44095"/>
                    <a:gd name="connsiteX58" fmla="*/ 3094 w 43404"/>
                    <a:gd name="connsiteY58" fmla="*/ 2949 h 44095"/>
                    <a:gd name="connsiteX59" fmla="*/ 84 w 43404"/>
                    <a:gd name="connsiteY59" fmla="*/ 6255 h 44095"/>
                    <a:gd name="connsiteX60" fmla="*/ 334 w 43404"/>
                    <a:gd name="connsiteY60" fmla="*/ 7385 h 44095"/>
                    <a:gd name="connsiteX61" fmla="*/ 3136 w 43404"/>
                    <a:gd name="connsiteY61" fmla="*/ 9310 h 44095"/>
                    <a:gd name="connsiteX62" fmla="*/ 4558 w 43404"/>
                    <a:gd name="connsiteY62" fmla="*/ 11026 h 44095"/>
                    <a:gd name="connsiteX63" fmla="*/ 5979 w 43404"/>
                    <a:gd name="connsiteY63" fmla="*/ 12156 h 44095"/>
                    <a:gd name="connsiteX64" fmla="*/ 7360 w 43404"/>
                    <a:gd name="connsiteY64" fmla="*/ 13244 h 44095"/>
                    <a:gd name="connsiteX65" fmla="*/ 7360 w 43404"/>
                    <a:gd name="connsiteY65" fmla="*/ 14248 h 44095"/>
                    <a:gd name="connsiteX66" fmla="*/ 8238 w 43404"/>
                    <a:gd name="connsiteY66" fmla="*/ 14541 h 44095"/>
                    <a:gd name="connsiteX67" fmla="*/ 8949 w 43404"/>
                    <a:gd name="connsiteY67" fmla="*/ 14918 h 44095"/>
                    <a:gd name="connsiteX68" fmla="*/ 9868 w 43404"/>
                    <a:gd name="connsiteY68" fmla="*/ 16173 h 44095"/>
                    <a:gd name="connsiteX69" fmla="*/ 10621 w 43404"/>
                    <a:gd name="connsiteY69" fmla="*/ 17512 h 44095"/>
                    <a:gd name="connsiteX70" fmla="*/ 11834 w 43404"/>
                    <a:gd name="connsiteY70" fmla="*/ 18140 h 44095"/>
                    <a:gd name="connsiteX71" fmla="*/ 12587 w 43404"/>
                    <a:gd name="connsiteY71" fmla="*/ 19479 h 44095"/>
                    <a:gd name="connsiteX72" fmla="*/ 12921 w 43404"/>
                    <a:gd name="connsiteY72" fmla="*/ 20107 h 44095"/>
                    <a:gd name="connsiteX73" fmla="*/ 15723 w 43404"/>
                    <a:gd name="connsiteY73" fmla="*/ 22032 h 44095"/>
                    <a:gd name="connsiteX74" fmla="*/ 17144 w 43404"/>
                    <a:gd name="connsiteY74" fmla="*/ 23748 h 44095"/>
                    <a:gd name="connsiteX75" fmla="*/ 18566 w 43404"/>
                    <a:gd name="connsiteY75" fmla="*/ 24878 h 44095"/>
                    <a:gd name="connsiteX76" fmla="*/ 19946 w 43404"/>
                    <a:gd name="connsiteY76" fmla="*/ 25966 h 44095"/>
                    <a:gd name="connsiteX77" fmla="*/ 19946 w 43404"/>
                    <a:gd name="connsiteY77" fmla="*/ 26970 h 44095"/>
                    <a:gd name="connsiteX78" fmla="*/ 20824 w 43404"/>
                    <a:gd name="connsiteY78" fmla="*/ 27263 h 44095"/>
                    <a:gd name="connsiteX79" fmla="*/ 21535 w 43404"/>
                    <a:gd name="connsiteY79" fmla="*/ 27640 h 44095"/>
                    <a:gd name="connsiteX80" fmla="*/ 22455 w 43404"/>
                    <a:gd name="connsiteY80" fmla="*/ 28895 h 44095"/>
                    <a:gd name="connsiteX81" fmla="*/ 23208 w 43404"/>
                    <a:gd name="connsiteY81" fmla="*/ 30234 h 44095"/>
                    <a:gd name="connsiteX82" fmla="*/ 24211 w 43404"/>
                    <a:gd name="connsiteY82" fmla="*/ 30694 h 44095"/>
                    <a:gd name="connsiteX83" fmla="*/ 24462 w 43404"/>
                    <a:gd name="connsiteY83" fmla="*/ 31782 h 44095"/>
                    <a:gd name="connsiteX84" fmla="*/ 27264 w 43404"/>
                    <a:gd name="connsiteY84" fmla="*/ 33708 h 44095"/>
                    <a:gd name="connsiteX85" fmla="*/ 28685 w 43404"/>
                    <a:gd name="connsiteY85" fmla="*/ 35423 h 44095"/>
                    <a:gd name="connsiteX86" fmla="*/ 30107 w 43404"/>
                    <a:gd name="connsiteY86" fmla="*/ 36553 h 44095"/>
                    <a:gd name="connsiteX87" fmla="*/ 31487 w 43404"/>
                    <a:gd name="connsiteY87" fmla="*/ 37641 h 44095"/>
                    <a:gd name="connsiteX88" fmla="*/ 31487 w 43404"/>
                    <a:gd name="connsiteY88" fmla="*/ 38646 h 44095"/>
                    <a:gd name="connsiteX89" fmla="*/ 32365 w 43404"/>
                    <a:gd name="connsiteY89" fmla="*/ 38939 h 44095"/>
                    <a:gd name="connsiteX90" fmla="*/ 33076 w 43404"/>
                    <a:gd name="connsiteY90" fmla="*/ 39315 h 44095"/>
                    <a:gd name="connsiteX91" fmla="*/ 33996 w 43404"/>
                    <a:gd name="connsiteY91" fmla="*/ 40571 h 44095"/>
                    <a:gd name="connsiteX92" fmla="*/ 34748 w 43404"/>
                    <a:gd name="connsiteY92" fmla="*/ 41910 h 44095"/>
                    <a:gd name="connsiteX93" fmla="*/ 35961 w 43404"/>
                    <a:gd name="connsiteY93" fmla="*/ 42538 h 44095"/>
                    <a:gd name="connsiteX94" fmla="*/ 36839 w 43404"/>
                    <a:gd name="connsiteY94" fmla="*/ 44002 h 44095"/>
                    <a:gd name="connsiteX95" fmla="*/ 38679 w 43404"/>
                    <a:gd name="connsiteY95" fmla="*/ 43165 h 44095"/>
                    <a:gd name="connsiteX96" fmla="*/ 40477 w 43404"/>
                    <a:gd name="connsiteY96" fmla="*/ 41659 h 4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3404" h="44095">
                      <a:moveTo>
                        <a:pt x="41857" y="38604"/>
                      </a:moveTo>
                      <a:cubicBezTo>
                        <a:pt x="42527" y="37934"/>
                        <a:pt x="43070" y="37139"/>
                        <a:pt x="43405" y="36260"/>
                      </a:cubicBezTo>
                      <a:cubicBezTo>
                        <a:pt x="43405" y="36260"/>
                        <a:pt x="43195" y="35758"/>
                        <a:pt x="42945" y="35507"/>
                      </a:cubicBezTo>
                      <a:cubicBezTo>
                        <a:pt x="42694" y="35256"/>
                        <a:pt x="42568" y="35507"/>
                        <a:pt x="42275" y="35507"/>
                      </a:cubicBezTo>
                      <a:cubicBezTo>
                        <a:pt x="42066" y="35541"/>
                        <a:pt x="41899" y="35461"/>
                        <a:pt x="41774" y="35298"/>
                      </a:cubicBezTo>
                      <a:cubicBezTo>
                        <a:pt x="41564" y="35043"/>
                        <a:pt x="41481" y="34737"/>
                        <a:pt x="41481" y="34419"/>
                      </a:cubicBezTo>
                      <a:cubicBezTo>
                        <a:pt x="41439" y="34193"/>
                        <a:pt x="41356" y="33984"/>
                        <a:pt x="41188" y="33833"/>
                      </a:cubicBezTo>
                      <a:cubicBezTo>
                        <a:pt x="41188" y="33833"/>
                        <a:pt x="40686" y="33624"/>
                        <a:pt x="40436" y="33373"/>
                      </a:cubicBezTo>
                      <a:cubicBezTo>
                        <a:pt x="40185" y="33122"/>
                        <a:pt x="39809" y="33373"/>
                        <a:pt x="39725" y="33373"/>
                      </a:cubicBezTo>
                      <a:cubicBezTo>
                        <a:pt x="39641" y="33373"/>
                        <a:pt x="39432" y="32829"/>
                        <a:pt x="39349" y="32410"/>
                      </a:cubicBezTo>
                      <a:cubicBezTo>
                        <a:pt x="39349" y="32163"/>
                        <a:pt x="39223" y="31933"/>
                        <a:pt x="39014" y="31782"/>
                      </a:cubicBezTo>
                      <a:cubicBezTo>
                        <a:pt x="38721" y="31490"/>
                        <a:pt x="38345" y="31406"/>
                        <a:pt x="38052" y="31113"/>
                      </a:cubicBezTo>
                      <a:lnTo>
                        <a:pt x="37090" y="30150"/>
                      </a:lnTo>
                      <a:cubicBezTo>
                        <a:pt x="36547" y="29941"/>
                        <a:pt x="36630" y="30150"/>
                        <a:pt x="35627" y="30485"/>
                      </a:cubicBezTo>
                      <a:lnTo>
                        <a:pt x="35627" y="30485"/>
                      </a:lnTo>
                      <a:cubicBezTo>
                        <a:pt x="35627" y="30276"/>
                        <a:pt x="36003" y="28769"/>
                        <a:pt x="35627" y="28184"/>
                      </a:cubicBezTo>
                      <a:cubicBezTo>
                        <a:pt x="35250" y="27598"/>
                        <a:pt x="34707" y="28184"/>
                        <a:pt x="34540" y="28184"/>
                      </a:cubicBezTo>
                      <a:cubicBezTo>
                        <a:pt x="33662" y="27305"/>
                        <a:pt x="33871" y="26593"/>
                        <a:pt x="33118" y="25840"/>
                      </a:cubicBezTo>
                      <a:cubicBezTo>
                        <a:pt x="32783" y="25602"/>
                        <a:pt x="32407" y="25405"/>
                        <a:pt x="32031" y="25254"/>
                      </a:cubicBezTo>
                      <a:cubicBezTo>
                        <a:pt x="32031" y="25045"/>
                        <a:pt x="32031" y="24919"/>
                        <a:pt x="32031" y="24878"/>
                      </a:cubicBezTo>
                      <a:cubicBezTo>
                        <a:pt x="32031" y="24836"/>
                        <a:pt x="32031" y="24333"/>
                        <a:pt x="31571" y="24124"/>
                      </a:cubicBezTo>
                      <a:cubicBezTo>
                        <a:pt x="31111" y="23915"/>
                        <a:pt x="31278" y="24124"/>
                        <a:pt x="31027" y="24124"/>
                      </a:cubicBezTo>
                      <a:lnTo>
                        <a:pt x="31027" y="23706"/>
                      </a:lnTo>
                      <a:cubicBezTo>
                        <a:pt x="31027" y="23706"/>
                        <a:pt x="30776" y="23706"/>
                        <a:pt x="30567" y="23706"/>
                      </a:cubicBezTo>
                      <a:cubicBezTo>
                        <a:pt x="30400" y="23467"/>
                        <a:pt x="30316" y="23191"/>
                        <a:pt x="30316" y="22911"/>
                      </a:cubicBezTo>
                      <a:cubicBezTo>
                        <a:pt x="30274" y="22685"/>
                        <a:pt x="30191" y="22480"/>
                        <a:pt x="30023" y="22325"/>
                      </a:cubicBezTo>
                      <a:cubicBezTo>
                        <a:pt x="30023" y="22325"/>
                        <a:pt x="29522" y="22116"/>
                        <a:pt x="29271" y="21864"/>
                      </a:cubicBezTo>
                      <a:cubicBezTo>
                        <a:pt x="29020" y="21613"/>
                        <a:pt x="28644" y="21864"/>
                        <a:pt x="28560" y="21864"/>
                      </a:cubicBezTo>
                      <a:cubicBezTo>
                        <a:pt x="28351" y="21592"/>
                        <a:pt x="28226" y="21253"/>
                        <a:pt x="28184" y="20902"/>
                      </a:cubicBezTo>
                      <a:cubicBezTo>
                        <a:pt x="28184" y="20651"/>
                        <a:pt x="28058" y="20421"/>
                        <a:pt x="27849" y="20274"/>
                      </a:cubicBezTo>
                      <a:cubicBezTo>
                        <a:pt x="27556" y="19981"/>
                        <a:pt x="27180" y="19898"/>
                        <a:pt x="26887" y="19605"/>
                      </a:cubicBezTo>
                      <a:lnTo>
                        <a:pt x="25925" y="18642"/>
                      </a:lnTo>
                      <a:cubicBezTo>
                        <a:pt x="25382" y="18433"/>
                        <a:pt x="25466" y="18642"/>
                        <a:pt x="24462" y="18977"/>
                      </a:cubicBezTo>
                      <a:lnTo>
                        <a:pt x="24462" y="18977"/>
                      </a:lnTo>
                      <a:cubicBezTo>
                        <a:pt x="24462" y="18768"/>
                        <a:pt x="24838" y="17261"/>
                        <a:pt x="24462" y="16675"/>
                      </a:cubicBezTo>
                      <a:cubicBezTo>
                        <a:pt x="24086" y="16089"/>
                        <a:pt x="23542" y="16675"/>
                        <a:pt x="23375" y="16675"/>
                      </a:cubicBezTo>
                      <a:cubicBezTo>
                        <a:pt x="22497" y="15796"/>
                        <a:pt x="22706" y="15085"/>
                        <a:pt x="21953" y="14332"/>
                      </a:cubicBezTo>
                      <a:cubicBezTo>
                        <a:pt x="21200" y="13578"/>
                        <a:pt x="20950" y="13913"/>
                        <a:pt x="20573" y="13537"/>
                      </a:cubicBezTo>
                      <a:cubicBezTo>
                        <a:pt x="20280" y="13214"/>
                        <a:pt x="20072" y="12846"/>
                        <a:pt x="19946" y="12449"/>
                      </a:cubicBezTo>
                      <a:lnTo>
                        <a:pt x="19946" y="12449"/>
                      </a:lnTo>
                      <a:cubicBezTo>
                        <a:pt x="19946" y="12449"/>
                        <a:pt x="19946" y="11904"/>
                        <a:pt x="19486" y="11695"/>
                      </a:cubicBezTo>
                      <a:cubicBezTo>
                        <a:pt x="19026" y="11486"/>
                        <a:pt x="19110" y="11695"/>
                        <a:pt x="18817" y="11695"/>
                      </a:cubicBezTo>
                      <a:cubicBezTo>
                        <a:pt x="18650" y="11783"/>
                        <a:pt x="18483" y="11783"/>
                        <a:pt x="18315" y="11695"/>
                      </a:cubicBezTo>
                      <a:cubicBezTo>
                        <a:pt x="18106" y="11440"/>
                        <a:pt x="18022" y="11134"/>
                        <a:pt x="18022" y="10816"/>
                      </a:cubicBezTo>
                      <a:cubicBezTo>
                        <a:pt x="18022" y="10586"/>
                        <a:pt x="17897" y="10369"/>
                        <a:pt x="17730" y="10231"/>
                      </a:cubicBezTo>
                      <a:cubicBezTo>
                        <a:pt x="17730" y="10231"/>
                        <a:pt x="17228" y="10231"/>
                        <a:pt x="16977" y="9770"/>
                      </a:cubicBezTo>
                      <a:cubicBezTo>
                        <a:pt x="16726" y="9310"/>
                        <a:pt x="16350" y="9770"/>
                        <a:pt x="16266" y="9770"/>
                      </a:cubicBezTo>
                      <a:cubicBezTo>
                        <a:pt x="16183" y="9770"/>
                        <a:pt x="16015" y="9226"/>
                        <a:pt x="15931" y="8808"/>
                      </a:cubicBezTo>
                      <a:cubicBezTo>
                        <a:pt x="15890" y="8557"/>
                        <a:pt x="15765" y="8331"/>
                        <a:pt x="15555" y="8180"/>
                      </a:cubicBezTo>
                      <a:cubicBezTo>
                        <a:pt x="15263" y="7887"/>
                        <a:pt x="14886" y="7803"/>
                        <a:pt x="14594" y="7510"/>
                      </a:cubicBezTo>
                      <a:lnTo>
                        <a:pt x="13632" y="6548"/>
                      </a:lnTo>
                      <a:cubicBezTo>
                        <a:pt x="13130" y="6548"/>
                        <a:pt x="13172" y="6548"/>
                        <a:pt x="12168" y="6883"/>
                      </a:cubicBezTo>
                      <a:cubicBezTo>
                        <a:pt x="12168" y="6883"/>
                        <a:pt x="12168" y="6883"/>
                        <a:pt x="12168" y="6883"/>
                      </a:cubicBezTo>
                      <a:cubicBezTo>
                        <a:pt x="12168" y="6883"/>
                        <a:pt x="12545" y="5167"/>
                        <a:pt x="11959" y="4581"/>
                      </a:cubicBezTo>
                      <a:cubicBezTo>
                        <a:pt x="11374" y="3995"/>
                        <a:pt x="11039" y="4581"/>
                        <a:pt x="10872" y="4581"/>
                      </a:cubicBezTo>
                      <a:cubicBezTo>
                        <a:pt x="9994" y="3702"/>
                        <a:pt x="10203" y="2991"/>
                        <a:pt x="9450" y="2237"/>
                      </a:cubicBezTo>
                      <a:cubicBezTo>
                        <a:pt x="8697" y="1484"/>
                        <a:pt x="8447" y="1819"/>
                        <a:pt x="8070" y="1442"/>
                      </a:cubicBezTo>
                      <a:cubicBezTo>
                        <a:pt x="7778" y="995"/>
                        <a:pt x="7485" y="518"/>
                        <a:pt x="7276" y="20"/>
                      </a:cubicBezTo>
                      <a:cubicBezTo>
                        <a:pt x="7025" y="-190"/>
                        <a:pt x="4934" y="1317"/>
                        <a:pt x="3094" y="2949"/>
                      </a:cubicBezTo>
                      <a:cubicBezTo>
                        <a:pt x="2007" y="3991"/>
                        <a:pt x="1004" y="5096"/>
                        <a:pt x="84" y="6255"/>
                      </a:cubicBezTo>
                      <a:cubicBezTo>
                        <a:pt x="-84" y="6644"/>
                        <a:pt x="0" y="7105"/>
                        <a:pt x="334" y="7385"/>
                      </a:cubicBezTo>
                      <a:cubicBezTo>
                        <a:pt x="1129" y="8180"/>
                        <a:pt x="2383" y="8557"/>
                        <a:pt x="3136" y="9310"/>
                      </a:cubicBezTo>
                      <a:cubicBezTo>
                        <a:pt x="3554" y="9917"/>
                        <a:pt x="4056" y="10490"/>
                        <a:pt x="4558" y="11026"/>
                      </a:cubicBezTo>
                      <a:cubicBezTo>
                        <a:pt x="4934" y="11402"/>
                        <a:pt x="5519" y="11695"/>
                        <a:pt x="5979" y="12156"/>
                      </a:cubicBezTo>
                      <a:cubicBezTo>
                        <a:pt x="6398" y="12545"/>
                        <a:pt x="6858" y="12909"/>
                        <a:pt x="7360" y="13244"/>
                      </a:cubicBezTo>
                      <a:cubicBezTo>
                        <a:pt x="7360" y="13244"/>
                        <a:pt x="7360" y="14039"/>
                        <a:pt x="7360" y="14248"/>
                      </a:cubicBezTo>
                      <a:cubicBezTo>
                        <a:pt x="7360" y="14457"/>
                        <a:pt x="7945" y="14248"/>
                        <a:pt x="8238" y="14541"/>
                      </a:cubicBezTo>
                      <a:cubicBezTo>
                        <a:pt x="8531" y="14834"/>
                        <a:pt x="8781" y="14792"/>
                        <a:pt x="8949" y="14918"/>
                      </a:cubicBezTo>
                      <a:cubicBezTo>
                        <a:pt x="9116" y="15043"/>
                        <a:pt x="9450" y="15755"/>
                        <a:pt x="9868" y="16173"/>
                      </a:cubicBezTo>
                      <a:cubicBezTo>
                        <a:pt x="10286" y="16592"/>
                        <a:pt x="10454" y="17345"/>
                        <a:pt x="10621" y="17512"/>
                      </a:cubicBezTo>
                      <a:cubicBezTo>
                        <a:pt x="10788" y="17680"/>
                        <a:pt x="11541" y="17847"/>
                        <a:pt x="11834" y="18140"/>
                      </a:cubicBezTo>
                      <a:cubicBezTo>
                        <a:pt x="12127" y="18433"/>
                        <a:pt x="12294" y="19061"/>
                        <a:pt x="12587" y="19479"/>
                      </a:cubicBezTo>
                      <a:cubicBezTo>
                        <a:pt x="12628" y="19713"/>
                        <a:pt x="12754" y="19931"/>
                        <a:pt x="12921" y="20107"/>
                      </a:cubicBezTo>
                      <a:cubicBezTo>
                        <a:pt x="13716" y="20902"/>
                        <a:pt x="14970" y="21279"/>
                        <a:pt x="15723" y="22032"/>
                      </a:cubicBezTo>
                      <a:cubicBezTo>
                        <a:pt x="16141" y="22639"/>
                        <a:pt x="16643" y="23212"/>
                        <a:pt x="17144" y="23748"/>
                      </a:cubicBezTo>
                      <a:cubicBezTo>
                        <a:pt x="17520" y="24124"/>
                        <a:pt x="18106" y="24417"/>
                        <a:pt x="18566" y="24878"/>
                      </a:cubicBezTo>
                      <a:cubicBezTo>
                        <a:pt x="18984" y="25279"/>
                        <a:pt x="19444" y="25643"/>
                        <a:pt x="19946" y="25966"/>
                      </a:cubicBezTo>
                      <a:cubicBezTo>
                        <a:pt x="19946" y="25966"/>
                        <a:pt x="19946" y="26761"/>
                        <a:pt x="19946" y="26970"/>
                      </a:cubicBezTo>
                      <a:cubicBezTo>
                        <a:pt x="19946" y="27179"/>
                        <a:pt x="20532" y="26970"/>
                        <a:pt x="20824" y="27263"/>
                      </a:cubicBezTo>
                      <a:cubicBezTo>
                        <a:pt x="21117" y="27556"/>
                        <a:pt x="21368" y="27514"/>
                        <a:pt x="21535" y="27640"/>
                      </a:cubicBezTo>
                      <a:cubicBezTo>
                        <a:pt x="21702" y="27765"/>
                        <a:pt x="22037" y="28476"/>
                        <a:pt x="22455" y="28895"/>
                      </a:cubicBezTo>
                      <a:cubicBezTo>
                        <a:pt x="22873" y="29313"/>
                        <a:pt x="23040" y="30067"/>
                        <a:pt x="23208" y="30234"/>
                      </a:cubicBezTo>
                      <a:cubicBezTo>
                        <a:pt x="23375" y="30401"/>
                        <a:pt x="23877" y="30527"/>
                        <a:pt x="24211" y="30694"/>
                      </a:cubicBezTo>
                      <a:cubicBezTo>
                        <a:pt x="24044" y="31075"/>
                        <a:pt x="24170" y="31510"/>
                        <a:pt x="24462" y="31782"/>
                      </a:cubicBezTo>
                      <a:cubicBezTo>
                        <a:pt x="25257" y="32578"/>
                        <a:pt x="26511" y="32954"/>
                        <a:pt x="27264" y="33708"/>
                      </a:cubicBezTo>
                      <a:cubicBezTo>
                        <a:pt x="27682" y="34314"/>
                        <a:pt x="28184" y="34888"/>
                        <a:pt x="28685" y="35423"/>
                      </a:cubicBezTo>
                      <a:cubicBezTo>
                        <a:pt x="29062" y="35800"/>
                        <a:pt x="29647" y="36093"/>
                        <a:pt x="30107" y="36553"/>
                      </a:cubicBezTo>
                      <a:cubicBezTo>
                        <a:pt x="30526" y="36955"/>
                        <a:pt x="30985" y="37319"/>
                        <a:pt x="31487" y="37641"/>
                      </a:cubicBezTo>
                      <a:cubicBezTo>
                        <a:pt x="31487" y="37641"/>
                        <a:pt x="31487" y="38436"/>
                        <a:pt x="31487" y="38646"/>
                      </a:cubicBezTo>
                      <a:cubicBezTo>
                        <a:pt x="31487" y="38855"/>
                        <a:pt x="32073" y="38646"/>
                        <a:pt x="32365" y="38939"/>
                      </a:cubicBezTo>
                      <a:cubicBezTo>
                        <a:pt x="32658" y="39232"/>
                        <a:pt x="32909" y="39190"/>
                        <a:pt x="33076" y="39315"/>
                      </a:cubicBezTo>
                      <a:cubicBezTo>
                        <a:pt x="33243" y="39441"/>
                        <a:pt x="33578" y="40152"/>
                        <a:pt x="33996" y="40571"/>
                      </a:cubicBezTo>
                      <a:cubicBezTo>
                        <a:pt x="34414" y="40989"/>
                        <a:pt x="34582" y="41742"/>
                        <a:pt x="34748" y="41910"/>
                      </a:cubicBezTo>
                      <a:cubicBezTo>
                        <a:pt x="34916" y="42077"/>
                        <a:pt x="35669" y="42245"/>
                        <a:pt x="35961" y="42538"/>
                      </a:cubicBezTo>
                      <a:cubicBezTo>
                        <a:pt x="36212" y="43040"/>
                        <a:pt x="36505" y="43529"/>
                        <a:pt x="36839" y="44002"/>
                      </a:cubicBezTo>
                      <a:cubicBezTo>
                        <a:pt x="37090" y="44253"/>
                        <a:pt x="37300" y="44002"/>
                        <a:pt x="38679" y="43165"/>
                      </a:cubicBezTo>
                      <a:cubicBezTo>
                        <a:pt x="39349" y="42759"/>
                        <a:pt x="39975" y="42249"/>
                        <a:pt x="40477" y="41659"/>
                      </a:cubicBezTo>
                      <a:close/>
                    </a:path>
                  </a:pathLst>
                </a:custGeom>
                <a:solidFill>
                  <a:schemeClr val="bg1"/>
                </a:solidFill>
                <a:ln w="3805" cap="flat">
                  <a:noFill/>
                  <a:prstDash val="solid"/>
                  <a:miter/>
                </a:ln>
              </p:spPr>
              <p:txBody>
                <a:bodyPr wrap="none" rtlCol="0" anchor="ctr"/>
                <a:lstStyle/>
                <a:p>
                  <a:endParaRPr lang="en-CA"/>
                </a:p>
              </p:txBody>
            </p:sp>
          </p:grpSp>
          <p:grpSp>
            <p:nvGrpSpPr>
              <p:cNvPr id="382" name="Graphic 207">
                <a:extLst>
                  <a:ext uri="{FF2B5EF4-FFF2-40B4-BE49-F238E27FC236}">
                    <a16:creationId xmlns:a16="http://schemas.microsoft.com/office/drawing/2014/main" id="{94502E70-333D-FA45-888E-44FF02C143A5}"/>
                  </a:ext>
                </a:extLst>
              </p:cNvPr>
              <p:cNvGrpSpPr/>
              <p:nvPr/>
            </p:nvGrpSpPr>
            <p:grpSpPr>
              <a:xfrm>
                <a:off x="5388984" y="3186608"/>
                <a:ext cx="198347" cy="253779"/>
                <a:chOff x="5388984" y="3186608"/>
                <a:chExt cx="198347" cy="253779"/>
              </a:xfrm>
              <a:solidFill>
                <a:srgbClr val="FFFFFF"/>
              </a:solidFill>
            </p:grpSpPr>
            <p:grpSp>
              <p:nvGrpSpPr>
                <p:cNvPr id="383" name="Graphic 207">
                  <a:extLst>
                    <a:ext uri="{FF2B5EF4-FFF2-40B4-BE49-F238E27FC236}">
                      <a16:creationId xmlns:a16="http://schemas.microsoft.com/office/drawing/2014/main" id="{94502E70-333D-FA45-888E-44FF02C143A5}"/>
                    </a:ext>
                  </a:extLst>
                </p:cNvPr>
                <p:cNvGrpSpPr/>
                <p:nvPr/>
              </p:nvGrpSpPr>
              <p:grpSpPr>
                <a:xfrm>
                  <a:off x="5473926" y="3277722"/>
                  <a:ext cx="11429" cy="162665"/>
                  <a:chOff x="5473926" y="3277722"/>
                  <a:chExt cx="11429" cy="162665"/>
                </a:xfrm>
                <a:solidFill>
                  <a:srgbClr val="FFFFFF"/>
                </a:solidFill>
              </p:grpSpPr>
              <p:sp>
                <p:nvSpPr>
                  <p:cNvPr id="384" name="Freeform 383">
                    <a:extLst>
                      <a:ext uri="{FF2B5EF4-FFF2-40B4-BE49-F238E27FC236}">
                        <a16:creationId xmlns:a16="http://schemas.microsoft.com/office/drawing/2014/main" id="{FB8FFF43-23F1-9744-A4A0-5B13B76E0904}"/>
                      </a:ext>
                    </a:extLst>
                  </p:cNvPr>
                  <p:cNvSpPr/>
                  <p:nvPr/>
                </p:nvSpPr>
                <p:spPr>
                  <a:xfrm>
                    <a:off x="5478822" y="3277722"/>
                    <a:ext cx="4181" cy="162665"/>
                  </a:xfrm>
                  <a:custGeom>
                    <a:avLst/>
                    <a:gdLst>
                      <a:gd name="connsiteX0" fmla="*/ 0 w 4181"/>
                      <a:gd name="connsiteY0" fmla="*/ 0 h 162665"/>
                      <a:gd name="connsiteX1" fmla="*/ 0 w 4181"/>
                      <a:gd name="connsiteY1" fmla="*/ 162665 h 162665"/>
                    </a:gdLst>
                    <a:ahLst/>
                    <a:cxnLst>
                      <a:cxn ang="0">
                        <a:pos x="connsiteX0" y="connsiteY0"/>
                      </a:cxn>
                      <a:cxn ang="0">
                        <a:pos x="connsiteX1" y="connsiteY1"/>
                      </a:cxn>
                    </a:cxnLst>
                    <a:rect l="l" t="t" r="r" b="b"/>
                    <a:pathLst>
                      <a:path w="4181" h="162665">
                        <a:moveTo>
                          <a:pt x="0" y="0"/>
                        </a:moveTo>
                        <a:lnTo>
                          <a:pt x="0" y="162665"/>
                        </a:lnTo>
                      </a:path>
                    </a:pathLst>
                  </a:custGeom>
                  <a:ln w="3805" cap="flat">
                    <a:noFill/>
                    <a:prstDash val="solid"/>
                    <a:miter/>
                  </a:ln>
                </p:spPr>
                <p:txBody>
                  <a:bodyPr wrap="none" rtlCol="0" anchor="ctr"/>
                  <a:lstStyle/>
                  <a:p>
                    <a:endParaRPr lang="en-CA"/>
                  </a:p>
                </p:txBody>
              </p:sp>
              <p:sp>
                <p:nvSpPr>
                  <p:cNvPr id="385" name="Freeform 384">
                    <a:extLst>
                      <a:ext uri="{FF2B5EF4-FFF2-40B4-BE49-F238E27FC236}">
                        <a16:creationId xmlns:a16="http://schemas.microsoft.com/office/drawing/2014/main" id="{F1472D1E-35E5-6444-8F5B-F4E2C7D4ED15}"/>
                      </a:ext>
                    </a:extLst>
                  </p:cNvPr>
                  <p:cNvSpPr/>
                  <p:nvPr/>
                </p:nvSpPr>
                <p:spPr>
                  <a:xfrm>
                    <a:off x="5473926" y="3277802"/>
                    <a:ext cx="10415" cy="162548"/>
                  </a:xfrm>
                  <a:custGeom>
                    <a:avLst/>
                    <a:gdLst>
                      <a:gd name="connsiteX0" fmla="*/ 7028 w 10415"/>
                      <a:gd name="connsiteY0" fmla="*/ 162376 h 162548"/>
                      <a:gd name="connsiteX1" fmla="*/ 9788 w 10415"/>
                      <a:gd name="connsiteY1" fmla="*/ 158986 h 162548"/>
                      <a:gd name="connsiteX2" fmla="*/ 9997 w 10415"/>
                      <a:gd name="connsiteY2" fmla="*/ 154090 h 162548"/>
                      <a:gd name="connsiteX3" fmla="*/ 9579 w 10415"/>
                      <a:gd name="connsiteY3" fmla="*/ 150909 h 162548"/>
                      <a:gd name="connsiteX4" fmla="*/ 9370 w 10415"/>
                      <a:gd name="connsiteY4" fmla="*/ 148189 h 162548"/>
                      <a:gd name="connsiteX5" fmla="*/ 9788 w 10415"/>
                      <a:gd name="connsiteY5" fmla="*/ 143502 h 162548"/>
                      <a:gd name="connsiteX6" fmla="*/ 9997 w 10415"/>
                      <a:gd name="connsiteY6" fmla="*/ 139903 h 162548"/>
                      <a:gd name="connsiteX7" fmla="*/ 9788 w 10415"/>
                      <a:gd name="connsiteY7" fmla="*/ 134840 h 162548"/>
                      <a:gd name="connsiteX8" fmla="*/ 9370 w 10415"/>
                      <a:gd name="connsiteY8" fmla="*/ 131450 h 162548"/>
                      <a:gd name="connsiteX9" fmla="*/ 9788 w 10415"/>
                      <a:gd name="connsiteY9" fmla="*/ 126135 h 162548"/>
                      <a:gd name="connsiteX10" fmla="*/ 9997 w 10415"/>
                      <a:gd name="connsiteY10" fmla="*/ 121950 h 162548"/>
                      <a:gd name="connsiteX11" fmla="*/ 9788 w 10415"/>
                      <a:gd name="connsiteY11" fmla="*/ 115380 h 162548"/>
                      <a:gd name="connsiteX12" fmla="*/ 9788 w 10415"/>
                      <a:gd name="connsiteY12" fmla="*/ 112241 h 162548"/>
                      <a:gd name="connsiteX13" fmla="*/ 8492 w 10415"/>
                      <a:gd name="connsiteY13" fmla="*/ 111153 h 162548"/>
                      <a:gd name="connsiteX14" fmla="*/ 8492 w 10415"/>
                      <a:gd name="connsiteY14" fmla="*/ 111153 h 162548"/>
                      <a:gd name="connsiteX15" fmla="*/ 9997 w 10415"/>
                      <a:gd name="connsiteY15" fmla="*/ 108726 h 162548"/>
                      <a:gd name="connsiteX16" fmla="*/ 9370 w 10415"/>
                      <a:gd name="connsiteY16" fmla="*/ 107512 h 162548"/>
                      <a:gd name="connsiteX17" fmla="*/ 9997 w 10415"/>
                      <a:gd name="connsiteY17" fmla="*/ 103830 h 162548"/>
                      <a:gd name="connsiteX18" fmla="*/ 9621 w 10415"/>
                      <a:gd name="connsiteY18" fmla="*/ 102198 h 162548"/>
                      <a:gd name="connsiteX19" fmla="*/ 9997 w 10415"/>
                      <a:gd name="connsiteY19" fmla="*/ 101905 h 162548"/>
                      <a:gd name="connsiteX20" fmla="*/ 10206 w 10415"/>
                      <a:gd name="connsiteY20" fmla="*/ 100775 h 162548"/>
                      <a:gd name="connsiteX21" fmla="*/ 9872 w 10415"/>
                      <a:gd name="connsiteY21" fmla="*/ 100105 h 162548"/>
                      <a:gd name="connsiteX22" fmla="*/ 9872 w 10415"/>
                      <a:gd name="connsiteY22" fmla="*/ 99519 h 162548"/>
                      <a:gd name="connsiteX23" fmla="*/ 9454 w 10415"/>
                      <a:gd name="connsiteY23" fmla="*/ 99226 h 162548"/>
                      <a:gd name="connsiteX24" fmla="*/ 9872 w 10415"/>
                      <a:gd name="connsiteY24" fmla="*/ 98222 h 162548"/>
                      <a:gd name="connsiteX25" fmla="*/ 10081 w 10415"/>
                      <a:gd name="connsiteY25" fmla="*/ 97343 h 162548"/>
                      <a:gd name="connsiteX26" fmla="*/ 9872 w 10415"/>
                      <a:gd name="connsiteY26" fmla="*/ 96130 h 162548"/>
                      <a:gd name="connsiteX27" fmla="*/ 9454 w 10415"/>
                      <a:gd name="connsiteY27" fmla="*/ 95335 h 162548"/>
                      <a:gd name="connsiteX28" fmla="*/ 9872 w 10415"/>
                      <a:gd name="connsiteY28" fmla="*/ 94079 h 162548"/>
                      <a:gd name="connsiteX29" fmla="*/ 10081 w 10415"/>
                      <a:gd name="connsiteY29" fmla="*/ 93117 h 162548"/>
                      <a:gd name="connsiteX30" fmla="*/ 9872 w 10415"/>
                      <a:gd name="connsiteY30" fmla="*/ 91526 h 162548"/>
                      <a:gd name="connsiteX31" fmla="*/ 9872 w 10415"/>
                      <a:gd name="connsiteY31" fmla="*/ 89643 h 162548"/>
                      <a:gd name="connsiteX32" fmla="*/ 8576 w 10415"/>
                      <a:gd name="connsiteY32" fmla="*/ 88555 h 162548"/>
                      <a:gd name="connsiteX33" fmla="*/ 8576 w 10415"/>
                      <a:gd name="connsiteY33" fmla="*/ 88555 h 162548"/>
                      <a:gd name="connsiteX34" fmla="*/ 10081 w 10415"/>
                      <a:gd name="connsiteY34" fmla="*/ 86128 h 162548"/>
                      <a:gd name="connsiteX35" fmla="*/ 9454 w 10415"/>
                      <a:gd name="connsiteY35" fmla="*/ 84914 h 162548"/>
                      <a:gd name="connsiteX36" fmla="*/ 10081 w 10415"/>
                      <a:gd name="connsiteY36" fmla="*/ 81232 h 162548"/>
                      <a:gd name="connsiteX37" fmla="*/ 9663 w 10415"/>
                      <a:gd name="connsiteY37" fmla="*/ 79139 h 162548"/>
                      <a:gd name="connsiteX38" fmla="*/ 9997 w 10415"/>
                      <a:gd name="connsiteY38" fmla="*/ 77423 h 162548"/>
                      <a:gd name="connsiteX39" fmla="*/ 9997 w 10415"/>
                      <a:gd name="connsiteY39" fmla="*/ 77423 h 162548"/>
                      <a:gd name="connsiteX40" fmla="*/ 10206 w 10415"/>
                      <a:gd name="connsiteY40" fmla="*/ 76252 h 162548"/>
                      <a:gd name="connsiteX41" fmla="*/ 9788 w 10415"/>
                      <a:gd name="connsiteY41" fmla="*/ 75498 h 162548"/>
                      <a:gd name="connsiteX42" fmla="*/ 9579 w 10415"/>
                      <a:gd name="connsiteY42" fmla="*/ 74829 h 162548"/>
                      <a:gd name="connsiteX43" fmla="*/ 9997 w 10415"/>
                      <a:gd name="connsiteY43" fmla="*/ 73699 h 162548"/>
                      <a:gd name="connsiteX44" fmla="*/ 10206 w 10415"/>
                      <a:gd name="connsiteY44" fmla="*/ 72862 h 162548"/>
                      <a:gd name="connsiteX45" fmla="*/ 9997 w 10415"/>
                      <a:gd name="connsiteY45" fmla="*/ 71648 h 162548"/>
                      <a:gd name="connsiteX46" fmla="*/ 9579 w 10415"/>
                      <a:gd name="connsiteY46" fmla="*/ 70811 h 162548"/>
                      <a:gd name="connsiteX47" fmla="*/ 9997 w 10415"/>
                      <a:gd name="connsiteY47" fmla="*/ 69556 h 162548"/>
                      <a:gd name="connsiteX48" fmla="*/ 10206 w 10415"/>
                      <a:gd name="connsiteY48" fmla="*/ 68593 h 162548"/>
                      <a:gd name="connsiteX49" fmla="*/ 10206 w 10415"/>
                      <a:gd name="connsiteY49" fmla="*/ 67798 h 162548"/>
                      <a:gd name="connsiteX50" fmla="*/ 10206 w 10415"/>
                      <a:gd name="connsiteY50" fmla="*/ 66082 h 162548"/>
                      <a:gd name="connsiteX51" fmla="*/ 10206 w 10415"/>
                      <a:gd name="connsiteY51" fmla="*/ 57964 h 162548"/>
                      <a:gd name="connsiteX52" fmla="*/ 8910 w 10415"/>
                      <a:gd name="connsiteY52" fmla="*/ 53319 h 162548"/>
                      <a:gd name="connsiteX53" fmla="*/ 8910 w 10415"/>
                      <a:gd name="connsiteY53" fmla="*/ 52649 h 162548"/>
                      <a:gd name="connsiteX54" fmla="*/ 10415 w 10415"/>
                      <a:gd name="connsiteY54" fmla="*/ 42522 h 162548"/>
                      <a:gd name="connsiteX55" fmla="*/ 9788 w 10415"/>
                      <a:gd name="connsiteY55" fmla="*/ 37416 h 162548"/>
                      <a:gd name="connsiteX56" fmla="*/ 10415 w 10415"/>
                      <a:gd name="connsiteY56" fmla="*/ 22183 h 162548"/>
                      <a:gd name="connsiteX57" fmla="*/ 9997 w 10415"/>
                      <a:gd name="connsiteY57" fmla="*/ 13270 h 162548"/>
                      <a:gd name="connsiteX58" fmla="*/ 10415 w 10415"/>
                      <a:gd name="connsiteY58" fmla="*/ 4189 h 162548"/>
                      <a:gd name="connsiteX59" fmla="*/ 5523 w 10415"/>
                      <a:gd name="connsiteY59" fmla="*/ 4 h 162548"/>
                      <a:gd name="connsiteX60" fmla="*/ 1091 w 10415"/>
                      <a:gd name="connsiteY60" fmla="*/ 1301 h 162548"/>
                      <a:gd name="connsiteX61" fmla="*/ 3 w 10415"/>
                      <a:gd name="connsiteY61" fmla="*/ 6909 h 162548"/>
                      <a:gd name="connsiteX62" fmla="*/ 631 w 10415"/>
                      <a:gd name="connsiteY62" fmla="*/ 26201 h 162548"/>
                      <a:gd name="connsiteX63" fmla="*/ 422 w 10415"/>
                      <a:gd name="connsiteY63" fmla="*/ 38755 h 162548"/>
                      <a:gd name="connsiteX64" fmla="*/ 631 w 10415"/>
                      <a:gd name="connsiteY64" fmla="*/ 49134 h 162548"/>
                      <a:gd name="connsiteX65" fmla="*/ 840 w 10415"/>
                      <a:gd name="connsiteY65" fmla="*/ 59303 h 162548"/>
                      <a:gd name="connsiteX66" fmla="*/ 212 w 10415"/>
                      <a:gd name="connsiteY66" fmla="*/ 63781 h 162548"/>
                      <a:gd name="connsiteX67" fmla="*/ 422 w 10415"/>
                      <a:gd name="connsiteY67" fmla="*/ 65580 h 162548"/>
                      <a:gd name="connsiteX68" fmla="*/ 631 w 10415"/>
                      <a:gd name="connsiteY68" fmla="*/ 67463 h 162548"/>
                      <a:gd name="connsiteX69" fmla="*/ 840 w 10415"/>
                      <a:gd name="connsiteY69" fmla="*/ 68552 h 162548"/>
                      <a:gd name="connsiteX70" fmla="*/ 631 w 10415"/>
                      <a:gd name="connsiteY70" fmla="*/ 70686 h 162548"/>
                      <a:gd name="connsiteX71" fmla="*/ 212 w 10415"/>
                      <a:gd name="connsiteY71" fmla="*/ 72695 h 162548"/>
                      <a:gd name="connsiteX72" fmla="*/ 631 w 10415"/>
                      <a:gd name="connsiteY72" fmla="*/ 74536 h 162548"/>
                      <a:gd name="connsiteX73" fmla="*/ 212 w 10415"/>
                      <a:gd name="connsiteY73" fmla="*/ 76545 h 162548"/>
                      <a:gd name="connsiteX74" fmla="*/ 3 w 10415"/>
                      <a:gd name="connsiteY74" fmla="*/ 77465 h 162548"/>
                      <a:gd name="connsiteX75" fmla="*/ 631 w 10415"/>
                      <a:gd name="connsiteY75" fmla="*/ 82069 h 162548"/>
                      <a:gd name="connsiteX76" fmla="*/ 422 w 10415"/>
                      <a:gd name="connsiteY76" fmla="*/ 85124 h 162548"/>
                      <a:gd name="connsiteX77" fmla="*/ 631 w 10415"/>
                      <a:gd name="connsiteY77" fmla="*/ 87593 h 162548"/>
                      <a:gd name="connsiteX78" fmla="*/ 840 w 10415"/>
                      <a:gd name="connsiteY78" fmla="*/ 90020 h 162548"/>
                      <a:gd name="connsiteX79" fmla="*/ 212 w 10415"/>
                      <a:gd name="connsiteY79" fmla="*/ 91108 h 162548"/>
                      <a:gd name="connsiteX80" fmla="*/ 631 w 10415"/>
                      <a:gd name="connsiteY80" fmla="*/ 92280 h 162548"/>
                      <a:gd name="connsiteX81" fmla="*/ 840 w 10415"/>
                      <a:gd name="connsiteY81" fmla="*/ 93326 h 162548"/>
                      <a:gd name="connsiteX82" fmla="*/ 631 w 10415"/>
                      <a:gd name="connsiteY82" fmla="*/ 95460 h 162548"/>
                      <a:gd name="connsiteX83" fmla="*/ 212 w 10415"/>
                      <a:gd name="connsiteY83" fmla="*/ 97511 h 162548"/>
                      <a:gd name="connsiteX84" fmla="*/ 589 w 10415"/>
                      <a:gd name="connsiteY84" fmla="*/ 98934 h 162548"/>
                      <a:gd name="connsiteX85" fmla="*/ 3 w 10415"/>
                      <a:gd name="connsiteY85" fmla="*/ 100231 h 162548"/>
                      <a:gd name="connsiteX86" fmla="*/ 631 w 10415"/>
                      <a:gd name="connsiteY86" fmla="*/ 104834 h 162548"/>
                      <a:gd name="connsiteX87" fmla="*/ 422 w 10415"/>
                      <a:gd name="connsiteY87" fmla="*/ 107889 h 162548"/>
                      <a:gd name="connsiteX88" fmla="*/ 631 w 10415"/>
                      <a:gd name="connsiteY88" fmla="*/ 110358 h 162548"/>
                      <a:gd name="connsiteX89" fmla="*/ 840 w 10415"/>
                      <a:gd name="connsiteY89" fmla="*/ 112827 h 162548"/>
                      <a:gd name="connsiteX90" fmla="*/ 212 w 10415"/>
                      <a:gd name="connsiteY90" fmla="*/ 113873 h 162548"/>
                      <a:gd name="connsiteX91" fmla="*/ 422 w 10415"/>
                      <a:gd name="connsiteY91" fmla="*/ 115338 h 162548"/>
                      <a:gd name="connsiteX92" fmla="*/ 631 w 10415"/>
                      <a:gd name="connsiteY92" fmla="*/ 118393 h 162548"/>
                      <a:gd name="connsiteX93" fmla="*/ 840 w 10415"/>
                      <a:gd name="connsiteY93" fmla="*/ 122829 h 162548"/>
                      <a:gd name="connsiteX94" fmla="*/ 631 w 10415"/>
                      <a:gd name="connsiteY94" fmla="*/ 131743 h 162548"/>
                      <a:gd name="connsiteX95" fmla="*/ 212 w 10415"/>
                      <a:gd name="connsiteY95" fmla="*/ 140112 h 162548"/>
                      <a:gd name="connsiteX96" fmla="*/ 631 w 10415"/>
                      <a:gd name="connsiteY96" fmla="*/ 147729 h 162548"/>
                      <a:gd name="connsiteX97" fmla="*/ 212 w 10415"/>
                      <a:gd name="connsiteY97" fmla="*/ 157061 h 162548"/>
                      <a:gd name="connsiteX98" fmla="*/ 2136 w 10415"/>
                      <a:gd name="connsiteY98" fmla="*/ 161246 h 162548"/>
                      <a:gd name="connsiteX99" fmla="*/ 4436 w 10415"/>
                      <a:gd name="connsiteY99" fmla="*/ 162543 h 162548"/>
                      <a:gd name="connsiteX100" fmla="*/ 7028 w 10415"/>
                      <a:gd name="connsiteY100" fmla="*/ 162376 h 16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415" h="162548">
                        <a:moveTo>
                          <a:pt x="7028" y="162376"/>
                        </a:moveTo>
                        <a:cubicBezTo>
                          <a:pt x="8417" y="161727"/>
                          <a:pt x="9433" y="160480"/>
                          <a:pt x="9788" y="158986"/>
                        </a:cubicBezTo>
                        <a:cubicBezTo>
                          <a:pt x="9788" y="158107"/>
                          <a:pt x="9997" y="156015"/>
                          <a:pt x="9997" y="154090"/>
                        </a:cubicBezTo>
                        <a:cubicBezTo>
                          <a:pt x="9947" y="153019"/>
                          <a:pt x="9805" y="151956"/>
                          <a:pt x="9579" y="150909"/>
                        </a:cubicBezTo>
                        <a:cubicBezTo>
                          <a:pt x="9399" y="150014"/>
                          <a:pt x="9328" y="149101"/>
                          <a:pt x="9370" y="148189"/>
                        </a:cubicBezTo>
                        <a:cubicBezTo>
                          <a:pt x="9395" y="146620"/>
                          <a:pt x="9537" y="145051"/>
                          <a:pt x="9788" y="143502"/>
                        </a:cubicBezTo>
                        <a:cubicBezTo>
                          <a:pt x="9947" y="142309"/>
                          <a:pt x="10018" y="141108"/>
                          <a:pt x="9997" y="139903"/>
                        </a:cubicBezTo>
                        <a:cubicBezTo>
                          <a:pt x="9997" y="138438"/>
                          <a:pt x="9788" y="136932"/>
                          <a:pt x="9788" y="134840"/>
                        </a:cubicBezTo>
                        <a:cubicBezTo>
                          <a:pt x="9788" y="133751"/>
                          <a:pt x="9370" y="132287"/>
                          <a:pt x="9370" y="131450"/>
                        </a:cubicBezTo>
                        <a:cubicBezTo>
                          <a:pt x="9403" y="129671"/>
                          <a:pt x="9546" y="127897"/>
                          <a:pt x="9788" y="126135"/>
                        </a:cubicBezTo>
                        <a:cubicBezTo>
                          <a:pt x="9968" y="124746"/>
                          <a:pt x="10035" y="123348"/>
                          <a:pt x="9997" y="121950"/>
                        </a:cubicBezTo>
                        <a:lnTo>
                          <a:pt x="9788" y="115380"/>
                        </a:lnTo>
                        <a:lnTo>
                          <a:pt x="9788" y="112241"/>
                        </a:lnTo>
                        <a:cubicBezTo>
                          <a:pt x="9788" y="111488"/>
                          <a:pt x="9788" y="111614"/>
                          <a:pt x="8492" y="111153"/>
                        </a:cubicBezTo>
                        <a:cubicBezTo>
                          <a:pt x="8492" y="111153"/>
                          <a:pt x="8492" y="111153"/>
                          <a:pt x="8492" y="111153"/>
                        </a:cubicBezTo>
                        <a:cubicBezTo>
                          <a:pt x="8492" y="111153"/>
                          <a:pt x="9997" y="109898"/>
                          <a:pt x="9997" y="108726"/>
                        </a:cubicBezTo>
                        <a:cubicBezTo>
                          <a:pt x="9997" y="108433"/>
                          <a:pt x="9370" y="107805"/>
                          <a:pt x="9370" y="107512"/>
                        </a:cubicBezTo>
                        <a:cubicBezTo>
                          <a:pt x="9370" y="105797"/>
                          <a:pt x="9997" y="105336"/>
                          <a:pt x="9997" y="103830"/>
                        </a:cubicBezTo>
                        <a:cubicBezTo>
                          <a:pt x="9926" y="103273"/>
                          <a:pt x="9801" y="102729"/>
                          <a:pt x="9621" y="102198"/>
                        </a:cubicBezTo>
                        <a:cubicBezTo>
                          <a:pt x="9830" y="102198"/>
                          <a:pt x="9997" y="101988"/>
                          <a:pt x="9997" y="101905"/>
                        </a:cubicBezTo>
                        <a:cubicBezTo>
                          <a:pt x="10093" y="101532"/>
                          <a:pt x="10165" y="101156"/>
                          <a:pt x="10206" y="100775"/>
                        </a:cubicBezTo>
                        <a:cubicBezTo>
                          <a:pt x="10206" y="100524"/>
                          <a:pt x="10206" y="100356"/>
                          <a:pt x="9872" y="100105"/>
                        </a:cubicBezTo>
                        <a:cubicBezTo>
                          <a:pt x="9901" y="99913"/>
                          <a:pt x="9901" y="99712"/>
                          <a:pt x="9872" y="99519"/>
                        </a:cubicBezTo>
                        <a:cubicBezTo>
                          <a:pt x="9872" y="99519"/>
                          <a:pt x="9872" y="99519"/>
                          <a:pt x="9454" y="99226"/>
                        </a:cubicBezTo>
                        <a:cubicBezTo>
                          <a:pt x="9512" y="98862"/>
                          <a:pt x="9654" y="98519"/>
                          <a:pt x="9872" y="98222"/>
                        </a:cubicBezTo>
                        <a:cubicBezTo>
                          <a:pt x="10027" y="97954"/>
                          <a:pt x="10098" y="97649"/>
                          <a:pt x="10081" y="97343"/>
                        </a:cubicBezTo>
                        <a:cubicBezTo>
                          <a:pt x="10081" y="97008"/>
                          <a:pt x="9872" y="96632"/>
                          <a:pt x="9872" y="96130"/>
                        </a:cubicBezTo>
                        <a:cubicBezTo>
                          <a:pt x="9872" y="95627"/>
                          <a:pt x="9454" y="95544"/>
                          <a:pt x="9454" y="95335"/>
                        </a:cubicBezTo>
                        <a:cubicBezTo>
                          <a:pt x="9495" y="94891"/>
                          <a:pt x="9642" y="94460"/>
                          <a:pt x="9872" y="94079"/>
                        </a:cubicBezTo>
                        <a:cubicBezTo>
                          <a:pt x="10031" y="93786"/>
                          <a:pt x="10106" y="93451"/>
                          <a:pt x="10081" y="93117"/>
                        </a:cubicBezTo>
                        <a:cubicBezTo>
                          <a:pt x="10081" y="92531"/>
                          <a:pt x="9872" y="92070"/>
                          <a:pt x="9872" y="91526"/>
                        </a:cubicBezTo>
                        <a:lnTo>
                          <a:pt x="9872" y="89643"/>
                        </a:lnTo>
                        <a:cubicBezTo>
                          <a:pt x="9872" y="88890"/>
                          <a:pt x="9872" y="88974"/>
                          <a:pt x="8576" y="88555"/>
                        </a:cubicBezTo>
                        <a:cubicBezTo>
                          <a:pt x="8576" y="88555"/>
                          <a:pt x="8576" y="88555"/>
                          <a:pt x="8576" y="88555"/>
                        </a:cubicBezTo>
                        <a:cubicBezTo>
                          <a:pt x="8576" y="88555"/>
                          <a:pt x="10081" y="87300"/>
                          <a:pt x="10081" y="86128"/>
                        </a:cubicBezTo>
                        <a:cubicBezTo>
                          <a:pt x="10081" y="85793"/>
                          <a:pt x="9454" y="85207"/>
                          <a:pt x="9454" y="84914"/>
                        </a:cubicBezTo>
                        <a:cubicBezTo>
                          <a:pt x="9454" y="83157"/>
                          <a:pt x="10081" y="82738"/>
                          <a:pt x="10081" y="81232"/>
                        </a:cubicBezTo>
                        <a:cubicBezTo>
                          <a:pt x="10081" y="80604"/>
                          <a:pt x="9663" y="79809"/>
                          <a:pt x="9663" y="79139"/>
                        </a:cubicBezTo>
                        <a:cubicBezTo>
                          <a:pt x="9705" y="78558"/>
                          <a:pt x="9817" y="77980"/>
                          <a:pt x="9997" y="77423"/>
                        </a:cubicBezTo>
                        <a:lnTo>
                          <a:pt x="9997" y="77423"/>
                        </a:lnTo>
                        <a:cubicBezTo>
                          <a:pt x="10089" y="77038"/>
                          <a:pt x="10160" y="76645"/>
                          <a:pt x="10206" y="76252"/>
                        </a:cubicBezTo>
                        <a:cubicBezTo>
                          <a:pt x="10206" y="76001"/>
                          <a:pt x="9997" y="75791"/>
                          <a:pt x="9788" y="75498"/>
                        </a:cubicBezTo>
                        <a:cubicBezTo>
                          <a:pt x="9617" y="75318"/>
                          <a:pt x="9542" y="75072"/>
                          <a:pt x="9579" y="74829"/>
                        </a:cubicBezTo>
                        <a:cubicBezTo>
                          <a:pt x="9617" y="74423"/>
                          <a:pt x="9763" y="74034"/>
                          <a:pt x="9997" y="73699"/>
                        </a:cubicBezTo>
                        <a:cubicBezTo>
                          <a:pt x="10156" y="73448"/>
                          <a:pt x="10227" y="73155"/>
                          <a:pt x="10206" y="72862"/>
                        </a:cubicBezTo>
                        <a:cubicBezTo>
                          <a:pt x="10206" y="72485"/>
                          <a:pt x="9997" y="72150"/>
                          <a:pt x="9997" y="71648"/>
                        </a:cubicBezTo>
                        <a:cubicBezTo>
                          <a:pt x="9997" y="71146"/>
                          <a:pt x="9579" y="71021"/>
                          <a:pt x="9579" y="70811"/>
                        </a:cubicBezTo>
                        <a:cubicBezTo>
                          <a:pt x="9621" y="70368"/>
                          <a:pt x="9767" y="69937"/>
                          <a:pt x="9997" y="69556"/>
                        </a:cubicBezTo>
                        <a:cubicBezTo>
                          <a:pt x="10160" y="69263"/>
                          <a:pt x="10236" y="68928"/>
                          <a:pt x="10206" y="68593"/>
                        </a:cubicBezTo>
                        <a:cubicBezTo>
                          <a:pt x="10248" y="68330"/>
                          <a:pt x="10248" y="68062"/>
                          <a:pt x="10206" y="67798"/>
                        </a:cubicBezTo>
                        <a:cubicBezTo>
                          <a:pt x="10135" y="67229"/>
                          <a:pt x="10135" y="66652"/>
                          <a:pt x="10206" y="66082"/>
                        </a:cubicBezTo>
                        <a:lnTo>
                          <a:pt x="10206" y="57964"/>
                        </a:lnTo>
                        <a:cubicBezTo>
                          <a:pt x="10378" y="56307"/>
                          <a:pt x="9914" y="54645"/>
                          <a:pt x="8910" y="53319"/>
                        </a:cubicBezTo>
                        <a:cubicBezTo>
                          <a:pt x="8910" y="53109"/>
                          <a:pt x="8910" y="52858"/>
                          <a:pt x="8910" y="52649"/>
                        </a:cubicBezTo>
                        <a:cubicBezTo>
                          <a:pt x="9654" y="49314"/>
                          <a:pt x="10160" y="45928"/>
                          <a:pt x="10415" y="42522"/>
                        </a:cubicBezTo>
                        <a:cubicBezTo>
                          <a:pt x="10415" y="41224"/>
                          <a:pt x="9788" y="38672"/>
                          <a:pt x="9788" y="37416"/>
                        </a:cubicBezTo>
                        <a:cubicBezTo>
                          <a:pt x="9788" y="30218"/>
                          <a:pt x="10415" y="28335"/>
                          <a:pt x="10415" y="22183"/>
                        </a:cubicBezTo>
                        <a:cubicBezTo>
                          <a:pt x="10415" y="19421"/>
                          <a:pt x="9997" y="16241"/>
                          <a:pt x="9997" y="13270"/>
                        </a:cubicBezTo>
                        <a:cubicBezTo>
                          <a:pt x="9997" y="10298"/>
                          <a:pt x="10415" y="5653"/>
                          <a:pt x="10415" y="4189"/>
                        </a:cubicBezTo>
                        <a:cubicBezTo>
                          <a:pt x="9939" y="1837"/>
                          <a:pt x="7919" y="108"/>
                          <a:pt x="5523" y="4"/>
                        </a:cubicBezTo>
                        <a:cubicBezTo>
                          <a:pt x="3947" y="-47"/>
                          <a:pt x="2395" y="410"/>
                          <a:pt x="1091" y="1301"/>
                        </a:cubicBezTo>
                        <a:cubicBezTo>
                          <a:pt x="396" y="3092"/>
                          <a:pt x="29" y="4988"/>
                          <a:pt x="3" y="6909"/>
                        </a:cubicBezTo>
                        <a:cubicBezTo>
                          <a:pt x="3" y="13479"/>
                          <a:pt x="631" y="20049"/>
                          <a:pt x="631" y="26201"/>
                        </a:cubicBezTo>
                        <a:cubicBezTo>
                          <a:pt x="631" y="28544"/>
                          <a:pt x="422" y="30846"/>
                          <a:pt x="422" y="38755"/>
                        </a:cubicBezTo>
                        <a:lnTo>
                          <a:pt x="631" y="49134"/>
                        </a:lnTo>
                        <a:cubicBezTo>
                          <a:pt x="631" y="55076"/>
                          <a:pt x="840" y="58048"/>
                          <a:pt x="840" y="59303"/>
                        </a:cubicBezTo>
                        <a:cubicBezTo>
                          <a:pt x="840" y="60559"/>
                          <a:pt x="212" y="62065"/>
                          <a:pt x="212" y="63781"/>
                        </a:cubicBezTo>
                        <a:cubicBezTo>
                          <a:pt x="212" y="64199"/>
                          <a:pt x="212" y="64785"/>
                          <a:pt x="422" y="65580"/>
                        </a:cubicBezTo>
                        <a:lnTo>
                          <a:pt x="631" y="67463"/>
                        </a:lnTo>
                        <a:cubicBezTo>
                          <a:pt x="631" y="67882"/>
                          <a:pt x="840" y="68217"/>
                          <a:pt x="840" y="68552"/>
                        </a:cubicBezTo>
                        <a:cubicBezTo>
                          <a:pt x="840" y="68886"/>
                          <a:pt x="631" y="69849"/>
                          <a:pt x="631" y="70686"/>
                        </a:cubicBezTo>
                        <a:cubicBezTo>
                          <a:pt x="539" y="71364"/>
                          <a:pt x="401" y="72038"/>
                          <a:pt x="212" y="72695"/>
                        </a:cubicBezTo>
                        <a:cubicBezTo>
                          <a:pt x="212" y="73322"/>
                          <a:pt x="631" y="73908"/>
                          <a:pt x="631" y="74536"/>
                        </a:cubicBezTo>
                        <a:cubicBezTo>
                          <a:pt x="631" y="75164"/>
                          <a:pt x="296" y="75833"/>
                          <a:pt x="212" y="76545"/>
                        </a:cubicBezTo>
                        <a:cubicBezTo>
                          <a:pt x="74" y="76833"/>
                          <a:pt x="3" y="77147"/>
                          <a:pt x="3" y="77465"/>
                        </a:cubicBezTo>
                        <a:cubicBezTo>
                          <a:pt x="3" y="79056"/>
                          <a:pt x="631" y="80604"/>
                          <a:pt x="631" y="82069"/>
                        </a:cubicBezTo>
                        <a:cubicBezTo>
                          <a:pt x="509" y="83081"/>
                          <a:pt x="438" y="84102"/>
                          <a:pt x="422" y="85124"/>
                        </a:cubicBezTo>
                        <a:cubicBezTo>
                          <a:pt x="422" y="85877"/>
                          <a:pt x="631" y="86756"/>
                          <a:pt x="631" y="87593"/>
                        </a:cubicBezTo>
                        <a:cubicBezTo>
                          <a:pt x="647" y="88404"/>
                          <a:pt x="714" y="89216"/>
                          <a:pt x="840" y="90020"/>
                        </a:cubicBezTo>
                        <a:cubicBezTo>
                          <a:pt x="840" y="90355"/>
                          <a:pt x="212" y="90689"/>
                          <a:pt x="212" y="91108"/>
                        </a:cubicBezTo>
                        <a:cubicBezTo>
                          <a:pt x="212" y="91526"/>
                          <a:pt x="631" y="91652"/>
                          <a:pt x="631" y="92280"/>
                        </a:cubicBezTo>
                        <a:cubicBezTo>
                          <a:pt x="631" y="92907"/>
                          <a:pt x="840" y="93033"/>
                          <a:pt x="840" y="93326"/>
                        </a:cubicBezTo>
                        <a:cubicBezTo>
                          <a:pt x="840" y="93619"/>
                          <a:pt x="631" y="94665"/>
                          <a:pt x="631" y="95460"/>
                        </a:cubicBezTo>
                        <a:cubicBezTo>
                          <a:pt x="534" y="96151"/>
                          <a:pt x="392" y="96837"/>
                          <a:pt x="212" y="97511"/>
                        </a:cubicBezTo>
                        <a:cubicBezTo>
                          <a:pt x="279" y="98000"/>
                          <a:pt x="405" y="98477"/>
                          <a:pt x="589" y="98934"/>
                        </a:cubicBezTo>
                        <a:cubicBezTo>
                          <a:pt x="187" y="99239"/>
                          <a:pt x="-30" y="99729"/>
                          <a:pt x="3" y="100231"/>
                        </a:cubicBezTo>
                        <a:cubicBezTo>
                          <a:pt x="3" y="101821"/>
                          <a:pt x="631" y="103369"/>
                          <a:pt x="631" y="104834"/>
                        </a:cubicBezTo>
                        <a:cubicBezTo>
                          <a:pt x="509" y="105847"/>
                          <a:pt x="438" y="106868"/>
                          <a:pt x="422" y="107889"/>
                        </a:cubicBezTo>
                        <a:cubicBezTo>
                          <a:pt x="422" y="108642"/>
                          <a:pt x="631" y="109521"/>
                          <a:pt x="631" y="110358"/>
                        </a:cubicBezTo>
                        <a:cubicBezTo>
                          <a:pt x="647" y="111187"/>
                          <a:pt x="718" y="112011"/>
                          <a:pt x="840" y="112827"/>
                        </a:cubicBezTo>
                        <a:cubicBezTo>
                          <a:pt x="840" y="113120"/>
                          <a:pt x="212" y="113455"/>
                          <a:pt x="212" y="113873"/>
                        </a:cubicBezTo>
                        <a:cubicBezTo>
                          <a:pt x="212" y="114292"/>
                          <a:pt x="212" y="114585"/>
                          <a:pt x="422" y="115338"/>
                        </a:cubicBezTo>
                        <a:cubicBezTo>
                          <a:pt x="572" y="116351"/>
                          <a:pt x="639" y="117372"/>
                          <a:pt x="631" y="118393"/>
                        </a:cubicBezTo>
                        <a:cubicBezTo>
                          <a:pt x="631" y="120109"/>
                          <a:pt x="840" y="121574"/>
                          <a:pt x="840" y="122829"/>
                        </a:cubicBezTo>
                        <a:lnTo>
                          <a:pt x="631" y="131743"/>
                        </a:lnTo>
                        <a:cubicBezTo>
                          <a:pt x="631" y="134923"/>
                          <a:pt x="212" y="138941"/>
                          <a:pt x="212" y="140112"/>
                        </a:cubicBezTo>
                        <a:cubicBezTo>
                          <a:pt x="212" y="142665"/>
                          <a:pt x="631" y="145218"/>
                          <a:pt x="631" y="147729"/>
                        </a:cubicBezTo>
                        <a:cubicBezTo>
                          <a:pt x="631" y="149445"/>
                          <a:pt x="212" y="154090"/>
                          <a:pt x="212" y="157061"/>
                        </a:cubicBezTo>
                        <a:cubicBezTo>
                          <a:pt x="-38" y="158714"/>
                          <a:pt x="718" y="160363"/>
                          <a:pt x="2136" y="161246"/>
                        </a:cubicBezTo>
                        <a:cubicBezTo>
                          <a:pt x="2579" y="162095"/>
                          <a:pt x="3482" y="162602"/>
                          <a:pt x="4436" y="162543"/>
                        </a:cubicBezTo>
                        <a:cubicBezTo>
                          <a:pt x="5301" y="162568"/>
                          <a:pt x="6171" y="162510"/>
                          <a:pt x="7028" y="162376"/>
                        </a:cubicBezTo>
                        <a:close/>
                      </a:path>
                    </a:pathLst>
                  </a:custGeom>
                  <a:solidFill>
                    <a:schemeClr val="bg1"/>
                  </a:solidFill>
                  <a:ln w="3805" cap="flat">
                    <a:noFill/>
                    <a:prstDash val="solid"/>
                    <a:miter/>
                  </a:ln>
                </p:spPr>
                <p:txBody>
                  <a:bodyPr wrap="none" rtlCol="0" anchor="ctr"/>
                  <a:lstStyle/>
                  <a:p>
                    <a:endParaRPr lang="en-CA"/>
                  </a:p>
                </p:txBody>
              </p:sp>
            </p:grpSp>
            <p:grpSp>
              <p:nvGrpSpPr>
                <p:cNvPr id="386" name="Graphic 207">
                  <a:extLst>
                    <a:ext uri="{FF2B5EF4-FFF2-40B4-BE49-F238E27FC236}">
                      <a16:creationId xmlns:a16="http://schemas.microsoft.com/office/drawing/2014/main" id="{94502E70-333D-FA45-888E-44FF02C143A5}"/>
                    </a:ext>
                  </a:extLst>
                </p:cNvPr>
                <p:cNvGrpSpPr/>
                <p:nvPr/>
              </p:nvGrpSpPr>
              <p:grpSpPr>
                <a:xfrm>
                  <a:off x="5474640" y="3323172"/>
                  <a:ext cx="49113" cy="52749"/>
                  <a:chOff x="5474640" y="3323172"/>
                  <a:chExt cx="49113" cy="52749"/>
                </a:xfrm>
                <a:solidFill>
                  <a:srgbClr val="FFFFFF"/>
                </a:solidFill>
              </p:grpSpPr>
              <p:sp>
                <p:nvSpPr>
                  <p:cNvPr id="387" name="Freeform 386">
                    <a:extLst>
                      <a:ext uri="{FF2B5EF4-FFF2-40B4-BE49-F238E27FC236}">
                        <a16:creationId xmlns:a16="http://schemas.microsoft.com/office/drawing/2014/main" id="{FB4232A7-59EE-9E48-B45B-865246D53F1C}"/>
                      </a:ext>
                    </a:extLst>
                  </p:cNvPr>
                  <p:cNvSpPr/>
                  <p:nvPr/>
                </p:nvSpPr>
                <p:spPr>
                  <a:xfrm>
                    <a:off x="5478822" y="3325555"/>
                    <a:ext cx="38261" cy="47832"/>
                  </a:xfrm>
                  <a:custGeom>
                    <a:avLst/>
                    <a:gdLst>
                      <a:gd name="connsiteX0" fmla="*/ 38261 w 38261"/>
                      <a:gd name="connsiteY0" fmla="*/ 0 h 47832"/>
                      <a:gd name="connsiteX1" fmla="*/ 0 w 38261"/>
                      <a:gd name="connsiteY1" fmla="*/ 47833 h 47832"/>
                    </a:gdLst>
                    <a:ahLst/>
                    <a:cxnLst>
                      <a:cxn ang="0">
                        <a:pos x="connsiteX0" y="connsiteY0"/>
                      </a:cxn>
                      <a:cxn ang="0">
                        <a:pos x="connsiteX1" y="connsiteY1"/>
                      </a:cxn>
                    </a:cxnLst>
                    <a:rect l="l" t="t" r="r" b="b"/>
                    <a:pathLst>
                      <a:path w="38261" h="47832">
                        <a:moveTo>
                          <a:pt x="38261" y="0"/>
                        </a:moveTo>
                        <a:lnTo>
                          <a:pt x="0" y="47833"/>
                        </a:lnTo>
                      </a:path>
                    </a:pathLst>
                  </a:custGeom>
                  <a:ln w="3805" cap="flat">
                    <a:noFill/>
                    <a:prstDash val="solid"/>
                    <a:miter/>
                  </a:ln>
                </p:spPr>
                <p:txBody>
                  <a:bodyPr wrap="none" rtlCol="0" anchor="ctr"/>
                  <a:lstStyle/>
                  <a:p>
                    <a:endParaRPr lang="en-CA"/>
                  </a:p>
                </p:txBody>
              </p:sp>
              <p:sp>
                <p:nvSpPr>
                  <p:cNvPr id="388" name="Freeform 387">
                    <a:extLst>
                      <a:ext uri="{FF2B5EF4-FFF2-40B4-BE49-F238E27FC236}">
                        <a16:creationId xmlns:a16="http://schemas.microsoft.com/office/drawing/2014/main" id="{E56BDB9D-4DF2-874B-BA06-FF6250E51E1F}"/>
                      </a:ext>
                    </a:extLst>
                  </p:cNvPr>
                  <p:cNvSpPr/>
                  <p:nvPr/>
                </p:nvSpPr>
                <p:spPr>
                  <a:xfrm>
                    <a:off x="5474640" y="3323172"/>
                    <a:ext cx="44755" cy="52749"/>
                  </a:xfrm>
                  <a:custGeom>
                    <a:avLst/>
                    <a:gdLst>
                      <a:gd name="connsiteX0" fmla="*/ 5897 w 44755"/>
                      <a:gd name="connsiteY0" fmla="*/ 51513 h 52749"/>
                      <a:gd name="connsiteX1" fmla="*/ 8447 w 44755"/>
                      <a:gd name="connsiteY1" fmla="*/ 52726 h 52749"/>
                      <a:gd name="connsiteX2" fmla="*/ 9200 w 44755"/>
                      <a:gd name="connsiteY2" fmla="*/ 52099 h 52749"/>
                      <a:gd name="connsiteX3" fmla="*/ 9200 w 44755"/>
                      <a:gd name="connsiteY3" fmla="*/ 51345 h 52749"/>
                      <a:gd name="connsiteX4" fmla="*/ 9200 w 44755"/>
                      <a:gd name="connsiteY4" fmla="*/ 50801 h 52749"/>
                      <a:gd name="connsiteX5" fmla="*/ 10078 w 44755"/>
                      <a:gd name="connsiteY5" fmla="*/ 50341 h 52749"/>
                      <a:gd name="connsiteX6" fmla="*/ 10705 w 44755"/>
                      <a:gd name="connsiteY6" fmla="*/ 49922 h 52749"/>
                      <a:gd name="connsiteX7" fmla="*/ 11165 w 44755"/>
                      <a:gd name="connsiteY7" fmla="*/ 49002 h 52749"/>
                      <a:gd name="connsiteX8" fmla="*/ 11165 w 44755"/>
                      <a:gd name="connsiteY8" fmla="*/ 48249 h 52749"/>
                      <a:gd name="connsiteX9" fmla="*/ 12127 w 44755"/>
                      <a:gd name="connsiteY9" fmla="*/ 47704 h 52749"/>
                      <a:gd name="connsiteX10" fmla="*/ 12796 w 44755"/>
                      <a:gd name="connsiteY10" fmla="*/ 47202 h 52749"/>
                      <a:gd name="connsiteX11" fmla="*/ 13423 w 44755"/>
                      <a:gd name="connsiteY11" fmla="*/ 46072 h 52749"/>
                      <a:gd name="connsiteX12" fmla="*/ 14385 w 44755"/>
                      <a:gd name="connsiteY12" fmla="*/ 44859 h 52749"/>
                      <a:gd name="connsiteX13" fmla="*/ 13967 w 44755"/>
                      <a:gd name="connsiteY13" fmla="*/ 43352 h 52749"/>
                      <a:gd name="connsiteX14" fmla="*/ 13967 w 44755"/>
                      <a:gd name="connsiteY14" fmla="*/ 43101 h 52749"/>
                      <a:gd name="connsiteX15" fmla="*/ 16392 w 44755"/>
                      <a:gd name="connsiteY15" fmla="*/ 42473 h 52749"/>
                      <a:gd name="connsiteX16" fmla="*/ 16392 w 44755"/>
                      <a:gd name="connsiteY16" fmla="*/ 41302 h 52749"/>
                      <a:gd name="connsiteX17" fmla="*/ 18734 w 44755"/>
                      <a:gd name="connsiteY17" fmla="*/ 39377 h 52749"/>
                      <a:gd name="connsiteX18" fmla="*/ 19319 w 44755"/>
                      <a:gd name="connsiteY18" fmla="*/ 38079 h 52749"/>
                      <a:gd name="connsiteX19" fmla="*/ 19738 w 44755"/>
                      <a:gd name="connsiteY19" fmla="*/ 38079 h 52749"/>
                      <a:gd name="connsiteX20" fmla="*/ 20490 w 44755"/>
                      <a:gd name="connsiteY20" fmla="*/ 37452 h 52749"/>
                      <a:gd name="connsiteX21" fmla="*/ 20490 w 44755"/>
                      <a:gd name="connsiteY21" fmla="*/ 36866 h 52749"/>
                      <a:gd name="connsiteX22" fmla="*/ 20867 w 44755"/>
                      <a:gd name="connsiteY22" fmla="*/ 36573 h 52749"/>
                      <a:gd name="connsiteX23" fmla="*/ 20867 w 44755"/>
                      <a:gd name="connsiteY23" fmla="*/ 36112 h 52749"/>
                      <a:gd name="connsiteX24" fmla="*/ 21661 w 44755"/>
                      <a:gd name="connsiteY24" fmla="*/ 35694 h 52749"/>
                      <a:gd name="connsiteX25" fmla="*/ 22288 w 44755"/>
                      <a:gd name="connsiteY25" fmla="*/ 35275 h 52749"/>
                      <a:gd name="connsiteX26" fmla="*/ 22748 w 44755"/>
                      <a:gd name="connsiteY26" fmla="*/ 34355 h 52749"/>
                      <a:gd name="connsiteX27" fmla="*/ 22748 w 44755"/>
                      <a:gd name="connsiteY27" fmla="*/ 33602 h 52749"/>
                      <a:gd name="connsiteX28" fmla="*/ 23710 w 44755"/>
                      <a:gd name="connsiteY28" fmla="*/ 33058 h 52749"/>
                      <a:gd name="connsiteX29" fmla="*/ 24379 w 44755"/>
                      <a:gd name="connsiteY29" fmla="*/ 32555 h 52749"/>
                      <a:gd name="connsiteX30" fmla="*/ 25006 w 44755"/>
                      <a:gd name="connsiteY30" fmla="*/ 31425 h 52749"/>
                      <a:gd name="connsiteX31" fmla="*/ 25968 w 44755"/>
                      <a:gd name="connsiteY31" fmla="*/ 30212 h 52749"/>
                      <a:gd name="connsiteX32" fmla="*/ 25550 w 44755"/>
                      <a:gd name="connsiteY32" fmla="*/ 28705 h 52749"/>
                      <a:gd name="connsiteX33" fmla="*/ 25550 w 44755"/>
                      <a:gd name="connsiteY33" fmla="*/ 28454 h 52749"/>
                      <a:gd name="connsiteX34" fmla="*/ 27975 w 44755"/>
                      <a:gd name="connsiteY34" fmla="*/ 27826 h 52749"/>
                      <a:gd name="connsiteX35" fmla="*/ 27975 w 44755"/>
                      <a:gd name="connsiteY35" fmla="*/ 26655 h 52749"/>
                      <a:gd name="connsiteX36" fmla="*/ 30317 w 44755"/>
                      <a:gd name="connsiteY36" fmla="*/ 24730 h 52749"/>
                      <a:gd name="connsiteX37" fmla="*/ 31111 w 44755"/>
                      <a:gd name="connsiteY37" fmla="*/ 23098 h 52749"/>
                      <a:gd name="connsiteX38" fmla="*/ 32240 w 44755"/>
                      <a:gd name="connsiteY38" fmla="*/ 22219 h 52749"/>
                      <a:gd name="connsiteX39" fmla="*/ 32240 w 44755"/>
                      <a:gd name="connsiteY39" fmla="*/ 22219 h 52749"/>
                      <a:gd name="connsiteX40" fmla="*/ 32993 w 44755"/>
                      <a:gd name="connsiteY40" fmla="*/ 21591 h 52749"/>
                      <a:gd name="connsiteX41" fmla="*/ 32993 w 44755"/>
                      <a:gd name="connsiteY41" fmla="*/ 20838 h 52749"/>
                      <a:gd name="connsiteX42" fmla="*/ 32993 w 44755"/>
                      <a:gd name="connsiteY42" fmla="*/ 20294 h 52749"/>
                      <a:gd name="connsiteX43" fmla="*/ 33871 w 44755"/>
                      <a:gd name="connsiteY43" fmla="*/ 19833 h 52749"/>
                      <a:gd name="connsiteX44" fmla="*/ 34499 w 44755"/>
                      <a:gd name="connsiteY44" fmla="*/ 19415 h 52749"/>
                      <a:gd name="connsiteX45" fmla="*/ 34958 w 44755"/>
                      <a:gd name="connsiteY45" fmla="*/ 18536 h 52749"/>
                      <a:gd name="connsiteX46" fmla="*/ 34958 w 44755"/>
                      <a:gd name="connsiteY46" fmla="*/ 17741 h 52749"/>
                      <a:gd name="connsiteX47" fmla="*/ 35920 w 44755"/>
                      <a:gd name="connsiteY47" fmla="*/ 17197 h 52749"/>
                      <a:gd name="connsiteX48" fmla="*/ 36589 w 44755"/>
                      <a:gd name="connsiteY48" fmla="*/ 16695 h 52749"/>
                      <a:gd name="connsiteX49" fmla="*/ 37217 w 44755"/>
                      <a:gd name="connsiteY49" fmla="*/ 15565 h 52749"/>
                      <a:gd name="connsiteX50" fmla="*/ 38178 w 44755"/>
                      <a:gd name="connsiteY50" fmla="*/ 14351 h 52749"/>
                      <a:gd name="connsiteX51" fmla="*/ 37760 w 44755"/>
                      <a:gd name="connsiteY51" fmla="*/ 12845 h 52749"/>
                      <a:gd name="connsiteX52" fmla="*/ 37760 w 44755"/>
                      <a:gd name="connsiteY52" fmla="*/ 12845 h 52749"/>
                      <a:gd name="connsiteX53" fmla="*/ 40185 w 44755"/>
                      <a:gd name="connsiteY53" fmla="*/ 12175 h 52749"/>
                      <a:gd name="connsiteX54" fmla="*/ 40185 w 44755"/>
                      <a:gd name="connsiteY54" fmla="*/ 11003 h 52749"/>
                      <a:gd name="connsiteX55" fmla="*/ 42527 w 44755"/>
                      <a:gd name="connsiteY55" fmla="*/ 9078 h 52749"/>
                      <a:gd name="connsiteX56" fmla="*/ 43322 w 44755"/>
                      <a:gd name="connsiteY56" fmla="*/ 7446 h 52749"/>
                      <a:gd name="connsiteX57" fmla="*/ 44743 w 44755"/>
                      <a:gd name="connsiteY57" fmla="*/ 6316 h 52749"/>
                      <a:gd name="connsiteX58" fmla="*/ 41482 w 44755"/>
                      <a:gd name="connsiteY58" fmla="*/ 2592 h 52749"/>
                      <a:gd name="connsiteX59" fmla="*/ 37844 w 44755"/>
                      <a:gd name="connsiteY59" fmla="*/ 39 h 52749"/>
                      <a:gd name="connsiteX60" fmla="*/ 36673 w 44755"/>
                      <a:gd name="connsiteY60" fmla="*/ 458 h 52749"/>
                      <a:gd name="connsiteX61" fmla="*/ 34791 w 44755"/>
                      <a:gd name="connsiteY61" fmla="*/ 3847 h 52749"/>
                      <a:gd name="connsiteX62" fmla="*/ 33077 w 44755"/>
                      <a:gd name="connsiteY62" fmla="*/ 5647 h 52749"/>
                      <a:gd name="connsiteX63" fmla="*/ 31990 w 44755"/>
                      <a:gd name="connsiteY63" fmla="*/ 7363 h 52749"/>
                      <a:gd name="connsiteX64" fmla="*/ 30902 w 44755"/>
                      <a:gd name="connsiteY64" fmla="*/ 9078 h 52749"/>
                      <a:gd name="connsiteX65" fmla="*/ 29857 w 44755"/>
                      <a:gd name="connsiteY65" fmla="*/ 9371 h 52749"/>
                      <a:gd name="connsiteX66" fmla="*/ 29564 w 44755"/>
                      <a:gd name="connsiteY66" fmla="*/ 10376 h 52749"/>
                      <a:gd name="connsiteX67" fmla="*/ 29188 w 44755"/>
                      <a:gd name="connsiteY67" fmla="*/ 11171 h 52749"/>
                      <a:gd name="connsiteX68" fmla="*/ 27933 w 44755"/>
                      <a:gd name="connsiteY68" fmla="*/ 12426 h 52749"/>
                      <a:gd name="connsiteX69" fmla="*/ 26553 w 44755"/>
                      <a:gd name="connsiteY69" fmla="*/ 13472 h 52749"/>
                      <a:gd name="connsiteX70" fmla="*/ 25968 w 44755"/>
                      <a:gd name="connsiteY70" fmla="*/ 14895 h 52749"/>
                      <a:gd name="connsiteX71" fmla="*/ 24630 w 44755"/>
                      <a:gd name="connsiteY71" fmla="*/ 15900 h 52749"/>
                      <a:gd name="connsiteX72" fmla="*/ 23961 w 44755"/>
                      <a:gd name="connsiteY72" fmla="*/ 16360 h 52749"/>
                      <a:gd name="connsiteX73" fmla="*/ 22079 w 44755"/>
                      <a:gd name="connsiteY73" fmla="*/ 19750 h 52749"/>
                      <a:gd name="connsiteX74" fmla="*/ 20365 w 44755"/>
                      <a:gd name="connsiteY74" fmla="*/ 21549 h 52749"/>
                      <a:gd name="connsiteX75" fmla="*/ 19278 w 44755"/>
                      <a:gd name="connsiteY75" fmla="*/ 23265 h 52749"/>
                      <a:gd name="connsiteX76" fmla="*/ 18190 w 44755"/>
                      <a:gd name="connsiteY76" fmla="*/ 24981 h 52749"/>
                      <a:gd name="connsiteX77" fmla="*/ 17145 w 44755"/>
                      <a:gd name="connsiteY77" fmla="*/ 25274 h 52749"/>
                      <a:gd name="connsiteX78" fmla="*/ 16852 w 44755"/>
                      <a:gd name="connsiteY78" fmla="*/ 26278 h 52749"/>
                      <a:gd name="connsiteX79" fmla="*/ 16476 w 44755"/>
                      <a:gd name="connsiteY79" fmla="*/ 27073 h 52749"/>
                      <a:gd name="connsiteX80" fmla="*/ 15221 w 44755"/>
                      <a:gd name="connsiteY80" fmla="*/ 28329 h 52749"/>
                      <a:gd name="connsiteX81" fmla="*/ 13883 w 44755"/>
                      <a:gd name="connsiteY81" fmla="*/ 29333 h 52749"/>
                      <a:gd name="connsiteX82" fmla="*/ 13423 w 44755"/>
                      <a:gd name="connsiteY82" fmla="*/ 30505 h 52749"/>
                      <a:gd name="connsiteX83" fmla="*/ 12294 w 44755"/>
                      <a:gd name="connsiteY83" fmla="*/ 30965 h 52749"/>
                      <a:gd name="connsiteX84" fmla="*/ 10413 w 44755"/>
                      <a:gd name="connsiteY84" fmla="*/ 34313 h 52749"/>
                      <a:gd name="connsiteX85" fmla="*/ 8698 w 44755"/>
                      <a:gd name="connsiteY85" fmla="*/ 36154 h 52749"/>
                      <a:gd name="connsiteX86" fmla="*/ 7611 w 44755"/>
                      <a:gd name="connsiteY86" fmla="*/ 37870 h 52749"/>
                      <a:gd name="connsiteX87" fmla="*/ 6524 w 44755"/>
                      <a:gd name="connsiteY87" fmla="*/ 39586 h 52749"/>
                      <a:gd name="connsiteX88" fmla="*/ 5479 w 44755"/>
                      <a:gd name="connsiteY88" fmla="*/ 39837 h 52749"/>
                      <a:gd name="connsiteX89" fmla="*/ 5186 w 44755"/>
                      <a:gd name="connsiteY89" fmla="*/ 40883 h 52749"/>
                      <a:gd name="connsiteX90" fmla="*/ 4809 w 44755"/>
                      <a:gd name="connsiteY90" fmla="*/ 41678 h 52749"/>
                      <a:gd name="connsiteX91" fmla="*/ 3555 w 44755"/>
                      <a:gd name="connsiteY91" fmla="*/ 42934 h 52749"/>
                      <a:gd name="connsiteX92" fmla="*/ 2175 w 44755"/>
                      <a:gd name="connsiteY92" fmla="*/ 43938 h 52749"/>
                      <a:gd name="connsiteX93" fmla="*/ 1590 w 44755"/>
                      <a:gd name="connsiteY93" fmla="*/ 45403 h 52749"/>
                      <a:gd name="connsiteX94" fmla="*/ 126 w 44755"/>
                      <a:gd name="connsiteY94" fmla="*/ 46575 h 52749"/>
                      <a:gd name="connsiteX95" fmla="*/ 1088 w 44755"/>
                      <a:gd name="connsiteY95" fmla="*/ 48416 h 52749"/>
                      <a:gd name="connsiteX96" fmla="*/ 2760 w 44755"/>
                      <a:gd name="connsiteY96" fmla="*/ 50048 h 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755" h="52749">
                        <a:moveTo>
                          <a:pt x="5897" y="51513"/>
                        </a:moveTo>
                        <a:cubicBezTo>
                          <a:pt x="6733" y="52140"/>
                          <a:pt x="8322" y="52894"/>
                          <a:pt x="8447" y="52726"/>
                        </a:cubicBezTo>
                        <a:cubicBezTo>
                          <a:pt x="8573" y="52559"/>
                          <a:pt x="8949" y="52392"/>
                          <a:pt x="9200" y="52099"/>
                        </a:cubicBezTo>
                        <a:cubicBezTo>
                          <a:pt x="9451" y="51806"/>
                          <a:pt x="9200" y="51680"/>
                          <a:pt x="9200" y="51345"/>
                        </a:cubicBezTo>
                        <a:cubicBezTo>
                          <a:pt x="9200" y="51011"/>
                          <a:pt x="9200" y="50969"/>
                          <a:pt x="9200" y="50801"/>
                        </a:cubicBezTo>
                        <a:cubicBezTo>
                          <a:pt x="9438" y="50559"/>
                          <a:pt x="9744" y="50400"/>
                          <a:pt x="10078" y="50341"/>
                        </a:cubicBezTo>
                        <a:cubicBezTo>
                          <a:pt x="10333" y="50282"/>
                          <a:pt x="10555" y="50136"/>
                          <a:pt x="10705" y="49922"/>
                        </a:cubicBezTo>
                        <a:cubicBezTo>
                          <a:pt x="10705" y="49713"/>
                          <a:pt x="10705" y="49337"/>
                          <a:pt x="11165" y="49002"/>
                        </a:cubicBezTo>
                        <a:cubicBezTo>
                          <a:pt x="11625" y="48667"/>
                          <a:pt x="11165" y="48374"/>
                          <a:pt x="11165" y="48249"/>
                        </a:cubicBezTo>
                        <a:cubicBezTo>
                          <a:pt x="11425" y="47972"/>
                          <a:pt x="11759" y="47784"/>
                          <a:pt x="12127" y="47704"/>
                        </a:cubicBezTo>
                        <a:cubicBezTo>
                          <a:pt x="12395" y="47608"/>
                          <a:pt x="12629" y="47432"/>
                          <a:pt x="12796" y="47202"/>
                        </a:cubicBezTo>
                        <a:cubicBezTo>
                          <a:pt x="13089" y="46826"/>
                          <a:pt x="13131" y="46407"/>
                          <a:pt x="13423" y="46072"/>
                        </a:cubicBezTo>
                        <a:lnTo>
                          <a:pt x="14385" y="44859"/>
                        </a:lnTo>
                        <a:cubicBezTo>
                          <a:pt x="14636" y="44231"/>
                          <a:pt x="14385" y="44315"/>
                          <a:pt x="13967" y="43352"/>
                        </a:cubicBezTo>
                        <a:cubicBezTo>
                          <a:pt x="13967" y="43352"/>
                          <a:pt x="13967" y="43143"/>
                          <a:pt x="13967" y="43101"/>
                        </a:cubicBezTo>
                        <a:cubicBezTo>
                          <a:pt x="13967" y="43059"/>
                          <a:pt x="15765" y="43101"/>
                          <a:pt x="16392" y="42473"/>
                        </a:cubicBezTo>
                        <a:cubicBezTo>
                          <a:pt x="17020" y="41846"/>
                          <a:pt x="16392" y="41511"/>
                          <a:pt x="16392" y="41302"/>
                        </a:cubicBezTo>
                        <a:cubicBezTo>
                          <a:pt x="17270" y="40214"/>
                          <a:pt x="17981" y="40297"/>
                          <a:pt x="18734" y="39377"/>
                        </a:cubicBezTo>
                        <a:cubicBezTo>
                          <a:pt x="18981" y="38967"/>
                          <a:pt x="19177" y="38531"/>
                          <a:pt x="19319" y="38079"/>
                        </a:cubicBezTo>
                        <a:cubicBezTo>
                          <a:pt x="19528" y="38079"/>
                          <a:pt x="19696" y="38079"/>
                          <a:pt x="19738" y="38079"/>
                        </a:cubicBezTo>
                        <a:cubicBezTo>
                          <a:pt x="19779" y="38079"/>
                          <a:pt x="20281" y="37745"/>
                          <a:pt x="20490" y="37452"/>
                        </a:cubicBezTo>
                        <a:cubicBezTo>
                          <a:pt x="20699" y="37159"/>
                          <a:pt x="20490" y="37117"/>
                          <a:pt x="20490" y="36866"/>
                        </a:cubicBezTo>
                        <a:lnTo>
                          <a:pt x="20867" y="36573"/>
                        </a:lnTo>
                        <a:cubicBezTo>
                          <a:pt x="20867" y="36573"/>
                          <a:pt x="20867" y="36322"/>
                          <a:pt x="20867" y="36112"/>
                        </a:cubicBezTo>
                        <a:cubicBezTo>
                          <a:pt x="21092" y="35907"/>
                          <a:pt x="21364" y="35765"/>
                          <a:pt x="21661" y="35694"/>
                        </a:cubicBezTo>
                        <a:cubicBezTo>
                          <a:pt x="21920" y="35644"/>
                          <a:pt x="22146" y="35493"/>
                          <a:pt x="22288" y="35275"/>
                        </a:cubicBezTo>
                        <a:cubicBezTo>
                          <a:pt x="22288" y="35275"/>
                          <a:pt x="22497" y="34690"/>
                          <a:pt x="22748" y="34355"/>
                        </a:cubicBezTo>
                        <a:cubicBezTo>
                          <a:pt x="22999" y="34020"/>
                          <a:pt x="22748" y="33727"/>
                          <a:pt x="22748" y="33602"/>
                        </a:cubicBezTo>
                        <a:cubicBezTo>
                          <a:pt x="23008" y="33325"/>
                          <a:pt x="23342" y="33137"/>
                          <a:pt x="23710" y="33058"/>
                        </a:cubicBezTo>
                        <a:cubicBezTo>
                          <a:pt x="23982" y="32970"/>
                          <a:pt x="24220" y="32794"/>
                          <a:pt x="24379" y="32555"/>
                        </a:cubicBezTo>
                        <a:cubicBezTo>
                          <a:pt x="24672" y="32179"/>
                          <a:pt x="24755" y="31760"/>
                          <a:pt x="25006" y="31425"/>
                        </a:cubicBezTo>
                        <a:lnTo>
                          <a:pt x="25968" y="30212"/>
                        </a:lnTo>
                        <a:cubicBezTo>
                          <a:pt x="26219" y="29584"/>
                          <a:pt x="25968" y="29668"/>
                          <a:pt x="25550" y="28705"/>
                        </a:cubicBezTo>
                        <a:cubicBezTo>
                          <a:pt x="25550" y="28705"/>
                          <a:pt x="25550" y="28496"/>
                          <a:pt x="25550" y="28454"/>
                        </a:cubicBezTo>
                        <a:cubicBezTo>
                          <a:pt x="25550" y="28412"/>
                          <a:pt x="27348" y="28454"/>
                          <a:pt x="27975" y="27826"/>
                        </a:cubicBezTo>
                        <a:cubicBezTo>
                          <a:pt x="28603" y="27199"/>
                          <a:pt x="27975" y="26864"/>
                          <a:pt x="27975" y="26655"/>
                        </a:cubicBezTo>
                        <a:cubicBezTo>
                          <a:pt x="28853" y="25567"/>
                          <a:pt x="29564" y="25650"/>
                          <a:pt x="30317" y="24730"/>
                        </a:cubicBezTo>
                        <a:cubicBezTo>
                          <a:pt x="31070" y="23809"/>
                          <a:pt x="30735" y="23558"/>
                          <a:pt x="31111" y="23098"/>
                        </a:cubicBezTo>
                        <a:cubicBezTo>
                          <a:pt x="31438" y="22746"/>
                          <a:pt x="31818" y="22449"/>
                          <a:pt x="32240" y="22219"/>
                        </a:cubicBezTo>
                        <a:lnTo>
                          <a:pt x="32240" y="22219"/>
                        </a:lnTo>
                        <a:cubicBezTo>
                          <a:pt x="32240" y="22219"/>
                          <a:pt x="32784" y="21884"/>
                          <a:pt x="32993" y="21591"/>
                        </a:cubicBezTo>
                        <a:cubicBezTo>
                          <a:pt x="33202" y="21298"/>
                          <a:pt x="32993" y="21173"/>
                          <a:pt x="32993" y="20838"/>
                        </a:cubicBezTo>
                        <a:cubicBezTo>
                          <a:pt x="32993" y="20503"/>
                          <a:pt x="32993" y="20461"/>
                          <a:pt x="32993" y="20294"/>
                        </a:cubicBezTo>
                        <a:cubicBezTo>
                          <a:pt x="33240" y="20068"/>
                          <a:pt x="33545" y="19909"/>
                          <a:pt x="33871" y="19833"/>
                        </a:cubicBezTo>
                        <a:cubicBezTo>
                          <a:pt x="34131" y="19783"/>
                          <a:pt x="34356" y="19633"/>
                          <a:pt x="34499" y="19415"/>
                        </a:cubicBezTo>
                        <a:cubicBezTo>
                          <a:pt x="34499" y="19206"/>
                          <a:pt x="34708" y="18829"/>
                          <a:pt x="34958" y="18536"/>
                        </a:cubicBezTo>
                        <a:cubicBezTo>
                          <a:pt x="35209" y="18243"/>
                          <a:pt x="34958" y="17867"/>
                          <a:pt x="34958" y="17741"/>
                        </a:cubicBezTo>
                        <a:cubicBezTo>
                          <a:pt x="34958" y="17615"/>
                          <a:pt x="35544" y="17364"/>
                          <a:pt x="35920" y="17197"/>
                        </a:cubicBezTo>
                        <a:cubicBezTo>
                          <a:pt x="36196" y="17109"/>
                          <a:pt x="36430" y="16933"/>
                          <a:pt x="36589" y="16695"/>
                        </a:cubicBezTo>
                        <a:cubicBezTo>
                          <a:pt x="36882" y="16360"/>
                          <a:pt x="36966" y="15900"/>
                          <a:pt x="37217" y="15565"/>
                        </a:cubicBezTo>
                        <a:lnTo>
                          <a:pt x="38178" y="14351"/>
                        </a:lnTo>
                        <a:cubicBezTo>
                          <a:pt x="38429" y="13724"/>
                          <a:pt x="38178" y="13807"/>
                          <a:pt x="37760" y="12845"/>
                        </a:cubicBezTo>
                        <a:cubicBezTo>
                          <a:pt x="37760" y="12845"/>
                          <a:pt x="37760" y="12845"/>
                          <a:pt x="37760" y="12845"/>
                        </a:cubicBezTo>
                        <a:cubicBezTo>
                          <a:pt x="37760" y="12845"/>
                          <a:pt x="39558" y="12845"/>
                          <a:pt x="40185" y="12175"/>
                        </a:cubicBezTo>
                        <a:cubicBezTo>
                          <a:pt x="40813" y="11506"/>
                          <a:pt x="40185" y="11213"/>
                          <a:pt x="40185" y="11003"/>
                        </a:cubicBezTo>
                        <a:cubicBezTo>
                          <a:pt x="41063" y="9915"/>
                          <a:pt x="41774" y="9999"/>
                          <a:pt x="42527" y="9078"/>
                        </a:cubicBezTo>
                        <a:cubicBezTo>
                          <a:pt x="43280" y="8158"/>
                          <a:pt x="42945" y="7907"/>
                          <a:pt x="43322" y="7446"/>
                        </a:cubicBezTo>
                        <a:cubicBezTo>
                          <a:pt x="43698" y="6986"/>
                          <a:pt x="44576" y="6526"/>
                          <a:pt x="44743" y="6316"/>
                        </a:cubicBezTo>
                        <a:cubicBezTo>
                          <a:pt x="44911" y="6107"/>
                          <a:pt x="43280" y="4057"/>
                          <a:pt x="41482" y="2592"/>
                        </a:cubicBezTo>
                        <a:cubicBezTo>
                          <a:pt x="40332" y="1659"/>
                          <a:pt x="39115" y="805"/>
                          <a:pt x="37844" y="39"/>
                        </a:cubicBezTo>
                        <a:cubicBezTo>
                          <a:pt x="37405" y="-82"/>
                          <a:pt x="36936" y="85"/>
                          <a:pt x="36673" y="458"/>
                        </a:cubicBezTo>
                        <a:cubicBezTo>
                          <a:pt x="35878" y="1504"/>
                          <a:pt x="35544" y="2885"/>
                          <a:pt x="34791" y="3847"/>
                        </a:cubicBezTo>
                        <a:cubicBezTo>
                          <a:pt x="34540" y="4182"/>
                          <a:pt x="34080" y="4433"/>
                          <a:pt x="33077" y="5647"/>
                        </a:cubicBezTo>
                        <a:cubicBezTo>
                          <a:pt x="32700" y="6149"/>
                          <a:pt x="32408" y="6819"/>
                          <a:pt x="31990" y="7363"/>
                        </a:cubicBezTo>
                        <a:cubicBezTo>
                          <a:pt x="31559" y="7890"/>
                          <a:pt x="31195" y="8463"/>
                          <a:pt x="30902" y="9078"/>
                        </a:cubicBezTo>
                        <a:cubicBezTo>
                          <a:pt x="30902" y="9078"/>
                          <a:pt x="30066" y="9078"/>
                          <a:pt x="29857" y="9371"/>
                        </a:cubicBezTo>
                        <a:cubicBezTo>
                          <a:pt x="29648" y="9664"/>
                          <a:pt x="29857" y="9999"/>
                          <a:pt x="29564" y="10376"/>
                        </a:cubicBezTo>
                        <a:cubicBezTo>
                          <a:pt x="29272" y="10752"/>
                          <a:pt x="29355" y="11003"/>
                          <a:pt x="29188" y="11171"/>
                        </a:cubicBezTo>
                        <a:cubicBezTo>
                          <a:pt x="29021" y="11338"/>
                          <a:pt x="28352" y="11882"/>
                          <a:pt x="27933" y="12426"/>
                        </a:cubicBezTo>
                        <a:cubicBezTo>
                          <a:pt x="27515" y="12970"/>
                          <a:pt x="26721" y="13263"/>
                          <a:pt x="26553" y="13472"/>
                        </a:cubicBezTo>
                        <a:cubicBezTo>
                          <a:pt x="26386" y="13682"/>
                          <a:pt x="26261" y="14519"/>
                          <a:pt x="25968" y="14895"/>
                        </a:cubicBezTo>
                        <a:cubicBezTo>
                          <a:pt x="25675" y="15272"/>
                          <a:pt x="25048" y="15523"/>
                          <a:pt x="24630" y="15900"/>
                        </a:cubicBezTo>
                        <a:cubicBezTo>
                          <a:pt x="24371" y="15988"/>
                          <a:pt x="24137" y="16147"/>
                          <a:pt x="23961" y="16360"/>
                        </a:cubicBezTo>
                        <a:cubicBezTo>
                          <a:pt x="23166" y="17406"/>
                          <a:pt x="22832" y="18787"/>
                          <a:pt x="22079" y="19750"/>
                        </a:cubicBezTo>
                        <a:cubicBezTo>
                          <a:pt x="21828" y="20085"/>
                          <a:pt x="21368" y="20336"/>
                          <a:pt x="20365" y="21549"/>
                        </a:cubicBezTo>
                        <a:cubicBezTo>
                          <a:pt x="19989" y="22051"/>
                          <a:pt x="19696" y="22721"/>
                          <a:pt x="19278" y="23265"/>
                        </a:cubicBezTo>
                        <a:cubicBezTo>
                          <a:pt x="18847" y="23792"/>
                          <a:pt x="18483" y="24366"/>
                          <a:pt x="18190" y="24981"/>
                        </a:cubicBezTo>
                        <a:cubicBezTo>
                          <a:pt x="18190" y="24981"/>
                          <a:pt x="17354" y="24981"/>
                          <a:pt x="17145" y="25274"/>
                        </a:cubicBezTo>
                        <a:cubicBezTo>
                          <a:pt x="16936" y="25567"/>
                          <a:pt x="17145" y="25860"/>
                          <a:pt x="16852" y="26278"/>
                        </a:cubicBezTo>
                        <a:cubicBezTo>
                          <a:pt x="16560" y="26697"/>
                          <a:pt x="16643" y="26906"/>
                          <a:pt x="16476" y="27073"/>
                        </a:cubicBezTo>
                        <a:cubicBezTo>
                          <a:pt x="16309" y="27241"/>
                          <a:pt x="15640" y="27785"/>
                          <a:pt x="15221" y="28329"/>
                        </a:cubicBezTo>
                        <a:cubicBezTo>
                          <a:pt x="14803" y="28697"/>
                          <a:pt x="14356" y="29032"/>
                          <a:pt x="13883" y="29333"/>
                        </a:cubicBezTo>
                        <a:cubicBezTo>
                          <a:pt x="13687" y="29705"/>
                          <a:pt x="13532" y="30099"/>
                          <a:pt x="13423" y="30505"/>
                        </a:cubicBezTo>
                        <a:cubicBezTo>
                          <a:pt x="12989" y="30425"/>
                          <a:pt x="12549" y="30605"/>
                          <a:pt x="12294" y="30965"/>
                        </a:cubicBezTo>
                        <a:cubicBezTo>
                          <a:pt x="11500" y="31969"/>
                          <a:pt x="11165" y="33392"/>
                          <a:pt x="10413" y="34313"/>
                        </a:cubicBezTo>
                        <a:cubicBezTo>
                          <a:pt x="9811" y="34895"/>
                          <a:pt x="9238" y="35510"/>
                          <a:pt x="8698" y="36154"/>
                        </a:cubicBezTo>
                        <a:cubicBezTo>
                          <a:pt x="8322" y="36656"/>
                          <a:pt x="8029" y="37326"/>
                          <a:pt x="7611" y="37870"/>
                        </a:cubicBezTo>
                        <a:cubicBezTo>
                          <a:pt x="7180" y="38397"/>
                          <a:pt x="6817" y="38971"/>
                          <a:pt x="6524" y="39586"/>
                        </a:cubicBezTo>
                        <a:cubicBezTo>
                          <a:pt x="6524" y="39586"/>
                          <a:pt x="5688" y="39586"/>
                          <a:pt x="5479" y="39837"/>
                        </a:cubicBezTo>
                        <a:cubicBezTo>
                          <a:pt x="5269" y="40088"/>
                          <a:pt x="5479" y="40465"/>
                          <a:pt x="5186" y="40883"/>
                        </a:cubicBezTo>
                        <a:cubicBezTo>
                          <a:pt x="4893" y="41302"/>
                          <a:pt x="4977" y="41469"/>
                          <a:pt x="4809" y="41678"/>
                        </a:cubicBezTo>
                        <a:cubicBezTo>
                          <a:pt x="4642" y="41888"/>
                          <a:pt x="3973" y="42390"/>
                          <a:pt x="3555" y="42934"/>
                        </a:cubicBezTo>
                        <a:cubicBezTo>
                          <a:pt x="3128" y="43315"/>
                          <a:pt x="2669" y="43649"/>
                          <a:pt x="2175" y="43938"/>
                        </a:cubicBezTo>
                        <a:cubicBezTo>
                          <a:pt x="1882" y="44357"/>
                          <a:pt x="1882" y="44984"/>
                          <a:pt x="1590" y="45403"/>
                        </a:cubicBezTo>
                        <a:cubicBezTo>
                          <a:pt x="1297" y="45821"/>
                          <a:pt x="461" y="46114"/>
                          <a:pt x="126" y="46575"/>
                        </a:cubicBezTo>
                        <a:cubicBezTo>
                          <a:pt x="-208" y="47035"/>
                          <a:pt x="126" y="47119"/>
                          <a:pt x="1088" y="48416"/>
                        </a:cubicBezTo>
                        <a:cubicBezTo>
                          <a:pt x="1560" y="49039"/>
                          <a:pt x="2125" y="49588"/>
                          <a:pt x="2760" y="50048"/>
                        </a:cubicBezTo>
                        <a:close/>
                      </a:path>
                    </a:pathLst>
                  </a:custGeom>
                  <a:solidFill>
                    <a:schemeClr val="bg1"/>
                  </a:solidFill>
                  <a:ln w="3805" cap="flat">
                    <a:noFill/>
                    <a:prstDash val="solid"/>
                    <a:miter/>
                  </a:ln>
                </p:spPr>
                <p:txBody>
                  <a:bodyPr wrap="none" rtlCol="0" anchor="ctr"/>
                  <a:lstStyle/>
                  <a:p>
                    <a:endParaRPr lang="en-CA"/>
                  </a:p>
                </p:txBody>
              </p:sp>
            </p:grpSp>
            <p:grpSp>
              <p:nvGrpSpPr>
                <p:cNvPr id="389" name="Graphic 207">
                  <a:extLst>
                    <a:ext uri="{FF2B5EF4-FFF2-40B4-BE49-F238E27FC236}">
                      <a16:creationId xmlns:a16="http://schemas.microsoft.com/office/drawing/2014/main" id="{94502E70-333D-FA45-888E-44FF02C143A5}"/>
                    </a:ext>
                  </a:extLst>
                </p:cNvPr>
                <p:cNvGrpSpPr/>
                <p:nvPr/>
              </p:nvGrpSpPr>
              <p:grpSpPr>
                <a:xfrm>
                  <a:off x="5437409" y="3304694"/>
                  <a:ext cx="48749" cy="44148"/>
                  <a:chOff x="5437409" y="3304694"/>
                  <a:chExt cx="48749" cy="44148"/>
                </a:xfrm>
                <a:solidFill>
                  <a:srgbClr val="FFFFFF"/>
                </a:solidFill>
              </p:grpSpPr>
              <p:sp>
                <p:nvSpPr>
                  <p:cNvPr id="390" name="Freeform 389">
                    <a:extLst>
                      <a:ext uri="{FF2B5EF4-FFF2-40B4-BE49-F238E27FC236}">
                        <a16:creationId xmlns:a16="http://schemas.microsoft.com/office/drawing/2014/main" id="{658CFFCC-EC59-2F45-B038-04DF93D54C12}"/>
                      </a:ext>
                    </a:extLst>
                  </p:cNvPr>
                  <p:cNvSpPr/>
                  <p:nvPr/>
                </p:nvSpPr>
                <p:spPr>
                  <a:xfrm>
                    <a:off x="5440602" y="3306430"/>
                    <a:ext cx="38219" cy="38291"/>
                  </a:xfrm>
                  <a:custGeom>
                    <a:avLst/>
                    <a:gdLst>
                      <a:gd name="connsiteX0" fmla="*/ 0 w 38219"/>
                      <a:gd name="connsiteY0" fmla="*/ 0 h 38291"/>
                      <a:gd name="connsiteX1" fmla="*/ 38219 w 38219"/>
                      <a:gd name="connsiteY1" fmla="*/ 38291 h 38291"/>
                    </a:gdLst>
                    <a:ahLst/>
                    <a:cxnLst>
                      <a:cxn ang="0">
                        <a:pos x="connsiteX0" y="connsiteY0"/>
                      </a:cxn>
                      <a:cxn ang="0">
                        <a:pos x="connsiteX1" y="connsiteY1"/>
                      </a:cxn>
                    </a:cxnLst>
                    <a:rect l="l" t="t" r="r" b="b"/>
                    <a:pathLst>
                      <a:path w="38219" h="38291">
                        <a:moveTo>
                          <a:pt x="0" y="0"/>
                        </a:moveTo>
                        <a:lnTo>
                          <a:pt x="38219" y="38291"/>
                        </a:lnTo>
                      </a:path>
                    </a:pathLst>
                  </a:custGeom>
                  <a:ln w="3805" cap="flat">
                    <a:noFill/>
                    <a:prstDash val="solid"/>
                    <a:miter/>
                  </a:ln>
                </p:spPr>
                <p:txBody>
                  <a:bodyPr wrap="none" rtlCol="0" anchor="ctr"/>
                  <a:lstStyle/>
                  <a:p>
                    <a:endParaRPr lang="en-CA"/>
                  </a:p>
                </p:txBody>
              </p:sp>
              <p:sp>
                <p:nvSpPr>
                  <p:cNvPr id="391" name="Freeform 390">
                    <a:extLst>
                      <a:ext uri="{FF2B5EF4-FFF2-40B4-BE49-F238E27FC236}">
                        <a16:creationId xmlns:a16="http://schemas.microsoft.com/office/drawing/2014/main" id="{7C821533-DBF8-7A4C-8C33-BB720EEA34E9}"/>
                      </a:ext>
                    </a:extLst>
                  </p:cNvPr>
                  <p:cNvSpPr/>
                  <p:nvPr/>
                </p:nvSpPr>
                <p:spPr>
                  <a:xfrm>
                    <a:off x="5437409" y="3304694"/>
                    <a:ext cx="44423" cy="44148"/>
                  </a:xfrm>
                  <a:custGeom>
                    <a:avLst/>
                    <a:gdLst>
                      <a:gd name="connsiteX0" fmla="*/ 42918 w 44423"/>
                      <a:gd name="connsiteY0" fmla="*/ 38604 h 44148"/>
                      <a:gd name="connsiteX1" fmla="*/ 44423 w 44423"/>
                      <a:gd name="connsiteY1" fmla="*/ 36260 h 44148"/>
                      <a:gd name="connsiteX2" fmla="*/ 43963 w 44423"/>
                      <a:gd name="connsiteY2" fmla="*/ 35507 h 44148"/>
                      <a:gd name="connsiteX3" fmla="*/ 43294 w 44423"/>
                      <a:gd name="connsiteY3" fmla="*/ 35507 h 44148"/>
                      <a:gd name="connsiteX4" fmla="*/ 42792 w 44423"/>
                      <a:gd name="connsiteY4" fmla="*/ 35298 h 44148"/>
                      <a:gd name="connsiteX5" fmla="*/ 42541 w 44423"/>
                      <a:gd name="connsiteY5" fmla="*/ 34419 h 44148"/>
                      <a:gd name="connsiteX6" fmla="*/ 42249 w 44423"/>
                      <a:gd name="connsiteY6" fmla="*/ 33833 h 44148"/>
                      <a:gd name="connsiteX7" fmla="*/ 41454 w 44423"/>
                      <a:gd name="connsiteY7" fmla="*/ 33373 h 44148"/>
                      <a:gd name="connsiteX8" fmla="*/ 40743 w 44423"/>
                      <a:gd name="connsiteY8" fmla="*/ 33373 h 44148"/>
                      <a:gd name="connsiteX9" fmla="*/ 40409 w 44423"/>
                      <a:gd name="connsiteY9" fmla="*/ 32410 h 44148"/>
                      <a:gd name="connsiteX10" fmla="*/ 40074 w 44423"/>
                      <a:gd name="connsiteY10" fmla="*/ 31782 h 44148"/>
                      <a:gd name="connsiteX11" fmla="*/ 39112 w 44423"/>
                      <a:gd name="connsiteY11" fmla="*/ 31113 h 44148"/>
                      <a:gd name="connsiteX12" fmla="*/ 38151 w 44423"/>
                      <a:gd name="connsiteY12" fmla="*/ 30150 h 44148"/>
                      <a:gd name="connsiteX13" fmla="*/ 36687 w 44423"/>
                      <a:gd name="connsiteY13" fmla="*/ 30485 h 44148"/>
                      <a:gd name="connsiteX14" fmla="*/ 36436 w 44423"/>
                      <a:gd name="connsiteY14" fmla="*/ 30485 h 44148"/>
                      <a:gd name="connsiteX15" fmla="*/ 36227 w 44423"/>
                      <a:gd name="connsiteY15" fmla="*/ 28184 h 44148"/>
                      <a:gd name="connsiteX16" fmla="*/ 35182 w 44423"/>
                      <a:gd name="connsiteY16" fmla="*/ 28184 h 44148"/>
                      <a:gd name="connsiteX17" fmla="*/ 33760 w 44423"/>
                      <a:gd name="connsiteY17" fmla="*/ 25840 h 44148"/>
                      <a:gd name="connsiteX18" fmla="*/ 32631 w 44423"/>
                      <a:gd name="connsiteY18" fmla="*/ 25254 h 44148"/>
                      <a:gd name="connsiteX19" fmla="*/ 32631 w 44423"/>
                      <a:gd name="connsiteY19" fmla="*/ 24878 h 44148"/>
                      <a:gd name="connsiteX20" fmla="*/ 32171 w 44423"/>
                      <a:gd name="connsiteY20" fmla="*/ 24124 h 44148"/>
                      <a:gd name="connsiteX21" fmla="*/ 31627 w 44423"/>
                      <a:gd name="connsiteY21" fmla="*/ 24124 h 44148"/>
                      <a:gd name="connsiteX22" fmla="*/ 31418 w 44423"/>
                      <a:gd name="connsiteY22" fmla="*/ 23706 h 44148"/>
                      <a:gd name="connsiteX23" fmla="*/ 30958 w 44423"/>
                      <a:gd name="connsiteY23" fmla="*/ 23706 h 44148"/>
                      <a:gd name="connsiteX24" fmla="*/ 30749 w 44423"/>
                      <a:gd name="connsiteY24" fmla="*/ 22911 h 44148"/>
                      <a:gd name="connsiteX25" fmla="*/ 30457 w 44423"/>
                      <a:gd name="connsiteY25" fmla="*/ 22325 h 44148"/>
                      <a:gd name="connsiteX26" fmla="*/ 29662 w 44423"/>
                      <a:gd name="connsiteY26" fmla="*/ 21864 h 44148"/>
                      <a:gd name="connsiteX27" fmla="*/ 28951 w 44423"/>
                      <a:gd name="connsiteY27" fmla="*/ 21864 h 44148"/>
                      <a:gd name="connsiteX28" fmla="*/ 28617 w 44423"/>
                      <a:gd name="connsiteY28" fmla="*/ 20902 h 44148"/>
                      <a:gd name="connsiteX29" fmla="*/ 28282 w 44423"/>
                      <a:gd name="connsiteY29" fmla="*/ 20274 h 44148"/>
                      <a:gd name="connsiteX30" fmla="*/ 27320 w 44423"/>
                      <a:gd name="connsiteY30" fmla="*/ 19605 h 44148"/>
                      <a:gd name="connsiteX31" fmla="*/ 26359 w 44423"/>
                      <a:gd name="connsiteY31" fmla="*/ 18642 h 44148"/>
                      <a:gd name="connsiteX32" fmla="*/ 24895 w 44423"/>
                      <a:gd name="connsiteY32" fmla="*/ 18977 h 44148"/>
                      <a:gd name="connsiteX33" fmla="*/ 24644 w 44423"/>
                      <a:gd name="connsiteY33" fmla="*/ 18977 h 44148"/>
                      <a:gd name="connsiteX34" fmla="*/ 24435 w 44423"/>
                      <a:gd name="connsiteY34" fmla="*/ 16675 h 44148"/>
                      <a:gd name="connsiteX35" fmla="*/ 23390 w 44423"/>
                      <a:gd name="connsiteY35" fmla="*/ 16675 h 44148"/>
                      <a:gd name="connsiteX36" fmla="*/ 21968 w 44423"/>
                      <a:gd name="connsiteY36" fmla="*/ 14332 h 44148"/>
                      <a:gd name="connsiteX37" fmla="*/ 20546 w 44423"/>
                      <a:gd name="connsiteY37" fmla="*/ 13537 h 44148"/>
                      <a:gd name="connsiteX38" fmla="*/ 19919 w 44423"/>
                      <a:gd name="connsiteY38" fmla="*/ 12449 h 44148"/>
                      <a:gd name="connsiteX39" fmla="*/ 19919 w 44423"/>
                      <a:gd name="connsiteY39" fmla="*/ 12449 h 44148"/>
                      <a:gd name="connsiteX40" fmla="*/ 19501 w 44423"/>
                      <a:gd name="connsiteY40" fmla="*/ 11695 h 44148"/>
                      <a:gd name="connsiteX41" fmla="*/ 18790 w 44423"/>
                      <a:gd name="connsiteY41" fmla="*/ 11695 h 44148"/>
                      <a:gd name="connsiteX42" fmla="*/ 18288 w 44423"/>
                      <a:gd name="connsiteY42" fmla="*/ 11695 h 44148"/>
                      <a:gd name="connsiteX43" fmla="*/ 18037 w 44423"/>
                      <a:gd name="connsiteY43" fmla="*/ 10816 h 44148"/>
                      <a:gd name="connsiteX44" fmla="*/ 17745 w 44423"/>
                      <a:gd name="connsiteY44" fmla="*/ 10231 h 44148"/>
                      <a:gd name="connsiteX45" fmla="*/ 16950 w 44423"/>
                      <a:gd name="connsiteY45" fmla="*/ 9770 h 44148"/>
                      <a:gd name="connsiteX46" fmla="*/ 16239 w 44423"/>
                      <a:gd name="connsiteY46" fmla="*/ 9770 h 44148"/>
                      <a:gd name="connsiteX47" fmla="*/ 15905 w 44423"/>
                      <a:gd name="connsiteY47" fmla="*/ 8808 h 44148"/>
                      <a:gd name="connsiteX48" fmla="*/ 15570 w 44423"/>
                      <a:gd name="connsiteY48" fmla="*/ 8180 h 44148"/>
                      <a:gd name="connsiteX49" fmla="*/ 14609 w 44423"/>
                      <a:gd name="connsiteY49" fmla="*/ 7510 h 44148"/>
                      <a:gd name="connsiteX50" fmla="*/ 13647 w 44423"/>
                      <a:gd name="connsiteY50" fmla="*/ 6548 h 44148"/>
                      <a:gd name="connsiteX51" fmla="*/ 12183 w 44423"/>
                      <a:gd name="connsiteY51" fmla="*/ 6883 h 44148"/>
                      <a:gd name="connsiteX52" fmla="*/ 11932 w 44423"/>
                      <a:gd name="connsiteY52" fmla="*/ 6883 h 44148"/>
                      <a:gd name="connsiteX53" fmla="*/ 11932 w 44423"/>
                      <a:gd name="connsiteY53" fmla="*/ 4581 h 44148"/>
                      <a:gd name="connsiteX54" fmla="*/ 10887 w 44423"/>
                      <a:gd name="connsiteY54" fmla="*/ 4581 h 44148"/>
                      <a:gd name="connsiteX55" fmla="*/ 9465 w 44423"/>
                      <a:gd name="connsiteY55" fmla="*/ 2237 h 44148"/>
                      <a:gd name="connsiteX56" fmla="*/ 8085 w 44423"/>
                      <a:gd name="connsiteY56" fmla="*/ 1442 h 44148"/>
                      <a:gd name="connsiteX57" fmla="*/ 7249 w 44423"/>
                      <a:gd name="connsiteY57" fmla="*/ 20 h 44148"/>
                      <a:gd name="connsiteX58" fmla="*/ 3067 w 44423"/>
                      <a:gd name="connsiteY58" fmla="*/ 2949 h 44148"/>
                      <a:gd name="connsiteX59" fmla="*/ 99 w 44423"/>
                      <a:gd name="connsiteY59" fmla="*/ 6255 h 44148"/>
                      <a:gd name="connsiteX60" fmla="*/ 308 w 44423"/>
                      <a:gd name="connsiteY60" fmla="*/ 7385 h 44148"/>
                      <a:gd name="connsiteX61" fmla="*/ 3151 w 44423"/>
                      <a:gd name="connsiteY61" fmla="*/ 9310 h 44148"/>
                      <a:gd name="connsiteX62" fmla="*/ 4531 w 44423"/>
                      <a:gd name="connsiteY62" fmla="*/ 11026 h 44148"/>
                      <a:gd name="connsiteX63" fmla="*/ 5953 w 44423"/>
                      <a:gd name="connsiteY63" fmla="*/ 12156 h 44148"/>
                      <a:gd name="connsiteX64" fmla="*/ 7374 w 44423"/>
                      <a:gd name="connsiteY64" fmla="*/ 13244 h 44148"/>
                      <a:gd name="connsiteX65" fmla="*/ 7374 w 44423"/>
                      <a:gd name="connsiteY65" fmla="*/ 14248 h 44148"/>
                      <a:gd name="connsiteX66" fmla="*/ 8252 w 44423"/>
                      <a:gd name="connsiteY66" fmla="*/ 14541 h 44148"/>
                      <a:gd name="connsiteX67" fmla="*/ 8963 w 44423"/>
                      <a:gd name="connsiteY67" fmla="*/ 14918 h 44148"/>
                      <a:gd name="connsiteX68" fmla="*/ 9925 w 44423"/>
                      <a:gd name="connsiteY68" fmla="*/ 16173 h 44148"/>
                      <a:gd name="connsiteX69" fmla="*/ 10636 w 44423"/>
                      <a:gd name="connsiteY69" fmla="*/ 17512 h 44148"/>
                      <a:gd name="connsiteX70" fmla="*/ 11890 w 44423"/>
                      <a:gd name="connsiteY70" fmla="*/ 18140 h 44148"/>
                      <a:gd name="connsiteX71" fmla="*/ 12601 w 44423"/>
                      <a:gd name="connsiteY71" fmla="*/ 19479 h 44148"/>
                      <a:gd name="connsiteX72" fmla="*/ 12936 w 44423"/>
                      <a:gd name="connsiteY72" fmla="*/ 20107 h 44148"/>
                      <a:gd name="connsiteX73" fmla="*/ 15738 w 44423"/>
                      <a:gd name="connsiteY73" fmla="*/ 22032 h 44148"/>
                      <a:gd name="connsiteX74" fmla="*/ 17159 w 44423"/>
                      <a:gd name="connsiteY74" fmla="*/ 23748 h 44148"/>
                      <a:gd name="connsiteX75" fmla="*/ 18581 w 44423"/>
                      <a:gd name="connsiteY75" fmla="*/ 24878 h 44148"/>
                      <a:gd name="connsiteX76" fmla="*/ 20003 w 44423"/>
                      <a:gd name="connsiteY76" fmla="*/ 25966 h 44148"/>
                      <a:gd name="connsiteX77" fmla="*/ 20003 w 44423"/>
                      <a:gd name="connsiteY77" fmla="*/ 26970 h 44148"/>
                      <a:gd name="connsiteX78" fmla="*/ 20881 w 44423"/>
                      <a:gd name="connsiteY78" fmla="*/ 27263 h 44148"/>
                      <a:gd name="connsiteX79" fmla="*/ 21592 w 44423"/>
                      <a:gd name="connsiteY79" fmla="*/ 27640 h 44148"/>
                      <a:gd name="connsiteX80" fmla="*/ 22553 w 44423"/>
                      <a:gd name="connsiteY80" fmla="*/ 28895 h 44148"/>
                      <a:gd name="connsiteX81" fmla="*/ 23264 w 44423"/>
                      <a:gd name="connsiteY81" fmla="*/ 30234 h 44148"/>
                      <a:gd name="connsiteX82" fmla="*/ 24268 w 44423"/>
                      <a:gd name="connsiteY82" fmla="*/ 30694 h 44148"/>
                      <a:gd name="connsiteX83" fmla="*/ 24519 w 44423"/>
                      <a:gd name="connsiteY83" fmla="*/ 31782 h 44148"/>
                      <a:gd name="connsiteX84" fmla="*/ 27320 w 44423"/>
                      <a:gd name="connsiteY84" fmla="*/ 33708 h 44148"/>
                      <a:gd name="connsiteX85" fmla="*/ 28742 w 44423"/>
                      <a:gd name="connsiteY85" fmla="*/ 35423 h 44148"/>
                      <a:gd name="connsiteX86" fmla="*/ 30164 w 44423"/>
                      <a:gd name="connsiteY86" fmla="*/ 36553 h 44148"/>
                      <a:gd name="connsiteX87" fmla="*/ 31586 w 44423"/>
                      <a:gd name="connsiteY87" fmla="*/ 37641 h 44148"/>
                      <a:gd name="connsiteX88" fmla="*/ 31586 w 44423"/>
                      <a:gd name="connsiteY88" fmla="*/ 38646 h 44148"/>
                      <a:gd name="connsiteX89" fmla="*/ 32464 w 44423"/>
                      <a:gd name="connsiteY89" fmla="*/ 38939 h 44148"/>
                      <a:gd name="connsiteX90" fmla="*/ 33175 w 44423"/>
                      <a:gd name="connsiteY90" fmla="*/ 39315 h 44148"/>
                      <a:gd name="connsiteX91" fmla="*/ 34136 w 44423"/>
                      <a:gd name="connsiteY91" fmla="*/ 40571 h 44148"/>
                      <a:gd name="connsiteX92" fmla="*/ 34847 w 44423"/>
                      <a:gd name="connsiteY92" fmla="*/ 41910 h 44148"/>
                      <a:gd name="connsiteX93" fmla="*/ 36102 w 44423"/>
                      <a:gd name="connsiteY93" fmla="*/ 42538 h 44148"/>
                      <a:gd name="connsiteX94" fmla="*/ 36938 w 44423"/>
                      <a:gd name="connsiteY94" fmla="*/ 44002 h 44148"/>
                      <a:gd name="connsiteX95" fmla="*/ 38820 w 44423"/>
                      <a:gd name="connsiteY95" fmla="*/ 43165 h 44148"/>
                      <a:gd name="connsiteX96" fmla="*/ 40618 w 44423"/>
                      <a:gd name="connsiteY96" fmla="*/ 41659 h 4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423" h="44148">
                        <a:moveTo>
                          <a:pt x="42918" y="38604"/>
                        </a:moveTo>
                        <a:cubicBezTo>
                          <a:pt x="43578" y="37938"/>
                          <a:pt x="44093" y="37139"/>
                          <a:pt x="44423" y="36260"/>
                        </a:cubicBezTo>
                        <a:cubicBezTo>
                          <a:pt x="44306" y="35988"/>
                          <a:pt x="44151" y="35737"/>
                          <a:pt x="43963" y="35507"/>
                        </a:cubicBezTo>
                        <a:cubicBezTo>
                          <a:pt x="43963" y="35507"/>
                          <a:pt x="43587" y="35507"/>
                          <a:pt x="43294" y="35507"/>
                        </a:cubicBezTo>
                        <a:cubicBezTo>
                          <a:pt x="43102" y="35541"/>
                          <a:pt x="42905" y="35461"/>
                          <a:pt x="42792" y="35298"/>
                        </a:cubicBezTo>
                        <a:cubicBezTo>
                          <a:pt x="42617" y="35038"/>
                          <a:pt x="42529" y="34733"/>
                          <a:pt x="42541" y="34419"/>
                        </a:cubicBezTo>
                        <a:cubicBezTo>
                          <a:pt x="42520" y="34193"/>
                          <a:pt x="42416" y="33984"/>
                          <a:pt x="42249" y="33833"/>
                        </a:cubicBezTo>
                        <a:cubicBezTo>
                          <a:pt x="41977" y="33695"/>
                          <a:pt x="41709" y="33540"/>
                          <a:pt x="41454" y="33373"/>
                        </a:cubicBezTo>
                        <a:cubicBezTo>
                          <a:pt x="41454" y="33373"/>
                          <a:pt x="40869" y="33373"/>
                          <a:pt x="40743" y="33373"/>
                        </a:cubicBezTo>
                        <a:cubicBezTo>
                          <a:pt x="40543" y="33088"/>
                          <a:pt x="40430" y="32758"/>
                          <a:pt x="40409" y="32410"/>
                        </a:cubicBezTo>
                        <a:cubicBezTo>
                          <a:pt x="40359" y="32176"/>
                          <a:pt x="40242" y="31958"/>
                          <a:pt x="40074" y="31782"/>
                        </a:cubicBezTo>
                        <a:cubicBezTo>
                          <a:pt x="39781" y="31490"/>
                          <a:pt x="39405" y="31406"/>
                          <a:pt x="39112" y="31113"/>
                        </a:cubicBezTo>
                        <a:lnTo>
                          <a:pt x="38151" y="30150"/>
                        </a:lnTo>
                        <a:cubicBezTo>
                          <a:pt x="37607" y="29941"/>
                          <a:pt x="37649" y="30150"/>
                          <a:pt x="36687" y="30485"/>
                        </a:cubicBezTo>
                        <a:cubicBezTo>
                          <a:pt x="36687" y="30485"/>
                          <a:pt x="36478" y="30485"/>
                          <a:pt x="36436" y="30485"/>
                        </a:cubicBezTo>
                        <a:cubicBezTo>
                          <a:pt x="36394" y="30485"/>
                          <a:pt x="36854" y="28769"/>
                          <a:pt x="36227" y="28184"/>
                        </a:cubicBezTo>
                        <a:cubicBezTo>
                          <a:pt x="35600" y="27598"/>
                          <a:pt x="35307" y="28184"/>
                          <a:pt x="35182" y="28184"/>
                        </a:cubicBezTo>
                        <a:cubicBezTo>
                          <a:pt x="34304" y="27305"/>
                          <a:pt x="34513" y="26593"/>
                          <a:pt x="33760" y="25840"/>
                        </a:cubicBezTo>
                        <a:cubicBezTo>
                          <a:pt x="33400" y="25610"/>
                          <a:pt x="33024" y="25417"/>
                          <a:pt x="32631" y="25254"/>
                        </a:cubicBezTo>
                        <a:cubicBezTo>
                          <a:pt x="32631" y="25032"/>
                          <a:pt x="32631" y="24907"/>
                          <a:pt x="32631" y="24878"/>
                        </a:cubicBezTo>
                        <a:cubicBezTo>
                          <a:pt x="32522" y="24601"/>
                          <a:pt x="32368" y="24346"/>
                          <a:pt x="32171" y="24124"/>
                        </a:cubicBezTo>
                        <a:cubicBezTo>
                          <a:pt x="32171" y="24124"/>
                          <a:pt x="31878" y="24124"/>
                          <a:pt x="31627" y="24124"/>
                        </a:cubicBezTo>
                        <a:lnTo>
                          <a:pt x="31418" y="23706"/>
                        </a:lnTo>
                        <a:cubicBezTo>
                          <a:pt x="31418" y="23706"/>
                          <a:pt x="31209" y="23706"/>
                          <a:pt x="30958" y="23706"/>
                        </a:cubicBezTo>
                        <a:cubicBezTo>
                          <a:pt x="30820" y="23463"/>
                          <a:pt x="30749" y="23191"/>
                          <a:pt x="30749" y="22911"/>
                        </a:cubicBezTo>
                        <a:cubicBezTo>
                          <a:pt x="30728" y="22685"/>
                          <a:pt x="30624" y="22480"/>
                          <a:pt x="30457" y="22325"/>
                        </a:cubicBezTo>
                        <a:cubicBezTo>
                          <a:pt x="30248" y="22325"/>
                          <a:pt x="29913" y="22116"/>
                          <a:pt x="29662" y="21864"/>
                        </a:cubicBezTo>
                        <a:cubicBezTo>
                          <a:pt x="29411" y="21613"/>
                          <a:pt x="29077" y="21864"/>
                          <a:pt x="28951" y="21864"/>
                        </a:cubicBezTo>
                        <a:cubicBezTo>
                          <a:pt x="28759" y="21576"/>
                          <a:pt x="28642" y="21245"/>
                          <a:pt x="28617" y="20902"/>
                        </a:cubicBezTo>
                        <a:cubicBezTo>
                          <a:pt x="28575" y="20663"/>
                          <a:pt x="28458" y="20442"/>
                          <a:pt x="28282" y="20274"/>
                        </a:cubicBezTo>
                        <a:cubicBezTo>
                          <a:pt x="27989" y="19981"/>
                          <a:pt x="27613" y="19898"/>
                          <a:pt x="27320" y="19605"/>
                        </a:cubicBezTo>
                        <a:lnTo>
                          <a:pt x="26359" y="18642"/>
                        </a:lnTo>
                        <a:cubicBezTo>
                          <a:pt x="25815" y="18433"/>
                          <a:pt x="25857" y="18642"/>
                          <a:pt x="24895" y="18977"/>
                        </a:cubicBezTo>
                        <a:cubicBezTo>
                          <a:pt x="24895" y="18977"/>
                          <a:pt x="24686" y="18977"/>
                          <a:pt x="24644" y="18977"/>
                        </a:cubicBezTo>
                        <a:cubicBezTo>
                          <a:pt x="24602" y="18977"/>
                          <a:pt x="25062" y="17261"/>
                          <a:pt x="24435" y="16675"/>
                        </a:cubicBezTo>
                        <a:cubicBezTo>
                          <a:pt x="23808" y="16089"/>
                          <a:pt x="23515" y="16675"/>
                          <a:pt x="23390" y="16675"/>
                        </a:cubicBezTo>
                        <a:cubicBezTo>
                          <a:pt x="22512" y="15796"/>
                          <a:pt x="22721" y="15085"/>
                          <a:pt x="21968" y="14332"/>
                        </a:cubicBezTo>
                        <a:cubicBezTo>
                          <a:pt x="21215" y="13578"/>
                          <a:pt x="20923" y="13913"/>
                          <a:pt x="20546" y="13537"/>
                        </a:cubicBezTo>
                        <a:cubicBezTo>
                          <a:pt x="20287" y="13206"/>
                          <a:pt x="20078" y="12838"/>
                          <a:pt x="19919" y="12449"/>
                        </a:cubicBezTo>
                        <a:cubicBezTo>
                          <a:pt x="19919" y="12449"/>
                          <a:pt x="19919" y="12449"/>
                          <a:pt x="19919" y="12449"/>
                        </a:cubicBezTo>
                        <a:cubicBezTo>
                          <a:pt x="19810" y="12181"/>
                          <a:pt x="19668" y="11930"/>
                          <a:pt x="19501" y="11695"/>
                        </a:cubicBezTo>
                        <a:cubicBezTo>
                          <a:pt x="19501" y="11695"/>
                          <a:pt x="19083" y="11695"/>
                          <a:pt x="18790" y="11695"/>
                        </a:cubicBezTo>
                        <a:cubicBezTo>
                          <a:pt x="18497" y="11695"/>
                          <a:pt x="18456" y="11695"/>
                          <a:pt x="18288" y="11695"/>
                        </a:cubicBezTo>
                        <a:cubicBezTo>
                          <a:pt x="18113" y="11436"/>
                          <a:pt x="18025" y="11130"/>
                          <a:pt x="18037" y="10816"/>
                        </a:cubicBezTo>
                        <a:cubicBezTo>
                          <a:pt x="18017" y="10590"/>
                          <a:pt x="17912" y="10385"/>
                          <a:pt x="17745" y="10231"/>
                        </a:cubicBezTo>
                        <a:cubicBezTo>
                          <a:pt x="17745" y="10231"/>
                          <a:pt x="17243" y="10231"/>
                          <a:pt x="16950" y="9770"/>
                        </a:cubicBezTo>
                        <a:cubicBezTo>
                          <a:pt x="16657" y="9310"/>
                          <a:pt x="16365" y="9770"/>
                          <a:pt x="16239" y="9770"/>
                        </a:cubicBezTo>
                        <a:cubicBezTo>
                          <a:pt x="16047" y="9481"/>
                          <a:pt x="15930" y="9151"/>
                          <a:pt x="15905" y="8808"/>
                        </a:cubicBezTo>
                        <a:cubicBezTo>
                          <a:pt x="15863" y="8569"/>
                          <a:pt x="15746" y="8347"/>
                          <a:pt x="15570" y="8180"/>
                        </a:cubicBezTo>
                        <a:cubicBezTo>
                          <a:pt x="15278" y="7887"/>
                          <a:pt x="14901" y="7803"/>
                          <a:pt x="14609" y="7510"/>
                        </a:cubicBezTo>
                        <a:cubicBezTo>
                          <a:pt x="13563" y="6464"/>
                          <a:pt x="13730" y="6673"/>
                          <a:pt x="13647" y="6548"/>
                        </a:cubicBezTo>
                        <a:cubicBezTo>
                          <a:pt x="13563" y="6422"/>
                          <a:pt x="13145" y="6548"/>
                          <a:pt x="12183" y="6883"/>
                        </a:cubicBezTo>
                        <a:cubicBezTo>
                          <a:pt x="12183" y="6883"/>
                          <a:pt x="12183" y="6883"/>
                          <a:pt x="11932" y="6883"/>
                        </a:cubicBezTo>
                        <a:cubicBezTo>
                          <a:pt x="11681" y="6883"/>
                          <a:pt x="12350" y="5167"/>
                          <a:pt x="11932" y="4581"/>
                        </a:cubicBezTo>
                        <a:cubicBezTo>
                          <a:pt x="11514" y="3995"/>
                          <a:pt x="11054" y="4581"/>
                          <a:pt x="10887" y="4581"/>
                        </a:cubicBezTo>
                        <a:cubicBezTo>
                          <a:pt x="10009" y="3702"/>
                          <a:pt x="10218" y="2991"/>
                          <a:pt x="9465" y="2237"/>
                        </a:cubicBezTo>
                        <a:cubicBezTo>
                          <a:pt x="8713" y="1484"/>
                          <a:pt x="8420" y="1819"/>
                          <a:pt x="8085" y="1442"/>
                        </a:cubicBezTo>
                        <a:cubicBezTo>
                          <a:pt x="7751" y="1003"/>
                          <a:pt x="7471" y="526"/>
                          <a:pt x="7249" y="20"/>
                        </a:cubicBezTo>
                        <a:cubicBezTo>
                          <a:pt x="6998" y="-190"/>
                          <a:pt x="4949" y="1317"/>
                          <a:pt x="3067" y="2949"/>
                        </a:cubicBezTo>
                        <a:cubicBezTo>
                          <a:pt x="2010" y="3987"/>
                          <a:pt x="1018" y="5092"/>
                          <a:pt x="99" y="6255"/>
                        </a:cubicBezTo>
                        <a:cubicBezTo>
                          <a:pt x="-90" y="6636"/>
                          <a:pt x="-2" y="7096"/>
                          <a:pt x="308" y="7385"/>
                        </a:cubicBezTo>
                        <a:cubicBezTo>
                          <a:pt x="1144" y="8180"/>
                          <a:pt x="2398" y="8557"/>
                          <a:pt x="3151" y="9310"/>
                        </a:cubicBezTo>
                        <a:cubicBezTo>
                          <a:pt x="3561" y="9921"/>
                          <a:pt x="4025" y="10494"/>
                          <a:pt x="4531" y="11026"/>
                        </a:cubicBezTo>
                        <a:cubicBezTo>
                          <a:pt x="5024" y="11377"/>
                          <a:pt x="5501" y="11754"/>
                          <a:pt x="5953" y="12156"/>
                        </a:cubicBezTo>
                        <a:cubicBezTo>
                          <a:pt x="6400" y="12553"/>
                          <a:pt x="6877" y="12917"/>
                          <a:pt x="7374" y="13244"/>
                        </a:cubicBezTo>
                        <a:cubicBezTo>
                          <a:pt x="7374" y="13244"/>
                          <a:pt x="7374" y="14039"/>
                          <a:pt x="7374" y="14248"/>
                        </a:cubicBezTo>
                        <a:cubicBezTo>
                          <a:pt x="7374" y="14457"/>
                          <a:pt x="7960" y="14248"/>
                          <a:pt x="8252" y="14541"/>
                        </a:cubicBezTo>
                        <a:cubicBezTo>
                          <a:pt x="8545" y="14834"/>
                          <a:pt x="8796" y="14792"/>
                          <a:pt x="8963" y="14918"/>
                        </a:cubicBezTo>
                        <a:cubicBezTo>
                          <a:pt x="9131" y="15043"/>
                          <a:pt x="9507" y="15755"/>
                          <a:pt x="9925" y="16173"/>
                        </a:cubicBezTo>
                        <a:cubicBezTo>
                          <a:pt x="10218" y="16587"/>
                          <a:pt x="10456" y="17039"/>
                          <a:pt x="10636" y="17512"/>
                        </a:cubicBezTo>
                        <a:cubicBezTo>
                          <a:pt x="10971" y="17805"/>
                          <a:pt x="11556" y="17847"/>
                          <a:pt x="11890" y="18140"/>
                        </a:cubicBezTo>
                        <a:cubicBezTo>
                          <a:pt x="12225" y="18433"/>
                          <a:pt x="12309" y="19061"/>
                          <a:pt x="12601" y="19479"/>
                        </a:cubicBezTo>
                        <a:cubicBezTo>
                          <a:pt x="12652" y="19713"/>
                          <a:pt x="12769" y="19931"/>
                          <a:pt x="12936" y="20107"/>
                        </a:cubicBezTo>
                        <a:cubicBezTo>
                          <a:pt x="13730" y="20902"/>
                          <a:pt x="14985" y="21279"/>
                          <a:pt x="15738" y="22032"/>
                        </a:cubicBezTo>
                        <a:cubicBezTo>
                          <a:pt x="16490" y="22785"/>
                          <a:pt x="16198" y="22743"/>
                          <a:pt x="17159" y="23748"/>
                        </a:cubicBezTo>
                        <a:cubicBezTo>
                          <a:pt x="17536" y="24124"/>
                          <a:pt x="18163" y="24417"/>
                          <a:pt x="18581" y="24878"/>
                        </a:cubicBezTo>
                        <a:cubicBezTo>
                          <a:pt x="19028" y="25275"/>
                          <a:pt x="19505" y="25639"/>
                          <a:pt x="20003" y="25966"/>
                        </a:cubicBezTo>
                        <a:cubicBezTo>
                          <a:pt x="20003" y="25966"/>
                          <a:pt x="20003" y="26761"/>
                          <a:pt x="20003" y="26970"/>
                        </a:cubicBezTo>
                        <a:cubicBezTo>
                          <a:pt x="20003" y="27179"/>
                          <a:pt x="20588" y="26970"/>
                          <a:pt x="20881" y="27263"/>
                        </a:cubicBezTo>
                        <a:cubicBezTo>
                          <a:pt x="21173" y="27556"/>
                          <a:pt x="21425" y="27514"/>
                          <a:pt x="21592" y="27640"/>
                        </a:cubicBezTo>
                        <a:cubicBezTo>
                          <a:pt x="21759" y="27765"/>
                          <a:pt x="22135" y="28476"/>
                          <a:pt x="22553" y="28895"/>
                        </a:cubicBezTo>
                        <a:cubicBezTo>
                          <a:pt x="22972" y="29313"/>
                          <a:pt x="23097" y="30067"/>
                          <a:pt x="23264" y="30234"/>
                        </a:cubicBezTo>
                        <a:cubicBezTo>
                          <a:pt x="23432" y="30401"/>
                          <a:pt x="23933" y="30527"/>
                          <a:pt x="24268" y="30694"/>
                        </a:cubicBezTo>
                        <a:cubicBezTo>
                          <a:pt x="24134" y="31075"/>
                          <a:pt x="24234" y="31498"/>
                          <a:pt x="24519" y="31782"/>
                        </a:cubicBezTo>
                        <a:cubicBezTo>
                          <a:pt x="25313" y="32578"/>
                          <a:pt x="26568" y="32954"/>
                          <a:pt x="27320" y="33708"/>
                        </a:cubicBezTo>
                        <a:cubicBezTo>
                          <a:pt x="28073" y="34461"/>
                          <a:pt x="27780" y="34419"/>
                          <a:pt x="28742" y="35423"/>
                        </a:cubicBezTo>
                        <a:cubicBezTo>
                          <a:pt x="29704" y="36428"/>
                          <a:pt x="29746" y="36093"/>
                          <a:pt x="30164" y="36553"/>
                        </a:cubicBezTo>
                        <a:cubicBezTo>
                          <a:pt x="30611" y="36951"/>
                          <a:pt x="31088" y="37315"/>
                          <a:pt x="31586" y="37641"/>
                        </a:cubicBezTo>
                        <a:cubicBezTo>
                          <a:pt x="31586" y="37641"/>
                          <a:pt x="31586" y="38436"/>
                          <a:pt x="31586" y="38646"/>
                        </a:cubicBezTo>
                        <a:cubicBezTo>
                          <a:pt x="31586" y="38855"/>
                          <a:pt x="32171" y="38646"/>
                          <a:pt x="32464" y="38939"/>
                        </a:cubicBezTo>
                        <a:cubicBezTo>
                          <a:pt x="32756" y="39232"/>
                          <a:pt x="33007" y="39190"/>
                          <a:pt x="33175" y="39315"/>
                        </a:cubicBezTo>
                        <a:cubicBezTo>
                          <a:pt x="33342" y="39441"/>
                          <a:pt x="33718" y="40152"/>
                          <a:pt x="34136" y="40571"/>
                        </a:cubicBezTo>
                        <a:cubicBezTo>
                          <a:pt x="34555" y="40989"/>
                          <a:pt x="34680" y="41742"/>
                          <a:pt x="34847" y="41910"/>
                        </a:cubicBezTo>
                        <a:cubicBezTo>
                          <a:pt x="35015" y="42077"/>
                          <a:pt x="35767" y="42245"/>
                          <a:pt x="36102" y="42538"/>
                        </a:cubicBezTo>
                        <a:cubicBezTo>
                          <a:pt x="36436" y="42830"/>
                          <a:pt x="36562" y="43626"/>
                          <a:pt x="36938" y="44002"/>
                        </a:cubicBezTo>
                        <a:cubicBezTo>
                          <a:pt x="37314" y="44379"/>
                          <a:pt x="37440" y="44002"/>
                          <a:pt x="38820" y="43165"/>
                        </a:cubicBezTo>
                        <a:cubicBezTo>
                          <a:pt x="39485" y="42747"/>
                          <a:pt x="40087" y="42240"/>
                          <a:pt x="40618" y="41659"/>
                        </a:cubicBezTo>
                        <a:close/>
                      </a:path>
                    </a:pathLst>
                  </a:custGeom>
                  <a:solidFill>
                    <a:schemeClr val="bg1"/>
                  </a:solidFill>
                  <a:ln w="3805" cap="flat">
                    <a:noFill/>
                    <a:prstDash val="solid"/>
                    <a:miter/>
                  </a:ln>
                </p:spPr>
                <p:txBody>
                  <a:bodyPr wrap="none" rtlCol="0" anchor="ctr"/>
                  <a:lstStyle/>
                  <a:p>
                    <a:endParaRPr lang="en-CA"/>
                  </a:p>
                </p:txBody>
              </p:sp>
            </p:grpSp>
            <p:grpSp>
              <p:nvGrpSpPr>
                <p:cNvPr id="392" name="Graphic 207">
                  <a:extLst>
                    <a:ext uri="{FF2B5EF4-FFF2-40B4-BE49-F238E27FC236}">
                      <a16:creationId xmlns:a16="http://schemas.microsoft.com/office/drawing/2014/main" id="{94502E70-333D-FA45-888E-44FF02C143A5}"/>
                    </a:ext>
                  </a:extLst>
                </p:cNvPr>
                <p:cNvGrpSpPr/>
                <p:nvPr/>
              </p:nvGrpSpPr>
              <p:grpSpPr>
                <a:xfrm>
                  <a:off x="5388984" y="3186608"/>
                  <a:ext cx="198347" cy="220600"/>
                  <a:chOff x="5388984" y="3186608"/>
                  <a:chExt cx="198347" cy="220600"/>
                </a:xfrm>
                <a:solidFill>
                  <a:srgbClr val="FFFFFF"/>
                </a:solidFill>
              </p:grpSpPr>
              <p:sp>
                <p:nvSpPr>
                  <p:cNvPr id="393" name="Freeform 392">
                    <a:extLst>
                      <a:ext uri="{FF2B5EF4-FFF2-40B4-BE49-F238E27FC236}">
                        <a16:creationId xmlns:a16="http://schemas.microsoft.com/office/drawing/2014/main" id="{05B80FD5-F250-5D4C-9B90-0F8CFABA6552}"/>
                      </a:ext>
                    </a:extLst>
                  </p:cNvPr>
                  <p:cNvSpPr/>
                  <p:nvPr/>
                </p:nvSpPr>
                <p:spPr>
                  <a:xfrm>
                    <a:off x="5392650" y="3190417"/>
                    <a:ext cx="172250" cy="211615"/>
                  </a:xfrm>
                  <a:custGeom>
                    <a:avLst/>
                    <a:gdLst>
                      <a:gd name="connsiteX0" fmla="*/ 144295 w 172250"/>
                      <a:gd name="connsiteY0" fmla="*/ 79186 h 211615"/>
                      <a:gd name="connsiteX1" fmla="*/ 153118 w 172250"/>
                      <a:gd name="connsiteY1" fmla="*/ 58638 h 211615"/>
                      <a:gd name="connsiteX2" fmla="*/ 124516 w 172250"/>
                      <a:gd name="connsiteY2" fmla="*/ 29930 h 211615"/>
                      <a:gd name="connsiteX3" fmla="*/ 124433 w 172250"/>
                      <a:gd name="connsiteY3" fmla="*/ 29930 h 211615"/>
                      <a:gd name="connsiteX4" fmla="*/ 114732 w 172250"/>
                      <a:gd name="connsiteY4" fmla="*/ 31520 h 211615"/>
                      <a:gd name="connsiteX5" fmla="*/ 114732 w 172250"/>
                      <a:gd name="connsiteY5" fmla="*/ 29805 h 211615"/>
                      <a:gd name="connsiteX6" fmla="*/ 87163 w 172250"/>
                      <a:gd name="connsiteY6" fmla="*/ 21 h 211615"/>
                      <a:gd name="connsiteX7" fmla="*/ 57402 w 172250"/>
                      <a:gd name="connsiteY7" fmla="*/ 27612 h 211615"/>
                      <a:gd name="connsiteX8" fmla="*/ 57402 w 172250"/>
                      <a:gd name="connsiteY8" fmla="*/ 29805 h 211615"/>
                      <a:gd name="connsiteX9" fmla="*/ 59117 w 172250"/>
                      <a:gd name="connsiteY9" fmla="*/ 39472 h 211615"/>
                      <a:gd name="connsiteX10" fmla="*/ 57402 w 172250"/>
                      <a:gd name="connsiteY10" fmla="*/ 39472 h 211615"/>
                      <a:gd name="connsiteX11" fmla="*/ 28704 w 172250"/>
                      <a:gd name="connsiteY11" fmla="*/ 68083 h 211615"/>
                      <a:gd name="connsiteX12" fmla="*/ 36160 w 172250"/>
                      <a:gd name="connsiteY12" fmla="*/ 87430 h 211615"/>
                      <a:gd name="connsiteX13" fmla="*/ 57 w 172250"/>
                      <a:gd name="connsiteY13" fmla="*/ 127688 h 211615"/>
                      <a:gd name="connsiteX14" fmla="*/ 30139 w 172250"/>
                      <a:gd name="connsiteY14" fmla="*/ 163008 h 211615"/>
                      <a:gd name="connsiteX15" fmla="*/ 28717 w 172250"/>
                      <a:gd name="connsiteY15" fmla="*/ 173429 h 211615"/>
                      <a:gd name="connsiteX16" fmla="*/ 66999 w 172250"/>
                      <a:gd name="connsiteY16" fmla="*/ 211615 h 211615"/>
                      <a:gd name="connsiteX17" fmla="*/ 90980 w 172250"/>
                      <a:gd name="connsiteY17" fmla="*/ 203099 h 211615"/>
                      <a:gd name="connsiteX18" fmla="*/ 144701 w 172250"/>
                      <a:gd name="connsiteY18" fmla="*/ 197136 h 211615"/>
                      <a:gd name="connsiteX19" fmla="*/ 146595 w 172250"/>
                      <a:gd name="connsiteY19" fmla="*/ 151919 h 211615"/>
                      <a:gd name="connsiteX20" fmla="*/ 170125 w 172250"/>
                      <a:gd name="connsiteY20" fmla="*/ 103286 h 211615"/>
                      <a:gd name="connsiteX21" fmla="*/ 144295 w 172250"/>
                      <a:gd name="connsiteY21" fmla="*/ 79019 h 21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250" h="211615">
                        <a:moveTo>
                          <a:pt x="144295" y="79186"/>
                        </a:moveTo>
                        <a:cubicBezTo>
                          <a:pt x="149974" y="73871"/>
                          <a:pt x="153173" y="66418"/>
                          <a:pt x="153118" y="58638"/>
                        </a:cubicBezTo>
                        <a:cubicBezTo>
                          <a:pt x="153143" y="42807"/>
                          <a:pt x="140335" y="29955"/>
                          <a:pt x="124516" y="29930"/>
                        </a:cubicBezTo>
                        <a:cubicBezTo>
                          <a:pt x="124487" y="29930"/>
                          <a:pt x="124462" y="29930"/>
                          <a:pt x="124433" y="29930"/>
                        </a:cubicBezTo>
                        <a:cubicBezTo>
                          <a:pt x="121129" y="29863"/>
                          <a:pt x="117843" y="30403"/>
                          <a:pt x="114732" y="31520"/>
                        </a:cubicBezTo>
                        <a:cubicBezTo>
                          <a:pt x="114773" y="30951"/>
                          <a:pt x="114773" y="30374"/>
                          <a:pt x="114732" y="29805"/>
                        </a:cubicBezTo>
                        <a:cubicBezTo>
                          <a:pt x="115338" y="13961"/>
                          <a:pt x="102994" y="628"/>
                          <a:pt x="87163" y="21"/>
                        </a:cubicBezTo>
                        <a:cubicBezTo>
                          <a:pt x="71331" y="-582"/>
                          <a:pt x="58009" y="11768"/>
                          <a:pt x="57402" y="27612"/>
                        </a:cubicBezTo>
                        <a:cubicBezTo>
                          <a:pt x="57373" y="28344"/>
                          <a:pt x="57373" y="29072"/>
                          <a:pt x="57402" y="29805"/>
                        </a:cubicBezTo>
                        <a:cubicBezTo>
                          <a:pt x="57361" y="33107"/>
                          <a:pt x="57942" y="36387"/>
                          <a:pt x="59117" y="39472"/>
                        </a:cubicBezTo>
                        <a:cubicBezTo>
                          <a:pt x="58548" y="39409"/>
                          <a:pt x="57971" y="39409"/>
                          <a:pt x="57402" y="39472"/>
                        </a:cubicBezTo>
                        <a:cubicBezTo>
                          <a:pt x="41584" y="39442"/>
                          <a:pt x="28734" y="52248"/>
                          <a:pt x="28704" y="68083"/>
                        </a:cubicBezTo>
                        <a:cubicBezTo>
                          <a:pt x="28688" y="75235"/>
                          <a:pt x="31347" y="82136"/>
                          <a:pt x="36160" y="87430"/>
                        </a:cubicBezTo>
                        <a:cubicBezTo>
                          <a:pt x="15081" y="88568"/>
                          <a:pt x="-1081" y="106592"/>
                          <a:pt x="57" y="127688"/>
                        </a:cubicBezTo>
                        <a:cubicBezTo>
                          <a:pt x="985" y="144901"/>
                          <a:pt x="13304" y="159363"/>
                          <a:pt x="30139" y="163008"/>
                        </a:cubicBezTo>
                        <a:cubicBezTo>
                          <a:pt x="29177" y="166398"/>
                          <a:pt x="28696" y="169905"/>
                          <a:pt x="28717" y="173429"/>
                        </a:cubicBezTo>
                        <a:cubicBezTo>
                          <a:pt x="28750" y="194554"/>
                          <a:pt x="45891" y="211649"/>
                          <a:pt x="66999" y="211615"/>
                        </a:cubicBezTo>
                        <a:cubicBezTo>
                          <a:pt x="75730" y="211603"/>
                          <a:pt x="84194" y="208598"/>
                          <a:pt x="90980" y="203099"/>
                        </a:cubicBezTo>
                        <a:cubicBezTo>
                          <a:pt x="107460" y="216298"/>
                          <a:pt x="131512" y="213628"/>
                          <a:pt x="144701" y="197136"/>
                        </a:cubicBezTo>
                        <a:cubicBezTo>
                          <a:pt x="155130" y="184096"/>
                          <a:pt x="155899" y="165787"/>
                          <a:pt x="146595" y="151919"/>
                        </a:cubicBezTo>
                        <a:cubicBezTo>
                          <a:pt x="166512" y="144993"/>
                          <a:pt x="177045" y="123219"/>
                          <a:pt x="170125" y="103286"/>
                        </a:cubicBezTo>
                        <a:cubicBezTo>
                          <a:pt x="166014" y="91448"/>
                          <a:pt x="156359" y="82379"/>
                          <a:pt x="144295" y="79019"/>
                        </a:cubicBezTo>
                        <a:close/>
                      </a:path>
                    </a:pathLst>
                  </a:custGeom>
                  <a:solidFill>
                    <a:schemeClr val="bg1"/>
                  </a:solidFill>
                  <a:ln w="3805" cap="flat">
                    <a:noFill/>
                    <a:prstDash val="solid"/>
                    <a:miter/>
                  </a:ln>
                </p:spPr>
                <p:txBody>
                  <a:bodyPr wrap="none" rtlCol="0" anchor="ctr"/>
                  <a:lstStyle/>
                  <a:p>
                    <a:endParaRPr lang="en-CA"/>
                  </a:p>
                </p:txBody>
              </p:sp>
              <p:sp>
                <p:nvSpPr>
                  <p:cNvPr id="394" name="Freeform 393">
                    <a:extLst>
                      <a:ext uri="{FF2B5EF4-FFF2-40B4-BE49-F238E27FC236}">
                        <a16:creationId xmlns:a16="http://schemas.microsoft.com/office/drawing/2014/main" id="{07D0335F-D3CD-A646-8066-810DAC8B114C}"/>
                      </a:ext>
                    </a:extLst>
                  </p:cNvPr>
                  <p:cNvSpPr/>
                  <p:nvPr/>
                </p:nvSpPr>
                <p:spPr>
                  <a:xfrm>
                    <a:off x="5388984" y="3186608"/>
                    <a:ext cx="180744" cy="220600"/>
                  </a:xfrm>
                  <a:custGeom>
                    <a:avLst/>
                    <a:gdLst>
                      <a:gd name="connsiteX0" fmla="*/ 147668 w 180744"/>
                      <a:gd name="connsiteY0" fmla="*/ 85088 h 220600"/>
                      <a:gd name="connsiteX1" fmla="*/ 149717 w 180744"/>
                      <a:gd name="connsiteY1" fmla="*/ 88687 h 220600"/>
                      <a:gd name="connsiteX2" fmla="*/ 153481 w 180744"/>
                      <a:gd name="connsiteY2" fmla="*/ 90654 h 220600"/>
                      <a:gd name="connsiteX3" fmla="*/ 156073 w 180744"/>
                      <a:gd name="connsiteY3" fmla="*/ 91700 h 220600"/>
                      <a:gd name="connsiteX4" fmla="*/ 158164 w 180744"/>
                      <a:gd name="connsiteY4" fmla="*/ 92914 h 220600"/>
                      <a:gd name="connsiteX5" fmla="*/ 161008 w 180744"/>
                      <a:gd name="connsiteY5" fmla="*/ 95927 h 220600"/>
                      <a:gd name="connsiteX6" fmla="*/ 162973 w 180744"/>
                      <a:gd name="connsiteY6" fmla="*/ 98354 h 220600"/>
                      <a:gd name="connsiteX7" fmla="*/ 165774 w 180744"/>
                      <a:gd name="connsiteY7" fmla="*/ 101744 h 220600"/>
                      <a:gd name="connsiteX8" fmla="*/ 167656 w 180744"/>
                      <a:gd name="connsiteY8" fmla="*/ 104129 h 220600"/>
                      <a:gd name="connsiteX9" fmla="*/ 169120 w 180744"/>
                      <a:gd name="connsiteY9" fmla="*/ 108523 h 220600"/>
                      <a:gd name="connsiteX10" fmla="*/ 169914 w 180744"/>
                      <a:gd name="connsiteY10" fmla="*/ 111955 h 220600"/>
                      <a:gd name="connsiteX11" fmla="*/ 171001 w 180744"/>
                      <a:gd name="connsiteY11" fmla="*/ 117562 h 220600"/>
                      <a:gd name="connsiteX12" fmla="*/ 171001 w 180744"/>
                      <a:gd name="connsiteY12" fmla="*/ 118818 h 220600"/>
                      <a:gd name="connsiteX13" fmla="*/ 171001 w 180744"/>
                      <a:gd name="connsiteY13" fmla="*/ 120115 h 220600"/>
                      <a:gd name="connsiteX14" fmla="*/ 171001 w 180744"/>
                      <a:gd name="connsiteY14" fmla="*/ 121580 h 220600"/>
                      <a:gd name="connsiteX15" fmla="*/ 170416 w 180744"/>
                      <a:gd name="connsiteY15" fmla="*/ 126267 h 220600"/>
                      <a:gd name="connsiteX16" fmla="*/ 169078 w 180744"/>
                      <a:gd name="connsiteY16" fmla="*/ 131163 h 220600"/>
                      <a:gd name="connsiteX17" fmla="*/ 168116 w 180744"/>
                      <a:gd name="connsiteY17" fmla="*/ 133549 h 220600"/>
                      <a:gd name="connsiteX18" fmla="*/ 164980 w 180744"/>
                      <a:gd name="connsiteY18" fmla="*/ 139617 h 220600"/>
                      <a:gd name="connsiteX19" fmla="*/ 162764 w 180744"/>
                      <a:gd name="connsiteY19" fmla="*/ 143801 h 220600"/>
                      <a:gd name="connsiteX20" fmla="*/ 161760 w 180744"/>
                      <a:gd name="connsiteY20" fmla="*/ 145099 h 220600"/>
                      <a:gd name="connsiteX21" fmla="*/ 158499 w 180744"/>
                      <a:gd name="connsiteY21" fmla="*/ 147568 h 220600"/>
                      <a:gd name="connsiteX22" fmla="*/ 156199 w 180744"/>
                      <a:gd name="connsiteY22" fmla="*/ 148865 h 220600"/>
                      <a:gd name="connsiteX23" fmla="*/ 154861 w 180744"/>
                      <a:gd name="connsiteY23" fmla="*/ 149493 h 220600"/>
                      <a:gd name="connsiteX24" fmla="*/ 154192 w 180744"/>
                      <a:gd name="connsiteY24" fmla="*/ 149828 h 220600"/>
                      <a:gd name="connsiteX25" fmla="*/ 153188 w 180744"/>
                      <a:gd name="connsiteY25" fmla="*/ 150246 h 220600"/>
                      <a:gd name="connsiteX26" fmla="*/ 146790 w 180744"/>
                      <a:gd name="connsiteY26" fmla="*/ 152631 h 220600"/>
                      <a:gd name="connsiteX27" fmla="*/ 144950 w 180744"/>
                      <a:gd name="connsiteY27" fmla="*/ 153301 h 220600"/>
                      <a:gd name="connsiteX28" fmla="*/ 143989 w 180744"/>
                      <a:gd name="connsiteY28" fmla="*/ 153636 h 220600"/>
                      <a:gd name="connsiteX29" fmla="*/ 143570 w 180744"/>
                      <a:gd name="connsiteY29" fmla="*/ 153845 h 220600"/>
                      <a:gd name="connsiteX30" fmla="*/ 143821 w 180744"/>
                      <a:gd name="connsiteY30" fmla="*/ 154264 h 220600"/>
                      <a:gd name="connsiteX31" fmla="*/ 145954 w 180744"/>
                      <a:gd name="connsiteY31" fmla="*/ 157779 h 220600"/>
                      <a:gd name="connsiteX32" fmla="*/ 152435 w 180744"/>
                      <a:gd name="connsiteY32" fmla="*/ 180335 h 220600"/>
                      <a:gd name="connsiteX33" fmla="*/ 144950 w 180744"/>
                      <a:gd name="connsiteY33" fmla="*/ 198288 h 220600"/>
                      <a:gd name="connsiteX34" fmla="*/ 114216 w 180744"/>
                      <a:gd name="connsiteY34" fmla="*/ 210843 h 220600"/>
                      <a:gd name="connsiteX35" fmla="*/ 111665 w 180744"/>
                      <a:gd name="connsiteY35" fmla="*/ 210006 h 220600"/>
                      <a:gd name="connsiteX36" fmla="*/ 100877 w 180744"/>
                      <a:gd name="connsiteY36" fmla="*/ 205402 h 220600"/>
                      <a:gd name="connsiteX37" fmla="*/ 100208 w 180744"/>
                      <a:gd name="connsiteY37" fmla="*/ 204942 h 220600"/>
                      <a:gd name="connsiteX38" fmla="*/ 98660 w 180744"/>
                      <a:gd name="connsiteY38" fmla="*/ 203854 h 220600"/>
                      <a:gd name="connsiteX39" fmla="*/ 95817 w 180744"/>
                      <a:gd name="connsiteY39" fmla="*/ 201803 h 220600"/>
                      <a:gd name="connsiteX40" fmla="*/ 95106 w 180744"/>
                      <a:gd name="connsiteY40" fmla="*/ 201301 h 220600"/>
                      <a:gd name="connsiteX41" fmla="*/ 94395 w 180744"/>
                      <a:gd name="connsiteY41" fmla="*/ 201301 h 220600"/>
                      <a:gd name="connsiteX42" fmla="*/ 92974 w 180744"/>
                      <a:gd name="connsiteY42" fmla="*/ 202473 h 220600"/>
                      <a:gd name="connsiteX43" fmla="*/ 89963 w 180744"/>
                      <a:gd name="connsiteY43" fmla="*/ 204900 h 220600"/>
                      <a:gd name="connsiteX44" fmla="*/ 88750 w 180744"/>
                      <a:gd name="connsiteY44" fmla="*/ 205653 h 220600"/>
                      <a:gd name="connsiteX45" fmla="*/ 87998 w 180744"/>
                      <a:gd name="connsiteY45" fmla="*/ 206114 h 220600"/>
                      <a:gd name="connsiteX46" fmla="*/ 86576 w 180744"/>
                      <a:gd name="connsiteY46" fmla="*/ 206867 h 220600"/>
                      <a:gd name="connsiteX47" fmla="*/ 84318 w 180744"/>
                      <a:gd name="connsiteY47" fmla="*/ 207955 h 220600"/>
                      <a:gd name="connsiteX48" fmla="*/ 81349 w 180744"/>
                      <a:gd name="connsiteY48" fmla="*/ 209503 h 220600"/>
                      <a:gd name="connsiteX49" fmla="*/ 71438 w 180744"/>
                      <a:gd name="connsiteY49" fmla="*/ 210801 h 220600"/>
                      <a:gd name="connsiteX50" fmla="*/ 69181 w 180744"/>
                      <a:gd name="connsiteY50" fmla="*/ 210801 h 220600"/>
                      <a:gd name="connsiteX51" fmla="*/ 62825 w 180744"/>
                      <a:gd name="connsiteY51" fmla="*/ 209796 h 220600"/>
                      <a:gd name="connsiteX52" fmla="*/ 51660 w 180744"/>
                      <a:gd name="connsiteY52" fmla="*/ 204942 h 220600"/>
                      <a:gd name="connsiteX53" fmla="*/ 45262 w 180744"/>
                      <a:gd name="connsiteY53" fmla="*/ 199711 h 220600"/>
                      <a:gd name="connsiteX54" fmla="*/ 39241 w 180744"/>
                      <a:gd name="connsiteY54" fmla="*/ 188412 h 220600"/>
                      <a:gd name="connsiteX55" fmla="*/ 37693 w 180744"/>
                      <a:gd name="connsiteY55" fmla="*/ 178829 h 220600"/>
                      <a:gd name="connsiteX56" fmla="*/ 37693 w 180744"/>
                      <a:gd name="connsiteY56" fmla="*/ 174644 h 220600"/>
                      <a:gd name="connsiteX57" fmla="*/ 37902 w 180744"/>
                      <a:gd name="connsiteY57" fmla="*/ 172719 h 220600"/>
                      <a:gd name="connsiteX58" fmla="*/ 38111 w 180744"/>
                      <a:gd name="connsiteY58" fmla="*/ 171212 h 220600"/>
                      <a:gd name="connsiteX59" fmla="*/ 38613 w 180744"/>
                      <a:gd name="connsiteY59" fmla="*/ 169078 h 220600"/>
                      <a:gd name="connsiteX60" fmla="*/ 39784 w 180744"/>
                      <a:gd name="connsiteY60" fmla="*/ 164684 h 220600"/>
                      <a:gd name="connsiteX61" fmla="*/ 40077 w 180744"/>
                      <a:gd name="connsiteY61" fmla="*/ 163596 h 220600"/>
                      <a:gd name="connsiteX62" fmla="*/ 39031 w 180744"/>
                      <a:gd name="connsiteY62" fmla="*/ 163303 h 220600"/>
                      <a:gd name="connsiteX63" fmla="*/ 36857 w 180744"/>
                      <a:gd name="connsiteY63" fmla="*/ 162759 h 220600"/>
                      <a:gd name="connsiteX64" fmla="*/ 32425 w 180744"/>
                      <a:gd name="connsiteY64" fmla="*/ 161587 h 220600"/>
                      <a:gd name="connsiteX65" fmla="*/ 29832 w 180744"/>
                      <a:gd name="connsiteY65" fmla="*/ 160708 h 220600"/>
                      <a:gd name="connsiteX66" fmla="*/ 21469 w 180744"/>
                      <a:gd name="connsiteY66" fmla="*/ 155728 h 220600"/>
                      <a:gd name="connsiteX67" fmla="*/ 17622 w 180744"/>
                      <a:gd name="connsiteY67" fmla="*/ 152129 h 220600"/>
                      <a:gd name="connsiteX68" fmla="*/ 15615 w 180744"/>
                      <a:gd name="connsiteY68" fmla="*/ 149702 h 220600"/>
                      <a:gd name="connsiteX69" fmla="*/ 15238 w 180744"/>
                      <a:gd name="connsiteY69" fmla="*/ 149158 h 220600"/>
                      <a:gd name="connsiteX70" fmla="*/ 11517 w 180744"/>
                      <a:gd name="connsiteY70" fmla="*/ 143425 h 220600"/>
                      <a:gd name="connsiteX71" fmla="*/ 9050 w 180744"/>
                      <a:gd name="connsiteY71" fmla="*/ 139240 h 220600"/>
                      <a:gd name="connsiteX72" fmla="*/ 8464 w 180744"/>
                      <a:gd name="connsiteY72" fmla="*/ 137733 h 220600"/>
                      <a:gd name="connsiteX73" fmla="*/ 12939 w 180744"/>
                      <a:gd name="connsiteY73" fmla="*/ 113503 h 220600"/>
                      <a:gd name="connsiteX74" fmla="*/ 20256 w 180744"/>
                      <a:gd name="connsiteY74" fmla="*/ 103501 h 220600"/>
                      <a:gd name="connsiteX75" fmla="*/ 29916 w 180744"/>
                      <a:gd name="connsiteY75" fmla="*/ 97894 h 220600"/>
                      <a:gd name="connsiteX76" fmla="*/ 32132 w 180744"/>
                      <a:gd name="connsiteY76" fmla="*/ 97182 h 220600"/>
                      <a:gd name="connsiteX77" fmla="*/ 33261 w 180744"/>
                      <a:gd name="connsiteY77" fmla="*/ 96847 h 220600"/>
                      <a:gd name="connsiteX78" fmla="*/ 33804 w 180744"/>
                      <a:gd name="connsiteY78" fmla="*/ 96847 h 220600"/>
                      <a:gd name="connsiteX79" fmla="*/ 34055 w 180744"/>
                      <a:gd name="connsiteY79" fmla="*/ 96847 h 220600"/>
                      <a:gd name="connsiteX80" fmla="*/ 34641 w 180744"/>
                      <a:gd name="connsiteY80" fmla="*/ 96847 h 220600"/>
                      <a:gd name="connsiteX81" fmla="*/ 43715 w 180744"/>
                      <a:gd name="connsiteY81" fmla="*/ 95759 h 220600"/>
                      <a:gd name="connsiteX82" fmla="*/ 41122 w 180744"/>
                      <a:gd name="connsiteY82" fmla="*/ 84879 h 220600"/>
                      <a:gd name="connsiteX83" fmla="*/ 40077 w 180744"/>
                      <a:gd name="connsiteY83" fmla="*/ 83037 h 220600"/>
                      <a:gd name="connsiteX84" fmla="*/ 39617 w 180744"/>
                      <a:gd name="connsiteY84" fmla="*/ 82117 h 220600"/>
                      <a:gd name="connsiteX85" fmla="*/ 38864 w 180744"/>
                      <a:gd name="connsiteY85" fmla="*/ 80066 h 220600"/>
                      <a:gd name="connsiteX86" fmla="*/ 37777 w 180744"/>
                      <a:gd name="connsiteY86" fmla="*/ 75295 h 220600"/>
                      <a:gd name="connsiteX87" fmla="*/ 38446 w 180744"/>
                      <a:gd name="connsiteY87" fmla="*/ 65294 h 220600"/>
                      <a:gd name="connsiteX88" fmla="*/ 43422 w 180744"/>
                      <a:gd name="connsiteY88" fmla="*/ 56087 h 220600"/>
                      <a:gd name="connsiteX89" fmla="*/ 57974 w 180744"/>
                      <a:gd name="connsiteY89" fmla="*/ 48680 h 220600"/>
                      <a:gd name="connsiteX90" fmla="*/ 60525 w 180744"/>
                      <a:gd name="connsiteY90" fmla="*/ 48680 h 220600"/>
                      <a:gd name="connsiteX91" fmla="*/ 65542 w 180744"/>
                      <a:gd name="connsiteY91" fmla="*/ 48680 h 220600"/>
                      <a:gd name="connsiteX92" fmla="*/ 68721 w 180744"/>
                      <a:gd name="connsiteY92" fmla="*/ 48680 h 220600"/>
                      <a:gd name="connsiteX93" fmla="*/ 70017 w 180744"/>
                      <a:gd name="connsiteY93" fmla="*/ 48680 h 220600"/>
                      <a:gd name="connsiteX94" fmla="*/ 70268 w 180744"/>
                      <a:gd name="connsiteY94" fmla="*/ 48680 h 220600"/>
                      <a:gd name="connsiteX95" fmla="*/ 69599 w 180744"/>
                      <a:gd name="connsiteY95" fmla="*/ 46880 h 220600"/>
                      <a:gd name="connsiteX96" fmla="*/ 66964 w 180744"/>
                      <a:gd name="connsiteY96" fmla="*/ 38887 h 220600"/>
                      <a:gd name="connsiteX97" fmla="*/ 66588 w 180744"/>
                      <a:gd name="connsiteY97" fmla="*/ 36418 h 220600"/>
                      <a:gd name="connsiteX98" fmla="*/ 66588 w 180744"/>
                      <a:gd name="connsiteY98" fmla="*/ 34744 h 220600"/>
                      <a:gd name="connsiteX99" fmla="*/ 67048 w 180744"/>
                      <a:gd name="connsiteY99" fmla="*/ 27463 h 220600"/>
                      <a:gd name="connsiteX100" fmla="*/ 69431 w 180744"/>
                      <a:gd name="connsiteY100" fmla="*/ 21478 h 220600"/>
                      <a:gd name="connsiteX101" fmla="*/ 77167 w 180744"/>
                      <a:gd name="connsiteY101" fmla="*/ 14071 h 220600"/>
                      <a:gd name="connsiteX102" fmla="*/ 84820 w 180744"/>
                      <a:gd name="connsiteY102" fmla="*/ 11058 h 220600"/>
                      <a:gd name="connsiteX103" fmla="*/ 96361 w 180744"/>
                      <a:gd name="connsiteY103" fmla="*/ 11058 h 220600"/>
                      <a:gd name="connsiteX104" fmla="*/ 103678 w 180744"/>
                      <a:gd name="connsiteY104" fmla="*/ 13904 h 220600"/>
                      <a:gd name="connsiteX105" fmla="*/ 111414 w 180744"/>
                      <a:gd name="connsiteY105" fmla="*/ 23320 h 220600"/>
                      <a:gd name="connsiteX106" fmla="*/ 112920 w 180744"/>
                      <a:gd name="connsiteY106" fmla="*/ 27839 h 220600"/>
                      <a:gd name="connsiteX107" fmla="*/ 113380 w 180744"/>
                      <a:gd name="connsiteY107" fmla="*/ 30015 h 220600"/>
                      <a:gd name="connsiteX108" fmla="*/ 113630 w 180744"/>
                      <a:gd name="connsiteY108" fmla="*/ 31731 h 220600"/>
                      <a:gd name="connsiteX109" fmla="*/ 113630 w 180744"/>
                      <a:gd name="connsiteY109" fmla="*/ 34493 h 220600"/>
                      <a:gd name="connsiteX110" fmla="*/ 113630 w 180744"/>
                      <a:gd name="connsiteY110" fmla="*/ 39599 h 220600"/>
                      <a:gd name="connsiteX111" fmla="*/ 113630 w 180744"/>
                      <a:gd name="connsiteY111" fmla="*/ 41942 h 220600"/>
                      <a:gd name="connsiteX112" fmla="*/ 113630 w 180744"/>
                      <a:gd name="connsiteY112" fmla="*/ 43114 h 220600"/>
                      <a:gd name="connsiteX113" fmla="*/ 114801 w 180744"/>
                      <a:gd name="connsiteY113" fmla="*/ 42654 h 220600"/>
                      <a:gd name="connsiteX114" fmla="*/ 124001 w 180744"/>
                      <a:gd name="connsiteY114" fmla="*/ 39431 h 220600"/>
                      <a:gd name="connsiteX115" fmla="*/ 130357 w 180744"/>
                      <a:gd name="connsiteY115" fmla="*/ 39013 h 220600"/>
                      <a:gd name="connsiteX116" fmla="*/ 135876 w 180744"/>
                      <a:gd name="connsiteY116" fmla="*/ 40059 h 220600"/>
                      <a:gd name="connsiteX117" fmla="*/ 136713 w 180744"/>
                      <a:gd name="connsiteY117" fmla="*/ 40352 h 220600"/>
                      <a:gd name="connsiteX118" fmla="*/ 140894 w 180744"/>
                      <a:gd name="connsiteY118" fmla="*/ 40854 h 220600"/>
                      <a:gd name="connsiteX119" fmla="*/ 141480 w 180744"/>
                      <a:gd name="connsiteY119" fmla="*/ 40854 h 220600"/>
                      <a:gd name="connsiteX120" fmla="*/ 147083 w 180744"/>
                      <a:gd name="connsiteY120" fmla="*/ 47592 h 220600"/>
                      <a:gd name="connsiteX121" fmla="*/ 148630 w 180744"/>
                      <a:gd name="connsiteY121" fmla="*/ 49098 h 220600"/>
                      <a:gd name="connsiteX122" fmla="*/ 150010 w 180744"/>
                      <a:gd name="connsiteY122" fmla="*/ 50772 h 220600"/>
                      <a:gd name="connsiteX123" fmla="*/ 152101 w 180744"/>
                      <a:gd name="connsiteY123" fmla="*/ 57217 h 220600"/>
                      <a:gd name="connsiteX124" fmla="*/ 152394 w 180744"/>
                      <a:gd name="connsiteY124" fmla="*/ 63243 h 220600"/>
                      <a:gd name="connsiteX125" fmla="*/ 151474 w 180744"/>
                      <a:gd name="connsiteY125" fmla="*/ 70608 h 220600"/>
                      <a:gd name="connsiteX126" fmla="*/ 147292 w 180744"/>
                      <a:gd name="connsiteY126" fmla="*/ 77053 h 220600"/>
                      <a:gd name="connsiteX127" fmla="*/ 148254 w 180744"/>
                      <a:gd name="connsiteY127" fmla="*/ 83163 h 220600"/>
                      <a:gd name="connsiteX128" fmla="*/ 152435 w 180744"/>
                      <a:gd name="connsiteY128" fmla="*/ 85381 h 220600"/>
                      <a:gd name="connsiteX129" fmla="*/ 156951 w 180744"/>
                      <a:gd name="connsiteY129" fmla="*/ 80736 h 220600"/>
                      <a:gd name="connsiteX130" fmla="*/ 161384 w 180744"/>
                      <a:gd name="connsiteY130" fmla="*/ 59100 h 220600"/>
                      <a:gd name="connsiteX131" fmla="*/ 160631 w 180744"/>
                      <a:gd name="connsiteY131" fmla="*/ 54329 h 220600"/>
                      <a:gd name="connsiteX132" fmla="*/ 156910 w 180744"/>
                      <a:gd name="connsiteY132" fmla="*/ 45206 h 220600"/>
                      <a:gd name="connsiteX133" fmla="*/ 148797 w 180744"/>
                      <a:gd name="connsiteY133" fmla="*/ 36460 h 220600"/>
                      <a:gd name="connsiteX134" fmla="*/ 138385 w 180744"/>
                      <a:gd name="connsiteY134" fmla="*/ 31187 h 220600"/>
                      <a:gd name="connsiteX135" fmla="*/ 133535 w 180744"/>
                      <a:gd name="connsiteY135" fmla="*/ 29429 h 220600"/>
                      <a:gd name="connsiteX136" fmla="*/ 131444 w 180744"/>
                      <a:gd name="connsiteY136" fmla="*/ 29429 h 220600"/>
                      <a:gd name="connsiteX137" fmla="*/ 129855 w 180744"/>
                      <a:gd name="connsiteY137" fmla="*/ 29429 h 220600"/>
                      <a:gd name="connsiteX138" fmla="*/ 127639 w 180744"/>
                      <a:gd name="connsiteY138" fmla="*/ 29429 h 220600"/>
                      <a:gd name="connsiteX139" fmla="*/ 124753 w 180744"/>
                      <a:gd name="connsiteY139" fmla="*/ 29429 h 220600"/>
                      <a:gd name="connsiteX140" fmla="*/ 123750 w 180744"/>
                      <a:gd name="connsiteY140" fmla="*/ 29429 h 220600"/>
                      <a:gd name="connsiteX141" fmla="*/ 123750 w 180744"/>
                      <a:gd name="connsiteY141" fmla="*/ 29429 h 220600"/>
                      <a:gd name="connsiteX142" fmla="*/ 123499 w 180744"/>
                      <a:gd name="connsiteY142" fmla="*/ 29429 h 220600"/>
                      <a:gd name="connsiteX143" fmla="*/ 123039 w 180744"/>
                      <a:gd name="connsiteY143" fmla="*/ 29639 h 220600"/>
                      <a:gd name="connsiteX144" fmla="*/ 123039 w 180744"/>
                      <a:gd name="connsiteY144" fmla="*/ 28885 h 220600"/>
                      <a:gd name="connsiteX145" fmla="*/ 118565 w 180744"/>
                      <a:gd name="connsiteY145" fmla="*/ 16080 h 220600"/>
                      <a:gd name="connsiteX146" fmla="*/ 108403 w 180744"/>
                      <a:gd name="connsiteY146" fmla="*/ 5576 h 220600"/>
                      <a:gd name="connsiteX147" fmla="*/ 93559 w 180744"/>
                      <a:gd name="connsiteY147" fmla="*/ 219 h 220600"/>
                      <a:gd name="connsiteX148" fmla="*/ 82269 w 180744"/>
                      <a:gd name="connsiteY148" fmla="*/ 931 h 220600"/>
                      <a:gd name="connsiteX149" fmla="*/ 62866 w 180744"/>
                      <a:gd name="connsiteY149" fmla="*/ 15159 h 220600"/>
                      <a:gd name="connsiteX150" fmla="*/ 58099 w 180744"/>
                      <a:gd name="connsiteY150" fmla="*/ 25831 h 220600"/>
                      <a:gd name="connsiteX151" fmla="*/ 57054 w 180744"/>
                      <a:gd name="connsiteY151" fmla="*/ 33405 h 220600"/>
                      <a:gd name="connsiteX152" fmla="*/ 57054 w 180744"/>
                      <a:gd name="connsiteY152" fmla="*/ 37255 h 220600"/>
                      <a:gd name="connsiteX153" fmla="*/ 57054 w 180744"/>
                      <a:gd name="connsiteY153" fmla="*/ 38176 h 220600"/>
                      <a:gd name="connsiteX154" fmla="*/ 57054 w 180744"/>
                      <a:gd name="connsiteY154" fmla="*/ 38176 h 220600"/>
                      <a:gd name="connsiteX155" fmla="*/ 57054 w 180744"/>
                      <a:gd name="connsiteY155" fmla="*/ 38176 h 220600"/>
                      <a:gd name="connsiteX156" fmla="*/ 57054 w 180744"/>
                      <a:gd name="connsiteY156" fmla="*/ 38176 h 220600"/>
                      <a:gd name="connsiteX157" fmla="*/ 56719 w 180744"/>
                      <a:gd name="connsiteY157" fmla="*/ 38176 h 220600"/>
                      <a:gd name="connsiteX158" fmla="*/ 55047 w 180744"/>
                      <a:gd name="connsiteY158" fmla="*/ 38427 h 220600"/>
                      <a:gd name="connsiteX159" fmla="*/ 34139 w 180744"/>
                      <a:gd name="connsiteY159" fmla="*/ 52362 h 220600"/>
                      <a:gd name="connsiteX160" fmla="*/ 28745 w 180744"/>
                      <a:gd name="connsiteY160" fmla="*/ 75965 h 220600"/>
                      <a:gd name="connsiteX161" fmla="*/ 30167 w 180744"/>
                      <a:gd name="connsiteY161" fmla="*/ 81866 h 220600"/>
                      <a:gd name="connsiteX162" fmla="*/ 31254 w 180744"/>
                      <a:gd name="connsiteY162" fmla="*/ 84628 h 220600"/>
                      <a:gd name="connsiteX163" fmla="*/ 32216 w 180744"/>
                      <a:gd name="connsiteY163" fmla="*/ 86678 h 220600"/>
                      <a:gd name="connsiteX164" fmla="*/ 32216 w 180744"/>
                      <a:gd name="connsiteY164" fmla="*/ 87431 h 220600"/>
                      <a:gd name="connsiteX165" fmla="*/ 31923 w 180744"/>
                      <a:gd name="connsiteY165" fmla="*/ 87431 h 220600"/>
                      <a:gd name="connsiteX166" fmla="*/ 31421 w 180744"/>
                      <a:gd name="connsiteY166" fmla="*/ 87431 h 220600"/>
                      <a:gd name="connsiteX167" fmla="*/ 30250 w 180744"/>
                      <a:gd name="connsiteY167" fmla="*/ 87766 h 220600"/>
                      <a:gd name="connsiteX168" fmla="*/ 24814 w 180744"/>
                      <a:gd name="connsiteY168" fmla="*/ 89733 h 220600"/>
                      <a:gd name="connsiteX169" fmla="*/ 11977 w 180744"/>
                      <a:gd name="connsiteY169" fmla="*/ 98731 h 220600"/>
                      <a:gd name="connsiteX170" fmla="*/ 18 w 180744"/>
                      <a:gd name="connsiteY170" fmla="*/ 127815 h 220600"/>
                      <a:gd name="connsiteX171" fmla="*/ 4826 w 180744"/>
                      <a:gd name="connsiteY171" fmla="*/ 148195 h 220600"/>
                      <a:gd name="connsiteX172" fmla="*/ 20842 w 180744"/>
                      <a:gd name="connsiteY172" fmla="*/ 165897 h 220600"/>
                      <a:gd name="connsiteX173" fmla="*/ 25943 w 180744"/>
                      <a:gd name="connsiteY173" fmla="*/ 168241 h 220600"/>
                      <a:gd name="connsiteX174" fmla="*/ 27825 w 180744"/>
                      <a:gd name="connsiteY174" fmla="*/ 168910 h 220600"/>
                      <a:gd name="connsiteX175" fmla="*/ 28787 w 180744"/>
                      <a:gd name="connsiteY175" fmla="*/ 169203 h 220600"/>
                      <a:gd name="connsiteX176" fmla="*/ 28787 w 180744"/>
                      <a:gd name="connsiteY176" fmla="*/ 169203 h 220600"/>
                      <a:gd name="connsiteX177" fmla="*/ 29163 w 180744"/>
                      <a:gd name="connsiteY177" fmla="*/ 169203 h 220600"/>
                      <a:gd name="connsiteX178" fmla="*/ 29163 w 180744"/>
                      <a:gd name="connsiteY178" fmla="*/ 169957 h 220600"/>
                      <a:gd name="connsiteX179" fmla="*/ 28828 w 180744"/>
                      <a:gd name="connsiteY179" fmla="*/ 173514 h 220600"/>
                      <a:gd name="connsiteX180" fmla="*/ 29038 w 180744"/>
                      <a:gd name="connsiteY180" fmla="*/ 179875 h 220600"/>
                      <a:gd name="connsiteX181" fmla="*/ 38948 w 180744"/>
                      <a:gd name="connsiteY181" fmla="*/ 205653 h 220600"/>
                      <a:gd name="connsiteX182" fmla="*/ 50865 w 180744"/>
                      <a:gd name="connsiteY182" fmla="*/ 215237 h 220600"/>
                      <a:gd name="connsiteX183" fmla="*/ 61068 w 180744"/>
                      <a:gd name="connsiteY183" fmla="*/ 219422 h 220600"/>
                      <a:gd name="connsiteX184" fmla="*/ 79718 w 180744"/>
                      <a:gd name="connsiteY184" fmla="*/ 219422 h 220600"/>
                      <a:gd name="connsiteX185" fmla="*/ 86283 w 180744"/>
                      <a:gd name="connsiteY185" fmla="*/ 217915 h 220600"/>
                      <a:gd name="connsiteX186" fmla="*/ 90799 w 180744"/>
                      <a:gd name="connsiteY186" fmla="*/ 215948 h 220600"/>
                      <a:gd name="connsiteX187" fmla="*/ 93099 w 180744"/>
                      <a:gd name="connsiteY187" fmla="*/ 214693 h 220600"/>
                      <a:gd name="connsiteX188" fmla="*/ 94186 w 180744"/>
                      <a:gd name="connsiteY188" fmla="*/ 214023 h 220600"/>
                      <a:gd name="connsiteX189" fmla="*/ 94646 w 180744"/>
                      <a:gd name="connsiteY189" fmla="*/ 213730 h 220600"/>
                      <a:gd name="connsiteX190" fmla="*/ 94646 w 180744"/>
                      <a:gd name="connsiteY190" fmla="*/ 213730 h 220600"/>
                      <a:gd name="connsiteX191" fmla="*/ 95232 w 180744"/>
                      <a:gd name="connsiteY191" fmla="*/ 214065 h 220600"/>
                      <a:gd name="connsiteX192" fmla="*/ 102089 w 180744"/>
                      <a:gd name="connsiteY192" fmla="*/ 217580 h 220600"/>
                      <a:gd name="connsiteX193" fmla="*/ 116976 w 180744"/>
                      <a:gd name="connsiteY193" fmla="*/ 220593 h 220600"/>
                      <a:gd name="connsiteX194" fmla="*/ 144407 w 180744"/>
                      <a:gd name="connsiteY194" fmla="*/ 211554 h 220600"/>
                      <a:gd name="connsiteX195" fmla="*/ 153481 w 180744"/>
                      <a:gd name="connsiteY195" fmla="*/ 202264 h 220600"/>
                      <a:gd name="connsiteX196" fmla="*/ 158540 w 180744"/>
                      <a:gd name="connsiteY196" fmla="*/ 192848 h 220600"/>
                      <a:gd name="connsiteX197" fmla="*/ 161426 w 180744"/>
                      <a:gd name="connsiteY197" fmla="*/ 177489 h 220600"/>
                      <a:gd name="connsiteX198" fmla="*/ 158457 w 180744"/>
                      <a:gd name="connsiteY198" fmla="*/ 162215 h 220600"/>
                      <a:gd name="connsiteX199" fmla="*/ 157662 w 180744"/>
                      <a:gd name="connsiteY199" fmla="*/ 160332 h 220600"/>
                      <a:gd name="connsiteX200" fmla="*/ 156993 w 180744"/>
                      <a:gd name="connsiteY200" fmla="*/ 158992 h 220600"/>
                      <a:gd name="connsiteX201" fmla="*/ 156701 w 180744"/>
                      <a:gd name="connsiteY201" fmla="*/ 158490 h 220600"/>
                      <a:gd name="connsiteX202" fmla="*/ 158122 w 180744"/>
                      <a:gd name="connsiteY202" fmla="*/ 157611 h 220600"/>
                      <a:gd name="connsiteX203" fmla="*/ 173385 w 180744"/>
                      <a:gd name="connsiteY203" fmla="*/ 143299 h 220600"/>
                      <a:gd name="connsiteX204" fmla="*/ 177817 w 180744"/>
                      <a:gd name="connsiteY204" fmla="*/ 134009 h 220600"/>
                      <a:gd name="connsiteX205" fmla="*/ 180744 w 180744"/>
                      <a:gd name="connsiteY205" fmla="*/ 120575 h 220600"/>
                      <a:gd name="connsiteX206" fmla="*/ 180452 w 180744"/>
                      <a:gd name="connsiteY206" fmla="*/ 117646 h 220600"/>
                      <a:gd name="connsiteX207" fmla="*/ 179866 w 180744"/>
                      <a:gd name="connsiteY207" fmla="*/ 114256 h 220600"/>
                      <a:gd name="connsiteX208" fmla="*/ 178737 w 180744"/>
                      <a:gd name="connsiteY208" fmla="*/ 109444 h 220600"/>
                      <a:gd name="connsiteX209" fmla="*/ 175308 w 180744"/>
                      <a:gd name="connsiteY209" fmla="*/ 100153 h 220600"/>
                      <a:gd name="connsiteX210" fmla="*/ 170291 w 180744"/>
                      <a:gd name="connsiteY210" fmla="*/ 92077 h 220600"/>
                      <a:gd name="connsiteX211" fmla="*/ 163851 w 180744"/>
                      <a:gd name="connsiteY211" fmla="*/ 86511 h 220600"/>
                      <a:gd name="connsiteX212" fmla="*/ 155111 w 180744"/>
                      <a:gd name="connsiteY212" fmla="*/ 80819 h 220600"/>
                      <a:gd name="connsiteX213" fmla="*/ 150052 w 180744"/>
                      <a:gd name="connsiteY213" fmla="*/ 80819 h 220600"/>
                      <a:gd name="connsiteX214" fmla="*/ 148128 w 180744"/>
                      <a:gd name="connsiteY214" fmla="*/ 82661 h 220600"/>
                      <a:gd name="connsiteX215" fmla="*/ 147668 w 180744"/>
                      <a:gd name="connsiteY215" fmla="*/ 85088 h 2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80744" h="220600">
                        <a:moveTo>
                          <a:pt x="147668" y="85088"/>
                        </a:moveTo>
                        <a:cubicBezTo>
                          <a:pt x="147819" y="86523"/>
                          <a:pt x="148559" y="87829"/>
                          <a:pt x="149717" y="88687"/>
                        </a:cubicBezTo>
                        <a:cubicBezTo>
                          <a:pt x="150428" y="88980"/>
                          <a:pt x="152017" y="89859"/>
                          <a:pt x="153481" y="90654"/>
                        </a:cubicBezTo>
                        <a:cubicBezTo>
                          <a:pt x="154325" y="91047"/>
                          <a:pt x="155191" y="91395"/>
                          <a:pt x="156073" y="91700"/>
                        </a:cubicBezTo>
                        <a:cubicBezTo>
                          <a:pt x="156830" y="91993"/>
                          <a:pt x="157537" y="92403"/>
                          <a:pt x="158164" y="92914"/>
                        </a:cubicBezTo>
                        <a:cubicBezTo>
                          <a:pt x="159247" y="93780"/>
                          <a:pt x="160205" y="94793"/>
                          <a:pt x="161008" y="95927"/>
                        </a:cubicBezTo>
                        <a:cubicBezTo>
                          <a:pt x="161614" y="96772"/>
                          <a:pt x="162270" y="97584"/>
                          <a:pt x="162973" y="98354"/>
                        </a:cubicBezTo>
                        <a:cubicBezTo>
                          <a:pt x="163976" y="99421"/>
                          <a:pt x="164913" y="100555"/>
                          <a:pt x="165774" y="101744"/>
                        </a:cubicBezTo>
                        <a:cubicBezTo>
                          <a:pt x="166234" y="102539"/>
                          <a:pt x="167322" y="103418"/>
                          <a:pt x="167656" y="104129"/>
                        </a:cubicBezTo>
                        <a:cubicBezTo>
                          <a:pt x="168329" y="105527"/>
                          <a:pt x="168823" y="107000"/>
                          <a:pt x="169120" y="108523"/>
                        </a:cubicBezTo>
                        <a:cubicBezTo>
                          <a:pt x="169329" y="109820"/>
                          <a:pt x="169663" y="110867"/>
                          <a:pt x="169914" y="111955"/>
                        </a:cubicBezTo>
                        <a:cubicBezTo>
                          <a:pt x="170424" y="113792"/>
                          <a:pt x="170788" y="115667"/>
                          <a:pt x="171001" y="117562"/>
                        </a:cubicBezTo>
                        <a:lnTo>
                          <a:pt x="171001" y="118818"/>
                        </a:lnTo>
                        <a:cubicBezTo>
                          <a:pt x="171031" y="119249"/>
                          <a:pt x="171031" y="119684"/>
                          <a:pt x="171001" y="120115"/>
                        </a:cubicBezTo>
                        <a:lnTo>
                          <a:pt x="171001" y="121580"/>
                        </a:lnTo>
                        <a:cubicBezTo>
                          <a:pt x="170930" y="123153"/>
                          <a:pt x="170734" y="124723"/>
                          <a:pt x="170416" y="126267"/>
                        </a:cubicBezTo>
                        <a:cubicBezTo>
                          <a:pt x="170115" y="127937"/>
                          <a:pt x="169667" y="129573"/>
                          <a:pt x="169078" y="131163"/>
                        </a:cubicBezTo>
                        <a:cubicBezTo>
                          <a:pt x="168806" y="131975"/>
                          <a:pt x="168484" y="132774"/>
                          <a:pt x="168116" y="133549"/>
                        </a:cubicBezTo>
                        <a:cubicBezTo>
                          <a:pt x="167196" y="135633"/>
                          <a:pt x="166147" y="137658"/>
                          <a:pt x="164980" y="139617"/>
                        </a:cubicBezTo>
                        <a:cubicBezTo>
                          <a:pt x="164269" y="140705"/>
                          <a:pt x="164018" y="141625"/>
                          <a:pt x="162764" y="143801"/>
                        </a:cubicBezTo>
                        <a:cubicBezTo>
                          <a:pt x="162454" y="144253"/>
                          <a:pt x="162116" y="144684"/>
                          <a:pt x="161760" y="145099"/>
                        </a:cubicBezTo>
                        <a:cubicBezTo>
                          <a:pt x="160748" y="146019"/>
                          <a:pt x="159657" y="146844"/>
                          <a:pt x="158499" y="147568"/>
                        </a:cubicBezTo>
                        <a:lnTo>
                          <a:pt x="156199" y="148865"/>
                        </a:lnTo>
                        <a:lnTo>
                          <a:pt x="154861" y="149493"/>
                        </a:lnTo>
                        <a:lnTo>
                          <a:pt x="154192" y="149828"/>
                        </a:lnTo>
                        <a:lnTo>
                          <a:pt x="153188" y="150246"/>
                        </a:lnTo>
                        <a:cubicBezTo>
                          <a:pt x="151264" y="150958"/>
                          <a:pt x="149383" y="151753"/>
                          <a:pt x="146790" y="152631"/>
                        </a:cubicBezTo>
                        <a:lnTo>
                          <a:pt x="144950" y="153301"/>
                        </a:lnTo>
                        <a:lnTo>
                          <a:pt x="143989" y="153636"/>
                        </a:lnTo>
                        <a:cubicBezTo>
                          <a:pt x="143989" y="153636"/>
                          <a:pt x="143570" y="153636"/>
                          <a:pt x="143570" y="153845"/>
                        </a:cubicBezTo>
                        <a:lnTo>
                          <a:pt x="143821" y="154264"/>
                        </a:lnTo>
                        <a:lnTo>
                          <a:pt x="145954" y="157779"/>
                        </a:lnTo>
                        <a:cubicBezTo>
                          <a:pt x="150186" y="164542"/>
                          <a:pt x="152431" y="172355"/>
                          <a:pt x="152435" y="180335"/>
                        </a:cubicBezTo>
                        <a:cubicBezTo>
                          <a:pt x="151841" y="186947"/>
                          <a:pt x="149228" y="193216"/>
                          <a:pt x="144950" y="198288"/>
                        </a:cubicBezTo>
                        <a:cubicBezTo>
                          <a:pt x="137315" y="207168"/>
                          <a:pt x="125882" y="211839"/>
                          <a:pt x="114216" y="210843"/>
                        </a:cubicBezTo>
                        <a:cubicBezTo>
                          <a:pt x="113384" y="210508"/>
                          <a:pt x="112535" y="210227"/>
                          <a:pt x="111665" y="210006"/>
                        </a:cubicBezTo>
                        <a:cubicBezTo>
                          <a:pt x="107835" y="209085"/>
                          <a:pt x="104188" y="207528"/>
                          <a:pt x="100877" y="205402"/>
                        </a:cubicBezTo>
                        <a:lnTo>
                          <a:pt x="100208" y="204942"/>
                        </a:lnTo>
                        <a:cubicBezTo>
                          <a:pt x="99580" y="204565"/>
                          <a:pt x="99204" y="204231"/>
                          <a:pt x="98660" y="203854"/>
                        </a:cubicBezTo>
                        <a:lnTo>
                          <a:pt x="95817" y="201803"/>
                        </a:lnTo>
                        <a:lnTo>
                          <a:pt x="95106" y="201301"/>
                        </a:lnTo>
                        <a:cubicBezTo>
                          <a:pt x="94897" y="201301"/>
                          <a:pt x="94646" y="200841"/>
                          <a:pt x="94395" y="201301"/>
                        </a:cubicBezTo>
                        <a:lnTo>
                          <a:pt x="92974" y="202473"/>
                        </a:lnTo>
                        <a:lnTo>
                          <a:pt x="89963" y="204900"/>
                        </a:lnTo>
                        <a:cubicBezTo>
                          <a:pt x="89252" y="205402"/>
                          <a:pt x="89001" y="205486"/>
                          <a:pt x="88750" y="205653"/>
                        </a:cubicBezTo>
                        <a:lnTo>
                          <a:pt x="87998" y="206114"/>
                        </a:lnTo>
                        <a:lnTo>
                          <a:pt x="86576" y="206867"/>
                        </a:lnTo>
                        <a:lnTo>
                          <a:pt x="84318" y="207955"/>
                        </a:lnTo>
                        <a:cubicBezTo>
                          <a:pt x="83356" y="208374"/>
                          <a:pt x="82352" y="208959"/>
                          <a:pt x="81349" y="209503"/>
                        </a:cubicBezTo>
                        <a:cubicBezTo>
                          <a:pt x="78150" y="210533"/>
                          <a:pt x="74792" y="210972"/>
                          <a:pt x="71438" y="210801"/>
                        </a:cubicBezTo>
                        <a:cubicBezTo>
                          <a:pt x="70686" y="210864"/>
                          <a:pt x="69933" y="210864"/>
                          <a:pt x="69181" y="210801"/>
                        </a:cubicBezTo>
                        <a:cubicBezTo>
                          <a:pt x="67035" y="210650"/>
                          <a:pt x="64911" y="210311"/>
                          <a:pt x="62825" y="209796"/>
                        </a:cubicBezTo>
                        <a:cubicBezTo>
                          <a:pt x="58819" y="208934"/>
                          <a:pt x="55022" y="207286"/>
                          <a:pt x="51660" y="204942"/>
                        </a:cubicBezTo>
                        <a:cubicBezTo>
                          <a:pt x="49326" y="203461"/>
                          <a:pt x="47177" y="201707"/>
                          <a:pt x="45262" y="199711"/>
                        </a:cubicBezTo>
                        <a:cubicBezTo>
                          <a:pt x="42456" y="196430"/>
                          <a:pt x="40399" y="192572"/>
                          <a:pt x="39241" y="188412"/>
                        </a:cubicBezTo>
                        <a:cubicBezTo>
                          <a:pt x="38350" y="185290"/>
                          <a:pt x="37827" y="182072"/>
                          <a:pt x="37693" y="178829"/>
                        </a:cubicBezTo>
                        <a:cubicBezTo>
                          <a:pt x="37606" y="177435"/>
                          <a:pt x="37606" y="176037"/>
                          <a:pt x="37693" y="174644"/>
                        </a:cubicBezTo>
                        <a:lnTo>
                          <a:pt x="37902" y="172719"/>
                        </a:lnTo>
                        <a:lnTo>
                          <a:pt x="38111" y="171212"/>
                        </a:lnTo>
                        <a:cubicBezTo>
                          <a:pt x="38111" y="170501"/>
                          <a:pt x="38404" y="169789"/>
                          <a:pt x="38613" y="169078"/>
                        </a:cubicBezTo>
                        <a:lnTo>
                          <a:pt x="39784" y="164684"/>
                        </a:lnTo>
                        <a:lnTo>
                          <a:pt x="40077" y="163596"/>
                        </a:lnTo>
                        <a:cubicBezTo>
                          <a:pt x="39826" y="163596"/>
                          <a:pt x="39366" y="163596"/>
                          <a:pt x="39031" y="163303"/>
                        </a:cubicBezTo>
                        <a:lnTo>
                          <a:pt x="36857" y="162759"/>
                        </a:lnTo>
                        <a:lnTo>
                          <a:pt x="32425" y="161587"/>
                        </a:lnTo>
                        <a:lnTo>
                          <a:pt x="29832" y="160708"/>
                        </a:lnTo>
                        <a:cubicBezTo>
                          <a:pt x="26809" y="159482"/>
                          <a:pt x="23990" y="157804"/>
                          <a:pt x="21469" y="155728"/>
                        </a:cubicBezTo>
                        <a:cubicBezTo>
                          <a:pt x="20081" y="154648"/>
                          <a:pt x="18793" y="153443"/>
                          <a:pt x="17622" y="152129"/>
                        </a:cubicBezTo>
                        <a:cubicBezTo>
                          <a:pt x="16907" y="151359"/>
                          <a:pt x="16238" y="150547"/>
                          <a:pt x="15615" y="149702"/>
                        </a:cubicBezTo>
                        <a:lnTo>
                          <a:pt x="15238" y="149158"/>
                        </a:lnTo>
                        <a:cubicBezTo>
                          <a:pt x="13892" y="147321"/>
                          <a:pt x="12646" y="145404"/>
                          <a:pt x="11517" y="143425"/>
                        </a:cubicBezTo>
                        <a:cubicBezTo>
                          <a:pt x="10931" y="142295"/>
                          <a:pt x="10262" y="141583"/>
                          <a:pt x="9050" y="139240"/>
                        </a:cubicBezTo>
                        <a:cubicBezTo>
                          <a:pt x="8811" y="138754"/>
                          <a:pt x="8615" y="138252"/>
                          <a:pt x="8464" y="137733"/>
                        </a:cubicBezTo>
                        <a:cubicBezTo>
                          <a:pt x="7164" y="129385"/>
                          <a:pt x="8744" y="120839"/>
                          <a:pt x="12939" y="113503"/>
                        </a:cubicBezTo>
                        <a:cubicBezTo>
                          <a:pt x="14766" y="109762"/>
                          <a:pt x="17241" y="106372"/>
                          <a:pt x="20256" y="103501"/>
                        </a:cubicBezTo>
                        <a:cubicBezTo>
                          <a:pt x="23108" y="101062"/>
                          <a:pt x="26382" y="99162"/>
                          <a:pt x="29916" y="97894"/>
                        </a:cubicBezTo>
                        <a:cubicBezTo>
                          <a:pt x="30627" y="97576"/>
                          <a:pt x="31371" y="97337"/>
                          <a:pt x="32132" y="97182"/>
                        </a:cubicBezTo>
                        <a:lnTo>
                          <a:pt x="33261" y="96847"/>
                        </a:lnTo>
                        <a:lnTo>
                          <a:pt x="33804" y="96847"/>
                        </a:lnTo>
                        <a:lnTo>
                          <a:pt x="34055" y="96847"/>
                        </a:lnTo>
                        <a:lnTo>
                          <a:pt x="34641" y="96847"/>
                        </a:lnTo>
                        <a:cubicBezTo>
                          <a:pt x="37735" y="96471"/>
                          <a:pt x="40746" y="95969"/>
                          <a:pt x="43715" y="95759"/>
                        </a:cubicBezTo>
                        <a:cubicBezTo>
                          <a:pt x="54461" y="97266"/>
                          <a:pt x="43715" y="89733"/>
                          <a:pt x="41122" y="84879"/>
                        </a:cubicBezTo>
                        <a:lnTo>
                          <a:pt x="40077" y="83037"/>
                        </a:lnTo>
                        <a:lnTo>
                          <a:pt x="39617" y="82117"/>
                        </a:lnTo>
                        <a:lnTo>
                          <a:pt x="38864" y="80066"/>
                        </a:lnTo>
                        <a:cubicBezTo>
                          <a:pt x="38329" y="78522"/>
                          <a:pt x="37961" y="76919"/>
                          <a:pt x="37777" y="75295"/>
                        </a:cubicBezTo>
                        <a:cubicBezTo>
                          <a:pt x="37338" y="71952"/>
                          <a:pt x="37568" y="68549"/>
                          <a:pt x="38446" y="65294"/>
                        </a:cubicBezTo>
                        <a:cubicBezTo>
                          <a:pt x="39358" y="61875"/>
                          <a:pt x="41060" y="58719"/>
                          <a:pt x="43422" y="56087"/>
                        </a:cubicBezTo>
                        <a:cubicBezTo>
                          <a:pt x="47219" y="51940"/>
                          <a:pt x="52387" y="49308"/>
                          <a:pt x="57974" y="48680"/>
                        </a:cubicBezTo>
                        <a:cubicBezTo>
                          <a:pt x="58823" y="48638"/>
                          <a:pt x="59676" y="48638"/>
                          <a:pt x="60525" y="48680"/>
                        </a:cubicBezTo>
                        <a:lnTo>
                          <a:pt x="65542" y="48680"/>
                        </a:lnTo>
                        <a:lnTo>
                          <a:pt x="68721" y="48680"/>
                        </a:lnTo>
                        <a:lnTo>
                          <a:pt x="70017" y="48680"/>
                        </a:lnTo>
                        <a:cubicBezTo>
                          <a:pt x="70017" y="48680"/>
                          <a:pt x="70393" y="48680"/>
                          <a:pt x="70268" y="48680"/>
                        </a:cubicBezTo>
                        <a:lnTo>
                          <a:pt x="69599" y="46880"/>
                        </a:lnTo>
                        <a:cubicBezTo>
                          <a:pt x="68583" y="44265"/>
                          <a:pt x="67704" y="41595"/>
                          <a:pt x="66964" y="38887"/>
                        </a:cubicBezTo>
                        <a:cubicBezTo>
                          <a:pt x="66768" y="38075"/>
                          <a:pt x="66642" y="37251"/>
                          <a:pt x="66588" y="36418"/>
                        </a:cubicBezTo>
                        <a:lnTo>
                          <a:pt x="66588" y="34744"/>
                        </a:lnTo>
                        <a:cubicBezTo>
                          <a:pt x="66483" y="32309"/>
                          <a:pt x="66638" y="29865"/>
                          <a:pt x="67048" y="27463"/>
                        </a:cubicBezTo>
                        <a:cubicBezTo>
                          <a:pt x="67466" y="25337"/>
                          <a:pt x="68273" y="23307"/>
                          <a:pt x="69431" y="21478"/>
                        </a:cubicBezTo>
                        <a:cubicBezTo>
                          <a:pt x="71305" y="18365"/>
                          <a:pt x="73977" y="15808"/>
                          <a:pt x="77167" y="14071"/>
                        </a:cubicBezTo>
                        <a:cubicBezTo>
                          <a:pt x="79542" y="12665"/>
                          <a:pt x="82122" y="11648"/>
                          <a:pt x="84820" y="11058"/>
                        </a:cubicBezTo>
                        <a:cubicBezTo>
                          <a:pt x="88600" y="10045"/>
                          <a:pt x="92580" y="10045"/>
                          <a:pt x="96361" y="11058"/>
                        </a:cubicBezTo>
                        <a:cubicBezTo>
                          <a:pt x="98928" y="11631"/>
                          <a:pt x="101395" y="12594"/>
                          <a:pt x="103678" y="13904"/>
                        </a:cubicBezTo>
                        <a:cubicBezTo>
                          <a:pt x="107090" y="16251"/>
                          <a:pt x="109771" y="19516"/>
                          <a:pt x="111414" y="23320"/>
                        </a:cubicBezTo>
                        <a:cubicBezTo>
                          <a:pt x="112054" y="24776"/>
                          <a:pt x="112556" y="26291"/>
                          <a:pt x="112920" y="27839"/>
                        </a:cubicBezTo>
                        <a:cubicBezTo>
                          <a:pt x="113129" y="28551"/>
                          <a:pt x="113283" y="29279"/>
                          <a:pt x="113380" y="30015"/>
                        </a:cubicBezTo>
                        <a:lnTo>
                          <a:pt x="113630" y="31731"/>
                        </a:lnTo>
                        <a:cubicBezTo>
                          <a:pt x="113630" y="32610"/>
                          <a:pt x="113630" y="33531"/>
                          <a:pt x="113630" y="34493"/>
                        </a:cubicBezTo>
                        <a:lnTo>
                          <a:pt x="113630" y="39599"/>
                        </a:lnTo>
                        <a:lnTo>
                          <a:pt x="113630" y="41942"/>
                        </a:lnTo>
                        <a:lnTo>
                          <a:pt x="113630" y="43114"/>
                        </a:lnTo>
                        <a:lnTo>
                          <a:pt x="114801" y="42654"/>
                        </a:lnTo>
                        <a:cubicBezTo>
                          <a:pt x="117799" y="41390"/>
                          <a:pt x="120869" y="40314"/>
                          <a:pt x="124001" y="39431"/>
                        </a:cubicBezTo>
                        <a:cubicBezTo>
                          <a:pt x="126087" y="38975"/>
                          <a:pt x="128228" y="38833"/>
                          <a:pt x="130357" y="39013"/>
                        </a:cubicBezTo>
                        <a:cubicBezTo>
                          <a:pt x="132226" y="39168"/>
                          <a:pt x="134078" y="39519"/>
                          <a:pt x="135876" y="40059"/>
                        </a:cubicBezTo>
                        <a:lnTo>
                          <a:pt x="136713" y="40352"/>
                        </a:lnTo>
                        <a:cubicBezTo>
                          <a:pt x="138013" y="40980"/>
                          <a:pt x="139485" y="41155"/>
                          <a:pt x="140894" y="40854"/>
                        </a:cubicBezTo>
                        <a:cubicBezTo>
                          <a:pt x="140894" y="40854"/>
                          <a:pt x="141312" y="40854"/>
                          <a:pt x="141480" y="40854"/>
                        </a:cubicBezTo>
                        <a:cubicBezTo>
                          <a:pt x="143583" y="42892"/>
                          <a:pt x="145465" y="45152"/>
                          <a:pt x="147083" y="47592"/>
                        </a:cubicBezTo>
                        <a:cubicBezTo>
                          <a:pt x="147555" y="48136"/>
                          <a:pt x="148074" y="48638"/>
                          <a:pt x="148630" y="49098"/>
                        </a:cubicBezTo>
                        <a:cubicBezTo>
                          <a:pt x="149132" y="49617"/>
                          <a:pt x="149596" y="50178"/>
                          <a:pt x="150010" y="50772"/>
                        </a:cubicBezTo>
                        <a:cubicBezTo>
                          <a:pt x="151101" y="52773"/>
                          <a:pt x="151812" y="54957"/>
                          <a:pt x="152101" y="57217"/>
                        </a:cubicBezTo>
                        <a:cubicBezTo>
                          <a:pt x="152343" y="59217"/>
                          <a:pt x="152439" y="61230"/>
                          <a:pt x="152394" y="63243"/>
                        </a:cubicBezTo>
                        <a:cubicBezTo>
                          <a:pt x="152477" y="65733"/>
                          <a:pt x="152168" y="68219"/>
                          <a:pt x="151474" y="70608"/>
                        </a:cubicBezTo>
                        <a:cubicBezTo>
                          <a:pt x="150462" y="72981"/>
                          <a:pt x="149048" y="75162"/>
                          <a:pt x="147292" y="77053"/>
                        </a:cubicBezTo>
                        <a:cubicBezTo>
                          <a:pt x="146456" y="79112"/>
                          <a:pt x="146824" y="81464"/>
                          <a:pt x="148254" y="83163"/>
                        </a:cubicBezTo>
                        <a:cubicBezTo>
                          <a:pt x="149291" y="84435"/>
                          <a:pt x="150800" y="85234"/>
                          <a:pt x="152435" y="85381"/>
                        </a:cubicBezTo>
                        <a:cubicBezTo>
                          <a:pt x="154309" y="84238"/>
                          <a:pt x="155860" y="82640"/>
                          <a:pt x="156951" y="80736"/>
                        </a:cubicBezTo>
                        <a:cubicBezTo>
                          <a:pt x="160832" y="74232"/>
                          <a:pt x="162396" y="66608"/>
                          <a:pt x="161384" y="59100"/>
                        </a:cubicBezTo>
                        <a:cubicBezTo>
                          <a:pt x="161237" y="57493"/>
                          <a:pt x="160987" y="55903"/>
                          <a:pt x="160631" y="54329"/>
                        </a:cubicBezTo>
                        <a:cubicBezTo>
                          <a:pt x="159904" y="51103"/>
                          <a:pt x="158649" y="48019"/>
                          <a:pt x="156910" y="45206"/>
                        </a:cubicBezTo>
                        <a:cubicBezTo>
                          <a:pt x="154743" y="41833"/>
                          <a:pt x="151996" y="38875"/>
                          <a:pt x="148797" y="36460"/>
                        </a:cubicBezTo>
                        <a:cubicBezTo>
                          <a:pt x="145690" y="34058"/>
                          <a:pt x="142157" y="32271"/>
                          <a:pt x="138385" y="31187"/>
                        </a:cubicBezTo>
                        <a:cubicBezTo>
                          <a:pt x="136817" y="30472"/>
                          <a:pt x="135195" y="29881"/>
                          <a:pt x="133535" y="29429"/>
                        </a:cubicBezTo>
                        <a:cubicBezTo>
                          <a:pt x="132836" y="29383"/>
                          <a:pt x="132138" y="29383"/>
                          <a:pt x="131444" y="29429"/>
                        </a:cubicBezTo>
                        <a:lnTo>
                          <a:pt x="129855" y="29429"/>
                        </a:lnTo>
                        <a:lnTo>
                          <a:pt x="127639" y="29429"/>
                        </a:lnTo>
                        <a:lnTo>
                          <a:pt x="124753" y="29429"/>
                        </a:lnTo>
                        <a:lnTo>
                          <a:pt x="123750" y="29429"/>
                        </a:lnTo>
                        <a:lnTo>
                          <a:pt x="123750" y="29429"/>
                        </a:lnTo>
                        <a:lnTo>
                          <a:pt x="123499" y="29429"/>
                        </a:lnTo>
                        <a:lnTo>
                          <a:pt x="123039" y="29639"/>
                        </a:lnTo>
                        <a:lnTo>
                          <a:pt x="123039" y="28885"/>
                        </a:lnTo>
                        <a:cubicBezTo>
                          <a:pt x="122445" y="24353"/>
                          <a:pt x="120923" y="19993"/>
                          <a:pt x="118565" y="16080"/>
                        </a:cubicBezTo>
                        <a:cubicBezTo>
                          <a:pt x="116039" y="11836"/>
                          <a:pt x="112560" y="8242"/>
                          <a:pt x="108403" y="5576"/>
                        </a:cubicBezTo>
                        <a:cubicBezTo>
                          <a:pt x="103921" y="2693"/>
                          <a:pt x="98849" y="864"/>
                          <a:pt x="93559" y="219"/>
                        </a:cubicBezTo>
                        <a:cubicBezTo>
                          <a:pt x="89783" y="-229"/>
                          <a:pt x="85957" y="10"/>
                          <a:pt x="82269" y="931"/>
                        </a:cubicBezTo>
                        <a:cubicBezTo>
                          <a:pt x="74261" y="3103"/>
                          <a:pt x="67349" y="8175"/>
                          <a:pt x="62866" y="15159"/>
                        </a:cubicBezTo>
                        <a:cubicBezTo>
                          <a:pt x="60700" y="18428"/>
                          <a:pt x="59086" y="22035"/>
                          <a:pt x="58099" y="25831"/>
                        </a:cubicBezTo>
                        <a:cubicBezTo>
                          <a:pt x="57493" y="28312"/>
                          <a:pt x="57142" y="30852"/>
                          <a:pt x="57054" y="33405"/>
                        </a:cubicBezTo>
                        <a:cubicBezTo>
                          <a:pt x="57054" y="34702"/>
                          <a:pt x="57054" y="36000"/>
                          <a:pt x="57054" y="37255"/>
                        </a:cubicBezTo>
                        <a:lnTo>
                          <a:pt x="57054" y="38176"/>
                        </a:lnTo>
                        <a:cubicBezTo>
                          <a:pt x="57054" y="38176"/>
                          <a:pt x="57054" y="38176"/>
                          <a:pt x="57054" y="38176"/>
                        </a:cubicBezTo>
                        <a:lnTo>
                          <a:pt x="57054" y="38176"/>
                        </a:lnTo>
                        <a:cubicBezTo>
                          <a:pt x="57054" y="38176"/>
                          <a:pt x="57054" y="38176"/>
                          <a:pt x="57054" y="38176"/>
                        </a:cubicBezTo>
                        <a:lnTo>
                          <a:pt x="56719" y="38176"/>
                        </a:lnTo>
                        <a:lnTo>
                          <a:pt x="55047" y="38427"/>
                        </a:lnTo>
                        <a:cubicBezTo>
                          <a:pt x="46516" y="40139"/>
                          <a:pt x="39006" y="45148"/>
                          <a:pt x="34139" y="52362"/>
                        </a:cubicBezTo>
                        <a:cubicBezTo>
                          <a:pt x="29514" y="59305"/>
                          <a:pt x="27595" y="67700"/>
                          <a:pt x="28745" y="75965"/>
                        </a:cubicBezTo>
                        <a:cubicBezTo>
                          <a:pt x="29042" y="77970"/>
                          <a:pt x="29518" y="79945"/>
                          <a:pt x="30167" y="81866"/>
                        </a:cubicBezTo>
                        <a:cubicBezTo>
                          <a:pt x="30480" y="82807"/>
                          <a:pt x="30840" y="83728"/>
                          <a:pt x="31254" y="84628"/>
                        </a:cubicBezTo>
                        <a:cubicBezTo>
                          <a:pt x="31588" y="85465"/>
                          <a:pt x="32216" y="86678"/>
                          <a:pt x="32216" y="86678"/>
                        </a:cubicBezTo>
                        <a:cubicBezTo>
                          <a:pt x="32216" y="86678"/>
                          <a:pt x="32968" y="87515"/>
                          <a:pt x="32216" y="87431"/>
                        </a:cubicBezTo>
                        <a:lnTo>
                          <a:pt x="31923" y="87431"/>
                        </a:lnTo>
                        <a:lnTo>
                          <a:pt x="31421" y="87431"/>
                        </a:lnTo>
                        <a:lnTo>
                          <a:pt x="30250" y="87766"/>
                        </a:lnTo>
                        <a:cubicBezTo>
                          <a:pt x="28394" y="88289"/>
                          <a:pt x="26575" y="88946"/>
                          <a:pt x="24814" y="89733"/>
                        </a:cubicBezTo>
                        <a:cubicBezTo>
                          <a:pt x="20031" y="91934"/>
                          <a:pt x="15682" y="94985"/>
                          <a:pt x="11977" y="98731"/>
                        </a:cubicBezTo>
                        <a:cubicBezTo>
                          <a:pt x="4446" y="106556"/>
                          <a:pt x="172" y="116951"/>
                          <a:pt x="18" y="127815"/>
                        </a:cubicBezTo>
                        <a:cubicBezTo>
                          <a:pt x="-191" y="134913"/>
                          <a:pt x="1469" y="141939"/>
                          <a:pt x="4826" y="148195"/>
                        </a:cubicBezTo>
                        <a:cubicBezTo>
                          <a:pt x="8753" y="155234"/>
                          <a:pt x="14231" y="161290"/>
                          <a:pt x="20842" y="165897"/>
                        </a:cubicBezTo>
                        <a:cubicBezTo>
                          <a:pt x="22473" y="166822"/>
                          <a:pt x="24179" y="167609"/>
                          <a:pt x="25943" y="168241"/>
                        </a:cubicBezTo>
                        <a:cubicBezTo>
                          <a:pt x="26558" y="168500"/>
                          <a:pt x="27185" y="168726"/>
                          <a:pt x="27825" y="168910"/>
                        </a:cubicBezTo>
                        <a:lnTo>
                          <a:pt x="28787" y="169203"/>
                        </a:lnTo>
                        <a:lnTo>
                          <a:pt x="28787" y="169203"/>
                        </a:lnTo>
                        <a:cubicBezTo>
                          <a:pt x="28787" y="169203"/>
                          <a:pt x="29330" y="169203"/>
                          <a:pt x="29163" y="169203"/>
                        </a:cubicBezTo>
                        <a:lnTo>
                          <a:pt x="29163" y="169957"/>
                        </a:lnTo>
                        <a:cubicBezTo>
                          <a:pt x="29163" y="171212"/>
                          <a:pt x="28912" y="172384"/>
                          <a:pt x="28828" y="173514"/>
                        </a:cubicBezTo>
                        <a:cubicBezTo>
                          <a:pt x="28787" y="175636"/>
                          <a:pt x="28858" y="177761"/>
                          <a:pt x="29038" y="179875"/>
                        </a:cubicBezTo>
                        <a:cubicBezTo>
                          <a:pt x="29330" y="189341"/>
                          <a:pt x="32826" y="198430"/>
                          <a:pt x="38948" y="205653"/>
                        </a:cubicBezTo>
                        <a:cubicBezTo>
                          <a:pt x="42352" y="209499"/>
                          <a:pt x="46383" y="212738"/>
                          <a:pt x="50865" y="215237"/>
                        </a:cubicBezTo>
                        <a:cubicBezTo>
                          <a:pt x="54060" y="217086"/>
                          <a:pt x="57493" y="218493"/>
                          <a:pt x="61068" y="219422"/>
                        </a:cubicBezTo>
                        <a:cubicBezTo>
                          <a:pt x="67203" y="220844"/>
                          <a:pt x="73584" y="220844"/>
                          <a:pt x="79718" y="219422"/>
                        </a:cubicBezTo>
                        <a:cubicBezTo>
                          <a:pt x="81959" y="219187"/>
                          <a:pt x="84163" y="218681"/>
                          <a:pt x="86283" y="217915"/>
                        </a:cubicBezTo>
                        <a:cubicBezTo>
                          <a:pt x="87830" y="217358"/>
                          <a:pt x="89340" y="216701"/>
                          <a:pt x="90799" y="215948"/>
                        </a:cubicBezTo>
                        <a:lnTo>
                          <a:pt x="93099" y="214693"/>
                        </a:lnTo>
                        <a:lnTo>
                          <a:pt x="94186" y="214023"/>
                        </a:lnTo>
                        <a:lnTo>
                          <a:pt x="94646" y="213730"/>
                        </a:lnTo>
                        <a:lnTo>
                          <a:pt x="94646" y="213730"/>
                        </a:lnTo>
                        <a:cubicBezTo>
                          <a:pt x="94646" y="213730"/>
                          <a:pt x="94437" y="213730"/>
                          <a:pt x="95232" y="214065"/>
                        </a:cubicBezTo>
                        <a:cubicBezTo>
                          <a:pt x="97406" y="215442"/>
                          <a:pt x="99702" y="216618"/>
                          <a:pt x="102089" y="217580"/>
                        </a:cubicBezTo>
                        <a:cubicBezTo>
                          <a:pt x="106823" y="219493"/>
                          <a:pt x="111870" y="220514"/>
                          <a:pt x="116976" y="220593"/>
                        </a:cubicBezTo>
                        <a:cubicBezTo>
                          <a:pt x="126878" y="220773"/>
                          <a:pt x="136550" y="217584"/>
                          <a:pt x="144407" y="211554"/>
                        </a:cubicBezTo>
                        <a:cubicBezTo>
                          <a:pt x="147890" y="208939"/>
                          <a:pt x="150947" y="205808"/>
                          <a:pt x="153481" y="202264"/>
                        </a:cubicBezTo>
                        <a:cubicBezTo>
                          <a:pt x="155592" y="199372"/>
                          <a:pt x="157294" y="196204"/>
                          <a:pt x="158540" y="192848"/>
                        </a:cubicBezTo>
                        <a:cubicBezTo>
                          <a:pt x="160476" y="187960"/>
                          <a:pt x="161459" y="182746"/>
                          <a:pt x="161426" y="177489"/>
                        </a:cubicBezTo>
                        <a:cubicBezTo>
                          <a:pt x="161405" y="172254"/>
                          <a:pt x="160397" y="167073"/>
                          <a:pt x="158457" y="162215"/>
                        </a:cubicBezTo>
                        <a:lnTo>
                          <a:pt x="157662" y="160332"/>
                        </a:lnTo>
                        <a:cubicBezTo>
                          <a:pt x="157470" y="159871"/>
                          <a:pt x="157244" y="159423"/>
                          <a:pt x="156993" y="158992"/>
                        </a:cubicBezTo>
                        <a:cubicBezTo>
                          <a:pt x="156905" y="158817"/>
                          <a:pt x="156809" y="158649"/>
                          <a:pt x="156701" y="158490"/>
                        </a:cubicBezTo>
                        <a:cubicBezTo>
                          <a:pt x="156701" y="158239"/>
                          <a:pt x="156701" y="158490"/>
                          <a:pt x="158122" y="157611"/>
                        </a:cubicBezTo>
                        <a:cubicBezTo>
                          <a:pt x="164357" y="154238"/>
                          <a:pt x="169617" y="149309"/>
                          <a:pt x="173385" y="143299"/>
                        </a:cubicBezTo>
                        <a:cubicBezTo>
                          <a:pt x="175229" y="140391"/>
                          <a:pt x="176718" y="137273"/>
                          <a:pt x="177817" y="134009"/>
                        </a:cubicBezTo>
                        <a:cubicBezTo>
                          <a:pt x="179519" y="129719"/>
                          <a:pt x="180506" y="125183"/>
                          <a:pt x="180744" y="120575"/>
                        </a:cubicBezTo>
                        <a:cubicBezTo>
                          <a:pt x="180732" y="119592"/>
                          <a:pt x="180636" y="118613"/>
                          <a:pt x="180452" y="117646"/>
                        </a:cubicBezTo>
                        <a:cubicBezTo>
                          <a:pt x="180452" y="116767"/>
                          <a:pt x="180075" y="115637"/>
                          <a:pt x="179866" y="114256"/>
                        </a:cubicBezTo>
                        <a:cubicBezTo>
                          <a:pt x="179590" y="112628"/>
                          <a:pt x="179214" y="111021"/>
                          <a:pt x="178737" y="109444"/>
                        </a:cubicBezTo>
                        <a:cubicBezTo>
                          <a:pt x="177939" y="106230"/>
                          <a:pt x="176789" y="103116"/>
                          <a:pt x="175308" y="100153"/>
                        </a:cubicBezTo>
                        <a:cubicBezTo>
                          <a:pt x="173878" y="97316"/>
                          <a:pt x="172202" y="94613"/>
                          <a:pt x="170291" y="92077"/>
                        </a:cubicBezTo>
                        <a:cubicBezTo>
                          <a:pt x="168334" y="90014"/>
                          <a:pt x="166176" y="88147"/>
                          <a:pt x="163851" y="86511"/>
                        </a:cubicBezTo>
                        <a:cubicBezTo>
                          <a:pt x="161175" y="84272"/>
                          <a:pt x="158239" y="82364"/>
                          <a:pt x="155111" y="80819"/>
                        </a:cubicBezTo>
                        <a:cubicBezTo>
                          <a:pt x="153585" y="79773"/>
                          <a:pt x="151578" y="79773"/>
                          <a:pt x="150052" y="80819"/>
                        </a:cubicBezTo>
                        <a:cubicBezTo>
                          <a:pt x="149078" y="80949"/>
                          <a:pt x="148300" y="81694"/>
                          <a:pt x="148128" y="82661"/>
                        </a:cubicBezTo>
                        <a:cubicBezTo>
                          <a:pt x="147919" y="83460"/>
                          <a:pt x="147769" y="84268"/>
                          <a:pt x="147668" y="85088"/>
                        </a:cubicBezTo>
                        <a:close/>
                      </a:path>
                    </a:pathLst>
                  </a:custGeom>
                  <a:solidFill>
                    <a:schemeClr val="bg1"/>
                  </a:solidFill>
                  <a:ln w="3805" cap="flat">
                    <a:noFill/>
                    <a:prstDash val="solid"/>
                    <a:miter/>
                  </a:ln>
                </p:spPr>
                <p:txBody>
                  <a:bodyPr wrap="none" rtlCol="0" anchor="ctr"/>
                  <a:lstStyle/>
                  <a:p>
                    <a:endParaRPr lang="en-CA"/>
                  </a:p>
                </p:txBody>
              </p:sp>
            </p:grpSp>
          </p:grpSp>
          <p:grpSp>
            <p:nvGrpSpPr>
              <p:cNvPr id="395" name="Graphic 207">
                <a:extLst>
                  <a:ext uri="{FF2B5EF4-FFF2-40B4-BE49-F238E27FC236}">
                    <a16:creationId xmlns:a16="http://schemas.microsoft.com/office/drawing/2014/main" id="{94502E70-333D-FA45-888E-44FF02C143A5}"/>
                  </a:ext>
                </a:extLst>
              </p:cNvPr>
              <p:cNvGrpSpPr/>
              <p:nvPr/>
            </p:nvGrpSpPr>
            <p:grpSpPr>
              <a:xfrm>
                <a:off x="4210590" y="3269693"/>
                <a:ext cx="501246" cy="179775"/>
                <a:chOff x="4210590" y="3269693"/>
                <a:chExt cx="501246" cy="179775"/>
              </a:xfrm>
              <a:solidFill>
                <a:srgbClr val="FFFFFF"/>
              </a:solidFill>
            </p:grpSpPr>
            <p:sp>
              <p:nvSpPr>
                <p:cNvPr id="396" name="Freeform 395">
                  <a:extLst>
                    <a:ext uri="{FF2B5EF4-FFF2-40B4-BE49-F238E27FC236}">
                      <a16:creationId xmlns:a16="http://schemas.microsoft.com/office/drawing/2014/main" id="{7F3E5D81-310E-D44B-8F72-652AFEDFC11F}"/>
                    </a:ext>
                  </a:extLst>
                </p:cNvPr>
                <p:cNvSpPr/>
                <p:nvPr/>
              </p:nvSpPr>
              <p:spPr>
                <a:xfrm>
                  <a:off x="4211099" y="3274193"/>
                  <a:ext cx="451719" cy="169207"/>
                </a:xfrm>
                <a:custGeom>
                  <a:avLst/>
                  <a:gdLst>
                    <a:gd name="connsiteX0" fmla="*/ 0 w 451719"/>
                    <a:gd name="connsiteY0" fmla="*/ 169207 h 169207"/>
                    <a:gd name="connsiteX1" fmla="*/ 441865 w 451719"/>
                    <a:gd name="connsiteY1" fmla="*/ 169207 h 169207"/>
                    <a:gd name="connsiteX2" fmla="*/ 438675 w 451719"/>
                    <a:gd name="connsiteY2" fmla="*/ 114202 h 169207"/>
                    <a:gd name="connsiteX3" fmla="*/ 387505 w 451719"/>
                    <a:gd name="connsiteY3" fmla="*/ 113674 h 169207"/>
                    <a:gd name="connsiteX4" fmla="*/ 388634 w 451719"/>
                    <a:gd name="connsiteY4" fmla="*/ 104593 h 169207"/>
                    <a:gd name="connsiteX5" fmla="*/ 351502 w 451719"/>
                    <a:gd name="connsiteY5" fmla="*/ 67348 h 169207"/>
                    <a:gd name="connsiteX6" fmla="*/ 351418 w 451719"/>
                    <a:gd name="connsiteY6" fmla="*/ 67348 h 169207"/>
                    <a:gd name="connsiteX7" fmla="*/ 345522 w 451719"/>
                    <a:gd name="connsiteY7" fmla="*/ 67850 h 169207"/>
                    <a:gd name="connsiteX8" fmla="*/ 280691 w 451719"/>
                    <a:gd name="connsiteY8" fmla="*/ 42339 h 169207"/>
                    <a:gd name="connsiteX9" fmla="*/ 270254 w 451719"/>
                    <a:gd name="connsiteY9" fmla="*/ 48516 h 169207"/>
                    <a:gd name="connsiteX10" fmla="*/ 236802 w 451719"/>
                    <a:gd name="connsiteY10" fmla="*/ 45043 h 169207"/>
                    <a:gd name="connsiteX11" fmla="*/ 165180 w 451719"/>
                    <a:gd name="connsiteY11" fmla="*/ 1738 h 169207"/>
                    <a:gd name="connsiteX12" fmla="*/ 120763 w 451719"/>
                    <a:gd name="connsiteY12" fmla="*/ 50985 h 169207"/>
                    <a:gd name="connsiteX13" fmla="*/ 51329 w 451719"/>
                    <a:gd name="connsiteY13" fmla="*/ 65641 h 169207"/>
                    <a:gd name="connsiteX14" fmla="*/ 43279 w 451719"/>
                    <a:gd name="connsiteY14" fmla="*/ 90030 h 169207"/>
                    <a:gd name="connsiteX15" fmla="*/ 13256 w 451719"/>
                    <a:gd name="connsiteY15" fmla="*/ 101120 h 16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1719" h="169207">
                      <a:moveTo>
                        <a:pt x="0" y="169207"/>
                      </a:moveTo>
                      <a:lnTo>
                        <a:pt x="441865" y="169207"/>
                      </a:lnTo>
                      <a:cubicBezTo>
                        <a:pt x="456162" y="153137"/>
                        <a:pt x="454736" y="128510"/>
                        <a:pt x="438675" y="114202"/>
                      </a:cubicBezTo>
                      <a:cubicBezTo>
                        <a:pt x="424148" y="101254"/>
                        <a:pt x="402299" y="101028"/>
                        <a:pt x="387505" y="113674"/>
                      </a:cubicBezTo>
                      <a:cubicBezTo>
                        <a:pt x="388241" y="110703"/>
                        <a:pt x="388621" y="107657"/>
                        <a:pt x="388634" y="104593"/>
                      </a:cubicBezTo>
                      <a:cubicBezTo>
                        <a:pt x="388659" y="84046"/>
                        <a:pt x="372033" y="67373"/>
                        <a:pt x="351502" y="67348"/>
                      </a:cubicBezTo>
                      <a:cubicBezTo>
                        <a:pt x="351472" y="67348"/>
                        <a:pt x="351447" y="67348"/>
                        <a:pt x="351418" y="67348"/>
                      </a:cubicBezTo>
                      <a:cubicBezTo>
                        <a:pt x="349444" y="67365"/>
                        <a:pt x="347471" y="67532"/>
                        <a:pt x="345522" y="67850"/>
                      </a:cubicBezTo>
                      <a:cubicBezTo>
                        <a:pt x="334658" y="42888"/>
                        <a:pt x="305634" y="31467"/>
                        <a:pt x="280691" y="42339"/>
                      </a:cubicBezTo>
                      <a:cubicBezTo>
                        <a:pt x="276970" y="43959"/>
                        <a:pt x="273465" y="46035"/>
                        <a:pt x="270254" y="48516"/>
                      </a:cubicBezTo>
                      <a:cubicBezTo>
                        <a:pt x="260268" y="42159"/>
                        <a:pt x="247879" y="40871"/>
                        <a:pt x="236802" y="45043"/>
                      </a:cubicBezTo>
                      <a:cubicBezTo>
                        <a:pt x="228974" y="13292"/>
                        <a:pt x="196905" y="-6096"/>
                        <a:pt x="165180" y="1738"/>
                      </a:cubicBezTo>
                      <a:cubicBezTo>
                        <a:pt x="141713" y="7534"/>
                        <a:pt x="124130" y="27031"/>
                        <a:pt x="120763" y="50985"/>
                      </a:cubicBezTo>
                      <a:cubicBezTo>
                        <a:pt x="97547" y="35844"/>
                        <a:pt x="66458" y="42402"/>
                        <a:pt x="51329" y="65641"/>
                      </a:cubicBezTo>
                      <a:cubicBezTo>
                        <a:pt x="46578" y="72935"/>
                        <a:pt x="43802" y="81338"/>
                        <a:pt x="43279" y="90030"/>
                      </a:cubicBezTo>
                      <a:cubicBezTo>
                        <a:pt x="32365" y="90528"/>
                        <a:pt x="21874" y="94403"/>
                        <a:pt x="13256" y="101120"/>
                      </a:cubicBezTo>
                    </a:path>
                  </a:pathLst>
                </a:custGeom>
                <a:solidFill>
                  <a:schemeClr val="bg1"/>
                </a:solidFill>
                <a:ln w="3805" cap="flat">
                  <a:noFill/>
                  <a:prstDash val="solid"/>
                  <a:miter/>
                </a:ln>
              </p:spPr>
              <p:txBody>
                <a:bodyPr wrap="none" rtlCol="0" anchor="ctr"/>
                <a:lstStyle/>
                <a:p>
                  <a:endParaRPr lang="en-CA"/>
                </a:p>
              </p:txBody>
            </p:sp>
            <p:sp>
              <p:nvSpPr>
                <p:cNvPr id="397" name="Freeform 396">
                  <a:extLst>
                    <a:ext uri="{FF2B5EF4-FFF2-40B4-BE49-F238E27FC236}">
                      <a16:creationId xmlns:a16="http://schemas.microsoft.com/office/drawing/2014/main" id="{CA45325C-AAF8-A641-B5D7-BCA49F28407A}"/>
                    </a:ext>
                  </a:extLst>
                </p:cNvPr>
                <p:cNvSpPr/>
                <p:nvPr/>
              </p:nvSpPr>
              <p:spPr>
                <a:xfrm>
                  <a:off x="4210590" y="3269693"/>
                  <a:ext cx="456761" cy="179775"/>
                </a:xfrm>
                <a:custGeom>
                  <a:avLst/>
                  <a:gdLst>
                    <a:gd name="connsiteX0" fmla="*/ 15228 w 456761"/>
                    <a:gd name="connsiteY0" fmla="*/ 107084 h 179775"/>
                    <a:gd name="connsiteX1" fmla="*/ 19410 w 456761"/>
                    <a:gd name="connsiteY1" fmla="*/ 107461 h 179775"/>
                    <a:gd name="connsiteX2" fmla="*/ 23299 w 456761"/>
                    <a:gd name="connsiteY2" fmla="*/ 105327 h 179775"/>
                    <a:gd name="connsiteX3" fmla="*/ 25682 w 456761"/>
                    <a:gd name="connsiteY3" fmla="*/ 103653 h 179775"/>
                    <a:gd name="connsiteX4" fmla="*/ 27898 w 456761"/>
                    <a:gd name="connsiteY4" fmla="*/ 102439 h 179775"/>
                    <a:gd name="connsiteX5" fmla="*/ 32080 w 456761"/>
                    <a:gd name="connsiteY5" fmla="*/ 101435 h 179775"/>
                    <a:gd name="connsiteX6" fmla="*/ 35300 w 456761"/>
                    <a:gd name="connsiteY6" fmla="*/ 100765 h 179775"/>
                    <a:gd name="connsiteX7" fmla="*/ 39774 w 456761"/>
                    <a:gd name="connsiteY7" fmla="*/ 99719 h 179775"/>
                    <a:gd name="connsiteX8" fmla="*/ 42450 w 456761"/>
                    <a:gd name="connsiteY8" fmla="*/ 99259 h 179775"/>
                    <a:gd name="connsiteX9" fmla="*/ 45336 w 456761"/>
                    <a:gd name="connsiteY9" fmla="*/ 98798 h 179775"/>
                    <a:gd name="connsiteX10" fmla="*/ 47928 w 456761"/>
                    <a:gd name="connsiteY10" fmla="*/ 98798 h 179775"/>
                    <a:gd name="connsiteX11" fmla="*/ 48221 w 456761"/>
                    <a:gd name="connsiteY11" fmla="*/ 96706 h 179775"/>
                    <a:gd name="connsiteX12" fmla="*/ 49015 w 456761"/>
                    <a:gd name="connsiteY12" fmla="*/ 92228 h 179775"/>
                    <a:gd name="connsiteX13" fmla="*/ 49308 w 456761"/>
                    <a:gd name="connsiteY13" fmla="*/ 90429 h 179775"/>
                    <a:gd name="connsiteX14" fmla="*/ 49559 w 456761"/>
                    <a:gd name="connsiteY14" fmla="*/ 89550 h 179775"/>
                    <a:gd name="connsiteX15" fmla="*/ 49935 w 456761"/>
                    <a:gd name="connsiteY15" fmla="*/ 87834 h 179775"/>
                    <a:gd name="connsiteX16" fmla="*/ 51315 w 456761"/>
                    <a:gd name="connsiteY16" fmla="*/ 82101 h 179775"/>
                    <a:gd name="connsiteX17" fmla="*/ 51817 w 456761"/>
                    <a:gd name="connsiteY17" fmla="*/ 80887 h 179775"/>
                    <a:gd name="connsiteX18" fmla="*/ 52653 w 456761"/>
                    <a:gd name="connsiteY18" fmla="*/ 78837 h 179775"/>
                    <a:gd name="connsiteX19" fmla="*/ 53824 w 456761"/>
                    <a:gd name="connsiteY19" fmla="*/ 76493 h 179775"/>
                    <a:gd name="connsiteX20" fmla="*/ 56166 w 456761"/>
                    <a:gd name="connsiteY20" fmla="*/ 72308 h 179775"/>
                    <a:gd name="connsiteX21" fmla="*/ 58424 w 456761"/>
                    <a:gd name="connsiteY21" fmla="*/ 69170 h 179775"/>
                    <a:gd name="connsiteX22" fmla="*/ 64738 w 456761"/>
                    <a:gd name="connsiteY22" fmla="*/ 62641 h 179775"/>
                    <a:gd name="connsiteX23" fmla="*/ 68418 w 456761"/>
                    <a:gd name="connsiteY23" fmla="*/ 59838 h 179775"/>
                    <a:gd name="connsiteX24" fmla="*/ 75150 w 456761"/>
                    <a:gd name="connsiteY24" fmla="*/ 55862 h 179775"/>
                    <a:gd name="connsiteX25" fmla="*/ 79332 w 456761"/>
                    <a:gd name="connsiteY25" fmla="*/ 54062 h 179775"/>
                    <a:gd name="connsiteX26" fmla="*/ 82426 w 456761"/>
                    <a:gd name="connsiteY26" fmla="*/ 52765 h 179775"/>
                    <a:gd name="connsiteX27" fmla="*/ 87026 w 456761"/>
                    <a:gd name="connsiteY27" fmla="*/ 51217 h 179775"/>
                    <a:gd name="connsiteX28" fmla="*/ 89827 w 456761"/>
                    <a:gd name="connsiteY28" fmla="*/ 50589 h 179775"/>
                    <a:gd name="connsiteX29" fmla="*/ 106888 w 456761"/>
                    <a:gd name="connsiteY29" fmla="*/ 52932 h 179775"/>
                    <a:gd name="connsiteX30" fmla="*/ 112450 w 456761"/>
                    <a:gd name="connsiteY30" fmla="*/ 55234 h 179775"/>
                    <a:gd name="connsiteX31" fmla="*/ 113871 w 456761"/>
                    <a:gd name="connsiteY31" fmla="*/ 55987 h 179775"/>
                    <a:gd name="connsiteX32" fmla="*/ 116715 w 456761"/>
                    <a:gd name="connsiteY32" fmla="*/ 57578 h 179775"/>
                    <a:gd name="connsiteX33" fmla="*/ 123029 w 456761"/>
                    <a:gd name="connsiteY33" fmla="*/ 61763 h 179775"/>
                    <a:gd name="connsiteX34" fmla="*/ 124618 w 456761"/>
                    <a:gd name="connsiteY34" fmla="*/ 62809 h 179775"/>
                    <a:gd name="connsiteX35" fmla="*/ 125036 w 456761"/>
                    <a:gd name="connsiteY35" fmla="*/ 63060 h 179775"/>
                    <a:gd name="connsiteX36" fmla="*/ 125036 w 456761"/>
                    <a:gd name="connsiteY36" fmla="*/ 62641 h 179775"/>
                    <a:gd name="connsiteX37" fmla="*/ 125036 w 456761"/>
                    <a:gd name="connsiteY37" fmla="*/ 61721 h 179775"/>
                    <a:gd name="connsiteX38" fmla="*/ 125747 w 456761"/>
                    <a:gd name="connsiteY38" fmla="*/ 58038 h 179775"/>
                    <a:gd name="connsiteX39" fmla="*/ 127378 w 456761"/>
                    <a:gd name="connsiteY39" fmla="*/ 50212 h 179775"/>
                    <a:gd name="connsiteX40" fmla="*/ 128465 w 456761"/>
                    <a:gd name="connsiteY40" fmla="*/ 46488 h 179775"/>
                    <a:gd name="connsiteX41" fmla="*/ 129928 w 456761"/>
                    <a:gd name="connsiteY41" fmla="*/ 42805 h 179775"/>
                    <a:gd name="connsiteX42" fmla="*/ 134988 w 456761"/>
                    <a:gd name="connsiteY42" fmla="*/ 32762 h 179775"/>
                    <a:gd name="connsiteX43" fmla="*/ 142097 w 456761"/>
                    <a:gd name="connsiteY43" fmla="*/ 23932 h 179775"/>
                    <a:gd name="connsiteX44" fmla="*/ 158823 w 456761"/>
                    <a:gd name="connsiteY44" fmla="*/ 12925 h 179775"/>
                    <a:gd name="connsiteX45" fmla="*/ 173751 w 456761"/>
                    <a:gd name="connsiteY45" fmla="*/ 9326 h 179775"/>
                    <a:gd name="connsiteX46" fmla="*/ 204736 w 456761"/>
                    <a:gd name="connsiteY46" fmla="*/ 15353 h 179775"/>
                    <a:gd name="connsiteX47" fmla="*/ 217030 w 456761"/>
                    <a:gd name="connsiteY47" fmla="*/ 23722 h 179775"/>
                    <a:gd name="connsiteX48" fmla="*/ 226982 w 456761"/>
                    <a:gd name="connsiteY48" fmla="*/ 35942 h 179775"/>
                    <a:gd name="connsiteX49" fmla="*/ 228906 w 456761"/>
                    <a:gd name="connsiteY49" fmla="*/ 40378 h 179775"/>
                    <a:gd name="connsiteX50" fmla="*/ 230328 w 456761"/>
                    <a:gd name="connsiteY50" fmla="*/ 43851 h 179775"/>
                    <a:gd name="connsiteX51" fmla="*/ 231206 w 456761"/>
                    <a:gd name="connsiteY51" fmla="*/ 46195 h 179775"/>
                    <a:gd name="connsiteX52" fmla="*/ 232837 w 456761"/>
                    <a:gd name="connsiteY52" fmla="*/ 51928 h 179775"/>
                    <a:gd name="connsiteX53" fmla="*/ 233715 w 456761"/>
                    <a:gd name="connsiteY53" fmla="*/ 54983 h 179775"/>
                    <a:gd name="connsiteX54" fmla="*/ 233715 w 456761"/>
                    <a:gd name="connsiteY54" fmla="*/ 55736 h 179775"/>
                    <a:gd name="connsiteX55" fmla="*/ 234467 w 456761"/>
                    <a:gd name="connsiteY55" fmla="*/ 55736 h 179775"/>
                    <a:gd name="connsiteX56" fmla="*/ 236056 w 456761"/>
                    <a:gd name="connsiteY56" fmla="*/ 55150 h 179775"/>
                    <a:gd name="connsiteX57" fmla="*/ 242580 w 456761"/>
                    <a:gd name="connsiteY57" fmla="*/ 53100 h 179775"/>
                    <a:gd name="connsiteX58" fmla="*/ 248726 w 456761"/>
                    <a:gd name="connsiteY58" fmla="*/ 52263 h 179775"/>
                    <a:gd name="connsiteX59" fmla="*/ 259682 w 456761"/>
                    <a:gd name="connsiteY59" fmla="*/ 53309 h 179775"/>
                    <a:gd name="connsiteX60" fmla="*/ 265202 w 456761"/>
                    <a:gd name="connsiteY60" fmla="*/ 55611 h 179775"/>
                    <a:gd name="connsiteX61" fmla="*/ 266122 w 456761"/>
                    <a:gd name="connsiteY61" fmla="*/ 56113 h 179775"/>
                    <a:gd name="connsiteX62" fmla="*/ 267334 w 456761"/>
                    <a:gd name="connsiteY62" fmla="*/ 56866 h 179775"/>
                    <a:gd name="connsiteX63" fmla="*/ 269551 w 456761"/>
                    <a:gd name="connsiteY63" fmla="*/ 58205 h 179775"/>
                    <a:gd name="connsiteX64" fmla="*/ 270554 w 456761"/>
                    <a:gd name="connsiteY64" fmla="*/ 58791 h 179775"/>
                    <a:gd name="connsiteX65" fmla="*/ 271432 w 456761"/>
                    <a:gd name="connsiteY65" fmla="*/ 58205 h 179775"/>
                    <a:gd name="connsiteX66" fmla="*/ 273063 w 456761"/>
                    <a:gd name="connsiteY66" fmla="*/ 57034 h 179775"/>
                    <a:gd name="connsiteX67" fmla="*/ 279294 w 456761"/>
                    <a:gd name="connsiteY67" fmla="*/ 52514 h 179775"/>
                    <a:gd name="connsiteX68" fmla="*/ 296480 w 456761"/>
                    <a:gd name="connsiteY68" fmla="*/ 47743 h 179775"/>
                    <a:gd name="connsiteX69" fmla="*/ 300661 w 456761"/>
                    <a:gd name="connsiteY69" fmla="*/ 47743 h 179775"/>
                    <a:gd name="connsiteX70" fmla="*/ 312077 w 456761"/>
                    <a:gd name="connsiteY70" fmla="*/ 49417 h 179775"/>
                    <a:gd name="connsiteX71" fmla="*/ 331145 w 456761"/>
                    <a:gd name="connsiteY71" fmla="*/ 59921 h 179775"/>
                    <a:gd name="connsiteX72" fmla="*/ 340428 w 456761"/>
                    <a:gd name="connsiteY72" fmla="*/ 71597 h 179775"/>
                    <a:gd name="connsiteX73" fmla="*/ 343104 w 456761"/>
                    <a:gd name="connsiteY73" fmla="*/ 77037 h 179775"/>
                    <a:gd name="connsiteX74" fmla="*/ 349042 w 456761"/>
                    <a:gd name="connsiteY74" fmla="*/ 76577 h 179775"/>
                    <a:gd name="connsiteX75" fmla="*/ 350631 w 456761"/>
                    <a:gd name="connsiteY75" fmla="*/ 76577 h 179775"/>
                    <a:gd name="connsiteX76" fmla="*/ 352011 w 456761"/>
                    <a:gd name="connsiteY76" fmla="*/ 76577 h 179775"/>
                    <a:gd name="connsiteX77" fmla="*/ 354687 w 456761"/>
                    <a:gd name="connsiteY77" fmla="*/ 76786 h 179775"/>
                    <a:gd name="connsiteX78" fmla="*/ 365266 w 456761"/>
                    <a:gd name="connsiteY78" fmla="*/ 79967 h 179775"/>
                    <a:gd name="connsiteX79" fmla="*/ 377811 w 456761"/>
                    <a:gd name="connsiteY79" fmla="*/ 90764 h 179775"/>
                    <a:gd name="connsiteX80" fmla="*/ 383205 w 456761"/>
                    <a:gd name="connsiteY80" fmla="*/ 103318 h 179775"/>
                    <a:gd name="connsiteX81" fmla="*/ 383707 w 456761"/>
                    <a:gd name="connsiteY81" fmla="*/ 106582 h 179775"/>
                    <a:gd name="connsiteX82" fmla="*/ 383707 w 456761"/>
                    <a:gd name="connsiteY82" fmla="*/ 108256 h 179775"/>
                    <a:gd name="connsiteX83" fmla="*/ 383707 w 456761"/>
                    <a:gd name="connsiteY83" fmla="*/ 108675 h 179775"/>
                    <a:gd name="connsiteX84" fmla="*/ 383707 w 456761"/>
                    <a:gd name="connsiteY84" fmla="*/ 109763 h 179775"/>
                    <a:gd name="connsiteX85" fmla="*/ 383707 w 456761"/>
                    <a:gd name="connsiteY85" fmla="*/ 111730 h 179775"/>
                    <a:gd name="connsiteX86" fmla="*/ 381909 w 456761"/>
                    <a:gd name="connsiteY86" fmla="*/ 120853 h 179775"/>
                    <a:gd name="connsiteX87" fmla="*/ 379442 w 456761"/>
                    <a:gd name="connsiteY87" fmla="*/ 131105 h 179775"/>
                    <a:gd name="connsiteX88" fmla="*/ 379442 w 456761"/>
                    <a:gd name="connsiteY88" fmla="*/ 131482 h 179775"/>
                    <a:gd name="connsiteX89" fmla="*/ 379818 w 456761"/>
                    <a:gd name="connsiteY89" fmla="*/ 131147 h 179775"/>
                    <a:gd name="connsiteX90" fmla="*/ 380655 w 456761"/>
                    <a:gd name="connsiteY90" fmla="*/ 130478 h 179775"/>
                    <a:gd name="connsiteX91" fmla="*/ 382285 w 456761"/>
                    <a:gd name="connsiteY91" fmla="*/ 129139 h 179775"/>
                    <a:gd name="connsiteX92" fmla="*/ 385672 w 456761"/>
                    <a:gd name="connsiteY92" fmla="*/ 126335 h 179775"/>
                    <a:gd name="connsiteX93" fmla="*/ 392112 w 456761"/>
                    <a:gd name="connsiteY93" fmla="*/ 121020 h 179775"/>
                    <a:gd name="connsiteX94" fmla="*/ 397548 w 456761"/>
                    <a:gd name="connsiteY94" fmla="*/ 117588 h 179775"/>
                    <a:gd name="connsiteX95" fmla="*/ 398175 w 456761"/>
                    <a:gd name="connsiteY95" fmla="*/ 117254 h 179775"/>
                    <a:gd name="connsiteX96" fmla="*/ 398468 w 456761"/>
                    <a:gd name="connsiteY96" fmla="*/ 117254 h 179775"/>
                    <a:gd name="connsiteX97" fmla="*/ 399053 w 456761"/>
                    <a:gd name="connsiteY97" fmla="*/ 116961 h 179775"/>
                    <a:gd name="connsiteX98" fmla="*/ 400182 w 456761"/>
                    <a:gd name="connsiteY98" fmla="*/ 116500 h 179775"/>
                    <a:gd name="connsiteX99" fmla="*/ 408044 w 456761"/>
                    <a:gd name="connsiteY99" fmla="*/ 114366 h 179775"/>
                    <a:gd name="connsiteX100" fmla="*/ 416867 w 456761"/>
                    <a:gd name="connsiteY100" fmla="*/ 114366 h 179775"/>
                    <a:gd name="connsiteX101" fmla="*/ 421048 w 456761"/>
                    <a:gd name="connsiteY101" fmla="*/ 115203 h 179775"/>
                    <a:gd name="connsiteX102" fmla="*/ 431962 w 456761"/>
                    <a:gd name="connsiteY102" fmla="*/ 119681 h 179775"/>
                    <a:gd name="connsiteX103" fmla="*/ 438611 w 456761"/>
                    <a:gd name="connsiteY103" fmla="*/ 124200 h 179775"/>
                    <a:gd name="connsiteX104" fmla="*/ 440618 w 456761"/>
                    <a:gd name="connsiteY104" fmla="*/ 126167 h 179775"/>
                    <a:gd name="connsiteX105" fmla="*/ 446932 w 456761"/>
                    <a:gd name="connsiteY105" fmla="*/ 141693 h 179775"/>
                    <a:gd name="connsiteX106" fmla="*/ 441120 w 456761"/>
                    <a:gd name="connsiteY106" fmla="*/ 167095 h 179775"/>
                    <a:gd name="connsiteX107" fmla="*/ 439824 w 456761"/>
                    <a:gd name="connsiteY107" fmla="*/ 168936 h 179775"/>
                    <a:gd name="connsiteX108" fmla="*/ 439531 w 456761"/>
                    <a:gd name="connsiteY108" fmla="*/ 169397 h 179775"/>
                    <a:gd name="connsiteX109" fmla="*/ 439531 w 456761"/>
                    <a:gd name="connsiteY109" fmla="*/ 169397 h 179775"/>
                    <a:gd name="connsiteX110" fmla="*/ 438569 w 456761"/>
                    <a:gd name="connsiteY110" fmla="*/ 169397 h 179775"/>
                    <a:gd name="connsiteX111" fmla="*/ 435182 w 456761"/>
                    <a:gd name="connsiteY111" fmla="*/ 169397 h 179775"/>
                    <a:gd name="connsiteX112" fmla="*/ 422930 w 456761"/>
                    <a:gd name="connsiteY112" fmla="*/ 169732 h 179775"/>
                    <a:gd name="connsiteX113" fmla="*/ 349544 w 456761"/>
                    <a:gd name="connsiteY113" fmla="*/ 169104 h 179775"/>
                    <a:gd name="connsiteX114" fmla="*/ 306725 w 456761"/>
                    <a:gd name="connsiteY114" fmla="*/ 169522 h 179775"/>
                    <a:gd name="connsiteX115" fmla="*/ 272310 w 456761"/>
                    <a:gd name="connsiteY115" fmla="*/ 169188 h 179775"/>
                    <a:gd name="connsiteX116" fmla="*/ 270052 w 456761"/>
                    <a:gd name="connsiteY116" fmla="*/ 169188 h 179775"/>
                    <a:gd name="connsiteX117" fmla="*/ 246594 w 456761"/>
                    <a:gd name="connsiteY117" fmla="*/ 169188 h 179775"/>
                    <a:gd name="connsiteX118" fmla="*/ 231289 w 456761"/>
                    <a:gd name="connsiteY118" fmla="*/ 169606 h 179775"/>
                    <a:gd name="connsiteX119" fmla="*/ 218034 w 456761"/>
                    <a:gd name="connsiteY119" fmla="*/ 169815 h 179775"/>
                    <a:gd name="connsiteX120" fmla="*/ 195621 w 456761"/>
                    <a:gd name="connsiteY120" fmla="*/ 169397 h 179775"/>
                    <a:gd name="connsiteX121" fmla="*/ 178309 w 456761"/>
                    <a:gd name="connsiteY121" fmla="*/ 169397 h 179775"/>
                    <a:gd name="connsiteX122" fmla="*/ 153847 w 456761"/>
                    <a:gd name="connsiteY122" fmla="*/ 169397 h 179775"/>
                    <a:gd name="connsiteX123" fmla="*/ 137539 w 456761"/>
                    <a:gd name="connsiteY123" fmla="*/ 169815 h 179775"/>
                    <a:gd name="connsiteX124" fmla="*/ 112031 w 456761"/>
                    <a:gd name="connsiteY124" fmla="*/ 169397 h 179775"/>
                    <a:gd name="connsiteX125" fmla="*/ 92671 w 456761"/>
                    <a:gd name="connsiteY125" fmla="*/ 169397 h 179775"/>
                    <a:gd name="connsiteX126" fmla="*/ 65742 w 456761"/>
                    <a:gd name="connsiteY126" fmla="*/ 169397 h 179775"/>
                    <a:gd name="connsiteX127" fmla="*/ 57922 w 456761"/>
                    <a:gd name="connsiteY127" fmla="*/ 169397 h 179775"/>
                    <a:gd name="connsiteX128" fmla="*/ 53280 w 456761"/>
                    <a:gd name="connsiteY128" fmla="*/ 170652 h 179775"/>
                    <a:gd name="connsiteX129" fmla="*/ 52653 w 456761"/>
                    <a:gd name="connsiteY129" fmla="*/ 170862 h 179775"/>
                    <a:gd name="connsiteX130" fmla="*/ 42492 w 456761"/>
                    <a:gd name="connsiteY130" fmla="*/ 169397 h 179775"/>
                    <a:gd name="connsiteX131" fmla="*/ 37391 w 456761"/>
                    <a:gd name="connsiteY131" fmla="*/ 170025 h 179775"/>
                    <a:gd name="connsiteX132" fmla="*/ 22170 w 456761"/>
                    <a:gd name="connsiteY132" fmla="*/ 169397 h 179775"/>
                    <a:gd name="connsiteX133" fmla="*/ 13263 w 456761"/>
                    <a:gd name="connsiteY133" fmla="*/ 169815 h 179775"/>
                    <a:gd name="connsiteX134" fmla="*/ 4189 w 456761"/>
                    <a:gd name="connsiteY134" fmla="*/ 169397 h 179775"/>
                    <a:gd name="connsiteX135" fmla="*/ 7 w 456761"/>
                    <a:gd name="connsiteY135" fmla="*/ 174251 h 179775"/>
                    <a:gd name="connsiteX136" fmla="*/ 1262 w 456761"/>
                    <a:gd name="connsiteY136" fmla="*/ 178687 h 179775"/>
                    <a:gd name="connsiteX137" fmla="*/ 6782 w 456761"/>
                    <a:gd name="connsiteY137" fmla="*/ 179357 h 179775"/>
                    <a:gd name="connsiteX138" fmla="*/ 26017 w 456761"/>
                    <a:gd name="connsiteY138" fmla="*/ 178687 h 179775"/>
                    <a:gd name="connsiteX139" fmla="*/ 38561 w 456761"/>
                    <a:gd name="connsiteY139" fmla="*/ 178896 h 179775"/>
                    <a:gd name="connsiteX140" fmla="*/ 48932 w 456761"/>
                    <a:gd name="connsiteY140" fmla="*/ 178687 h 179775"/>
                    <a:gd name="connsiteX141" fmla="*/ 59051 w 456761"/>
                    <a:gd name="connsiteY141" fmla="*/ 178687 h 179775"/>
                    <a:gd name="connsiteX142" fmla="*/ 63525 w 456761"/>
                    <a:gd name="connsiteY142" fmla="*/ 179357 h 179775"/>
                    <a:gd name="connsiteX143" fmla="*/ 65323 w 456761"/>
                    <a:gd name="connsiteY143" fmla="*/ 179106 h 179775"/>
                    <a:gd name="connsiteX144" fmla="*/ 66662 w 456761"/>
                    <a:gd name="connsiteY144" fmla="*/ 179106 h 179775"/>
                    <a:gd name="connsiteX145" fmla="*/ 74188 w 456761"/>
                    <a:gd name="connsiteY145" fmla="*/ 179106 h 179775"/>
                    <a:gd name="connsiteX146" fmla="*/ 95598 w 456761"/>
                    <a:gd name="connsiteY146" fmla="*/ 179106 h 179775"/>
                    <a:gd name="connsiteX147" fmla="*/ 138417 w 456761"/>
                    <a:gd name="connsiteY147" fmla="*/ 179106 h 179775"/>
                    <a:gd name="connsiteX148" fmla="*/ 179187 w 456761"/>
                    <a:gd name="connsiteY148" fmla="*/ 179566 h 179775"/>
                    <a:gd name="connsiteX149" fmla="*/ 215901 w 456761"/>
                    <a:gd name="connsiteY149" fmla="*/ 179106 h 179775"/>
                    <a:gd name="connsiteX150" fmla="*/ 256128 w 456761"/>
                    <a:gd name="connsiteY150" fmla="*/ 179524 h 179775"/>
                    <a:gd name="connsiteX151" fmla="*/ 274987 w 456761"/>
                    <a:gd name="connsiteY151" fmla="*/ 179775 h 179775"/>
                    <a:gd name="connsiteX152" fmla="*/ 368486 w 456761"/>
                    <a:gd name="connsiteY152" fmla="*/ 178227 h 179775"/>
                    <a:gd name="connsiteX153" fmla="*/ 429621 w 456761"/>
                    <a:gd name="connsiteY153" fmla="*/ 178436 h 179775"/>
                    <a:gd name="connsiteX154" fmla="*/ 444256 w 456761"/>
                    <a:gd name="connsiteY154" fmla="*/ 178436 h 179775"/>
                    <a:gd name="connsiteX155" fmla="*/ 445260 w 456761"/>
                    <a:gd name="connsiteY155" fmla="*/ 177515 h 179775"/>
                    <a:gd name="connsiteX156" fmla="*/ 447141 w 456761"/>
                    <a:gd name="connsiteY156" fmla="*/ 175297 h 179775"/>
                    <a:gd name="connsiteX157" fmla="*/ 448354 w 456761"/>
                    <a:gd name="connsiteY157" fmla="*/ 173707 h 179775"/>
                    <a:gd name="connsiteX158" fmla="*/ 449358 w 456761"/>
                    <a:gd name="connsiteY158" fmla="*/ 172284 h 179775"/>
                    <a:gd name="connsiteX159" fmla="*/ 452786 w 456761"/>
                    <a:gd name="connsiteY159" fmla="*/ 166216 h 179775"/>
                    <a:gd name="connsiteX160" fmla="*/ 455630 w 456761"/>
                    <a:gd name="connsiteY160" fmla="*/ 138136 h 179775"/>
                    <a:gd name="connsiteX161" fmla="*/ 446263 w 456761"/>
                    <a:gd name="connsiteY161" fmla="*/ 119597 h 179775"/>
                    <a:gd name="connsiteX162" fmla="*/ 434179 w 456761"/>
                    <a:gd name="connsiteY162" fmla="*/ 109846 h 179775"/>
                    <a:gd name="connsiteX163" fmla="*/ 417201 w 456761"/>
                    <a:gd name="connsiteY163" fmla="*/ 104783 h 179775"/>
                    <a:gd name="connsiteX164" fmla="*/ 406204 w 456761"/>
                    <a:gd name="connsiteY164" fmla="*/ 104783 h 179775"/>
                    <a:gd name="connsiteX165" fmla="*/ 400099 w 456761"/>
                    <a:gd name="connsiteY165" fmla="*/ 106038 h 179775"/>
                    <a:gd name="connsiteX166" fmla="*/ 397005 w 456761"/>
                    <a:gd name="connsiteY166" fmla="*/ 107084 h 179775"/>
                    <a:gd name="connsiteX167" fmla="*/ 395457 w 456761"/>
                    <a:gd name="connsiteY167" fmla="*/ 107712 h 179775"/>
                    <a:gd name="connsiteX168" fmla="*/ 394286 w 456761"/>
                    <a:gd name="connsiteY168" fmla="*/ 108256 h 179775"/>
                    <a:gd name="connsiteX169" fmla="*/ 393701 w 456761"/>
                    <a:gd name="connsiteY169" fmla="*/ 108884 h 179775"/>
                    <a:gd name="connsiteX170" fmla="*/ 393701 w 456761"/>
                    <a:gd name="connsiteY170" fmla="*/ 108633 h 179775"/>
                    <a:gd name="connsiteX171" fmla="*/ 393701 w 456761"/>
                    <a:gd name="connsiteY171" fmla="*/ 108214 h 179775"/>
                    <a:gd name="connsiteX172" fmla="*/ 393701 w 456761"/>
                    <a:gd name="connsiteY172" fmla="*/ 106582 h 179775"/>
                    <a:gd name="connsiteX173" fmla="*/ 393701 w 456761"/>
                    <a:gd name="connsiteY173" fmla="*/ 104113 h 179775"/>
                    <a:gd name="connsiteX174" fmla="*/ 365392 w 456761"/>
                    <a:gd name="connsiteY174" fmla="*/ 69672 h 179775"/>
                    <a:gd name="connsiteX175" fmla="*/ 353809 w 456761"/>
                    <a:gd name="connsiteY175" fmla="*/ 67538 h 179775"/>
                    <a:gd name="connsiteX176" fmla="*/ 349293 w 456761"/>
                    <a:gd name="connsiteY176" fmla="*/ 67538 h 179775"/>
                    <a:gd name="connsiteX177" fmla="*/ 349000 w 456761"/>
                    <a:gd name="connsiteY177" fmla="*/ 67328 h 179775"/>
                    <a:gd name="connsiteX178" fmla="*/ 349000 w 456761"/>
                    <a:gd name="connsiteY178" fmla="*/ 67077 h 179775"/>
                    <a:gd name="connsiteX179" fmla="*/ 349000 w 456761"/>
                    <a:gd name="connsiteY179" fmla="*/ 67077 h 179775"/>
                    <a:gd name="connsiteX180" fmla="*/ 348624 w 456761"/>
                    <a:gd name="connsiteY180" fmla="*/ 66366 h 179775"/>
                    <a:gd name="connsiteX181" fmla="*/ 331354 w 456761"/>
                    <a:gd name="connsiteY181" fmla="*/ 47199 h 179775"/>
                    <a:gd name="connsiteX182" fmla="*/ 314628 w 456761"/>
                    <a:gd name="connsiteY182" fmla="*/ 39541 h 179775"/>
                    <a:gd name="connsiteX183" fmla="*/ 283308 w 456761"/>
                    <a:gd name="connsiteY183" fmla="*/ 41508 h 179775"/>
                    <a:gd name="connsiteX184" fmla="*/ 272938 w 456761"/>
                    <a:gd name="connsiteY184" fmla="*/ 46111 h 179775"/>
                    <a:gd name="connsiteX185" fmla="*/ 271307 w 456761"/>
                    <a:gd name="connsiteY185" fmla="*/ 47116 h 179775"/>
                    <a:gd name="connsiteX186" fmla="*/ 271307 w 456761"/>
                    <a:gd name="connsiteY186" fmla="*/ 47116 h 179775"/>
                    <a:gd name="connsiteX187" fmla="*/ 270721 w 456761"/>
                    <a:gd name="connsiteY187" fmla="*/ 46781 h 179775"/>
                    <a:gd name="connsiteX188" fmla="*/ 269718 w 456761"/>
                    <a:gd name="connsiteY188" fmla="*/ 46279 h 179775"/>
                    <a:gd name="connsiteX189" fmla="*/ 267627 w 456761"/>
                    <a:gd name="connsiteY189" fmla="*/ 45358 h 179775"/>
                    <a:gd name="connsiteX190" fmla="*/ 263446 w 456761"/>
                    <a:gd name="connsiteY190" fmla="*/ 43851 h 179775"/>
                    <a:gd name="connsiteX191" fmla="*/ 250148 w 456761"/>
                    <a:gd name="connsiteY191" fmla="*/ 42219 h 179775"/>
                    <a:gd name="connsiteX192" fmla="*/ 243500 w 456761"/>
                    <a:gd name="connsiteY192" fmla="*/ 43014 h 179775"/>
                    <a:gd name="connsiteX193" fmla="*/ 242036 w 456761"/>
                    <a:gd name="connsiteY193" fmla="*/ 43349 h 179775"/>
                    <a:gd name="connsiteX194" fmla="*/ 242036 w 456761"/>
                    <a:gd name="connsiteY194" fmla="*/ 43349 h 179775"/>
                    <a:gd name="connsiteX195" fmla="*/ 242036 w 456761"/>
                    <a:gd name="connsiteY195" fmla="*/ 43349 h 179775"/>
                    <a:gd name="connsiteX196" fmla="*/ 242036 w 456761"/>
                    <a:gd name="connsiteY196" fmla="*/ 43349 h 179775"/>
                    <a:gd name="connsiteX197" fmla="*/ 241785 w 456761"/>
                    <a:gd name="connsiteY197" fmla="*/ 42721 h 179775"/>
                    <a:gd name="connsiteX198" fmla="*/ 239360 w 456761"/>
                    <a:gd name="connsiteY198" fmla="*/ 36863 h 179775"/>
                    <a:gd name="connsiteX199" fmla="*/ 232837 w 456761"/>
                    <a:gd name="connsiteY199" fmla="*/ 26024 h 179775"/>
                    <a:gd name="connsiteX200" fmla="*/ 170113 w 456761"/>
                    <a:gd name="connsiteY200" fmla="*/ 915 h 179775"/>
                    <a:gd name="connsiteX201" fmla="*/ 153136 w 456761"/>
                    <a:gd name="connsiteY201" fmla="*/ 6355 h 179775"/>
                    <a:gd name="connsiteX202" fmla="*/ 132605 w 456761"/>
                    <a:gd name="connsiteY202" fmla="*/ 22425 h 179775"/>
                    <a:gd name="connsiteX203" fmla="*/ 120311 w 456761"/>
                    <a:gd name="connsiteY203" fmla="*/ 45232 h 179775"/>
                    <a:gd name="connsiteX204" fmla="*/ 119600 w 456761"/>
                    <a:gd name="connsiteY204" fmla="*/ 47869 h 179775"/>
                    <a:gd name="connsiteX205" fmla="*/ 119600 w 456761"/>
                    <a:gd name="connsiteY205" fmla="*/ 48204 h 179775"/>
                    <a:gd name="connsiteX206" fmla="*/ 119600 w 456761"/>
                    <a:gd name="connsiteY206" fmla="*/ 48538 h 179775"/>
                    <a:gd name="connsiteX207" fmla="*/ 119265 w 456761"/>
                    <a:gd name="connsiteY207" fmla="*/ 48538 h 179775"/>
                    <a:gd name="connsiteX208" fmla="*/ 118805 w 456761"/>
                    <a:gd name="connsiteY208" fmla="*/ 48329 h 179775"/>
                    <a:gd name="connsiteX209" fmla="*/ 115586 w 456761"/>
                    <a:gd name="connsiteY209" fmla="*/ 46906 h 179775"/>
                    <a:gd name="connsiteX210" fmla="*/ 108853 w 456761"/>
                    <a:gd name="connsiteY210" fmla="*/ 44688 h 179775"/>
                    <a:gd name="connsiteX211" fmla="*/ 88531 w 456761"/>
                    <a:gd name="connsiteY211" fmla="*/ 43391 h 179775"/>
                    <a:gd name="connsiteX212" fmla="*/ 45001 w 456761"/>
                    <a:gd name="connsiteY212" fmla="*/ 75070 h 179775"/>
                    <a:gd name="connsiteX213" fmla="*/ 43705 w 456761"/>
                    <a:gd name="connsiteY213" fmla="*/ 78711 h 179775"/>
                    <a:gd name="connsiteX214" fmla="*/ 42868 w 456761"/>
                    <a:gd name="connsiteY214" fmla="*/ 81975 h 179775"/>
                    <a:gd name="connsiteX215" fmla="*/ 41907 w 456761"/>
                    <a:gd name="connsiteY215" fmla="*/ 86704 h 179775"/>
                    <a:gd name="connsiteX216" fmla="*/ 41238 w 456761"/>
                    <a:gd name="connsiteY216" fmla="*/ 89843 h 179775"/>
                    <a:gd name="connsiteX217" fmla="*/ 40861 w 456761"/>
                    <a:gd name="connsiteY217" fmla="*/ 90680 h 179775"/>
                    <a:gd name="connsiteX218" fmla="*/ 40359 w 456761"/>
                    <a:gd name="connsiteY218" fmla="*/ 90680 h 179775"/>
                    <a:gd name="connsiteX219" fmla="*/ 37809 w 456761"/>
                    <a:gd name="connsiteY219" fmla="*/ 90889 h 179775"/>
                    <a:gd name="connsiteX220" fmla="*/ 34004 w 456761"/>
                    <a:gd name="connsiteY220" fmla="*/ 91475 h 179775"/>
                    <a:gd name="connsiteX221" fmla="*/ 26226 w 456761"/>
                    <a:gd name="connsiteY221" fmla="*/ 94404 h 179775"/>
                    <a:gd name="connsiteX222" fmla="*/ 17026 w 456761"/>
                    <a:gd name="connsiteY222" fmla="*/ 98589 h 179775"/>
                    <a:gd name="connsiteX223" fmla="*/ 14350 w 456761"/>
                    <a:gd name="connsiteY223" fmla="*/ 102774 h 179775"/>
                    <a:gd name="connsiteX224" fmla="*/ 14685 w 456761"/>
                    <a:gd name="connsiteY224" fmla="*/ 105411 h 179775"/>
                    <a:gd name="connsiteX225" fmla="*/ 15228 w 456761"/>
                    <a:gd name="connsiteY225" fmla="*/ 107084 h 17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456761" h="179775">
                      <a:moveTo>
                        <a:pt x="15228" y="107084"/>
                      </a:moveTo>
                      <a:cubicBezTo>
                        <a:pt x="16504" y="107804"/>
                        <a:pt x="18026" y="107942"/>
                        <a:pt x="19410" y="107461"/>
                      </a:cubicBezTo>
                      <a:cubicBezTo>
                        <a:pt x="20037" y="107043"/>
                        <a:pt x="21793" y="106164"/>
                        <a:pt x="23299" y="105327"/>
                      </a:cubicBezTo>
                      <a:cubicBezTo>
                        <a:pt x="24131" y="104825"/>
                        <a:pt x="24925" y="104264"/>
                        <a:pt x="25682" y="103653"/>
                      </a:cubicBezTo>
                      <a:cubicBezTo>
                        <a:pt x="26351" y="103130"/>
                        <a:pt x="27100" y="102720"/>
                        <a:pt x="27898" y="102439"/>
                      </a:cubicBezTo>
                      <a:cubicBezTo>
                        <a:pt x="29237" y="101912"/>
                        <a:pt x="30646" y="101573"/>
                        <a:pt x="32080" y="101435"/>
                      </a:cubicBezTo>
                      <a:cubicBezTo>
                        <a:pt x="32456" y="101435"/>
                        <a:pt x="32874" y="101435"/>
                        <a:pt x="35300" y="100765"/>
                      </a:cubicBezTo>
                      <a:cubicBezTo>
                        <a:pt x="36768" y="100326"/>
                        <a:pt x="38265" y="99979"/>
                        <a:pt x="39774" y="99719"/>
                      </a:cubicBezTo>
                      <a:lnTo>
                        <a:pt x="42450" y="99259"/>
                      </a:lnTo>
                      <a:cubicBezTo>
                        <a:pt x="43404" y="99045"/>
                        <a:pt x="44365" y="98891"/>
                        <a:pt x="45336" y="98798"/>
                      </a:cubicBezTo>
                      <a:cubicBezTo>
                        <a:pt x="46214" y="98798"/>
                        <a:pt x="47134" y="98798"/>
                        <a:pt x="47928" y="98798"/>
                      </a:cubicBezTo>
                      <a:lnTo>
                        <a:pt x="48221" y="96706"/>
                      </a:lnTo>
                      <a:lnTo>
                        <a:pt x="49015" y="92228"/>
                      </a:lnTo>
                      <a:lnTo>
                        <a:pt x="49308" y="90429"/>
                      </a:lnTo>
                      <a:lnTo>
                        <a:pt x="49559" y="89550"/>
                      </a:lnTo>
                      <a:lnTo>
                        <a:pt x="49935" y="87834"/>
                      </a:lnTo>
                      <a:cubicBezTo>
                        <a:pt x="50295" y="85901"/>
                        <a:pt x="50755" y="83988"/>
                        <a:pt x="51315" y="82101"/>
                      </a:cubicBezTo>
                      <a:lnTo>
                        <a:pt x="51817" y="80887"/>
                      </a:lnTo>
                      <a:lnTo>
                        <a:pt x="52653" y="78837"/>
                      </a:lnTo>
                      <a:cubicBezTo>
                        <a:pt x="53000" y="78033"/>
                        <a:pt x="53393" y="77255"/>
                        <a:pt x="53824" y="76493"/>
                      </a:cubicBezTo>
                      <a:cubicBezTo>
                        <a:pt x="54497" y="75041"/>
                        <a:pt x="55279" y="73639"/>
                        <a:pt x="56166" y="72308"/>
                      </a:cubicBezTo>
                      <a:cubicBezTo>
                        <a:pt x="56839" y="71208"/>
                        <a:pt x="57592" y="70157"/>
                        <a:pt x="58424" y="69170"/>
                      </a:cubicBezTo>
                      <a:cubicBezTo>
                        <a:pt x="60293" y="66776"/>
                        <a:pt x="62409" y="64587"/>
                        <a:pt x="64738" y="62641"/>
                      </a:cubicBezTo>
                      <a:cubicBezTo>
                        <a:pt x="65900" y="61629"/>
                        <a:pt x="67130" y="60691"/>
                        <a:pt x="68418" y="59838"/>
                      </a:cubicBezTo>
                      <a:cubicBezTo>
                        <a:pt x="70534" y="58306"/>
                        <a:pt x="72787" y="56975"/>
                        <a:pt x="75150" y="55862"/>
                      </a:cubicBezTo>
                      <a:cubicBezTo>
                        <a:pt x="76823" y="54941"/>
                        <a:pt x="78077" y="54565"/>
                        <a:pt x="79332" y="54062"/>
                      </a:cubicBezTo>
                      <a:cubicBezTo>
                        <a:pt x="80586" y="53560"/>
                        <a:pt x="81255" y="53184"/>
                        <a:pt x="82426" y="52765"/>
                      </a:cubicBezTo>
                      <a:cubicBezTo>
                        <a:pt x="83923" y="52146"/>
                        <a:pt x="85458" y="51627"/>
                        <a:pt x="87026" y="51217"/>
                      </a:cubicBezTo>
                      <a:cubicBezTo>
                        <a:pt x="87946" y="51217"/>
                        <a:pt x="88866" y="50673"/>
                        <a:pt x="89827" y="50589"/>
                      </a:cubicBezTo>
                      <a:cubicBezTo>
                        <a:pt x="95615" y="50229"/>
                        <a:pt x="101414" y="51024"/>
                        <a:pt x="106888" y="52932"/>
                      </a:cubicBezTo>
                      <a:cubicBezTo>
                        <a:pt x="108786" y="53590"/>
                        <a:pt x="110643" y="54355"/>
                        <a:pt x="112450" y="55234"/>
                      </a:cubicBezTo>
                      <a:lnTo>
                        <a:pt x="113871" y="55987"/>
                      </a:lnTo>
                      <a:cubicBezTo>
                        <a:pt x="114846" y="56465"/>
                        <a:pt x="115795" y="56996"/>
                        <a:pt x="116715" y="57578"/>
                      </a:cubicBezTo>
                      <a:lnTo>
                        <a:pt x="123029" y="61763"/>
                      </a:lnTo>
                      <a:lnTo>
                        <a:pt x="124618" y="62809"/>
                      </a:lnTo>
                      <a:lnTo>
                        <a:pt x="125036" y="63060"/>
                      </a:lnTo>
                      <a:lnTo>
                        <a:pt x="125036" y="62641"/>
                      </a:lnTo>
                      <a:lnTo>
                        <a:pt x="125036" y="61721"/>
                      </a:lnTo>
                      <a:lnTo>
                        <a:pt x="125747" y="58038"/>
                      </a:lnTo>
                      <a:cubicBezTo>
                        <a:pt x="126290" y="55485"/>
                        <a:pt x="126625" y="53058"/>
                        <a:pt x="127378" y="50212"/>
                      </a:cubicBezTo>
                      <a:lnTo>
                        <a:pt x="128465" y="46488"/>
                      </a:lnTo>
                      <a:cubicBezTo>
                        <a:pt x="128967" y="45274"/>
                        <a:pt x="129427" y="44061"/>
                        <a:pt x="129928" y="42805"/>
                      </a:cubicBezTo>
                      <a:cubicBezTo>
                        <a:pt x="131329" y="39319"/>
                        <a:pt x="133019" y="35959"/>
                        <a:pt x="134988" y="32762"/>
                      </a:cubicBezTo>
                      <a:cubicBezTo>
                        <a:pt x="136987" y="29539"/>
                        <a:pt x="139375" y="26572"/>
                        <a:pt x="142097" y="23932"/>
                      </a:cubicBezTo>
                      <a:cubicBezTo>
                        <a:pt x="146914" y="19219"/>
                        <a:pt x="152592" y="15482"/>
                        <a:pt x="158823" y="12925"/>
                      </a:cubicBezTo>
                      <a:cubicBezTo>
                        <a:pt x="163598" y="11009"/>
                        <a:pt x="168629" y="9799"/>
                        <a:pt x="173751" y="9326"/>
                      </a:cubicBezTo>
                      <a:cubicBezTo>
                        <a:pt x="184443" y="8280"/>
                        <a:pt x="195211" y="10373"/>
                        <a:pt x="204736" y="15353"/>
                      </a:cubicBezTo>
                      <a:cubicBezTo>
                        <a:pt x="209165" y="17621"/>
                        <a:pt x="213296" y="20433"/>
                        <a:pt x="217030" y="23722"/>
                      </a:cubicBezTo>
                      <a:cubicBezTo>
                        <a:pt x="220915" y="27300"/>
                        <a:pt x="224264" y="31414"/>
                        <a:pt x="226982" y="35942"/>
                      </a:cubicBezTo>
                      <a:lnTo>
                        <a:pt x="228906" y="40378"/>
                      </a:lnTo>
                      <a:cubicBezTo>
                        <a:pt x="229470" y="41495"/>
                        <a:pt x="229947" y="42659"/>
                        <a:pt x="230328" y="43851"/>
                      </a:cubicBezTo>
                      <a:lnTo>
                        <a:pt x="231206" y="46195"/>
                      </a:lnTo>
                      <a:lnTo>
                        <a:pt x="232837" y="51928"/>
                      </a:lnTo>
                      <a:lnTo>
                        <a:pt x="233715" y="54983"/>
                      </a:lnTo>
                      <a:lnTo>
                        <a:pt x="233715" y="55736"/>
                      </a:lnTo>
                      <a:cubicBezTo>
                        <a:pt x="233715" y="55736"/>
                        <a:pt x="234216" y="55736"/>
                        <a:pt x="234467" y="55736"/>
                      </a:cubicBezTo>
                      <a:lnTo>
                        <a:pt x="236056" y="55150"/>
                      </a:lnTo>
                      <a:cubicBezTo>
                        <a:pt x="238193" y="54351"/>
                        <a:pt x="240372" y="53669"/>
                        <a:pt x="242580" y="53100"/>
                      </a:cubicBezTo>
                      <a:cubicBezTo>
                        <a:pt x="244595" y="52610"/>
                        <a:pt x="246652" y="52330"/>
                        <a:pt x="248726" y="52263"/>
                      </a:cubicBezTo>
                      <a:cubicBezTo>
                        <a:pt x="252410" y="52062"/>
                        <a:pt x="256103" y="52418"/>
                        <a:pt x="259682" y="53309"/>
                      </a:cubicBezTo>
                      <a:cubicBezTo>
                        <a:pt x="261589" y="53908"/>
                        <a:pt x="263437" y="54678"/>
                        <a:pt x="265202" y="55611"/>
                      </a:cubicBezTo>
                      <a:lnTo>
                        <a:pt x="266122" y="56113"/>
                      </a:lnTo>
                      <a:lnTo>
                        <a:pt x="267334" y="56866"/>
                      </a:lnTo>
                      <a:lnTo>
                        <a:pt x="269551" y="58205"/>
                      </a:lnTo>
                      <a:lnTo>
                        <a:pt x="270554" y="58791"/>
                      </a:lnTo>
                      <a:cubicBezTo>
                        <a:pt x="270868" y="58632"/>
                        <a:pt x="271165" y="58436"/>
                        <a:pt x="271432" y="58205"/>
                      </a:cubicBezTo>
                      <a:lnTo>
                        <a:pt x="273063" y="57034"/>
                      </a:lnTo>
                      <a:lnTo>
                        <a:pt x="279294" y="52514"/>
                      </a:lnTo>
                      <a:cubicBezTo>
                        <a:pt x="284608" y="49698"/>
                        <a:pt x="290475" y="48070"/>
                        <a:pt x="296480" y="47743"/>
                      </a:cubicBezTo>
                      <a:cubicBezTo>
                        <a:pt x="297400" y="47743"/>
                        <a:pt x="298320" y="47743"/>
                        <a:pt x="300661" y="47743"/>
                      </a:cubicBezTo>
                      <a:cubicBezTo>
                        <a:pt x="304521" y="47852"/>
                        <a:pt x="308351" y="48413"/>
                        <a:pt x="312077" y="49417"/>
                      </a:cubicBezTo>
                      <a:cubicBezTo>
                        <a:pt x="319223" y="51238"/>
                        <a:pt x="325784" y="54853"/>
                        <a:pt x="331145" y="59921"/>
                      </a:cubicBezTo>
                      <a:cubicBezTo>
                        <a:pt x="334862" y="63273"/>
                        <a:pt x="337999" y="67220"/>
                        <a:pt x="340428" y="71597"/>
                      </a:cubicBezTo>
                      <a:cubicBezTo>
                        <a:pt x="341348" y="73438"/>
                        <a:pt x="342184" y="75363"/>
                        <a:pt x="343104" y="77037"/>
                      </a:cubicBezTo>
                      <a:lnTo>
                        <a:pt x="349042" y="76577"/>
                      </a:lnTo>
                      <a:lnTo>
                        <a:pt x="350631" y="76577"/>
                      </a:lnTo>
                      <a:cubicBezTo>
                        <a:pt x="351091" y="76535"/>
                        <a:pt x="351551" y="76535"/>
                        <a:pt x="352011" y="76577"/>
                      </a:cubicBezTo>
                      <a:lnTo>
                        <a:pt x="354687" y="76786"/>
                      </a:lnTo>
                      <a:cubicBezTo>
                        <a:pt x="358367" y="77242"/>
                        <a:pt x="361942" y="78318"/>
                        <a:pt x="365266" y="79967"/>
                      </a:cubicBezTo>
                      <a:cubicBezTo>
                        <a:pt x="370263" y="82490"/>
                        <a:pt x="374570" y="86194"/>
                        <a:pt x="377811" y="90764"/>
                      </a:cubicBezTo>
                      <a:cubicBezTo>
                        <a:pt x="380479" y="94517"/>
                        <a:pt x="382319" y="98798"/>
                        <a:pt x="383205" y="103318"/>
                      </a:cubicBezTo>
                      <a:cubicBezTo>
                        <a:pt x="383205" y="104406"/>
                        <a:pt x="383623" y="105494"/>
                        <a:pt x="383707" y="106582"/>
                      </a:cubicBezTo>
                      <a:lnTo>
                        <a:pt x="383707" y="108256"/>
                      </a:lnTo>
                      <a:lnTo>
                        <a:pt x="383707" y="108675"/>
                      </a:lnTo>
                      <a:cubicBezTo>
                        <a:pt x="383707" y="109009"/>
                        <a:pt x="383707" y="109470"/>
                        <a:pt x="383707" y="109763"/>
                      </a:cubicBezTo>
                      <a:cubicBezTo>
                        <a:pt x="383707" y="110056"/>
                        <a:pt x="383707" y="111060"/>
                        <a:pt x="383707" y="111730"/>
                      </a:cubicBezTo>
                      <a:cubicBezTo>
                        <a:pt x="383352" y="114814"/>
                        <a:pt x="382750" y="117865"/>
                        <a:pt x="381909" y="120853"/>
                      </a:cubicBezTo>
                      <a:lnTo>
                        <a:pt x="379442" y="131105"/>
                      </a:lnTo>
                      <a:cubicBezTo>
                        <a:pt x="379442" y="131105"/>
                        <a:pt x="379442" y="131649"/>
                        <a:pt x="379442" y="131482"/>
                      </a:cubicBezTo>
                      <a:lnTo>
                        <a:pt x="379818" y="131147"/>
                      </a:lnTo>
                      <a:lnTo>
                        <a:pt x="380655" y="130478"/>
                      </a:lnTo>
                      <a:lnTo>
                        <a:pt x="382285" y="129139"/>
                      </a:lnTo>
                      <a:lnTo>
                        <a:pt x="385672" y="126335"/>
                      </a:lnTo>
                      <a:lnTo>
                        <a:pt x="392112" y="121020"/>
                      </a:lnTo>
                      <a:cubicBezTo>
                        <a:pt x="393822" y="119723"/>
                        <a:pt x="395641" y="118576"/>
                        <a:pt x="397548" y="117588"/>
                      </a:cubicBezTo>
                      <a:lnTo>
                        <a:pt x="398175" y="117254"/>
                      </a:lnTo>
                      <a:lnTo>
                        <a:pt x="398468" y="117254"/>
                      </a:lnTo>
                      <a:lnTo>
                        <a:pt x="399053" y="116961"/>
                      </a:lnTo>
                      <a:lnTo>
                        <a:pt x="400182" y="116500"/>
                      </a:lnTo>
                      <a:cubicBezTo>
                        <a:pt x="402704" y="115467"/>
                        <a:pt x="405347" y="114747"/>
                        <a:pt x="408044" y="114366"/>
                      </a:cubicBezTo>
                      <a:cubicBezTo>
                        <a:pt x="410975" y="114010"/>
                        <a:pt x="413936" y="114010"/>
                        <a:pt x="416867" y="114366"/>
                      </a:cubicBezTo>
                      <a:cubicBezTo>
                        <a:pt x="418284" y="114521"/>
                        <a:pt x="419681" y="114801"/>
                        <a:pt x="421048" y="115203"/>
                      </a:cubicBezTo>
                      <a:cubicBezTo>
                        <a:pt x="424883" y="116157"/>
                        <a:pt x="428563" y="117664"/>
                        <a:pt x="431962" y="119681"/>
                      </a:cubicBezTo>
                      <a:cubicBezTo>
                        <a:pt x="434308" y="120987"/>
                        <a:pt x="436533" y="122501"/>
                        <a:pt x="438611" y="124200"/>
                      </a:cubicBezTo>
                      <a:cubicBezTo>
                        <a:pt x="439322" y="124811"/>
                        <a:pt x="439991" y="125468"/>
                        <a:pt x="440618" y="126167"/>
                      </a:cubicBezTo>
                      <a:cubicBezTo>
                        <a:pt x="444030" y="130708"/>
                        <a:pt x="446209" y="136056"/>
                        <a:pt x="446932" y="141693"/>
                      </a:cubicBezTo>
                      <a:cubicBezTo>
                        <a:pt x="448153" y="150586"/>
                        <a:pt x="446088" y="159621"/>
                        <a:pt x="441120" y="167095"/>
                      </a:cubicBezTo>
                      <a:lnTo>
                        <a:pt x="439824" y="168936"/>
                      </a:lnTo>
                      <a:cubicBezTo>
                        <a:pt x="439489" y="169355"/>
                        <a:pt x="439531" y="169397"/>
                        <a:pt x="439531" y="169397"/>
                      </a:cubicBezTo>
                      <a:lnTo>
                        <a:pt x="439531" y="169397"/>
                      </a:lnTo>
                      <a:lnTo>
                        <a:pt x="438569" y="169397"/>
                      </a:lnTo>
                      <a:lnTo>
                        <a:pt x="435182" y="169397"/>
                      </a:lnTo>
                      <a:cubicBezTo>
                        <a:pt x="430582" y="169397"/>
                        <a:pt x="425983" y="169732"/>
                        <a:pt x="422930" y="169732"/>
                      </a:cubicBezTo>
                      <a:cubicBezTo>
                        <a:pt x="388265" y="169732"/>
                        <a:pt x="379107" y="169104"/>
                        <a:pt x="349544" y="169104"/>
                      </a:cubicBezTo>
                      <a:lnTo>
                        <a:pt x="306725" y="169522"/>
                      </a:lnTo>
                      <a:lnTo>
                        <a:pt x="272310" y="169188"/>
                      </a:lnTo>
                      <a:lnTo>
                        <a:pt x="270052" y="169188"/>
                      </a:lnTo>
                      <a:lnTo>
                        <a:pt x="246594" y="169188"/>
                      </a:lnTo>
                      <a:cubicBezTo>
                        <a:pt x="241492" y="169188"/>
                        <a:pt x="237436" y="169188"/>
                        <a:pt x="231289" y="169606"/>
                      </a:cubicBezTo>
                      <a:cubicBezTo>
                        <a:pt x="227108" y="169815"/>
                        <a:pt x="222926" y="169815"/>
                        <a:pt x="218034" y="169815"/>
                      </a:cubicBezTo>
                      <a:cubicBezTo>
                        <a:pt x="209880" y="169815"/>
                        <a:pt x="202771" y="169606"/>
                        <a:pt x="195621" y="169397"/>
                      </a:cubicBezTo>
                      <a:cubicBezTo>
                        <a:pt x="193572" y="169397"/>
                        <a:pt x="191439" y="169397"/>
                        <a:pt x="178309" y="169397"/>
                      </a:cubicBezTo>
                      <a:lnTo>
                        <a:pt x="153847" y="169397"/>
                      </a:lnTo>
                      <a:cubicBezTo>
                        <a:pt x="148745" y="169397"/>
                        <a:pt x="141595" y="169815"/>
                        <a:pt x="137539" y="169815"/>
                      </a:cubicBezTo>
                      <a:cubicBezTo>
                        <a:pt x="128339" y="169815"/>
                        <a:pt x="121189" y="169606"/>
                        <a:pt x="112031" y="169397"/>
                      </a:cubicBezTo>
                      <a:cubicBezTo>
                        <a:pt x="104881" y="169397"/>
                        <a:pt x="98776" y="169397"/>
                        <a:pt x="92671" y="169397"/>
                      </a:cubicBezTo>
                      <a:lnTo>
                        <a:pt x="65742" y="169397"/>
                      </a:lnTo>
                      <a:lnTo>
                        <a:pt x="57922" y="169397"/>
                      </a:lnTo>
                      <a:cubicBezTo>
                        <a:pt x="56274" y="169234"/>
                        <a:pt x="54623" y="169681"/>
                        <a:pt x="53280" y="170652"/>
                      </a:cubicBezTo>
                      <a:cubicBezTo>
                        <a:pt x="53071" y="170652"/>
                        <a:pt x="52862" y="170862"/>
                        <a:pt x="52653" y="170862"/>
                      </a:cubicBezTo>
                      <a:cubicBezTo>
                        <a:pt x="49304" y="170142"/>
                        <a:pt x="45908" y="169652"/>
                        <a:pt x="42492" y="169397"/>
                      </a:cubicBezTo>
                      <a:cubicBezTo>
                        <a:pt x="41196" y="169397"/>
                        <a:pt x="38687" y="170025"/>
                        <a:pt x="37391" y="170025"/>
                      </a:cubicBezTo>
                      <a:cubicBezTo>
                        <a:pt x="30198" y="170025"/>
                        <a:pt x="28317" y="169397"/>
                        <a:pt x="22170" y="169397"/>
                      </a:cubicBezTo>
                      <a:cubicBezTo>
                        <a:pt x="19410" y="169397"/>
                        <a:pt x="16232" y="169815"/>
                        <a:pt x="13263" y="169815"/>
                      </a:cubicBezTo>
                      <a:cubicBezTo>
                        <a:pt x="10294" y="169815"/>
                        <a:pt x="5653" y="169397"/>
                        <a:pt x="4189" y="169397"/>
                      </a:cubicBezTo>
                      <a:cubicBezTo>
                        <a:pt x="1835" y="169845"/>
                        <a:pt x="104" y="171858"/>
                        <a:pt x="7" y="174251"/>
                      </a:cubicBezTo>
                      <a:cubicBezTo>
                        <a:pt x="-64" y="175825"/>
                        <a:pt x="375" y="177382"/>
                        <a:pt x="1262" y="178687"/>
                      </a:cubicBezTo>
                      <a:cubicBezTo>
                        <a:pt x="3043" y="179256"/>
                        <a:pt x="4917" y="179482"/>
                        <a:pt x="6782" y="179357"/>
                      </a:cubicBezTo>
                      <a:cubicBezTo>
                        <a:pt x="13305" y="179357"/>
                        <a:pt x="19870" y="178687"/>
                        <a:pt x="26017" y="178687"/>
                      </a:cubicBezTo>
                      <a:cubicBezTo>
                        <a:pt x="28358" y="178687"/>
                        <a:pt x="30658" y="178896"/>
                        <a:pt x="38561" y="178896"/>
                      </a:cubicBezTo>
                      <a:lnTo>
                        <a:pt x="48932" y="178687"/>
                      </a:lnTo>
                      <a:cubicBezTo>
                        <a:pt x="54828" y="178687"/>
                        <a:pt x="57797" y="178687"/>
                        <a:pt x="59051" y="178687"/>
                      </a:cubicBezTo>
                      <a:cubicBezTo>
                        <a:pt x="60306" y="178687"/>
                        <a:pt x="61811" y="179357"/>
                        <a:pt x="63525" y="179357"/>
                      </a:cubicBezTo>
                      <a:cubicBezTo>
                        <a:pt x="64127" y="179311"/>
                        <a:pt x="64730" y="179227"/>
                        <a:pt x="65323" y="179106"/>
                      </a:cubicBezTo>
                      <a:lnTo>
                        <a:pt x="66662" y="179106"/>
                      </a:lnTo>
                      <a:lnTo>
                        <a:pt x="74188" y="179106"/>
                      </a:lnTo>
                      <a:lnTo>
                        <a:pt x="95598" y="179106"/>
                      </a:lnTo>
                      <a:lnTo>
                        <a:pt x="138417" y="179106"/>
                      </a:lnTo>
                      <a:lnTo>
                        <a:pt x="179187" y="179566"/>
                      </a:lnTo>
                      <a:lnTo>
                        <a:pt x="215901" y="179106"/>
                      </a:lnTo>
                      <a:lnTo>
                        <a:pt x="256128" y="179524"/>
                      </a:lnTo>
                      <a:cubicBezTo>
                        <a:pt x="261355" y="179524"/>
                        <a:pt x="268338" y="179775"/>
                        <a:pt x="274987" y="179775"/>
                      </a:cubicBezTo>
                      <a:lnTo>
                        <a:pt x="368486" y="178227"/>
                      </a:lnTo>
                      <a:lnTo>
                        <a:pt x="429621" y="178436"/>
                      </a:lnTo>
                      <a:lnTo>
                        <a:pt x="444256" y="178436"/>
                      </a:lnTo>
                      <a:cubicBezTo>
                        <a:pt x="444716" y="178436"/>
                        <a:pt x="444925" y="177808"/>
                        <a:pt x="445260" y="177515"/>
                      </a:cubicBezTo>
                      <a:lnTo>
                        <a:pt x="447141" y="175297"/>
                      </a:lnTo>
                      <a:lnTo>
                        <a:pt x="448354" y="173707"/>
                      </a:lnTo>
                      <a:lnTo>
                        <a:pt x="449358" y="172284"/>
                      </a:lnTo>
                      <a:cubicBezTo>
                        <a:pt x="450654" y="170351"/>
                        <a:pt x="451800" y="168326"/>
                        <a:pt x="452786" y="166216"/>
                      </a:cubicBezTo>
                      <a:cubicBezTo>
                        <a:pt x="456817" y="157428"/>
                        <a:pt x="457817" y="147552"/>
                        <a:pt x="455630" y="138136"/>
                      </a:cubicBezTo>
                      <a:cubicBezTo>
                        <a:pt x="454095" y="131273"/>
                        <a:pt x="450875" y="124904"/>
                        <a:pt x="446263" y="119597"/>
                      </a:cubicBezTo>
                      <a:cubicBezTo>
                        <a:pt x="442847" y="115651"/>
                        <a:pt x="438757" y="112349"/>
                        <a:pt x="434179" y="109846"/>
                      </a:cubicBezTo>
                      <a:cubicBezTo>
                        <a:pt x="428914" y="107038"/>
                        <a:pt x="423143" y="105318"/>
                        <a:pt x="417201" y="104783"/>
                      </a:cubicBezTo>
                      <a:cubicBezTo>
                        <a:pt x="413547" y="104385"/>
                        <a:pt x="409859" y="104385"/>
                        <a:pt x="406204" y="104783"/>
                      </a:cubicBezTo>
                      <a:cubicBezTo>
                        <a:pt x="404138" y="105025"/>
                        <a:pt x="402093" y="105444"/>
                        <a:pt x="400099" y="106038"/>
                      </a:cubicBezTo>
                      <a:cubicBezTo>
                        <a:pt x="399095" y="106331"/>
                        <a:pt x="398050" y="106666"/>
                        <a:pt x="397005" y="107084"/>
                      </a:cubicBezTo>
                      <a:lnTo>
                        <a:pt x="395457" y="107712"/>
                      </a:lnTo>
                      <a:lnTo>
                        <a:pt x="394286" y="108256"/>
                      </a:lnTo>
                      <a:cubicBezTo>
                        <a:pt x="394077" y="108256"/>
                        <a:pt x="394077" y="108256"/>
                        <a:pt x="393701" y="108884"/>
                      </a:cubicBezTo>
                      <a:cubicBezTo>
                        <a:pt x="393325" y="109512"/>
                        <a:pt x="393701" y="108884"/>
                        <a:pt x="393701" y="108633"/>
                      </a:cubicBezTo>
                      <a:lnTo>
                        <a:pt x="393701" y="108214"/>
                      </a:lnTo>
                      <a:cubicBezTo>
                        <a:pt x="393663" y="107670"/>
                        <a:pt x="393663" y="107126"/>
                        <a:pt x="393701" y="106582"/>
                      </a:cubicBezTo>
                      <a:cubicBezTo>
                        <a:pt x="393701" y="105787"/>
                        <a:pt x="393701" y="104950"/>
                        <a:pt x="393701" y="104113"/>
                      </a:cubicBezTo>
                      <a:cubicBezTo>
                        <a:pt x="391522" y="88202"/>
                        <a:pt x="380571" y="74882"/>
                        <a:pt x="365392" y="69672"/>
                      </a:cubicBezTo>
                      <a:cubicBezTo>
                        <a:pt x="361658" y="68396"/>
                        <a:pt x="357752" y="67676"/>
                        <a:pt x="353809" y="67538"/>
                      </a:cubicBezTo>
                      <a:cubicBezTo>
                        <a:pt x="352308" y="67391"/>
                        <a:pt x="350794" y="67391"/>
                        <a:pt x="349293" y="67538"/>
                      </a:cubicBezTo>
                      <a:cubicBezTo>
                        <a:pt x="349293" y="67538"/>
                        <a:pt x="349084" y="67538"/>
                        <a:pt x="349000" y="67328"/>
                      </a:cubicBezTo>
                      <a:lnTo>
                        <a:pt x="349000" y="67077"/>
                      </a:lnTo>
                      <a:lnTo>
                        <a:pt x="349000" y="67077"/>
                      </a:lnTo>
                      <a:lnTo>
                        <a:pt x="348624" y="66366"/>
                      </a:lnTo>
                      <a:cubicBezTo>
                        <a:pt x="344426" y="58724"/>
                        <a:pt x="338517" y="52163"/>
                        <a:pt x="331354" y="47199"/>
                      </a:cubicBezTo>
                      <a:cubicBezTo>
                        <a:pt x="326273" y="43680"/>
                        <a:pt x="320612" y="41089"/>
                        <a:pt x="314628" y="39541"/>
                      </a:cubicBezTo>
                      <a:cubicBezTo>
                        <a:pt x="304228" y="37038"/>
                        <a:pt x="293314" y="37725"/>
                        <a:pt x="283308" y="41508"/>
                      </a:cubicBezTo>
                      <a:cubicBezTo>
                        <a:pt x="279666" y="42583"/>
                        <a:pt x="276178" y="44132"/>
                        <a:pt x="272938" y="46111"/>
                      </a:cubicBezTo>
                      <a:lnTo>
                        <a:pt x="271307" y="47116"/>
                      </a:lnTo>
                      <a:lnTo>
                        <a:pt x="271307" y="47116"/>
                      </a:lnTo>
                      <a:lnTo>
                        <a:pt x="270721" y="46781"/>
                      </a:lnTo>
                      <a:lnTo>
                        <a:pt x="269718" y="46279"/>
                      </a:lnTo>
                      <a:lnTo>
                        <a:pt x="267627" y="45358"/>
                      </a:lnTo>
                      <a:cubicBezTo>
                        <a:pt x="266260" y="44785"/>
                        <a:pt x="264863" y="44282"/>
                        <a:pt x="263446" y="43851"/>
                      </a:cubicBezTo>
                      <a:cubicBezTo>
                        <a:pt x="259130" y="42600"/>
                        <a:pt x="254639" y="42048"/>
                        <a:pt x="250148" y="42219"/>
                      </a:cubicBezTo>
                      <a:cubicBezTo>
                        <a:pt x="247915" y="42316"/>
                        <a:pt x="245691" y="42579"/>
                        <a:pt x="243500" y="43014"/>
                      </a:cubicBezTo>
                      <a:lnTo>
                        <a:pt x="242036" y="43349"/>
                      </a:lnTo>
                      <a:lnTo>
                        <a:pt x="242036" y="43349"/>
                      </a:lnTo>
                      <a:lnTo>
                        <a:pt x="242036" y="43349"/>
                      </a:lnTo>
                      <a:lnTo>
                        <a:pt x="242036" y="43349"/>
                      </a:lnTo>
                      <a:lnTo>
                        <a:pt x="241785" y="42721"/>
                      </a:lnTo>
                      <a:cubicBezTo>
                        <a:pt x="241087" y="40725"/>
                        <a:pt x="240280" y="38767"/>
                        <a:pt x="239360" y="36863"/>
                      </a:cubicBezTo>
                      <a:cubicBezTo>
                        <a:pt x="237553" y="33042"/>
                        <a:pt x="235366" y="29409"/>
                        <a:pt x="232837" y="26024"/>
                      </a:cubicBezTo>
                      <a:cubicBezTo>
                        <a:pt x="218289" y="6543"/>
                        <a:pt x="194073" y="-3153"/>
                        <a:pt x="170113" y="915"/>
                      </a:cubicBezTo>
                      <a:cubicBezTo>
                        <a:pt x="164234" y="1957"/>
                        <a:pt x="158526" y="3786"/>
                        <a:pt x="153136" y="6355"/>
                      </a:cubicBezTo>
                      <a:cubicBezTo>
                        <a:pt x="145262" y="10243"/>
                        <a:pt x="138271" y="15712"/>
                        <a:pt x="132605" y="22425"/>
                      </a:cubicBezTo>
                      <a:cubicBezTo>
                        <a:pt x="126943" y="29075"/>
                        <a:pt x="122753" y="36846"/>
                        <a:pt x="120311" y="45232"/>
                      </a:cubicBezTo>
                      <a:lnTo>
                        <a:pt x="119600" y="47869"/>
                      </a:lnTo>
                      <a:lnTo>
                        <a:pt x="119600" y="48204"/>
                      </a:lnTo>
                      <a:cubicBezTo>
                        <a:pt x="119600" y="48204"/>
                        <a:pt x="119600" y="48538"/>
                        <a:pt x="119600" y="48538"/>
                      </a:cubicBezTo>
                      <a:lnTo>
                        <a:pt x="119265" y="48538"/>
                      </a:lnTo>
                      <a:lnTo>
                        <a:pt x="118805" y="48329"/>
                      </a:lnTo>
                      <a:cubicBezTo>
                        <a:pt x="117760" y="47827"/>
                        <a:pt x="116673" y="47325"/>
                        <a:pt x="115586" y="46906"/>
                      </a:cubicBezTo>
                      <a:cubicBezTo>
                        <a:pt x="113390" y="46023"/>
                        <a:pt x="111141" y="45283"/>
                        <a:pt x="108853" y="44688"/>
                      </a:cubicBezTo>
                      <a:cubicBezTo>
                        <a:pt x="102221" y="42977"/>
                        <a:pt x="95326" y="42537"/>
                        <a:pt x="88531" y="43391"/>
                      </a:cubicBezTo>
                      <a:cubicBezTo>
                        <a:pt x="69743" y="46254"/>
                        <a:pt x="53515" y="58067"/>
                        <a:pt x="45001" y="75070"/>
                      </a:cubicBezTo>
                      <a:cubicBezTo>
                        <a:pt x="44453" y="76238"/>
                        <a:pt x="44018" y="77460"/>
                        <a:pt x="43705" y="78711"/>
                      </a:cubicBezTo>
                      <a:cubicBezTo>
                        <a:pt x="43496" y="79590"/>
                        <a:pt x="43287" y="80678"/>
                        <a:pt x="42868" y="81975"/>
                      </a:cubicBezTo>
                      <a:cubicBezTo>
                        <a:pt x="42446" y="83528"/>
                        <a:pt x="42128" y="85110"/>
                        <a:pt x="41907" y="86704"/>
                      </a:cubicBezTo>
                      <a:lnTo>
                        <a:pt x="41238" y="89843"/>
                      </a:lnTo>
                      <a:cubicBezTo>
                        <a:pt x="41238" y="90178"/>
                        <a:pt x="41238" y="90847"/>
                        <a:pt x="40861" y="90680"/>
                      </a:cubicBezTo>
                      <a:lnTo>
                        <a:pt x="40359" y="90680"/>
                      </a:lnTo>
                      <a:lnTo>
                        <a:pt x="37809" y="90889"/>
                      </a:lnTo>
                      <a:cubicBezTo>
                        <a:pt x="36094" y="90889"/>
                        <a:pt x="34673" y="91308"/>
                        <a:pt x="34004" y="91475"/>
                      </a:cubicBezTo>
                      <a:cubicBezTo>
                        <a:pt x="31336" y="92241"/>
                        <a:pt x="28735" y="93220"/>
                        <a:pt x="26226" y="94404"/>
                      </a:cubicBezTo>
                      <a:cubicBezTo>
                        <a:pt x="23031" y="95497"/>
                        <a:pt x="19949" y="96898"/>
                        <a:pt x="17026" y="98589"/>
                      </a:cubicBezTo>
                      <a:cubicBezTo>
                        <a:pt x="15312" y="99246"/>
                        <a:pt x="14229" y="100941"/>
                        <a:pt x="14350" y="102774"/>
                      </a:cubicBezTo>
                      <a:cubicBezTo>
                        <a:pt x="13890" y="103636"/>
                        <a:pt x="14028" y="104691"/>
                        <a:pt x="14685" y="105411"/>
                      </a:cubicBezTo>
                      <a:cubicBezTo>
                        <a:pt x="14839" y="105975"/>
                        <a:pt x="15019" y="106536"/>
                        <a:pt x="15228" y="107084"/>
                      </a:cubicBezTo>
                      <a:close/>
                    </a:path>
                  </a:pathLst>
                </a:custGeom>
                <a:solidFill>
                  <a:schemeClr val="bg1"/>
                </a:solidFill>
                <a:ln w="3805" cap="flat">
                  <a:noFill/>
                  <a:prstDash val="solid"/>
                  <a:miter/>
                </a:ln>
              </p:spPr>
              <p:txBody>
                <a:bodyPr wrap="none" rtlCol="0" anchor="ctr"/>
                <a:lstStyle/>
                <a:p>
                  <a:endParaRPr lang="en-CA"/>
                </a:p>
              </p:txBody>
            </p:sp>
          </p:grpSp>
          <p:grpSp>
            <p:nvGrpSpPr>
              <p:cNvPr id="398" name="Graphic 207">
                <a:extLst>
                  <a:ext uri="{FF2B5EF4-FFF2-40B4-BE49-F238E27FC236}">
                    <a16:creationId xmlns:a16="http://schemas.microsoft.com/office/drawing/2014/main" id="{94502E70-333D-FA45-888E-44FF02C143A5}"/>
                  </a:ext>
                </a:extLst>
              </p:cNvPr>
              <p:cNvGrpSpPr/>
              <p:nvPr/>
            </p:nvGrpSpPr>
            <p:grpSpPr>
              <a:xfrm>
                <a:off x="4199051" y="3372176"/>
                <a:ext cx="30525" cy="72997"/>
                <a:chOff x="4199051" y="3372176"/>
                <a:chExt cx="30525" cy="72997"/>
              </a:xfrm>
              <a:solidFill>
                <a:srgbClr val="FFFFFF"/>
              </a:solidFill>
            </p:grpSpPr>
            <p:sp>
              <p:nvSpPr>
                <p:cNvPr id="399" name="Freeform 398">
                  <a:extLst>
                    <a:ext uri="{FF2B5EF4-FFF2-40B4-BE49-F238E27FC236}">
                      <a16:creationId xmlns:a16="http://schemas.microsoft.com/office/drawing/2014/main" id="{D2725A31-F617-2444-97C3-F47F1E08CC71}"/>
                    </a:ext>
                  </a:extLst>
                </p:cNvPr>
                <p:cNvSpPr/>
                <p:nvPr/>
              </p:nvSpPr>
              <p:spPr>
                <a:xfrm>
                  <a:off x="4203968" y="3375354"/>
                  <a:ext cx="20387" cy="68045"/>
                </a:xfrm>
                <a:custGeom>
                  <a:avLst/>
                  <a:gdLst>
                    <a:gd name="connsiteX0" fmla="*/ 20387 w 20387"/>
                    <a:gd name="connsiteY0" fmla="*/ 0 h 68045"/>
                    <a:gd name="connsiteX1" fmla="*/ 7132 w 20387"/>
                    <a:gd name="connsiteY1" fmla="*/ 68046 h 68045"/>
                  </a:gdLst>
                  <a:ahLst/>
                  <a:cxnLst>
                    <a:cxn ang="0">
                      <a:pos x="connsiteX0" y="connsiteY0"/>
                    </a:cxn>
                    <a:cxn ang="0">
                      <a:pos x="connsiteX1" y="connsiteY1"/>
                    </a:cxn>
                  </a:cxnLst>
                  <a:rect l="l" t="t" r="r" b="b"/>
                  <a:pathLst>
                    <a:path w="20387" h="68045">
                      <a:moveTo>
                        <a:pt x="20387" y="0"/>
                      </a:moveTo>
                      <a:cubicBezTo>
                        <a:pt x="-454" y="16149"/>
                        <a:pt x="-6120" y="45247"/>
                        <a:pt x="7132" y="68046"/>
                      </a:cubicBezTo>
                    </a:path>
                  </a:pathLst>
                </a:custGeom>
                <a:solidFill>
                  <a:schemeClr val="bg1"/>
                </a:solidFill>
                <a:ln w="3805" cap="flat">
                  <a:noFill/>
                  <a:prstDash val="solid"/>
                  <a:miter/>
                </a:ln>
              </p:spPr>
              <p:txBody>
                <a:bodyPr wrap="none" rtlCol="0" anchor="ctr"/>
                <a:lstStyle/>
                <a:p>
                  <a:endParaRPr lang="en-CA"/>
                </a:p>
              </p:txBody>
            </p:sp>
            <p:sp>
              <p:nvSpPr>
                <p:cNvPr id="400" name="Freeform 399">
                  <a:extLst>
                    <a:ext uri="{FF2B5EF4-FFF2-40B4-BE49-F238E27FC236}">
                      <a16:creationId xmlns:a16="http://schemas.microsoft.com/office/drawing/2014/main" id="{17629210-53F1-964A-AEF9-58CD57A12C88}"/>
                    </a:ext>
                  </a:extLst>
                </p:cNvPr>
                <p:cNvSpPr/>
                <p:nvPr/>
              </p:nvSpPr>
              <p:spPr>
                <a:xfrm>
                  <a:off x="4199051" y="3372176"/>
                  <a:ext cx="27816" cy="72997"/>
                </a:xfrm>
                <a:custGeom>
                  <a:avLst/>
                  <a:gdLst>
                    <a:gd name="connsiteX0" fmla="*/ 13930 w 27816"/>
                    <a:gd name="connsiteY0" fmla="*/ 70136 h 72997"/>
                    <a:gd name="connsiteX1" fmla="*/ 15937 w 27816"/>
                    <a:gd name="connsiteY1" fmla="*/ 68085 h 72997"/>
                    <a:gd name="connsiteX2" fmla="*/ 15602 w 27816"/>
                    <a:gd name="connsiteY2" fmla="*/ 67039 h 72997"/>
                    <a:gd name="connsiteX3" fmla="*/ 14892 w 27816"/>
                    <a:gd name="connsiteY3" fmla="*/ 66620 h 72997"/>
                    <a:gd name="connsiteX4" fmla="*/ 14432 w 27816"/>
                    <a:gd name="connsiteY4" fmla="*/ 66160 h 72997"/>
                    <a:gd name="connsiteX5" fmla="*/ 14432 w 27816"/>
                    <a:gd name="connsiteY5" fmla="*/ 65072 h 72997"/>
                    <a:gd name="connsiteX6" fmla="*/ 14432 w 27816"/>
                    <a:gd name="connsiteY6" fmla="*/ 64235 h 72997"/>
                    <a:gd name="connsiteX7" fmla="*/ 13804 w 27816"/>
                    <a:gd name="connsiteY7" fmla="*/ 63314 h 72997"/>
                    <a:gd name="connsiteX8" fmla="*/ 13135 w 27816"/>
                    <a:gd name="connsiteY8" fmla="*/ 62770 h 72997"/>
                    <a:gd name="connsiteX9" fmla="*/ 13135 w 27816"/>
                    <a:gd name="connsiteY9" fmla="*/ 61515 h 72997"/>
                    <a:gd name="connsiteX10" fmla="*/ 13135 w 27816"/>
                    <a:gd name="connsiteY10" fmla="*/ 60636 h 72997"/>
                    <a:gd name="connsiteX11" fmla="*/ 12466 w 27816"/>
                    <a:gd name="connsiteY11" fmla="*/ 59339 h 72997"/>
                    <a:gd name="connsiteX12" fmla="*/ 11965 w 27816"/>
                    <a:gd name="connsiteY12" fmla="*/ 57665 h 72997"/>
                    <a:gd name="connsiteX13" fmla="*/ 10459 w 27816"/>
                    <a:gd name="connsiteY13" fmla="*/ 56995 h 72997"/>
                    <a:gd name="connsiteX14" fmla="*/ 10208 w 27816"/>
                    <a:gd name="connsiteY14" fmla="*/ 56995 h 72997"/>
                    <a:gd name="connsiteX15" fmla="*/ 11170 w 27816"/>
                    <a:gd name="connsiteY15" fmla="*/ 54443 h 72997"/>
                    <a:gd name="connsiteX16" fmla="*/ 10334 w 27816"/>
                    <a:gd name="connsiteY16" fmla="*/ 53480 h 72997"/>
                    <a:gd name="connsiteX17" fmla="*/ 10334 w 27816"/>
                    <a:gd name="connsiteY17" fmla="*/ 50007 h 72997"/>
                    <a:gd name="connsiteX18" fmla="*/ 9832 w 27816"/>
                    <a:gd name="connsiteY18" fmla="*/ 48542 h 72997"/>
                    <a:gd name="connsiteX19" fmla="*/ 10166 w 27816"/>
                    <a:gd name="connsiteY19" fmla="*/ 48249 h 72997"/>
                    <a:gd name="connsiteX20" fmla="*/ 10166 w 27816"/>
                    <a:gd name="connsiteY20" fmla="*/ 47161 h 72997"/>
                    <a:gd name="connsiteX21" fmla="*/ 9790 w 27816"/>
                    <a:gd name="connsiteY21" fmla="*/ 46617 h 72997"/>
                    <a:gd name="connsiteX22" fmla="*/ 9790 w 27816"/>
                    <a:gd name="connsiteY22" fmla="*/ 46073 h 72997"/>
                    <a:gd name="connsiteX23" fmla="*/ 9372 w 27816"/>
                    <a:gd name="connsiteY23" fmla="*/ 45780 h 72997"/>
                    <a:gd name="connsiteX24" fmla="*/ 9748 w 27816"/>
                    <a:gd name="connsiteY24" fmla="*/ 44859 h 72997"/>
                    <a:gd name="connsiteX25" fmla="*/ 9999 w 27816"/>
                    <a:gd name="connsiteY25" fmla="*/ 44064 h 72997"/>
                    <a:gd name="connsiteX26" fmla="*/ 9999 w 27816"/>
                    <a:gd name="connsiteY26" fmla="*/ 42934 h 72997"/>
                    <a:gd name="connsiteX27" fmla="*/ 9581 w 27816"/>
                    <a:gd name="connsiteY27" fmla="*/ 42181 h 72997"/>
                    <a:gd name="connsiteX28" fmla="*/ 10125 w 27816"/>
                    <a:gd name="connsiteY28" fmla="*/ 41009 h 72997"/>
                    <a:gd name="connsiteX29" fmla="*/ 10376 w 27816"/>
                    <a:gd name="connsiteY29" fmla="*/ 40172 h 72997"/>
                    <a:gd name="connsiteX30" fmla="*/ 10376 w 27816"/>
                    <a:gd name="connsiteY30" fmla="*/ 38707 h 72997"/>
                    <a:gd name="connsiteX31" fmla="*/ 10626 w 27816"/>
                    <a:gd name="connsiteY31" fmla="*/ 36992 h 72997"/>
                    <a:gd name="connsiteX32" fmla="*/ 9581 w 27816"/>
                    <a:gd name="connsiteY32" fmla="*/ 35736 h 72997"/>
                    <a:gd name="connsiteX33" fmla="*/ 9581 w 27816"/>
                    <a:gd name="connsiteY33" fmla="*/ 35736 h 72997"/>
                    <a:gd name="connsiteX34" fmla="*/ 11505 w 27816"/>
                    <a:gd name="connsiteY34" fmla="*/ 33811 h 72997"/>
                    <a:gd name="connsiteX35" fmla="*/ 11170 w 27816"/>
                    <a:gd name="connsiteY35" fmla="*/ 32598 h 72997"/>
                    <a:gd name="connsiteX36" fmla="*/ 12759 w 27816"/>
                    <a:gd name="connsiteY36" fmla="*/ 29543 h 72997"/>
                    <a:gd name="connsiteX37" fmla="*/ 13052 w 27816"/>
                    <a:gd name="connsiteY37" fmla="*/ 27534 h 72997"/>
                    <a:gd name="connsiteX38" fmla="*/ 13930 w 27816"/>
                    <a:gd name="connsiteY38" fmla="*/ 26195 h 72997"/>
                    <a:gd name="connsiteX39" fmla="*/ 13930 w 27816"/>
                    <a:gd name="connsiteY39" fmla="*/ 26195 h 72997"/>
                    <a:gd name="connsiteX40" fmla="*/ 14599 w 27816"/>
                    <a:gd name="connsiteY40" fmla="*/ 25316 h 72997"/>
                    <a:gd name="connsiteX41" fmla="*/ 14599 w 27816"/>
                    <a:gd name="connsiteY41" fmla="*/ 24521 h 72997"/>
                    <a:gd name="connsiteX42" fmla="*/ 14599 w 27816"/>
                    <a:gd name="connsiteY42" fmla="*/ 23851 h 72997"/>
                    <a:gd name="connsiteX43" fmla="*/ 15435 w 27816"/>
                    <a:gd name="connsiteY43" fmla="*/ 23140 h 72997"/>
                    <a:gd name="connsiteX44" fmla="*/ 16021 w 27816"/>
                    <a:gd name="connsiteY44" fmla="*/ 22554 h 72997"/>
                    <a:gd name="connsiteX45" fmla="*/ 16230 w 27816"/>
                    <a:gd name="connsiteY45" fmla="*/ 21340 h 72997"/>
                    <a:gd name="connsiteX46" fmla="*/ 16230 w 27816"/>
                    <a:gd name="connsiteY46" fmla="*/ 20461 h 72997"/>
                    <a:gd name="connsiteX47" fmla="*/ 17191 w 27816"/>
                    <a:gd name="connsiteY47" fmla="*/ 19708 h 72997"/>
                    <a:gd name="connsiteX48" fmla="*/ 17819 w 27816"/>
                    <a:gd name="connsiteY48" fmla="*/ 19039 h 72997"/>
                    <a:gd name="connsiteX49" fmla="*/ 18488 w 27816"/>
                    <a:gd name="connsiteY49" fmla="*/ 17741 h 72997"/>
                    <a:gd name="connsiteX50" fmla="*/ 19491 w 27816"/>
                    <a:gd name="connsiteY50" fmla="*/ 16360 h 72997"/>
                    <a:gd name="connsiteX51" fmla="*/ 19115 w 27816"/>
                    <a:gd name="connsiteY51" fmla="*/ 14770 h 72997"/>
                    <a:gd name="connsiteX52" fmla="*/ 19115 w 27816"/>
                    <a:gd name="connsiteY52" fmla="*/ 14519 h 72997"/>
                    <a:gd name="connsiteX53" fmla="*/ 21708 w 27816"/>
                    <a:gd name="connsiteY53" fmla="*/ 13682 h 72997"/>
                    <a:gd name="connsiteX54" fmla="*/ 21958 w 27816"/>
                    <a:gd name="connsiteY54" fmla="*/ 12427 h 72997"/>
                    <a:gd name="connsiteX55" fmla="*/ 24760 w 27816"/>
                    <a:gd name="connsiteY55" fmla="*/ 10460 h 72997"/>
                    <a:gd name="connsiteX56" fmla="*/ 25931 w 27816"/>
                    <a:gd name="connsiteY56" fmla="*/ 8786 h 72997"/>
                    <a:gd name="connsiteX57" fmla="*/ 27771 w 27816"/>
                    <a:gd name="connsiteY57" fmla="*/ 7823 h 72997"/>
                    <a:gd name="connsiteX58" fmla="*/ 25471 w 27816"/>
                    <a:gd name="connsiteY58" fmla="*/ 3387 h 72997"/>
                    <a:gd name="connsiteX59" fmla="*/ 22502 w 27816"/>
                    <a:gd name="connsiteY59" fmla="*/ 81 h 72997"/>
                    <a:gd name="connsiteX60" fmla="*/ 20997 w 27816"/>
                    <a:gd name="connsiteY60" fmla="*/ 542 h 72997"/>
                    <a:gd name="connsiteX61" fmla="*/ 17610 w 27816"/>
                    <a:gd name="connsiteY61" fmla="*/ 4434 h 72997"/>
                    <a:gd name="connsiteX62" fmla="*/ 15184 w 27816"/>
                    <a:gd name="connsiteY62" fmla="*/ 6693 h 72997"/>
                    <a:gd name="connsiteX63" fmla="*/ 13554 w 27816"/>
                    <a:gd name="connsiteY63" fmla="*/ 8911 h 72997"/>
                    <a:gd name="connsiteX64" fmla="*/ 12090 w 27816"/>
                    <a:gd name="connsiteY64" fmla="*/ 11129 h 72997"/>
                    <a:gd name="connsiteX65" fmla="*/ 10877 w 27816"/>
                    <a:gd name="connsiteY65" fmla="*/ 11715 h 72997"/>
                    <a:gd name="connsiteX66" fmla="*/ 10501 w 27816"/>
                    <a:gd name="connsiteY66" fmla="*/ 13012 h 72997"/>
                    <a:gd name="connsiteX67" fmla="*/ 9999 w 27816"/>
                    <a:gd name="connsiteY67" fmla="*/ 14101 h 72997"/>
                    <a:gd name="connsiteX68" fmla="*/ 8619 w 27816"/>
                    <a:gd name="connsiteY68" fmla="*/ 15984 h 72997"/>
                    <a:gd name="connsiteX69" fmla="*/ 7156 w 27816"/>
                    <a:gd name="connsiteY69" fmla="*/ 17741 h 72997"/>
                    <a:gd name="connsiteX70" fmla="*/ 6612 w 27816"/>
                    <a:gd name="connsiteY70" fmla="*/ 19708 h 72997"/>
                    <a:gd name="connsiteX71" fmla="*/ 5274 w 27816"/>
                    <a:gd name="connsiteY71" fmla="*/ 21550 h 72997"/>
                    <a:gd name="connsiteX72" fmla="*/ 4647 w 27816"/>
                    <a:gd name="connsiteY72" fmla="*/ 22428 h 72997"/>
                    <a:gd name="connsiteX73" fmla="*/ 3476 w 27816"/>
                    <a:gd name="connsiteY73" fmla="*/ 27408 h 72997"/>
                    <a:gd name="connsiteX74" fmla="*/ 2347 w 27816"/>
                    <a:gd name="connsiteY74" fmla="*/ 30589 h 72997"/>
                    <a:gd name="connsiteX75" fmla="*/ 1929 w 27816"/>
                    <a:gd name="connsiteY75" fmla="*/ 33309 h 72997"/>
                    <a:gd name="connsiteX76" fmla="*/ 1636 w 27816"/>
                    <a:gd name="connsiteY76" fmla="*/ 35945 h 72997"/>
                    <a:gd name="connsiteX77" fmla="*/ 842 w 27816"/>
                    <a:gd name="connsiteY77" fmla="*/ 37034 h 72997"/>
                    <a:gd name="connsiteX78" fmla="*/ 1092 w 27816"/>
                    <a:gd name="connsiteY78" fmla="*/ 38373 h 72997"/>
                    <a:gd name="connsiteX79" fmla="*/ 1092 w 27816"/>
                    <a:gd name="connsiteY79" fmla="*/ 39544 h 72997"/>
                    <a:gd name="connsiteX80" fmla="*/ 674 w 27816"/>
                    <a:gd name="connsiteY80" fmla="*/ 41846 h 72997"/>
                    <a:gd name="connsiteX81" fmla="*/ 173 w 27816"/>
                    <a:gd name="connsiteY81" fmla="*/ 44064 h 72997"/>
                    <a:gd name="connsiteX82" fmla="*/ 549 w 27816"/>
                    <a:gd name="connsiteY82" fmla="*/ 45696 h 72997"/>
                    <a:gd name="connsiteX83" fmla="*/ 5 w 27816"/>
                    <a:gd name="connsiteY83" fmla="*/ 47119 h 72997"/>
                    <a:gd name="connsiteX84" fmla="*/ 1051 w 27816"/>
                    <a:gd name="connsiteY84" fmla="*/ 52141 h 72997"/>
                    <a:gd name="connsiteX85" fmla="*/ 1343 w 27816"/>
                    <a:gd name="connsiteY85" fmla="*/ 55489 h 72997"/>
                    <a:gd name="connsiteX86" fmla="*/ 2138 w 27816"/>
                    <a:gd name="connsiteY86" fmla="*/ 58125 h 72997"/>
                    <a:gd name="connsiteX87" fmla="*/ 3016 w 27816"/>
                    <a:gd name="connsiteY87" fmla="*/ 60678 h 72997"/>
                    <a:gd name="connsiteX88" fmla="*/ 2723 w 27816"/>
                    <a:gd name="connsiteY88" fmla="*/ 61975 h 72997"/>
                    <a:gd name="connsiteX89" fmla="*/ 3518 w 27816"/>
                    <a:gd name="connsiteY89" fmla="*/ 63063 h 72997"/>
                    <a:gd name="connsiteX90" fmla="*/ 4103 w 27816"/>
                    <a:gd name="connsiteY90" fmla="*/ 64109 h 72997"/>
                    <a:gd name="connsiteX91" fmla="*/ 4730 w 27816"/>
                    <a:gd name="connsiteY91" fmla="*/ 66369 h 72997"/>
                    <a:gd name="connsiteX92" fmla="*/ 5232 w 27816"/>
                    <a:gd name="connsiteY92" fmla="*/ 68587 h 72997"/>
                    <a:gd name="connsiteX93" fmla="*/ 6487 w 27816"/>
                    <a:gd name="connsiteY93" fmla="*/ 70219 h 72997"/>
                    <a:gd name="connsiteX94" fmla="*/ 7239 w 27816"/>
                    <a:gd name="connsiteY94" fmla="*/ 72605 h 72997"/>
                    <a:gd name="connsiteX95" fmla="*/ 9456 w 27816"/>
                    <a:gd name="connsiteY95" fmla="*/ 72605 h 72997"/>
                    <a:gd name="connsiteX96" fmla="*/ 11588 w 27816"/>
                    <a:gd name="connsiteY96" fmla="*/ 71726 h 7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816" h="72997">
                      <a:moveTo>
                        <a:pt x="13930" y="70136"/>
                      </a:moveTo>
                      <a:cubicBezTo>
                        <a:pt x="14808" y="69550"/>
                        <a:pt x="16062" y="68294"/>
                        <a:pt x="15937" y="68085"/>
                      </a:cubicBezTo>
                      <a:cubicBezTo>
                        <a:pt x="15853" y="67729"/>
                        <a:pt x="15740" y="67378"/>
                        <a:pt x="15602" y="67039"/>
                      </a:cubicBezTo>
                      <a:cubicBezTo>
                        <a:pt x="15602" y="67039"/>
                        <a:pt x="15226" y="66788"/>
                        <a:pt x="14892" y="66620"/>
                      </a:cubicBezTo>
                      <a:cubicBezTo>
                        <a:pt x="14557" y="66453"/>
                        <a:pt x="14557" y="66369"/>
                        <a:pt x="14432" y="66160"/>
                      </a:cubicBezTo>
                      <a:cubicBezTo>
                        <a:pt x="14327" y="65804"/>
                        <a:pt x="14327" y="65428"/>
                        <a:pt x="14432" y="65072"/>
                      </a:cubicBezTo>
                      <a:cubicBezTo>
                        <a:pt x="14499" y="64796"/>
                        <a:pt x="14499" y="64511"/>
                        <a:pt x="14432" y="64235"/>
                      </a:cubicBezTo>
                      <a:cubicBezTo>
                        <a:pt x="14432" y="63942"/>
                        <a:pt x="14013" y="63733"/>
                        <a:pt x="13804" y="63314"/>
                      </a:cubicBezTo>
                      <a:cubicBezTo>
                        <a:pt x="13595" y="62896"/>
                        <a:pt x="13219" y="62938"/>
                        <a:pt x="13135" y="62770"/>
                      </a:cubicBezTo>
                      <a:cubicBezTo>
                        <a:pt x="13031" y="62360"/>
                        <a:pt x="13031" y="61925"/>
                        <a:pt x="13135" y="61515"/>
                      </a:cubicBezTo>
                      <a:cubicBezTo>
                        <a:pt x="13223" y="61230"/>
                        <a:pt x="13223" y="60921"/>
                        <a:pt x="13135" y="60636"/>
                      </a:cubicBezTo>
                      <a:cubicBezTo>
                        <a:pt x="12926" y="60134"/>
                        <a:pt x="12634" y="59799"/>
                        <a:pt x="12466" y="59339"/>
                      </a:cubicBezTo>
                      <a:lnTo>
                        <a:pt x="11965" y="57665"/>
                      </a:lnTo>
                      <a:cubicBezTo>
                        <a:pt x="11546" y="57037"/>
                        <a:pt x="11588" y="57163"/>
                        <a:pt x="10459" y="56995"/>
                      </a:cubicBezTo>
                      <a:cubicBezTo>
                        <a:pt x="10459" y="56995"/>
                        <a:pt x="10250" y="56995"/>
                        <a:pt x="10208" y="56995"/>
                      </a:cubicBezTo>
                      <a:cubicBezTo>
                        <a:pt x="10166" y="56995"/>
                        <a:pt x="11379" y="55489"/>
                        <a:pt x="11170" y="54443"/>
                      </a:cubicBezTo>
                      <a:cubicBezTo>
                        <a:pt x="11170" y="54191"/>
                        <a:pt x="10376" y="53731"/>
                        <a:pt x="10334" y="53480"/>
                      </a:cubicBezTo>
                      <a:cubicBezTo>
                        <a:pt x="10041" y="51890"/>
                        <a:pt x="10626" y="51346"/>
                        <a:pt x="10334" y="50007"/>
                      </a:cubicBezTo>
                      <a:cubicBezTo>
                        <a:pt x="10217" y="49504"/>
                        <a:pt x="10049" y="49011"/>
                        <a:pt x="9832" y="48542"/>
                      </a:cubicBezTo>
                      <a:cubicBezTo>
                        <a:pt x="9832" y="48542"/>
                        <a:pt x="10208" y="48542"/>
                        <a:pt x="10166" y="48249"/>
                      </a:cubicBezTo>
                      <a:cubicBezTo>
                        <a:pt x="10208" y="47889"/>
                        <a:pt x="10208" y="47521"/>
                        <a:pt x="10166" y="47161"/>
                      </a:cubicBezTo>
                      <a:cubicBezTo>
                        <a:pt x="10166" y="47161"/>
                        <a:pt x="10166" y="46826"/>
                        <a:pt x="9790" y="46617"/>
                      </a:cubicBezTo>
                      <a:cubicBezTo>
                        <a:pt x="9815" y="46437"/>
                        <a:pt x="9815" y="46253"/>
                        <a:pt x="9790" y="46073"/>
                      </a:cubicBezTo>
                      <a:cubicBezTo>
                        <a:pt x="9790" y="46073"/>
                        <a:pt x="9790" y="46073"/>
                        <a:pt x="9372" y="45780"/>
                      </a:cubicBezTo>
                      <a:cubicBezTo>
                        <a:pt x="9435" y="45449"/>
                        <a:pt x="9564" y="45140"/>
                        <a:pt x="9748" y="44859"/>
                      </a:cubicBezTo>
                      <a:cubicBezTo>
                        <a:pt x="9936" y="44642"/>
                        <a:pt x="10028" y="44353"/>
                        <a:pt x="9999" y="44064"/>
                      </a:cubicBezTo>
                      <a:cubicBezTo>
                        <a:pt x="9999" y="43729"/>
                        <a:pt x="9999" y="43395"/>
                        <a:pt x="9999" y="42934"/>
                      </a:cubicBezTo>
                      <a:cubicBezTo>
                        <a:pt x="9999" y="42474"/>
                        <a:pt x="9581" y="42348"/>
                        <a:pt x="9581" y="42181"/>
                      </a:cubicBezTo>
                      <a:cubicBezTo>
                        <a:pt x="9673" y="41754"/>
                        <a:pt x="9861" y="41356"/>
                        <a:pt x="10125" y="41009"/>
                      </a:cubicBezTo>
                      <a:cubicBezTo>
                        <a:pt x="10296" y="40766"/>
                        <a:pt x="10384" y="40469"/>
                        <a:pt x="10376" y="40172"/>
                      </a:cubicBezTo>
                      <a:cubicBezTo>
                        <a:pt x="10376" y="39670"/>
                        <a:pt x="10376" y="39210"/>
                        <a:pt x="10376" y="38707"/>
                      </a:cubicBezTo>
                      <a:cubicBezTo>
                        <a:pt x="10514" y="38147"/>
                        <a:pt x="10597" y="37569"/>
                        <a:pt x="10626" y="36992"/>
                      </a:cubicBezTo>
                      <a:cubicBezTo>
                        <a:pt x="10626" y="36280"/>
                        <a:pt x="10626" y="36364"/>
                        <a:pt x="9581" y="35736"/>
                      </a:cubicBezTo>
                      <a:lnTo>
                        <a:pt x="9581" y="35736"/>
                      </a:lnTo>
                      <a:cubicBezTo>
                        <a:pt x="9581" y="35360"/>
                        <a:pt x="11295" y="34857"/>
                        <a:pt x="11505" y="33811"/>
                      </a:cubicBezTo>
                      <a:cubicBezTo>
                        <a:pt x="11505" y="33560"/>
                        <a:pt x="11128" y="32849"/>
                        <a:pt x="11170" y="32598"/>
                      </a:cubicBezTo>
                      <a:cubicBezTo>
                        <a:pt x="11588" y="31007"/>
                        <a:pt x="12341" y="30798"/>
                        <a:pt x="12759" y="29543"/>
                      </a:cubicBezTo>
                      <a:cubicBezTo>
                        <a:pt x="12759" y="28957"/>
                        <a:pt x="12759" y="28162"/>
                        <a:pt x="13052" y="27534"/>
                      </a:cubicBezTo>
                      <a:cubicBezTo>
                        <a:pt x="13294" y="27057"/>
                        <a:pt x="13591" y="26609"/>
                        <a:pt x="13930" y="26195"/>
                      </a:cubicBezTo>
                      <a:cubicBezTo>
                        <a:pt x="13930" y="26195"/>
                        <a:pt x="13930" y="26195"/>
                        <a:pt x="13930" y="26195"/>
                      </a:cubicBezTo>
                      <a:cubicBezTo>
                        <a:pt x="13930" y="26195"/>
                        <a:pt x="14390" y="25693"/>
                        <a:pt x="14599" y="25316"/>
                      </a:cubicBezTo>
                      <a:cubicBezTo>
                        <a:pt x="14808" y="24939"/>
                        <a:pt x="14599" y="24856"/>
                        <a:pt x="14599" y="24521"/>
                      </a:cubicBezTo>
                      <a:cubicBezTo>
                        <a:pt x="14599" y="24186"/>
                        <a:pt x="14599" y="24102"/>
                        <a:pt x="14599" y="23851"/>
                      </a:cubicBezTo>
                      <a:cubicBezTo>
                        <a:pt x="14808" y="23542"/>
                        <a:pt x="15096" y="23295"/>
                        <a:pt x="15435" y="23140"/>
                      </a:cubicBezTo>
                      <a:cubicBezTo>
                        <a:pt x="15435" y="23140"/>
                        <a:pt x="15728" y="23140"/>
                        <a:pt x="16021" y="22554"/>
                      </a:cubicBezTo>
                      <a:cubicBezTo>
                        <a:pt x="16067" y="22144"/>
                        <a:pt x="16134" y="21742"/>
                        <a:pt x="16230" y="21340"/>
                      </a:cubicBezTo>
                      <a:cubicBezTo>
                        <a:pt x="16230" y="21340"/>
                        <a:pt x="16230" y="20629"/>
                        <a:pt x="16230" y="20461"/>
                      </a:cubicBezTo>
                      <a:cubicBezTo>
                        <a:pt x="16485" y="20139"/>
                        <a:pt x="16815" y="19880"/>
                        <a:pt x="17191" y="19708"/>
                      </a:cubicBezTo>
                      <a:cubicBezTo>
                        <a:pt x="17463" y="19553"/>
                        <a:pt x="17681" y="19319"/>
                        <a:pt x="17819" y="19039"/>
                      </a:cubicBezTo>
                      <a:cubicBezTo>
                        <a:pt x="18111" y="18620"/>
                        <a:pt x="18195" y="18160"/>
                        <a:pt x="18488" y="17741"/>
                      </a:cubicBezTo>
                      <a:cubicBezTo>
                        <a:pt x="19533" y="16193"/>
                        <a:pt x="19366" y="16486"/>
                        <a:pt x="19491" y="16360"/>
                      </a:cubicBezTo>
                      <a:cubicBezTo>
                        <a:pt x="19617" y="16235"/>
                        <a:pt x="19491" y="15733"/>
                        <a:pt x="19115" y="14770"/>
                      </a:cubicBezTo>
                      <a:cubicBezTo>
                        <a:pt x="19115" y="14770"/>
                        <a:pt x="19115" y="14770"/>
                        <a:pt x="19115" y="14519"/>
                      </a:cubicBezTo>
                      <a:cubicBezTo>
                        <a:pt x="19115" y="14268"/>
                        <a:pt x="20997" y="14519"/>
                        <a:pt x="21708" y="13682"/>
                      </a:cubicBezTo>
                      <a:cubicBezTo>
                        <a:pt x="22418" y="12845"/>
                        <a:pt x="21708" y="12636"/>
                        <a:pt x="21958" y="12427"/>
                      </a:cubicBezTo>
                      <a:cubicBezTo>
                        <a:pt x="23087" y="11255"/>
                        <a:pt x="23798" y="11380"/>
                        <a:pt x="24760" y="10460"/>
                      </a:cubicBezTo>
                      <a:cubicBezTo>
                        <a:pt x="25722" y="9539"/>
                        <a:pt x="25471" y="9246"/>
                        <a:pt x="25931" y="8786"/>
                      </a:cubicBezTo>
                      <a:cubicBezTo>
                        <a:pt x="26525" y="8426"/>
                        <a:pt x="27139" y="8104"/>
                        <a:pt x="27771" y="7823"/>
                      </a:cubicBezTo>
                      <a:cubicBezTo>
                        <a:pt x="28064" y="7572"/>
                        <a:pt x="26893" y="5229"/>
                        <a:pt x="25471" y="3387"/>
                      </a:cubicBezTo>
                      <a:cubicBezTo>
                        <a:pt x="24593" y="2190"/>
                        <a:pt x="23602" y="1081"/>
                        <a:pt x="22502" y="81"/>
                      </a:cubicBezTo>
                      <a:cubicBezTo>
                        <a:pt x="22126" y="-128"/>
                        <a:pt x="21457" y="81"/>
                        <a:pt x="20997" y="542"/>
                      </a:cubicBezTo>
                      <a:cubicBezTo>
                        <a:pt x="19801" y="1776"/>
                        <a:pt x="18668" y="3078"/>
                        <a:pt x="17610" y="4434"/>
                      </a:cubicBezTo>
                      <a:cubicBezTo>
                        <a:pt x="16736" y="5111"/>
                        <a:pt x="15924" y="5869"/>
                        <a:pt x="15184" y="6693"/>
                      </a:cubicBezTo>
                      <a:cubicBezTo>
                        <a:pt x="14599" y="7321"/>
                        <a:pt x="14139" y="8158"/>
                        <a:pt x="13554" y="8911"/>
                      </a:cubicBezTo>
                      <a:cubicBezTo>
                        <a:pt x="13002" y="9606"/>
                        <a:pt x="12512" y="10351"/>
                        <a:pt x="12090" y="11129"/>
                      </a:cubicBezTo>
                      <a:cubicBezTo>
                        <a:pt x="12090" y="11422"/>
                        <a:pt x="11128" y="11339"/>
                        <a:pt x="10877" y="11715"/>
                      </a:cubicBezTo>
                      <a:cubicBezTo>
                        <a:pt x="10626" y="12092"/>
                        <a:pt x="10877" y="12468"/>
                        <a:pt x="10501" y="13012"/>
                      </a:cubicBezTo>
                      <a:cubicBezTo>
                        <a:pt x="10125" y="13557"/>
                        <a:pt x="10208" y="13849"/>
                        <a:pt x="9999" y="14101"/>
                      </a:cubicBezTo>
                      <a:cubicBezTo>
                        <a:pt x="9790" y="14352"/>
                        <a:pt x="9079" y="15230"/>
                        <a:pt x="8619" y="15984"/>
                      </a:cubicBezTo>
                      <a:cubicBezTo>
                        <a:pt x="8159" y="16737"/>
                        <a:pt x="7323" y="17448"/>
                        <a:pt x="7156" y="17741"/>
                      </a:cubicBezTo>
                      <a:cubicBezTo>
                        <a:pt x="6934" y="18386"/>
                        <a:pt x="6754" y="19043"/>
                        <a:pt x="6612" y="19708"/>
                      </a:cubicBezTo>
                      <a:cubicBezTo>
                        <a:pt x="6612" y="20085"/>
                        <a:pt x="5692" y="20880"/>
                        <a:pt x="5274" y="21550"/>
                      </a:cubicBezTo>
                      <a:cubicBezTo>
                        <a:pt x="4985" y="21780"/>
                        <a:pt x="4768" y="22081"/>
                        <a:pt x="4647" y="22428"/>
                      </a:cubicBezTo>
                      <a:cubicBezTo>
                        <a:pt x="4170" y="24069"/>
                        <a:pt x="3781" y="25730"/>
                        <a:pt x="3476" y="27408"/>
                      </a:cubicBezTo>
                      <a:cubicBezTo>
                        <a:pt x="3008" y="28434"/>
                        <a:pt x="2631" y="29497"/>
                        <a:pt x="2347" y="30589"/>
                      </a:cubicBezTo>
                      <a:cubicBezTo>
                        <a:pt x="2096" y="31384"/>
                        <a:pt x="2347" y="32388"/>
                        <a:pt x="1929" y="33309"/>
                      </a:cubicBezTo>
                      <a:cubicBezTo>
                        <a:pt x="1741" y="34175"/>
                        <a:pt x="1644" y="35058"/>
                        <a:pt x="1636" y="35945"/>
                      </a:cubicBezTo>
                      <a:cubicBezTo>
                        <a:pt x="1636" y="36280"/>
                        <a:pt x="925" y="36573"/>
                        <a:pt x="842" y="37034"/>
                      </a:cubicBezTo>
                      <a:cubicBezTo>
                        <a:pt x="1013" y="37460"/>
                        <a:pt x="1097" y="37912"/>
                        <a:pt x="1092" y="38373"/>
                      </a:cubicBezTo>
                      <a:cubicBezTo>
                        <a:pt x="1067" y="38762"/>
                        <a:pt x="1067" y="39155"/>
                        <a:pt x="1092" y="39544"/>
                      </a:cubicBezTo>
                      <a:cubicBezTo>
                        <a:pt x="1092" y="40340"/>
                        <a:pt x="716" y="40967"/>
                        <a:pt x="674" y="41846"/>
                      </a:cubicBezTo>
                      <a:cubicBezTo>
                        <a:pt x="561" y="42595"/>
                        <a:pt x="394" y="43340"/>
                        <a:pt x="173" y="44064"/>
                      </a:cubicBezTo>
                      <a:cubicBezTo>
                        <a:pt x="239" y="44621"/>
                        <a:pt x="365" y="45169"/>
                        <a:pt x="549" y="45696"/>
                      </a:cubicBezTo>
                      <a:cubicBezTo>
                        <a:pt x="173" y="45696"/>
                        <a:pt x="-37" y="46533"/>
                        <a:pt x="5" y="47119"/>
                      </a:cubicBezTo>
                      <a:cubicBezTo>
                        <a:pt x="256" y="48810"/>
                        <a:pt x="607" y="50488"/>
                        <a:pt x="1051" y="52141"/>
                      </a:cubicBezTo>
                      <a:cubicBezTo>
                        <a:pt x="1034" y="53262"/>
                        <a:pt x="1130" y="54384"/>
                        <a:pt x="1343" y="55489"/>
                      </a:cubicBezTo>
                      <a:cubicBezTo>
                        <a:pt x="1343" y="56326"/>
                        <a:pt x="1929" y="57205"/>
                        <a:pt x="2138" y="58125"/>
                      </a:cubicBezTo>
                      <a:cubicBezTo>
                        <a:pt x="2326" y="59008"/>
                        <a:pt x="2619" y="59866"/>
                        <a:pt x="3016" y="60678"/>
                      </a:cubicBezTo>
                      <a:cubicBezTo>
                        <a:pt x="3016" y="60971"/>
                        <a:pt x="2598" y="61557"/>
                        <a:pt x="2723" y="61975"/>
                      </a:cubicBezTo>
                      <a:cubicBezTo>
                        <a:pt x="2849" y="62394"/>
                        <a:pt x="3309" y="62436"/>
                        <a:pt x="3518" y="63063"/>
                      </a:cubicBezTo>
                      <a:cubicBezTo>
                        <a:pt x="3727" y="63691"/>
                        <a:pt x="3978" y="63775"/>
                        <a:pt x="4103" y="64109"/>
                      </a:cubicBezTo>
                      <a:cubicBezTo>
                        <a:pt x="4229" y="64444"/>
                        <a:pt x="4396" y="65532"/>
                        <a:pt x="4730" y="66369"/>
                      </a:cubicBezTo>
                      <a:cubicBezTo>
                        <a:pt x="4948" y="67097"/>
                        <a:pt x="5115" y="67838"/>
                        <a:pt x="5232" y="68587"/>
                      </a:cubicBezTo>
                      <a:cubicBezTo>
                        <a:pt x="5525" y="69215"/>
                        <a:pt x="6194" y="69633"/>
                        <a:pt x="6487" y="70219"/>
                      </a:cubicBezTo>
                      <a:cubicBezTo>
                        <a:pt x="6679" y="71031"/>
                        <a:pt x="6930" y="71831"/>
                        <a:pt x="7239" y="72605"/>
                      </a:cubicBezTo>
                      <a:cubicBezTo>
                        <a:pt x="7490" y="73107"/>
                        <a:pt x="7783" y="73149"/>
                        <a:pt x="9456" y="72605"/>
                      </a:cubicBezTo>
                      <a:cubicBezTo>
                        <a:pt x="10225" y="72479"/>
                        <a:pt x="10953" y="72178"/>
                        <a:pt x="11588" y="71726"/>
                      </a:cubicBezTo>
                      <a:close/>
                    </a:path>
                  </a:pathLst>
                </a:custGeom>
                <a:solidFill>
                  <a:schemeClr val="bg1"/>
                </a:solidFill>
                <a:ln w="3805" cap="flat">
                  <a:noFill/>
                  <a:prstDash val="solid"/>
                  <a:miter/>
                </a:ln>
              </p:spPr>
              <p:txBody>
                <a:bodyPr wrap="none" rtlCol="0" anchor="ctr"/>
                <a:lstStyle/>
                <a:p>
                  <a:endParaRPr lang="en-CA"/>
                </a:p>
              </p:txBody>
            </p:sp>
          </p:grpSp>
          <p:grpSp>
            <p:nvGrpSpPr>
              <p:cNvPr id="401" name="Graphic 207">
                <a:extLst>
                  <a:ext uri="{FF2B5EF4-FFF2-40B4-BE49-F238E27FC236}">
                    <a16:creationId xmlns:a16="http://schemas.microsoft.com/office/drawing/2014/main" id="{94502E70-333D-FA45-888E-44FF02C143A5}"/>
                  </a:ext>
                </a:extLst>
              </p:cNvPr>
              <p:cNvGrpSpPr/>
              <p:nvPr/>
            </p:nvGrpSpPr>
            <p:grpSpPr>
              <a:xfrm>
                <a:off x="4095649" y="3352074"/>
                <a:ext cx="269366" cy="96492"/>
                <a:chOff x="4095649" y="3352074"/>
                <a:chExt cx="269366" cy="96492"/>
              </a:xfrm>
              <a:solidFill>
                <a:srgbClr val="FFFFFF"/>
              </a:solidFill>
            </p:grpSpPr>
            <p:sp>
              <p:nvSpPr>
                <p:cNvPr id="402" name="Freeform 401">
                  <a:extLst>
                    <a:ext uri="{FF2B5EF4-FFF2-40B4-BE49-F238E27FC236}">
                      <a16:creationId xmlns:a16="http://schemas.microsoft.com/office/drawing/2014/main" id="{6E055B53-31EC-594B-B961-1853036AA72B}"/>
                    </a:ext>
                  </a:extLst>
                </p:cNvPr>
                <p:cNvSpPr/>
                <p:nvPr/>
              </p:nvSpPr>
              <p:spPr>
                <a:xfrm>
                  <a:off x="4099820" y="3356127"/>
                  <a:ext cx="236609" cy="87273"/>
                </a:xfrm>
                <a:custGeom>
                  <a:avLst/>
                  <a:gdLst>
                    <a:gd name="connsiteX0" fmla="*/ 216571 w 236609"/>
                    <a:gd name="connsiteY0" fmla="*/ 53753 h 87273"/>
                    <a:gd name="connsiteX1" fmla="*/ 203441 w 236609"/>
                    <a:gd name="connsiteY1" fmla="*/ 58649 h 87273"/>
                    <a:gd name="connsiteX2" fmla="*/ 189897 w 236609"/>
                    <a:gd name="connsiteY2" fmla="*/ 35381 h 87273"/>
                    <a:gd name="connsiteX3" fmla="*/ 184833 w 236609"/>
                    <a:gd name="connsiteY3" fmla="*/ 34753 h 87273"/>
                    <a:gd name="connsiteX4" fmla="*/ 181823 w 236609"/>
                    <a:gd name="connsiteY4" fmla="*/ 35004 h 87273"/>
                    <a:gd name="connsiteX5" fmla="*/ 148424 w 236609"/>
                    <a:gd name="connsiteY5" fmla="*/ 21843 h 87273"/>
                    <a:gd name="connsiteX6" fmla="*/ 143018 w 236609"/>
                    <a:gd name="connsiteY6" fmla="*/ 25044 h 87273"/>
                    <a:gd name="connsiteX7" fmla="*/ 125831 w 236609"/>
                    <a:gd name="connsiteY7" fmla="*/ 23245 h 87273"/>
                    <a:gd name="connsiteX8" fmla="*/ 88963 w 236609"/>
                    <a:gd name="connsiteY8" fmla="*/ 885 h 87273"/>
                    <a:gd name="connsiteX9" fmla="*/ 66035 w 236609"/>
                    <a:gd name="connsiteY9" fmla="*/ 26300 h 87273"/>
                    <a:gd name="connsiteX10" fmla="*/ 30175 w 236609"/>
                    <a:gd name="connsiteY10" fmla="*/ 33653 h 87273"/>
                    <a:gd name="connsiteX11" fmla="*/ 25934 w 236609"/>
                    <a:gd name="connsiteY11" fmla="*/ 46471 h 87273"/>
                    <a:gd name="connsiteX12" fmla="*/ 27 w 236609"/>
                    <a:gd name="connsiteY12" fmla="*/ 74811 h 87273"/>
                    <a:gd name="connsiteX13" fmla="*/ 3688 w 236609"/>
                    <a:gd name="connsiteY13" fmla="*/ 87273 h 87273"/>
                    <a:gd name="connsiteX14" fmla="*/ 231499 w 236609"/>
                    <a:gd name="connsiteY14" fmla="*/ 87273 h 87273"/>
                    <a:gd name="connsiteX15" fmla="*/ 229919 w 236609"/>
                    <a:gd name="connsiteY15" fmla="*/ 58908 h 87273"/>
                    <a:gd name="connsiteX16" fmla="*/ 216571 w 236609"/>
                    <a:gd name="connsiteY16" fmla="*/ 53794 h 8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609" h="87273">
                      <a:moveTo>
                        <a:pt x="216571" y="53753"/>
                      </a:moveTo>
                      <a:cubicBezTo>
                        <a:pt x="211750" y="53748"/>
                        <a:pt x="207087" y="55489"/>
                        <a:pt x="203441" y="58649"/>
                      </a:cubicBezTo>
                      <a:cubicBezTo>
                        <a:pt x="206122" y="48480"/>
                        <a:pt x="200058" y="38064"/>
                        <a:pt x="189897" y="35381"/>
                      </a:cubicBezTo>
                      <a:cubicBezTo>
                        <a:pt x="188245" y="34946"/>
                        <a:pt x="186539" y="34732"/>
                        <a:pt x="184833" y="34753"/>
                      </a:cubicBezTo>
                      <a:cubicBezTo>
                        <a:pt x="183825" y="34753"/>
                        <a:pt x="182818" y="34837"/>
                        <a:pt x="181823" y="35004"/>
                      </a:cubicBezTo>
                      <a:cubicBezTo>
                        <a:pt x="176232" y="22140"/>
                        <a:pt x="161279" y="16248"/>
                        <a:pt x="148424" y="21843"/>
                      </a:cubicBezTo>
                      <a:cubicBezTo>
                        <a:pt x="146497" y="22684"/>
                        <a:pt x="144682" y="23760"/>
                        <a:pt x="143018" y="25044"/>
                      </a:cubicBezTo>
                      <a:cubicBezTo>
                        <a:pt x="137879" y="21801"/>
                        <a:pt x="131527" y="21136"/>
                        <a:pt x="125831" y="23245"/>
                      </a:cubicBezTo>
                      <a:cubicBezTo>
                        <a:pt x="121817" y="6882"/>
                        <a:pt x="105313" y="-3128"/>
                        <a:pt x="88963" y="885"/>
                      </a:cubicBezTo>
                      <a:cubicBezTo>
                        <a:pt x="76840" y="3865"/>
                        <a:pt x="67758" y="13929"/>
                        <a:pt x="66035" y="26300"/>
                      </a:cubicBezTo>
                      <a:cubicBezTo>
                        <a:pt x="54105" y="18420"/>
                        <a:pt x="38048" y="21709"/>
                        <a:pt x="30175" y="33653"/>
                      </a:cubicBezTo>
                      <a:cubicBezTo>
                        <a:pt x="27653" y="37473"/>
                        <a:pt x="26190" y="41897"/>
                        <a:pt x="25934" y="46471"/>
                      </a:cubicBezTo>
                      <a:cubicBezTo>
                        <a:pt x="10961" y="47136"/>
                        <a:pt x="-638" y="59825"/>
                        <a:pt x="27" y="74811"/>
                      </a:cubicBezTo>
                      <a:cubicBezTo>
                        <a:pt x="222" y="79201"/>
                        <a:pt x="1478" y="83477"/>
                        <a:pt x="3688" y="87273"/>
                      </a:cubicBezTo>
                      <a:lnTo>
                        <a:pt x="231499" y="87273"/>
                      </a:lnTo>
                      <a:cubicBezTo>
                        <a:pt x="238888" y="79004"/>
                        <a:pt x="238182" y="66307"/>
                        <a:pt x="229919" y="58908"/>
                      </a:cubicBezTo>
                      <a:cubicBezTo>
                        <a:pt x="226247" y="55623"/>
                        <a:pt x="221497" y="53803"/>
                        <a:pt x="216571" y="53794"/>
                      </a:cubicBezTo>
                      <a:close/>
                    </a:path>
                  </a:pathLst>
                </a:custGeom>
                <a:solidFill>
                  <a:schemeClr val="bg1"/>
                </a:solidFill>
                <a:ln w="3805" cap="flat">
                  <a:noFill/>
                  <a:prstDash val="solid"/>
                  <a:miter/>
                </a:ln>
              </p:spPr>
              <p:txBody>
                <a:bodyPr wrap="none" rtlCol="0" anchor="ctr"/>
                <a:lstStyle/>
                <a:p>
                  <a:endParaRPr lang="en-CA"/>
                </a:p>
              </p:txBody>
            </p:sp>
            <p:sp>
              <p:nvSpPr>
                <p:cNvPr id="403" name="Freeform 402">
                  <a:extLst>
                    <a:ext uri="{FF2B5EF4-FFF2-40B4-BE49-F238E27FC236}">
                      <a16:creationId xmlns:a16="http://schemas.microsoft.com/office/drawing/2014/main" id="{66C6BEC6-9D05-0F4C-A2AF-44C49ACA4471}"/>
                    </a:ext>
                  </a:extLst>
                </p:cNvPr>
                <p:cNvSpPr/>
                <p:nvPr/>
              </p:nvSpPr>
              <p:spPr>
                <a:xfrm>
                  <a:off x="4095649" y="3352074"/>
                  <a:ext cx="245460" cy="96492"/>
                </a:xfrm>
                <a:custGeom>
                  <a:avLst/>
                  <a:gdLst>
                    <a:gd name="connsiteX0" fmla="*/ 220909 w 245460"/>
                    <a:gd name="connsiteY0" fmla="*/ 59940 h 96492"/>
                    <a:gd name="connsiteX1" fmla="*/ 223459 w 245460"/>
                    <a:gd name="connsiteY1" fmla="*/ 62953 h 96492"/>
                    <a:gd name="connsiteX2" fmla="*/ 226846 w 245460"/>
                    <a:gd name="connsiteY2" fmla="*/ 64208 h 96492"/>
                    <a:gd name="connsiteX3" fmla="*/ 229188 w 245460"/>
                    <a:gd name="connsiteY3" fmla="*/ 65003 h 96492"/>
                    <a:gd name="connsiteX4" fmla="*/ 230986 w 245460"/>
                    <a:gd name="connsiteY4" fmla="*/ 66133 h 96492"/>
                    <a:gd name="connsiteX5" fmla="*/ 233077 w 245460"/>
                    <a:gd name="connsiteY5" fmla="*/ 69021 h 96492"/>
                    <a:gd name="connsiteX6" fmla="*/ 234290 w 245460"/>
                    <a:gd name="connsiteY6" fmla="*/ 71490 h 96492"/>
                    <a:gd name="connsiteX7" fmla="*/ 235670 w 245460"/>
                    <a:gd name="connsiteY7" fmla="*/ 75005 h 96492"/>
                    <a:gd name="connsiteX8" fmla="*/ 236380 w 245460"/>
                    <a:gd name="connsiteY8" fmla="*/ 77558 h 96492"/>
                    <a:gd name="connsiteX9" fmla="*/ 235502 w 245460"/>
                    <a:gd name="connsiteY9" fmla="*/ 81743 h 96492"/>
                    <a:gd name="connsiteX10" fmla="*/ 234290 w 245460"/>
                    <a:gd name="connsiteY10" fmla="*/ 84505 h 96492"/>
                    <a:gd name="connsiteX11" fmla="*/ 233286 w 245460"/>
                    <a:gd name="connsiteY11" fmla="*/ 86514 h 96492"/>
                    <a:gd name="connsiteX12" fmla="*/ 233286 w 245460"/>
                    <a:gd name="connsiteY12" fmla="*/ 86514 h 96492"/>
                    <a:gd name="connsiteX13" fmla="*/ 218483 w 245460"/>
                    <a:gd name="connsiteY13" fmla="*/ 86514 h 96492"/>
                    <a:gd name="connsiteX14" fmla="*/ 207319 w 245460"/>
                    <a:gd name="connsiteY14" fmla="*/ 87769 h 96492"/>
                    <a:gd name="connsiteX15" fmla="*/ 205813 w 245460"/>
                    <a:gd name="connsiteY15" fmla="*/ 87978 h 96492"/>
                    <a:gd name="connsiteX16" fmla="*/ 181477 w 245460"/>
                    <a:gd name="connsiteY16" fmla="*/ 86514 h 96492"/>
                    <a:gd name="connsiteX17" fmla="*/ 169308 w 245460"/>
                    <a:gd name="connsiteY17" fmla="*/ 87141 h 96492"/>
                    <a:gd name="connsiteX18" fmla="*/ 132761 w 245460"/>
                    <a:gd name="connsiteY18" fmla="*/ 86514 h 96492"/>
                    <a:gd name="connsiteX19" fmla="*/ 116035 w 245460"/>
                    <a:gd name="connsiteY19" fmla="*/ 86848 h 96492"/>
                    <a:gd name="connsiteX20" fmla="*/ 113401 w 245460"/>
                    <a:gd name="connsiteY20" fmla="*/ 86514 h 96492"/>
                    <a:gd name="connsiteX21" fmla="*/ 101734 w 245460"/>
                    <a:gd name="connsiteY21" fmla="*/ 86514 h 96492"/>
                    <a:gd name="connsiteX22" fmla="*/ 95420 w 245460"/>
                    <a:gd name="connsiteY22" fmla="*/ 86848 h 96492"/>
                    <a:gd name="connsiteX23" fmla="*/ 89566 w 245460"/>
                    <a:gd name="connsiteY23" fmla="*/ 86848 h 96492"/>
                    <a:gd name="connsiteX24" fmla="*/ 86263 w 245460"/>
                    <a:gd name="connsiteY24" fmla="*/ 87225 h 96492"/>
                    <a:gd name="connsiteX25" fmla="*/ 76394 w 245460"/>
                    <a:gd name="connsiteY25" fmla="*/ 86848 h 96492"/>
                    <a:gd name="connsiteX26" fmla="*/ 67780 w 245460"/>
                    <a:gd name="connsiteY26" fmla="*/ 86848 h 96492"/>
                    <a:gd name="connsiteX27" fmla="*/ 55570 w 245460"/>
                    <a:gd name="connsiteY27" fmla="*/ 86848 h 96492"/>
                    <a:gd name="connsiteX28" fmla="*/ 47458 w 245460"/>
                    <a:gd name="connsiteY28" fmla="*/ 87267 h 96492"/>
                    <a:gd name="connsiteX29" fmla="*/ 34913 w 245460"/>
                    <a:gd name="connsiteY29" fmla="*/ 86848 h 96492"/>
                    <a:gd name="connsiteX30" fmla="*/ 25295 w 245460"/>
                    <a:gd name="connsiteY30" fmla="*/ 86848 h 96492"/>
                    <a:gd name="connsiteX31" fmla="*/ 10953 w 245460"/>
                    <a:gd name="connsiteY31" fmla="*/ 86848 h 96492"/>
                    <a:gd name="connsiteX32" fmla="*/ 10953 w 245460"/>
                    <a:gd name="connsiteY32" fmla="*/ 86848 h 96492"/>
                    <a:gd name="connsiteX33" fmla="*/ 10535 w 245460"/>
                    <a:gd name="connsiteY33" fmla="*/ 85718 h 96492"/>
                    <a:gd name="connsiteX34" fmla="*/ 9531 w 245460"/>
                    <a:gd name="connsiteY34" fmla="*/ 82036 h 96492"/>
                    <a:gd name="connsiteX35" fmla="*/ 9196 w 245460"/>
                    <a:gd name="connsiteY35" fmla="*/ 77851 h 96492"/>
                    <a:gd name="connsiteX36" fmla="*/ 9196 w 245460"/>
                    <a:gd name="connsiteY36" fmla="*/ 75759 h 96492"/>
                    <a:gd name="connsiteX37" fmla="*/ 10158 w 245460"/>
                    <a:gd name="connsiteY37" fmla="*/ 70276 h 96492"/>
                    <a:gd name="connsiteX38" fmla="*/ 10869 w 245460"/>
                    <a:gd name="connsiteY38" fmla="*/ 66468 h 96492"/>
                    <a:gd name="connsiteX39" fmla="*/ 11371 w 245460"/>
                    <a:gd name="connsiteY39" fmla="*/ 65213 h 96492"/>
                    <a:gd name="connsiteX40" fmla="*/ 17309 w 245460"/>
                    <a:gd name="connsiteY40" fmla="*/ 59814 h 96492"/>
                    <a:gd name="connsiteX41" fmla="*/ 22536 w 245460"/>
                    <a:gd name="connsiteY41" fmla="*/ 57345 h 96492"/>
                    <a:gd name="connsiteX42" fmla="*/ 25630 w 245460"/>
                    <a:gd name="connsiteY42" fmla="*/ 56466 h 96492"/>
                    <a:gd name="connsiteX43" fmla="*/ 27303 w 245460"/>
                    <a:gd name="connsiteY43" fmla="*/ 56132 h 96492"/>
                    <a:gd name="connsiteX44" fmla="*/ 31484 w 245460"/>
                    <a:gd name="connsiteY44" fmla="*/ 55671 h 96492"/>
                    <a:gd name="connsiteX45" fmla="*/ 33951 w 245460"/>
                    <a:gd name="connsiteY45" fmla="*/ 55420 h 96492"/>
                    <a:gd name="connsiteX46" fmla="*/ 34620 w 245460"/>
                    <a:gd name="connsiteY46" fmla="*/ 55420 h 96492"/>
                    <a:gd name="connsiteX47" fmla="*/ 34620 w 245460"/>
                    <a:gd name="connsiteY47" fmla="*/ 53997 h 96492"/>
                    <a:gd name="connsiteX48" fmla="*/ 34620 w 245460"/>
                    <a:gd name="connsiteY48" fmla="*/ 52491 h 96492"/>
                    <a:gd name="connsiteX49" fmla="*/ 34871 w 245460"/>
                    <a:gd name="connsiteY49" fmla="*/ 49268 h 96492"/>
                    <a:gd name="connsiteX50" fmla="*/ 35080 w 245460"/>
                    <a:gd name="connsiteY50" fmla="*/ 47636 h 96492"/>
                    <a:gd name="connsiteX51" fmla="*/ 35080 w 245460"/>
                    <a:gd name="connsiteY51" fmla="*/ 46967 h 96492"/>
                    <a:gd name="connsiteX52" fmla="*/ 36502 w 245460"/>
                    <a:gd name="connsiteY52" fmla="*/ 42112 h 96492"/>
                    <a:gd name="connsiteX53" fmla="*/ 48252 w 245460"/>
                    <a:gd name="connsiteY53" fmla="*/ 31859 h 96492"/>
                    <a:gd name="connsiteX54" fmla="*/ 54525 w 245460"/>
                    <a:gd name="connsiteY54" fmla="*/ 30730 h 96492"/>
                    <a:gd name="connsiteX55" fmla="*/ 62135 w 245460"/>
                    <a:gd name="connsiteY55" fmla="*/ 31776 h 96492"/>
                    <a:gd name="connsiteX56" fmla="*/ 63097 w 245460"/>
                    <a:gd name="connsiteY56" fmla="*/ 32069 h 96492"/>
                    <a:gd name="connsiteX57" fmla="*/ 65313 w 245460"/>
                    <a:gd name="connsiteY57" fmla="*/ 33031 h 96492"/>
                    <a:gd name="connsiteX58" fmla="*/ 70080 w 245460"/>
                    <a:gd name="connsiteY58" fmla="*/ 35877 h 96492"/>
                    <a:gd name="connsiteX59" fmla="*/ 72463 w 245460"/>
                    <a:gd name="connsiteY59" fmla="*/ 37383 h 96492"/>
                    <a:gd name="connsiteX60" fmla="*/ 73049 w 245460"/>
                    <a:gd name="connsiteY60" fmla="*/ 37718 h 96492"/>
                    <a:gd name="connsiteX61" fmla="*/ 73467 w 245460"/>
                    <a:gd name="connsiteY61" fmla="*/ 37718 h 96492"/>
                    <a:gd name="connsiteX62" fmla="*/ 73718 w 245460"/>
                    <a:gd name="connsiteY62" fmla="*/ 36379 h 96492"/>
                    <a:gd name="connsiteX63" fmla="*/ 74680 w 245460"/>
                    <a:gd name="connsiteY63" fmla="*/ 31022 h 96492"/>
                    <a:gd name="connsiteX64" fmla="*/ 75809 w 245460"/>
                    <a:gd name="connsiteY64" fmla="*/ 25833 h 96492"/>
                    <a:gd name="connsiteX65" fmla="*/ 76603 w 245460"/>
                    <a:gd name="connsiteY65" fmla="*/ 23657 h 96492"/>
                    <a:gd name="connsiteX66" fmla="*/ 78819 w 245460"/>
                    <a:gd name="connsiteY66" fmla="*/ 19472 h 96492"/>
                    <a:gd name="connsiteX67" fmla="*/ 90110 w 245460"/>
                    <a:gd name="connsiteY67" fmla="*/ 10600 h 96492"/>
                    <a:gd name="connsiteX68" fmla="*/ 90988 w 245460"/>
                    <a:gd name="connsiteY68" fmla="*/ 10307 h 96492"/>
                    <a:gd name="connsiteX69" fmla="*/ 100605 w 245460"/>
                    <a:gd name="connsiteY69" fmla="*/ 8801 h 96492"/>
                    <a:gd name="connsiteX70" fmla="*/ 106961 w 245460"/>
                    <a:gd name="connsiteY70" fmla="*/ 9219 h 96492"/>
                    <a:gd name="connsiteX71" fmla="*/ 112230 w 245460"/>
                    <a:gd name="connsiteY71" fmla="*/ 11103 h 96492"/>
                    <a:gd name="connsiteX72" fmla="*/ 119422 w 245460"/>
                    <a:gd name="connsiteY72" fmla="*/ 17213 h 96492"/>
                    <a:gd name="connsiteX73" fmla="*/ 123227 w 245460"/>
                    <a:gd name="connsiteY73" fmla="*/ 23322 h 96492"/>
                    <a:gd name="connsiteX74" fmla="*/ 124440 w 245460"/>
                    <a:gd name="connsiteY74" fmla="*/ 26294 h 96492"/>
                    <a:gd name="connsiteX75" fmla="*/ 126113 w 245460"/>
                    <a:gd name="connsiteY75" fmla="*/ 31776 h 96492"/>
                    <a:gd name="connsiteX76" fmla="*/ 126573 w 245460"/>
                    <a:gd name="connsiteY76" fmla="*/ 33199 h 96492"/>
                    <a:gd name="connsiteX77" fmla="*/ 127158 w 245460"/>
                    <a:gd name="connsiteY77" fmla="*/ 33199 h 96492"/>
                    <a:gd name="connsiteX78" fmla="*/ 127994 w 245460"/>
                    <a:gd name="connsiteY78" fmla="*/ 33073 h 96492"/>
                    <a:gd name="connsiteX79" fmla="*/ 131214 w 245460"/>
                    <a:gd name="connsiteY79" fmla="*/ 31859 h 96492"/>
                    <a:gd name="connsiteX80" fmla="*/ 134518 w 245460"/>
                    <a:gd name="connsiteY80" fmla="*/ 30981 h 96492"/>
                    <a:gd name="connsiteX81" fmla="*/ 135981 w 245460"/>
                    <a:gd name="connsiteY81" fmla="*/ 30981 h 96492"/>
                    <a:gd name="connsiteX82" fmla="*/ 142128 w 245460"/>
                    <a:gd name="connsiteY82" fmla="*/ 31525 h 96492"/>
                    <a:gd name="connsiteX83" fmla="*/ 146310 w 245460"/>
                    <a:gd name="connsiteY83" fmla="*/ 33994 h 96492"/>
                    <a:gd name="connsiteX84" fmla="*/ 148777 w 245460"/>
                    <a:gd name="connsiteY84" fmla="*/ 33324 h 96492"/>
                    <a:gd name="connsiteX85" fmla="*/ 151077 w 245460"/>
                    <a:gd name="connsiteY85" fmla="*/ 31776 h 96492"/>
                    <a:gd name="connsiteX86" fmla="*/ 152498 w 245460"/>
                    <a:gd name="connsiteY86" fmla="*/ 30939 h 96492"/>
                    <a:gd name="connsiteX87" fmla="*/ 153669 w 245460"/>
                    <a:gd name="connsiteY87" fmla="*/ 30437 h 96492"/>
                    <a:gd name="connsiteX88" fmla="*/ 156220 w 245460"/>
                    <a:gd name="connsiteY88" fmla="*/ 29641 h 96492"/>
                    <a:gd name="connsiteX89" fmla="*/ 163872 w 245460"/>
                    <a:gd name="connsiteY89" fmla="*/ 28930 h 96492"/>
                    <a:gd name="connsiteX90" fmla="*/ 170019 w 245460"/>
                    <a:gd name="connsiteY90" fmla="*/ 30269 h 96492"/>
                    <a:gd name="connsiteX91" fmla="*/ 172821 w 245460"/>
                    <a:gd name="connsiteY91" fmla="*/ 31567 h 96492"/>
                    <a:gd name="connsiteX92" fmla="*/ 173824 w 245460"/>
                    <a:gd name="connsiteY92" fmla="*/ 32152 h 96492"/>
                    <a:gd name="connsiteX93" fmla="*/ 174368 w 245460"/>
                    <a:gd name="connsiteY93" fmla="*/ 32571 h 96492"/>
                    <a:gd name="connsiteX94" fmla="*/ 178549 w 245460"/>
                    <a:gd name="connsiteY94" fmla="*/ 36337 h 96492"/>
                    <a:gd name="connsiteX95" fmla="*/ 179093 w 245460"/>
                    <a:gd name="connsiteY95" fmla="*/ 37007 h 96492"/>
                    <a:gd name="connsiteX96" fmla="*/ 180724 w 245460"/>
                    <a:gd name="connsiteY96" fmla="*/ 38890 h 96492"/>
                    <a:gd name="connsiteX97" fmla="*/ 182940 w 245460"/>
                    <a:gd name="connsiteY97" fmla="*/ 41192 h 96492"/>
                    <a:gd name="connsiteX98" fmla="*/ 183567 w 245460"/>
                    <a:gd name="connsiteY98" fmla="*/ 41987 h 96492"/>
                    <a:gd name="connsiteX99" fmla="*/ 185742 w 245460"/>
                    <a:gd name="connsiteY99" fmla="*/ 42698 h 96492"/>
                    <a:gd name="connsiteX100" fmla="*/ 187456 w 245460"/>
                    <a:gd name="connsiteY100" fmla="*/ 42698 h 96492"/>
                    <a:gd name="connsiteX101" fmla="*/ 189212 w 245460"/>
                    <a:gd name="connsiteY101" fmla="*/ 42698 h 96492"/>
                    <a:gd name="connsiteX102" fmla="*/ 193770 w 245460"/>
                    <a:gd name="connsiteY102" fmla="*/ 44288 h 96492"/>
                    <a:gd name="connsiteX103" fmla="*/ 197492 w 245460"/>
                    <a:gd name="connsiteY103" fmla="*/ 45502 h 96492"/>
                    <a:gd name="connsiteX104" fmla="*/ 201673 w 245460"/>
                    <a:gd name="connsiteY104" fmla="*/ 50189 h 96492"/>
                    <a:gd name="connsiteX105" fmla="*/ 203262 w 245460"/>
                    <a:gd name="connsiteY105" fmla="*/ 55462 h 96492"/>
                    <a:gd name="connsiteX106" fmla="*/ 203262 w 245460"/>
                    <a:gd name="connsiteY106" fmla="*/ 59982 h 96492"/>
                    <a:gd name="connsiteX107" fmla="*/ 202886 w 245460"/>
                    <a:gd name="connsiteY107" fmla="*/ 62576 h 96492"/>
                    <a:gd name="connsiteX108" fmla="*/ 202259 w 245460"/>
                    <a:gd name="connsiteY108" fmla="*/ 65631 h 96492"/>
                    <a:gd name="connsiteX109" fmla="*/ 200921 w 245460"/>
                    <a:gd name="connsiteY109" fmla="*/ 71825 h 96492"/>
                    <a:gd name="connsiteX110" fmla="*/ 200586 w 245460"/>
                    <a:gd name="connsiteY110" fmla="*/ 73248 h 96492"/>
                    <a:gd name="connsiteX111" fmla="*/ 200586 w 245460"/>
                    <a:gd name="connsiteY111" fmla="*/ 73959 h 96492"/>
                    <a:gd name="connsiteX112" fmla="*/ 200586 w 245460"/>
                    <a:gd name="connsiteY112" fmla="*/ 74294 h 96492"/>
                    <a:gd name="connsiteX113" fmla="*/ 202635 w 245460"/>
                    <a:gd name="connsiteY113" fmla="*/ 72620 h 96492"/>
                    <a:gd name="connsiteX114" fmla="*/ 213006 w 245460"/>
                    <a:gd name="connsiteY114" fmla="*/ 64543 h 96492"/>
                    <a:gd name="connsiteX115" fmla="*/ 215222 w 245460"/>
                    <a:gd name="connsiteY115" fmla="*/ 63497 h 96492"/>
                    <a:gd name="connsiteX116" fmla="*/ 216225 w 245460"/>
                    <a:gd name="connsiteY116" fmla="*/ 63120 h 96492"/>
                    <a:gd name="connsiteX117" fmla="*/ 216685 w 245460"/>
                    <a:gd name="connsiteY117" fmla="*/ 63120 h 96492"/>
                    <a:gd name="connsiteX118" fmla="*/ 217898 w 245460"/>
                    <a:gd name="connsiteY118" fmla="*/ 62911 h 96492"/>
                    <a:gd name="connsiteX119" fmla="*/ 221076 w 245460"/>
                    <a:gd name="connsiteY119" fmla="*/ 57680 h 96492"/>
                    <a:gd name="connsiteX120" fmla="*/ 219529 w 245460"/>
                    <a:gd name="connsiteY120" fmla="*/ 53495 h 96492"/>
                    <a:gd name="connsiteX121" fmla="*/ 216853 w 245460"/>
                    <a:gd name="connsiteY121" fmla="*/ 53495 h 96492"/>
                    <a:gd name="connsiteX122" fmla="*/ 214845 w 245460"/>
                    <a:gd name="connsiteY122" fmla="*/ 53788 h 96492"/>
                    <a:gd name="connsiteX123" fmla="*/ 213842 w 245460"/>
                    <a:gd name="connsiteY123" fmla="*/ 54039 h 96492"/>
                    <a:gd name="connsiteX124" fmla="*/ 213340 w 245460"/>
                    <a:gd name="connsiteY124" fmla="*/ 54039 h 96492"/>
                    <a:gd name="connsiteX125" fmla="*/ 213340 w 245460"/>
                    <a:gd name="connsiteY125" fmla="*/ 54039 h 96492"/>
                    <a:gd name="connsiteX126" fmla="*/ 213131 w 245460"/>
                    <a:gd name="connsiteY126" fmla="*/ 54416 h 96492"/>
                    <a:gd name="connsiteX127" fmla="*/ 212880 w 245460"/>
                    <a:gd name="connsiteY127" fmla="*/ 54416 h 96492"/>
                    <a:gd name="connsiteX128" fmla="*/ 211500 w 245460"/>
                    <a:gd name="connsiteY128" fmla="*/ 49771 h 96492"/>
                    <a:gd name="connsiteX129" fmla="*/ 209242 w 245460"/>
                    <a:gd name="connsiteY129" fmla="*/ 45084 h 96492"/>
                    <a:gd name="connsiteX130" fmla="*/ 201757 w 245460"/>
                    <a:gd name="connsiteY130" fmla="*/ 37802 h 96492"/>
                    <a:gd name="connsiteX131" fmla="*/ 189547 w 245460"/>
                    <a:gd name="connsiteY131" fmla="*/ 34580 h 96492"/>
                    <a:gd name="connsiteX132" fmla="*/ 188920 w 245460"/>
                    <a:gd name="connsiteY132" fmla="*/ 34580 h 96492"/>
                    <a:gd name="connsiteX133" fmla="*/ 188920 w 245460"/>
                    <a:gd name="connsiteY133" fmla="*/ 34580 h 96492"/>
                    <a:gd name="connsiteX134" fmla="*/ 188920 w 245460"/>
                    <a:gd name="connsiteY134" fmla="*/ 34580 h 96492"/>
                    <a:gd name="connsiteX135" fmla="*/ 188543 w 245460"/>
                    <a:gd name="connsiteY135" fmla="*/ 34036 h 96492"/>
                    <a:gd name="connsiteX136" fmla="*/ 186202 w 245460"/>
                    <a:gd name="connsiteY136" fmla="*/ 30939 h 96492"/>
                    <a:gd name="connsiteX137" fmla="*/ 182982 w 245460"/>
                    <a:gd name="connsiteY137" fmla="*/ 26754 h 96492"/>
                    <a:gd name="connsiteX138" fmla="*/ 181184 w 245460"/>
                    <a:gd name="connsiteY138" fmla="*/ 25582 h 96492"/>
                    <a:gd name="connsiteX139" fmla="*/ 179804 w 245460"/>
                    <a:gd name="connsiteY139" fmla="*/ 24787 h 96492"/>
                    <a:gd name="connsiteX140" fmla="*/ 178090 w 245460"/>
                    <a:gd name="connsiteY140" fmla="*/ 23783 h 96492"/>
                    <a:gd name="connsiteX141" fmla="*/ 175831 w 245460"/>
                    <a:gd name="connsiteY141" fmla="*/ 22653 h 96492"/>
                    <a:gd name="connsiteX142" fmla="*/ 151955 w 245460"/>
                    <a:gd name="connsiteY142" fmla="*/ 22276 h 96492"/>
                    <a:gd name="connsiteX143" fmla="*/ 149195 w 245460"/>
                    <a:gd name="connsiteY143" fmla="*/ 23532 h 96492"/>
                    <a:gd name="connsiteX144" fmla="*/ 147690 w 245460"/>
                    <a:gd name="connsiteY144" fmla="*/ 24369 h 96492"/>
                    <a:gd name="connsiteX145" fmla="*/ 147397 w 245460"/>
                    <a:gd name="connsiteY145" fmla="*/ 24369 h 96492"/>
                    <a:gd name="connsiteX146" fmla="*/ 147104 w 245460"/>
                    <a:gd name="connsiteY146" fmla="*/ 24369 h 96492"/>
                    <a:gd name="connsiteX147" fmla="*/ 145432 w 245460"/>
                    <a:gd name="connsiteY147" fmla="*/ 23699 h 96492"/>
                    <a:gd name="connsiteX148" fmla="*/ 138281 w 245460"/>
                    <a:gd name="connsiteY148" fmla="*/ 22234 h 96492"/>
                    <a:gd name="connsiteX149" fmla="*/ 134601 w 245460"/>
                    <a:gd name="connsiteY149" fmla="*/ 22234 h 96492"/>
                    <a:gd name="connsiteX150" fmla="*/ 133974 w 245460"/>
                    <a:gd name="connsiteY150" fmla="*/ 22234 h 96492"/>
                    <a:gd name="connsiteX151" fmla="*/ 133974 w 245460"/>
                    <a:gd name="connsiteY151" fmla="*/ 22234 h 96492"/>
                    <a:gd name="connsiteX152" fmla="*/ 133974 w 245460"/>
                    <a:gd name="connsiteY152" fmla="*/ 21941 h 96492"/>
                    <a:gd name="connsiteX153" fmla="*/ 133974 w 245460"/>
                    <a:gd name="connsiteY153" fmla="*/ 21941 h 96492"/>
                    <a:gd name="connsiteX154" fmla="*/ 133640 w 245460"/>
                    <a:gd name="connsiteY154" fmla="*/ 21063 h 96492"/>
                    <a:gd name="connsiteX155" fmla="*/ 132929 w 245460"/>
                    <a:gd name="connsiteY155" fmla="*/ 19556 h 96492"/>
                    <a:gd name="connsiteX156" fmla="*/ 118377 w 245460"/>
                    <a:gd name="connsiteY156" fmla="*/ 4784 h 96492"/>
                    <a:gd name="connsiteX157" fmla="*/ 109094 w 245460"/>
                    <a:gd name="connsiteY157" fmla="*/ 1017 h 96492"/>
                    <a:gd name="connsiteX158" fmla="*/ 96173 w 245460"/>
                    <a:gd name="connsiteY158" fmla="*/ 306 h 96492"/>
                    <a:gd name="connsiteX159" fmla="*/ 85677 w 245460"/>
                    <a:gd name="connsiteY159" fmla="*/ 3277 h 96492"/>
                    <a:gd name="connsiteX160" fmla="*/ 68156 w 245460"/>
                    <a:gd name="connsiteY160" fmla="*/ 23239 h 96492"/>
                    <a:gd name="connsiteX161" fmla="*/ 67905 w 245460"/>
                    <a:gd name="connsiteY161" fmla="*/ 23908 h 96492"/>
                    <a:gd name="connsiteX162" fmla="*/ 67905 w 245460"/>
                    <a:gd name="connsiteY162" fmla="*/ 24243 h 96492"/>
                    <a:gd name="connsiteX163" fmla="*/ 67487 w 245460"/>
                    <a:gd name="connsiteY163" fmla="*/ 24243 h 96492"/>
                    <a:gd name="connsiteX164" fmla="*/ 67487 w 245460"/>
                    <a:gd name="connsiteY164" fmla="*/ 24243 h 96492"/>
                    <a:gd name="connsiteX165" fmla="*/ 66735 w 245460"/>
                    <a:gd name="connsiteY165" fmla="*/ 23950 h 96492"/>
                    <a:gd name="connsiteX166" fmla="*/ 65146 w 245460"/>
                    <a:gd name="connsiteY166" fmla="*/ 23490 h 96492"/>
                    <a:gd name="connsiteX167" fmla="*/ 61884 w 245460"/>
                    <a:gd name="connsiteY167" fmla="*/ 22778 h 96492"/>
                    <a:gd name="connsiteX168" fmla="*/ 55403 w 245460"/>
                    <a:gd name="connsiteY168" fmla="*/ 22444 h 96492"/>
                    <a:gd name="connsiteX169" fmla="*/ 43945 w 245460"/>
                    <a:gd name="connsiteY169" fmla="*/ 25164 h 96492"/>
                    <a:gd name="connsiteX170" fmla="*/ 35917 w 245460"/>
                    <a:gd name="connsiteY170" fmla="*/ 30520 h 96492"/>
                    <a:gd name="connsiteX171" fmla="*/ 27261 w 245460"/>
                    <a:gd name="connsiteY171" fmla="*/ 41443 h 96492"/>
                    <a:gd name="connsiteX172" fmla="*/ 26048 w 245460"/>
                    <a:gd name="connsiteY172" fmla="*/ 46088 h 96492"/>
                    <a:gd name="connsiteX173" fmla="*/ 26048 w 245460"/>
                    <a:gd name="connsiteY173" fmla="*/ 46297 h 96492"/>
                    <a:gd name="connsiteX174" fmla="*/ 24835 w 245460"/>
                    <a:gd name="connsiteY174" fmla="*/ 46548 h 96492"/>
                    <a:gd name="connsiteX175" fmla="*/ 11538 w 245460"/>
                    <a:gd name="connsiteY175" fmla="*/ 53035 h 96492"/>
                    <a:gd name="connsiteX176" fmla="*/ 1251 w 245460"/>
                    <a:gd name="connsiteY176" fmla="*/ 68686 h 96492"/>
                    <a:gd name="connsiteX177" fmla="*/ 39 w 245460"/>
                    <a:gd name="connsiteY177" fmla="*/ 77809 h 96492"/>
                    <a:gd name="connsiteX178" fmla="*/ 2004 w 245460"/>
                    <a:gd name="connsiteY178" fmla="*/ 90113 h 96492"/>
                    <a:gd name="connsiteX179" fmla="*/ 3593 w 245460"/>
                    <a:gd name="connsiteY179" fmla="*/ 93251 h 96492"/>
                    <a:gd name="connsiteX180" fmla="*/ 6855 w 245460"/>
                    <a:gd name="connsiteY180" fmla="*/ 95804 h 96492"/>
                    <a:gd name="connsiteX181" fmla="*/ 16221 w 245460"/>
                    <a:gd name="connsiteY181" fmla="*/ 95804 h 96492"/>
                    <a:gd name="connsiteX182" fmla="*/ 26884 w 245460"/>
                    <a:gd name="connsiteY182" fmla="*/ 95804 h 96492"/>
                    <a:gd name="connsiteX183" fmla="*/ 48169 w 245460"/>
                    <a:gd name="connsiteY183" fmla="*/ 95804 h 96492"/>
                    <a:gd name="connsiteX184" fmla="*/ 68491 w 245460"/>
                    <a:gd name="connsiteY184" fmla="*/ 96264 h 96492"/>
                    <a:gd name="connsiteX185" fmla="*/ 82959 w 245460"/>
                    <a:gd name="connsiteY185" fmla="*/ 95888 h 96492"/>
                    <a:gd name="connsiteX186" fmla="*/ 95880 w 245460"/>
                    <a:gd name="connsiteY186" fmla="*/ 96473 h 96492"/>
                    <a:gd name="connsiteX187" fmla="*/ 141877 w 245460"/>
                    <a:gd name="connsiteY187" fmla="*/ 95804 h 96492"/>
                    <a:gd name="connsiteX188" fmla="*/ 172319 w 245460"/>
                    <a:gd name="connsiteY188" fmla="*/ 96013 h 96492"/>
                    <a:gd name="connsiteX189" fmla="*/ 197408 w 245460"/>
                    <a:gd name="connsiteY189" fmla="*/ 95804 h 96492"/>
                    <a:gd name="connsiteX190" fmla="*/ 221745 w 245460"/>
                    <a:gd name="connsiteY190" fmla="*/ 95804 h 96492"/>
                    <a:gd name="connsiteX191" fmla="*/ 232408 w 245460"/>
                    <a:gd name="connsiteY191" fmla="*/ 96473 h 96492"/>
                    <a:gd name="connsiteX192" fmla="*/ 236130 w 245460"/>
                    <a:gd name="connsiteY192" fmla="*/ 96222 h 96492"/>
                    <a:gd name="connsiteX193" fmla="*/ 237300 w 245460"/>
                    <a:gd name="connsiteY193" fmla="*/ 96222 h 96492"/>
                    <a:gd name="connsiteX194" fmla="*/ 238388 w 245460"/>
                    <a:gd name="connsiteY194" fmla="*/ 95678 h 96492"/>
                    <a:gd name="connsiteX195" fmla="*/ 240395 w 245460"/>
                    <a:gd name="connsiteY195" fmla="*/ 93209 h 96492"/>
                    <a:gd name="connsiteX196" fmla="*/ 242235 w 245460"/>
                    <a:gd name="connsiteY196" fmla="*/ 90280 h 96492"/>
                    <a:gd name="connsiteX197" fmla="*/ 243238 w 245460"/>
                    <a:gd name="connsiteY197" fmla="*/ 87978 h 96492"/>
                    <a:gd name="connsiteX198" fmla="*/ 245454 w 245460"/>
                    <a:gd name="connsiteY198" fmla="*/ 77474 h 96492"/>
                    <a:gd name="connsiteX199" fmla="*/ 243364 w 245460"/>
                    <a:gd name="connsiteY199" fmla="*/ 67347 h 96492"/>
                    <a:gd name="connsiteX200" fmla="*/ 237426 w 245460"/>
                    <a:gd name="connsiteY200" fmla="*/ 60149 h 96492"/>
                    <a:gd name="connsiteX201" fmla="*/ 227683 w 245460"/>
                    <a:gd name="connsiteY201" fmla="*/ 54248 h 96492"/>
                    <a:gd name="connsiteX202" fmla="*/ 222372 w 245460"/>
                    <a:gd name="connsiteY202" fmla="*/ 55295 h 96492"/>
                    <a:gd name="connsiteX203" fmla="*/ 220950 w 245460"/>
                    <a:gd name="connsiteY203" fmla="*/ 57554 h 96492"/>
                    <a:gd name="connsiteX204" fmla="*/ 220909 w 245460"/>
                    <a:gd name="connsiteY204" fmla="*/ 59940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245460" h="96492">
                      <a:moveTo>
                        <a:pt x="220909" y="59940"/>
                      </a:moveTo>
                      <a:cubicBezTo>
                        <a:pt x="221364" y="61220"/>
                        <a:pt x="222272" y="62292"/>
                        <a:pt x="223459" y="62953"/>
                      </a:cubicBezTo>
                      <a:cubicBezTo>
                        <a:pt x="224630" y="63246"/>
                        <a:pt x="225768" y="63669"/>
                        <a:pt x="226846" y="64208"/>
                      </a:cubicBezTo>
                      <a:cubicBezTo>
                        <a:pt x="227599" y="64543"/>
                        <a:pt x="228226" y="64627"/>
                        <a:pt x="229188" y="65003"/>
                      </a:cubicBezTo>
                      <a:cubicBezTo>
                        <a:pt x="229874" y="65221"/>
                        <a:pt x="230493" y="65610"/>
                        <a:pt x="230986" y="66133"/>
                      </a:cubicBezTo>
                      <a:cubicBezTo>
                        <a:pt x="231894" y="66924"/>
                        <a:pt x="232609" y="67912"/>
                        <a:pt x="233077" y="69021"/>
                      </a:cubicBezTo>
                      <a:cubicBezTo>
                        <a:pt x="233286" y="69314"/>
                        <a:pt x="233370" y="69649"/>
                        <a:pt x="234290" y="71490"/>
                      </a:cubicBezTo>
                      <a:cubicBezTo>
                        <a:pt x="234921" y="72586"/>
                        <a:pt x="235385" y="73771"/>
                        <a:pt x="235670" y="75005"/>
                      </a:cubicBezTo>
                      <a:cubicBezTo>
                        <a:pt x="235966" y="75838"/>
                        <a:pt x="236205" y="76692"/>
                        <a:pt x="236380" y="77558"/>
                      </a:cubicBezTo>
                      <a:cubicBezTo>
                        <a:pt x="236418" y="79002"/>
                        <a:pt x="236121" y="80437"/>
                        <a:pt x="235502" y="81743"/>
                      </a:cubicBezTo>
                      <a:lnTo>
                        <a:pt x="234290" y="84505"/>
                      </a:lnTo>
                      <a:lnTo>
                        <a:pt x="233286" y="86514"/>
                      </a:lnTo>
                      <a:cubicBezTo>
                        <a:pt x="233286" y="86514"/>
                        <a:pt x="233286" y="86514"/>
                        <a:pt x="233286" y="86514"/>
                      </a:cubicBezTo>
                      <a:lnTo>
                        <a:pt x="218483" y="86514"/>
                      </a:lnTo>
                      <a:cubicBezTo>
                        <a:pt x="214720" y="86325"/>
                        <a:pt x="210948" y="86752"/>
                        <a:pt x="207319" y="87769"/>
                      </a:cubicBezTo>
                      <a:cubicBezTo>
                        <a:pt x="206817" y="87769"/>
                        <a:pt x="206315" y="87978"/>
                        <a:pt x="205813" y="87978"/>
                      </a:cubicBezTo>
                      <a:cubicBezTo>
                        <a:pt x="201632" y="87978"/>
                        <a:pt x="193269" y="86514"/>
                        <a:pt x="181477" y="86514"/>
                      </a:cubicBezTo>
                      <a:cubicBezTo>
                        <a:pt x="178424" y="86514"/>
                        <a:pt x="172319" y="87141"/>
                        <a:pt x="169308" y="87141"/>
                      </a:cubicBezTo>
                      <a:cubicBezTo>
                        <a:pt x="152038" y="87141"/>
                        <a:pt x="147481" y="86514"/>
                        <a:pt x="132761" y="86514"/>
                      </a:cubicBezTo>
                      <a:cubicBezTo>
                        <a:pt x="127576" y="86514"/>
                        <a:pt x="121806" y="86765"/>
                        <a:pt x="116035" y="86848"/>
                      </a:cubicBezTo>
                      <a:cubicBezTo>
                        <a:pt x="115170" y="86648"/>
                        <a:pt x="114287" y="86534"/>
                        <a:pt x="113401" y="86514"/>
                      </a:cubicBezTo>
                      <a:lnTo>
                        <a:pt x="101734" y="86514"/>
                      </a:lnTo>
                      <a:cubicBezTo>
                        <a:pt x="99602" y="86514"/>
                        <a:pt x="97762" y="86514"/>
                        <a:pt x="95420" y="86848"/>
                      </a:cubicBezTo>
                      <a:lnTo>
                        <a:pt x="89566" y="86848"/>
                      </a:lnTo>
                      <a:cubicBezTo>
                        <a:pt x="88454" y="86848"/>
                        <a:pt x="87346" y="86978"/>
                        <a:pt x="86263" y="87225"/>
                      </a:cubicBezTo>
                      <a:cubicBezTo>
                        <a:pt x="82750" y="87225"/>
                        <a:pt x="79530" y="87225"/>
                        <a:pt x="76394" y="86848"/>
                      </a:cubicBezTo>
                      <a:cubicBezTo>
                        <a:pt x="75390" y="86848"/>
                        <a:pt x="74345" y="86848"/>
                        <a:pt x="67780" y="86848"/>
                      </a:cubicBezTo>
                      <a:lnTo>
                        <a:pt x="55570" y="86848"/>
                      </a:lnTo>
                      <a:cubicBezTo>
                        <a:pt x="53061" y="86848"/>
                        <a:pt x="49507" y="87267"/>
                        <a:pt x="47458" y="87267"/>
                      </a:cubicBezTo>
                      <a:cubicBezTo>
                        <a:pt x="42900" y="87267"/>
                        <a:pt x="39345" y="87058"/>
                        <a:pt x="34913" y="86848"/>
                      </a:cubicBezTo>
                      <a:cubicBezTo>
                        <a:pt x="31359" y="86848"/>
                        <a:pt x="28306" y="86848"/>
                        <a:pt x="25295" y="86848"/>
                      </a:cubicBezTo>
                      <a:lnTo>
                        <a:pt x="10953" y="86848"/>
                      </a:lnTo>
                      <a:cubicBezTo>
                        <a:pt x="10953" y="86848"/>
                        <a:pt x="10953" y="86848"/>
                        <a:pt x="10953" y="86848"/>
                      </a:cubicBezTo>
                      <a:lnTo>
                        <a:pt x="10535" y="85718"/>
                      </a:lnTo>
                      <a:cubicBezTo>
                        <a:pt x="10097" y="84522"/>
                        <a:pt x="9761" y="83291"/>
                        <a:pt x="9531" y="82036"/>
                      </a:cubicBezTo>
                      <a:cubicBezTo>
                        <a:pt x="9296" y="80655"/>
                        <a:pt x="9183" y="79253"/>
                        <a:pt x="9196" y="77851"/>
                      </a:cubicBezTo>
                      <a:lnTo>
                        <a:pt x="9196" y="75759"/>
                      </a:lnTo>
                      <a:cubicBezTo>
                        <a:pt x="9367" y="73909"/>
                        <a:pt x="9689" y="72076"/>
                        <a:pt x="10158" y="70276"/>
                      </a:cubicBezTo>
                      <a:cubicBezTo>
                        <a:pt x="10158" y="69230"/>
                        <a:pt x="10409" y="68477"/>
                        <a:pt x="10869" y="66468"/>
                      </a:cubicBezTo>
                      <a:cubicBezTo>
                        <a:pt x="10869" y="66092"/>
                        <a:pt x="11120" y="65589"/>
                        <a:pt x="11371" y="65213"/>
                      </a:cubicBezTo>
                      <a:cubicBezTo>
                        <a:pt x="12983" y="63045"/>
                        <a:pt x="15000" y="61212"/>
                        <a:pt x="17309" y="59814"/>
                      </a:cubicBezTo>
                      <a:cubicBezTo>
                        <a:pt x="18964" y="58818"/>
                        <a:pt x="20715" y="57990"/>
                        <a:pt x="22536" y="57345"/>
                      </a:cubicBezTo>
                      <a:cubicBezTo>
                        <a:pt x="23545" y="56977"/>
                        <a:pt x="24579" y="56684"/>
                        <a:pt x="25630" y="56466"/>
                      </a:cubicBezTo>
                      <a:cubicBezTo>
                        <a:pt x="26179" y="56316"/>
                        <a:pt x="26738" y="56203"/>
                        <a:pt x="27303" y="56132"/>
                      </a:cubicBezTo>
                      <a:cubicBezTo>
                        <a:pt x="28348" y="55880"/>
                        <a:pt x="30062" y="55839"/>
                        <a:pt x="31484" y="55671"/>
                      </a:cubicBezTo>
                      <a:lnTo>
                        <a:pt x="33951" y="55420"/>
                      </a:lnTo>
                      <a:cubicBezTo>
                        <a:pt x="33951" y="55420"/>
                        <a:pt x="34453" y="55420"/>
                        <a:pt x="34620" y="55420"/>
                      </a:cubicBezTo>
                      <a:lnTo>
                        <a:pt x="34620" y="53997"/>
                      </a:lnTo>
                      <a:lnTo>
                        <a:pt x="34620" y="52491"/>
                      </a:lnTo>
                      <a:lnTo>
                        <a:pt x="34871" y="49268"/>
                      </a:lnTo>
                      <a:cubicBezTo>
                        <a:pt x="34894" y="48720"/>
                        <a:pt x="34964" y="48172"/>
                        <a:pt x="35080" y="47636"/>
                      </a:cubicBezTo>
                      <a:lnTo>
                        <a:pt x="35080" y="46967"/>
                      </a:lnTo>
                      <a:cubicBezTo>
                        <a:pt x="35313" y="45289"/>
                        <a:pt x="35792" y="43652"/>
                        <a:pt x="36502" y="42112"/>
                      </a:cubicBezTo>
                      <a:cubicBezTo>
                        <a:pt x="38905" y="37270"/>
                        <a:pt x="43130" y="33584"/>
                        <a:pt x="48252" y="31859"/>
                      </a:cubicBezTo>
                      <a:cubicBezTo>
                        <a:pt x="50276" y="31182"/>
                        <a:pt x="52392" y="30801"/>
                        <a:pt x="54525" y="30730"/>
                      </a:cubicBezTo>
                      <a:cubicBezTo>
                        <a:pt x="57105" y="30621"/>
                        <a:pt x="59680" y="30972"/>
                        <a:pt x="62135" y="31776"/>
                      </a:cubicBezTo>
                      <a:lnTo>
                        <a:pt x="63097" y="32069"/>
                      </a:lnTo>
                      <a:cubicBezTo>
                        <a:pt x="63682" y="32069"/>
                        <a:pt x="64602" y="32738"/>
                        <a:pt x="65313" y="33031"/>
                      </a:cubicBezTo>
                      <a:cubicBezTo>
                        <a:pt x="66860" y="33868"/>
                        <a:pt x="68449" y="34873"/>
                        <a:pt x="70080" y="35877"/>
                      </a:cubicBezTo>
                      <a:lnTo>
                        <a:pt x="72463" y="37383"/>
                      </a:lnTo>
                      <a:lnTo>
                        <a:pt x="73049" y="37718"/>
                      </a:lnTo>
                      <a:cubicBezTo>
                        <a:pt x="73049" y="37718"/>
                        <a:pt x="73509" y="38137"/>
                        <a:pt x="73467" y="37718"/>
                      </a:cubicBezTo>
                      <a:lnTo>
                        <a:pt x="73718" y="36379"/>
                      </a:lnTo>
                      <a:cubicBezTo>
                        <a:pt x="74052" y="34580"/>
                        <a:pt x="74303" y="32822"/>
                        <a:pt x="74680" y="31022"/>
                      </a:cubicBezTo>
                      <a:cubicBezTo>
                        <a:pt x="75056" y="29223"/>
                        <a:pt x="75349" y="27256"/>
                        <a:pt x="75809" y="25833"/>
                      </a:cubicBezTo>
                      <a:cubicBezTo>
                        <a:pt x="76101" y="25080"/>
                        <a:pt x="76269" y="24327"/>
                        <a:pt x="76603" y="23657"/>
                      </a:cubicBezTo>
                      <a:cubicBezTo>
                        <a:pt x="77201" y="22192"/>
                        <a:pt x="77941" y="20791"/>
                        <a:pt x="78819" y="19472"/>
                      </a:cubicBezTo>
                      <a:cubicBezTo>
                        <a:pt x="81625" y="15463"/>
                        <a:pt x="85552" y="12375"/>
                        <a:pt x="90110" y="10600"/>
                      </a:cubicBezTo>
                      <a:lnTo>
                        <a:pt x="90988" y="10307"/>
                      </a:lnTo>
                      <a:cubicBezTo>
                        <a:pt x="94078" y="9232"/>
                        <a:pt x="97335" y="8721"/>
                        <a:pt x="100605" y="8801"/>
                      </a:cubicBezTo>
                      <a:cubicBezTo>
                        <a:pt x="102730" y="8788"/>
                        <a:pt x="104854" y="8926"/>
                        <a:pt x="106961" y="9219"/>
                      </a:cubicBezTo>
                      <a:cubicBezTo>
                        <a:pt x="108809" y="9554"/>
                        <a:pt x="110591" y="10190"/>
                        <a:pt x="112230" y="11103"/>
                      </a:cubicBezTo>
                      <a:cubicBezTo>
                        <a:pt x="115057" y="12571"/>
                        <a:pt x="117516" y="14660"/>
                        <a:pt x="119422" y="17213"/>
                      </a:cubicBezTo>
                      <a:cubicBezTo>
                        <a:pt x="120928" y="19091"/>
                        <a:pt x="122207" y="21142"/>
                        <a:pt x="123227" y="23322"/>
                      </a:cubicBezTo>
                      <a:cubicBezTo>
                        <a:pt x="123683" y="24289"/>
                        <a:pt x="124089" y="25281"/>
                        <a:pt x="124440" y="26294"/>
                      </a:cubicBezTo>
                      <a:lnTo>
                        <a:pt x="126113" y="31776"/>
                      </a:lnTo>
                      <a:lnTo>
                        <a:pt x="126573" y="33199"/>
                      </a:lnTo>
                      <a:cubicBezTo>
                        <a:pt x="126573" y="33575"/>
                        <a:pt x="126949" y="33199"/>
                        <a:pt x="127158" y="33199"/>
                      </a:cubicBezTo>
                      <a:lnTo>
                        <a:pt x="127994" y="33073"/>
                      </a:lnTo>
                      <a:lnTo>
                        <a:pt x="131214" y="31859"/>
                      </a:lnTo>
                      <a:cubicBezTo>
                        <a:pt x="132276" y="31441"/>
                        <a:pt x="133385" y="31148"/>
                        <a:pt x="134518" y="30981"/>
                      </a:cubicBezTo>
                      <a:cubicBezTo>
                        <a:pt x="135003" y="30926"/>
                        <a:pt x="135496" y="30926"/>
                        <a:pt x="135981" y="30981"/>
                      </a:cubicBezTo>
                      <a:cubicBezTo>
                        <a:pt x="138047" y="30746"/>
                        <a:pt x="140138" y="30935"/>
                        <a:pt x="142128" y="31525"/>
                      </a:cubicBezTo>
                      <a:cubicBezTo>
                        <a:pt x="143579" y="32244"/>
                        <a:pt x="144980" y="33069"/>
                        <a:pt x="146310" y="33994"/>
                      </a:cubicBezTo>
                      <a:cubicBezTo>
                        <a:pt x="147188" y="34998"/>
                        <a:pt x="147940" y="33743"/>
                        <a:pt x="148777" y="33324"/>
                      </a:cubicBezTo>
                      <a:cubicBezTo>
                        <a:pt x="149613" y="32906"/>
                        <a:pt x="150408" y="32152"/>
                        <a:pt x="151077" y="31776"/>
                      </a:cubicBezTo>
                      <a:cubicBezTo>
                        <a:pt x="151746" y="31399"/>
                        <a:pt x="152122" y="31190"/>
                        <a:pt x="152498" y="30939"/>
                      </a:cubicBezTo>
                      <a:lnTo>
                        <a:pt x="153669" y="30437"/>
                      </a:lnTo>
                      <a:cubicBezTo>
                        <a:pt x="154501" y="30114"/>
                        <a:pt x="155354" y="29851"/>
                        <a:pt x="156220" y="29641"/>
                      </a:cubicBezTo>
                      <a:cubicBezTo>
                        <a:pt x="158721" y="29026"/>
                        <a:pt x="161301" y="28788"/>
                        <a:pt x="163872" y="28930"/>
                      </a:cubicBezTo>
                      <a:cubicBezTo>
                        <a:pt x="165976" y="29085"/>
                        <a:pt x="168045" y="29533"/>
                        <a:pt x="170019" y="30269"/>
                      </a:cubicBezTo>
                      <a:cubicBezTo>
                        <a:pt x="170993" y="30608"/>
                        <a:pt x="171934" y="31039"/>
                        <a:pt x="172821" y="31567"/>
                      </a:cubicBezTo>
                      <a:lnTo>
                        <a:pt x="173824" y="32152"/>
                      </a:lnTo>
                      <a:lnTo>
                        <a:pt x="174368" y="32571"/>
                      </a:lnTo>
                      <a:cubicBezTo>
                        <a:pt x="175965" y="33579"/>
                        <a:pt x="177379" y="34856"/>
                        <a:pt x="178549" y="36337"/>
                      </a:cubicBezTo>
                      <a:lnTo>
                        <a:pt x="179093" y="37007"/>
                      </a:lnTo>
                      <a:lnTo>
                        <a:pt x="180724" y="38890"/>
                      </a:lnTo>
                      <a:cubicBezTo>
                        <a:pt x="181414" y="39702"/>
                        <a:pt x="182154" y="40472"/>
                        <a:pt x="182940" y="41192"/>
                      </a:cubicBezTo>
                      <a:cubicBezTo>
                        <a:pt x="182940" y="41526"/>
                        <a:pt x="183400" y="41652"/>
                        <a:pt x="183567" y="41987"/>
                      </a:cubicBezTo>
                      <a:cubicBezTo>
                        <a:pt x="183567" y="42991"/>
                        <a:pt x="184738" y="42531"/>
                        <a:pt x="185742" y="42698"/>
                      </a:cubicBezTo>
                      <a:lnTo>
                        <a:pt x="187456" y="42698"/>
                      </a:lnTo>
                      <a:cubicBezTo>
                        <a:pt x="188000" y="42698"/>
                        <a:pt x="189087" y="42698"/>
                        <a:pt x="189212" y="42698"/>
                      </a:cubicBezTo>
                      <a:cubicBezTo>
                        <a:pt x="190592" y="43075"/>
                        <a:pt x="192098" y="43661"/>
                        <a:pt x="193770" y="44288"/>
                      </a:cubicBezTo>
                      <a:cubicBezTo>
                        <a:pt x="195062" y="44510"/>
                        <a:pt x="196317" y="44916"/>
                        <a:pt x="197492" y="45502"/>
                      </a:cubicBezTo>
                      <a:cubicBezTo>
                        <a:pt x="199298" y="46640"/>
                        <a:pt x="200745" y="48264"/>
                        <a:pt x="201673" y="50189"/>
                      </a:cubicBezTo>
                      <a:cubicBezTo>
                        <a:pt x="202460" y="51859"/>
                        <a:pt x="202995" y="53637"/>
                        <a:pt x="203262" y="55462"/>
                      </a:cubicBezTo>
                      <a:cubicBezTo>
                        <a:pt x="203593" y="56952"/>
                        <a:pt x="203593" y="58492"/>
                        <a:pt x="203262" y="59982"/>
                      </a:cubicBezTo>
                      <a:lnTo>
                        <a:pt x="202886" y="62576"/>
                      </a:lnTo>
                      <a:lnTo>
                        <a:pt x="202259" y="65631"/>
                      </a:lnTo>
                      <a:cubicBezTo>
                        <a:pt x="201799" y="67724"/>
                        <a:pt x="201339" y="69816"/>
                        <a:pt x="200921" y="71825"/>
                      </a:cubicBezTo>
                      <a:lnTo>
                        <a:pt x="200586" y="73248"/>
                      </a:lnTo>
                      <a:lnTo>
                        <a:pt x="200586" y="73959"/>
                      </a:lnTo>
                      <a:cubicBezTo>
                        <a:pt x="200586" y="73959"/>
                        <a:pt x="200377" y="74587"/>
                        <a:pt x="200586" y="74294"/>
                      </a:cubicBezTo>
                      <a:lnTo>
                        <a:pt x="202635" y="72620"/>
                      </a:lnTo>
                      <a:cubicBezTo>
                        <a:pt x="205646" y="70151"/>
                        <a:pt x="209953" y="66636"/>
                        <a:pt x="213006" y="64543"/>
                      </a:cubicBezTo>
                      <a:cubicBezTo>
                        <a:pt x="213716" y="64133"/>
                        <a:pt x="214457" y="63786"/>
                        <a:pt x="215222" y="63497"/>
                      </a:cubicBezTo>
                      <a:lnTo>
                        <a:pt x="216225" y="63120"/>
                      </a:lnTo>
                      <a:lnTo>
                        <a:pt x="216685" y="63120"/>
                      </a:lnTo>
                      <a:lnTo>
                        <a:pt x="217898" y="62911"/>
                      </a:lnTo>
                      <a:cubicBezTo>
                        <a:pt x="219763" y="61810"/>
                        <a:pt x="220959" y="59848"/>
                        <a:pt x="221076" y="57680"/>
                      </a:cubicBezTo>
                      <a:cubicBezTo>
                        <a:pt x="221114" y="56140"/>
                        <a:pt x="220562" y="54642"/>
                        <a:pt x="219529" y="53495"/>
                      </a:cubicBezTo>
                      <a:cubicBezTo>
                        <a:pt x="218646" y="53315"/>
                        <a:pt x="217735" y="53315"/>
                        <a:pt x="216853" y="53495"/>
                      </a:cubicBezTo>
                      <a:cubicBezTo>
                        <a:pt x="216175" y="53537"/>
                        <a:pt x="215506" y="53633"/>
                        <a:pt x="214845" y="53788"/>
                      </a:cubicBezTo>
                      <a:lnTo>
                        <a:pt x="213842" y="54039"/>
                      </a:lnTo>
                      <a:lnTo>
                        <a:pt x="213340" y="54039"/>
                      </a:lnTo>
                      <a:lnTo>
                        <a:pt x="213340" y="54039"/>
                      </a:lnTo>
                      <a:cubicBezTo>
                        <a:pt x="213340" y="54039"/>
                        <a:pt x="213340" y="54039"/>
                        <a:pt x="213131" y="54416"/>
                      </a:cubicBezTo>
                      <a:cubicBezTo>
                        <a:pt x="212922" y="54792"/>
                        <a:pt x="213131" y="54416"/>
                        <a:pt x="212880" y="54416"/>
                      </a:cubicBezTo>
                      <a:cubicBezTo>
                        <a:pt x="212504" y="52842"/>
                        <a:pt x="212044" y="51294"/>
                        <a:pt x="211500" y="49771"/>
                      </a:cubicBezTo>
                      <a:cubicBezTo>
                        <a:pt x="210911" y="48134"/>
                        <a:pt x="210154" y="46565"/>
                        <a:pt x="209242" y="45084"/>
                      </a:cubicBezTo>
                      <a:cubicBezTo>
                        <a:pt x="207344" y="42108"/>
                        <a:pt x="204780" y="39614"/>
                        <a:pt x="201757" y="37802"/>
                      </a:cubicBezTo>
                      <a:cubicBezTo>
                        <a:pt x="198056" y="35638"/>
                        <a:pt x="193833" y="34525"/>
                        <a:pt x="189547" y="34580"/>
                      </a:cubicBezTo>
                      <a:cubicBezTo>
                        <a:pt x="189171" y="34580"/>
                        <a:pt x="188962" y="34580"/>
                        <a:pt x="188920" y="34580"/>
                      </a:cubicBezTo>
                      <a:lnTo>
                        <a:pt x="188920" y="34580"/>
                      </a:lnTo>
                      <a:lnTo>
                        <a:pt x="188920" y="34580"/>
                      </a:lnTo>
                      <a:lnTo>
                        <a:pt x="188543" y="34036"/>
                      </a:lnTo>
                      <a:cubicBezTo>
                        <a:pt x="187456" y="32445"/>
                        <a:pt x="186662" y="31525"/>
                        <a:pt x="186202" y="30939"/>
                      </a:cubicBezTo>
                      <a:cubicBezTo>
                        <a:pt x="185265" y="29445"/>
                        <a:pt x="184186" y="28043"/>
                        <a:pt x="182982" y="26754"/>
                      </a:cubicBezTo>
                      <a:cubicBezTo>
                        <a:pt x="182409" y="26327"/>
                        <a:pt x="181807" y="25934"/>
                        <a:pt x="181184" y="25582"/>
                      </a:cubicBezTo>
                      <a:lnTo>
                        <a:pt x="179804" y="24787"/>
                      </a:lnTo>
                      <a:lnTo>
                        <a:pt x="178090" y="23783"/>
                      </a:lnTo>
                      <a:lnTo>
                        <a:pt x="175831" y="22653"/>
                      </a:lnTo>
                      <a:cubicBezTo>
                        <a:pt x="168221" y="19439"/>
                        <a:pt x="159661" y="19305"/>
                        <a:pt x="151955" y="22276"/>
                      </a:cubicBezTo>
                      <a:cubicBezTo>
                        <a:pt x="151014" y="22640"/>
                        <a:pt x="150090" y="23063"/>
                        <a:pt x="149195" y="23532"/>
                      </a:cubicBezTo>
                      <a:lnTo>
                        <a:pt x="147690" y="24369"/>
                      </a:lnTo>
                      <a:lnTo>
                        <a:pt x="147397" y="24369"/>
                      </a:lnTo>
                      <a:lnTo>
                        <a:pt x="147104" y="24369"/>
                      </a:lnTo>
                      <a:lnTo>
                        <a:pt x="145432" y="23699"/>
                      </a:lnTo>
                      <a:cubicBezTo>
                        <a:pt x="143132" y="22858"/>
                        <a:pt x="140723" y="22364"/>
                        <a:pt x="138281" y="22234"/>
                      </a:cubicBezTo>
                      <a:cubicBezTo>
                        <a:pt x="137056" y="22151"/>
                        <a:pt x="135827" y="22151"/>
                        <a:pt x="134601" y="22234"/>
                      </a:cubicBezTo>
                      <a:cubicBezTo>
                        <a:pt x="133765" y="22234"/>
                        <a:pt x="134100" y="22234"/>
                        <a:pt x="133974" y="22234"/>
                      </a:cubicBezTo>
                      <a:lnTo>
                        <a:pt x="133974" y="22234"/>
                      </a:lnTo>
                      <a:cubicBezTo>
                        <a:pt x="133974" y="22234"/>
                        <a:pt x="133974" y="21983"/>
                        <a:pt x="133974" y="21941"/>
                      </a:cubicBezTo>
                      <a:lnTo>
                        <a:pt x="133974" y="21941"/>
                      </a:lnTo>
                      <a:cubicBezTo>
                        <a:pt x="133878" y="21644"/>
                        <a:pt x="133765" y="21351"/>
                        <a:pt x="133640" y="21063"/>
                      </a:cubicBezTo>
                      <a:lnTo>
                        <a:pt x="132929" y="19556"/>
                      </a:lnTo>
                      <a:cubicBezTo>
                        <a:pt x="129659" y="13287"/>
                        <a:pt x="124591" y="8144"/>
                        <a:pt x="118377" y="4784"/>
                      </a:cubicBezTo>
                      <a:cubicBezTo>
                        <a:pt x="115462" y="3122"/>
                        <a:pt x="112343" y="1854"/>
                        <a:pt x="109094" y="1017"/>
                      </a:cubicBezTo>
                      <a:cubicBezTo>
                        <a:pt x="104870" y="-29"/>
                        <a:pt x="100488" y="-272"/>
                        <a:pt x="96173" y="306"/>
                      </a:cubicBezTo>
                      <a:cubicBezTo>
                        <a:pt x="92522" y="649"/>
                        <a:pt x="88964" y="1653"/>
                        <a:pt x="85677" y="3277"/>
                      </a:cubicBezTo>
                      <a:cubicBezTo>
                        <a:pt x="77431" y="7357"/>
                        <a:pt x="71134" y="14530"/>
                        <a:pt x="68156" y="23239"/>
                      </a:cubicBezTo>
                      <a:lnTo>
                        <a:pt x="67905" y="23908"/>
                      </a:lnTo>
                      <a:lnTo>
                        <a:pt x="67905" y="24243"/>
                      </a:lnTo>
                      <a:cubicBezTo>
                        <a:pt x="67905" y="24243"/>
                        <a:pt x="67696" y="24243"/>
                        <a:pt x="67487" y="24243"/>
                      </a:cubicBezTo>
                      <a:cubicBezTo>
                        <a:pt x="67278" y="24243"/>
                        <a:pt x="67487" y="24243"/>
                        <a:pt x="67487" y="24243"/>
                      </a:cubicBezTo>
                      <a:lnTo>
                        <a:pt x="66735" y="23950"/>
                      </a:lnTo>
                      <a:lnTo>
                        <a:pt x="65146" y="23490"/>
                      </a:lnTo>
                      <a:cubicBezTo>
                        <a:pt x="64071" y="23193"/>
                        <a:pt x="62984" y="22954"/>
                        <a:pt x="61884" y="22778"/>
                      </a:cubicBezTo>
                      <a:cubicBezTo>
                        <a:pt x="59743" y="22418"/>
                        <a:pt x="57569" y="22305"/>
                        <a:pt x="55403" y="22444"/>
                      </a:cubicBezTo>
                      <a:cubicBezTo>
                        <a:pt x="51443" y="22586"/>
                        <a:pt x="47550" y="23511"/>
                        <a:pt x="43945" y="25164"/>
                      </a:cubicBezTo>
                      <a:cubicBezTo>
                        <a:pt x="40989" y="26490"/>
                        <a:pt x="38275" y="28298"/>
                        <a:pt x="35917" y="30520"/>
                      </a:cubicBezTo>
                      <a:cubicBezTo>
                        <a:pt x="32235" y="33450"/>
                        <a:pt x="29274" y="37187"/>
                        <a:pt x="27261" y="41443"/>
                      </a:cubicBezTo>
                      <a:cubicBezTo>
                        <a:pt x="26718" y="42953"/>
                        <a:pt x="26312" y="44506"/>
                        <a:pt x="26048" y="46088"/>
                      </a:cubicBezTo>
                      <a:cubicBezTo>
                        <a:pt x="26048" y="46088"/>
                        <a:pt x="26048" y="46297"/>
                        <a:pt x="26048" y="46297"/>
                      </a:cubicBezTo>
                      <a:lnTo>
                        <a:pt x="24835" y="46548"/>
                      </a:lnTo>
                      <a:cubicBezTo>
                        <a:pt x="19962" y="47653"/>
                        <a:pt x="15411" y="49875"/>
                        <a:pt x="11538" y="53035"/>
                      </a:cubicBezTo>
                      <a:cubicBezTo>
                        <a:pt x="6577" y="57065"/>
                        <a:pt x="2983" y="62530"/>
                        <a:pt x="1251" y="68686"/>
                      </a:cubicBezTo>
                      <a:cubicBezTo>
                        <a:pt x="429" y="71657"/>
                        <a:pt x="22" y="74725"/>
                        <a:pt x="39" y="77809"/>
                      </a:cubicBezTo>
                      <a:cubicBezTo>
                        <a:pt x="-175" y="82002"/>
                        <a:pt x="495" y="86196"/>
                        <a:pt x="2004" y="90113"/>
                      </a:cubicBezTo>
                      <a:cubicBezTo>
                        <a:pt x="2467" y="91192"/>
                        <a:pt x="2998" y="92238"/>
                        <a:pt x="3593" y="93251"/>
                      </a:cubicBezTo>
                      <a:cubicBezTo>
                        <a:pt x="4388" y="94214"/>
                        <a:pt x="4722" y="96390"/>
                        <a:pt x="6855" y="95804"/>
                      </a:cubicBezTo>
                      <a:lnTo>
                        <a:pt x="16221" y="95804"/>
                      </a:lnTo>
                      <a:lnTo>
                        <a:pt x="26884" y="95804"/>
                      </a:lnTo>
                      <a:lnTo>
                        <a:pt x="48169" y="95804"/>
                      </a:lnTo>
                      <a:cubicBezTo>
                        <a:pt x="55779" y="95804"/>
                        <a:pt x="65438" y="96264"/>
                        <a:pt x="68491" y="96264"/>
                      </a:cubicBezTo>
                      <a:cubicBezTo>
                        <a:pt x="73300" y="96264"/>
                        <a:pt x="78150" y="95971"/>
                        <a:pt x="82959" y="95888"/>
                      </a:cubicBezTo>
                      <a:cubicBezTo>
                        <a:pt x="87249" y="96361"/>
                        <a:pt x="91565" y="96557"/>
                        <a:pt x="95880" y="96473"/>
                      </a:cubicBezTo>
                      <a:cubicBezTo>
                        <a:pt x="111603" y="96473"/>
                        <a:pt x="127325" y="95804"/>
                        <a:pt x="141877" y="95804"/>
                      </a:cubicBezTo>
                      <a:lnTo>
                        <a:pt x="172319" y="96013"/>
                      </a:lnTo>
                      <a:lnTo>
                        <a:pt x="197408" y="95804"/>
                      </a:lnTo>
                      <a:lnTo>
                        <a:pt x="221745" y="95804"/>
                      </a:lnTo>
                      <a:cubicBezTo>
                        <a:pt x="224797" y="95804"/>
                        <a:pt x="228352" y="96473"/>
                        <a:pt x="232408" y="96473"/>
                      </a:cubicBezTo>
                      <a:lnTo>
                        <a:pt x="236130" y="96222"/>
                      </a:lnTo>
                      <a:lnTo>
                        <a:pt x="237300" y="96222"/>
                      </a:lnTo>
                      <a:cubicBezTo>
                        <a:pt x="237719" y="96222"/>
                        <a:pt x="238179" y="96222"/>
                        <a:pt x="238388" y="95678"/>
                      </a:cubicBezTo>
                      <a:cubicBezTo>
                        <a:pt x="238597" y="95134"/>
                        <a:pt x="239684" y="94130"/>
                        <a:pt x="240395" y="93209"/>
                      </a:cubicBezTo>
                      <a:cubicBezTo>
                        <a:pt x="241106" y="92297"/>
                        <a:pt x="241724" y="91318"/>
                        <a:pt x="242235" y="90280"/>
                      </a:cubicBezTo>
                      <a:lnTo>
                        <a:pt x="243238" y="87978"/>
                      </a:lnTo>
                      <a:cubicBezTo>
                        <a:pt x="244777" y="84693"/>
                        <a:pt x="245538" y="81098"/>
                        <a:pt x="245454" y="77474"/>
                      </a:cubicBezTo>
                      <a:cubicBezTo>
                        <a:pt x="245404" y="73997"/>
                        <a:pt x="244698" y="70561"/>
                        <a:pt x="243364" y="67347"/>
                      </a:cubicBezTo>
                      <a:cubicBezTo>
                        <a:pt x="241858" y="64593"/>
                        <a:pt x="239843" y="62154"/>
                        <a:pt x="237426" y="60149"/>
                      </a:cubicBezTo>
                      <a:cubicBezTo>
                        <a:pt x="234687" y="57441"/>
                        <a:pt x="231350" y="55420"/>
                        <a:pt x="227683" y="54248"/>
                      </a:cubicBezTo>
                      <a:cubicBezTo>
                        <a:pt x="225868" y="53437"/>
                        <a:pt x="223740" y="53855"/>
                        <a:pt x="222372" y="55295"/>
                      </a:cubicBezTo>
                      <a:cubicBezTo>
                        <a:pt x="221427" y="55621"/>
                        <a:pt x="220838" y="56563"/>
                        <a:pt x="220950" y="57554"/>
                      </a:cubicBezTo>
                      <a:cubicBezTo>
                        <a:pt x="220884" y="58350"/>
                        <a:pt x="220871" y="59145"/>
                        <a:pt x="220909" y="59940"/>
                      </a:cubicBezTo>
                      <a:close/>
                    </a:path>
                  </a:pathLst>
                </a:custGeom>
                <a:solidFill>
                  <a:schemeClr val="bg1"/>
                </a:solidFill>
                <a:ln w="3805" cap="flat">
                  <a:noFill/>
                  <a:prstDash val="solid"/>
                  <a:miter/>
                </a:ln>
              </p:spPr>
              <p:txBody>
                <a:bodyPr wrap="none" rtlCol="0" anchor="ctr"/>
                <a:lstStyle/>
                <a:p>
                  <a:endParaRPr lang="en-CA"/>
                </a:p>
              </p:txBody>
            </p:sp>
          </p:grpSp>
          <p:grpSp>
            <p:nvGrpSpPr>
              <p:cNvPr id="404" name="Graphic 207">
                <a:extLst>
                  <a:ext uri="{FF2B5EF4-FFF2-40B4-BE49-F238E27FC236}">
                    <a16:creationId xmlns:a16="http://schemas.microsoft.com/office/drawing/2014/main" id="{94502E70-333D-FA45-888E-44FF02C143A5}"/>
                  </a:ext>
                </a:extLst>
              </p:cNvPr>
              <p:cNvGrpSpPr/>
              <p:nvPr/>
            </p:nvGrpSpPr>
            <p:grpSpPr>
              <a:xfrm>
                <a:off x="5695928" y="3352036"/>
                <a:ext cx="387249" cy="97682"/>
                <a:chOff x="5695928" y="3352036"/>
                <a:chExt cx="387249" cy="97682"/>
              </a:xfrm>
              <a:solidFill>
                <a:srgbClr val="FFFFFF"/>
              </a:solidFill>
            </p:grpSpPr>
            <p:sp>
              <p:nvSpPr>
                <p:cNvPr id="405" name="Freeform 404">
                  <a:extLst>
                    <a:ext uri="{FF2B5EF4-FFF2-40B4-BE49-F238E27FC236}">
                      <a16:creationId xmlns:a16="http://schemas.microsoft.com/office/drawing/2014/main" id="{3AC78818-CB3F-0E47-9036-A96C5554BA77}"/>
                    </a:ext>
                  </a:extLst>
                </p:cNvPr>
                <p:cNvSpPr/>
                <p:nvPr/>
              </p:nvSpPr>
              <p:spPr>
                <a:xfrm>
                  <a:off x="5701072" y="3355797"/>
                  <a:ext cx="341131" cy="87602"/>
                </a:xfrm>
                <a:custGeom>
                  <a:avLst/>
                  <a:gdLst>
                    <a:gd name="connsiteX0" fmla="*/ 308097 w 341131"/>
                    <a:gd name="connsiteY0" fmla="*/ 67348 h 87602"/>
                    <a:gd name="connsiteX1" fmla="*/ 302201 w 341131"/>
                    <a:gd name="connsiteY1" fmla="*/ 67850 h 87602"/>
                    <a:gd name="connsiteX2" fmla="*/ 237370 w 341131"/>
                    <a:gd name="connsiteY2" fmla="*/ 42339 h 87602"/>
                    <a:gd name="connsiteX3" fmla="*/ 226933 w 341131"/>
                    <a:gd name="connsiteY3" fmla="*/ 48516 h 87602"/>
                    <a:gd name="connsiteX4" fmla="*/ 193481 w 341131"/>
                    <a:gd name="connsiteY4" fmla="*/ 45043 h 87602"/>
                    <a:gd name="connsiteX5" fmla="*/ 121859 w 341131"/>
                    <a:gd name="connsiteY5" fmla="*/ 1738 h 87602"/>
                    <a:gd name="connsiteX6" fmla="*/ 77442 w 341131"/>
                    <a:gd name="connsiteY6" fmla="*/ 50985 h 87602"/>
                    <a:gd name="connsiteX7" fmla="*/ 7953 w 341131"/>
                    <a:gd name="connsiteY7" fmla="*/ 65385 h 87602"/>
                    <a:gd name="connsiteX8" fmla="*/ 0 w 341131"/>
                    <a:gd name="connsiteY8" fmla="*/ 87603 h 87602"/>
                    <a:gd name="connsiteX9" fmla="*/ 341131 w 341131"/>
                    <a:gd name="connsiteY9" fmla="*/ 87603 h 87602"/>
                    <a:gd name="connsiteX10" fmla="*/ 308097 w 341131"/>
                    <a:gd name="connsiteY10" fmla="*/ 67348 h 8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131" h="87602">
                      <a:moveTo>
                        <a:pt x="308097" y="67348"/>
                      </a:moveTo>
                      <a:cubicBezTo>
                        <a:pt x="306123" y="67365"/>
                        <a:pt x="304150" y="67532"/>
                        <a:pt x="302201" y="67850"/>
                      </a:cubicBezTo>
                      <a:cubicBezTo>
                        <a:pt x="291337" y="42888"/>
                        <a:pt x="262313" y="31467"/>
                        <a:pt x="237370" y="42339"/>
                      </a:cubicBezTo>
                      <a:cubicBezTo>
                        <a:pt x="233649" y="43959"/>
                        <a:pt x="230144" y="46035"/>
                        <a:pt x="226933" y="48516"/>
                      </a:cubicBezTo>
                      <a:cubicBezTo>
                        <a:pt x="216948" y="42159"/>
                        <a:pt x="204558" y="40871"/>
                        <a:pt x="193481" y="45043"/>
                      </a:cubicBezTo>
                      <a:cubicBezTo>
                        <a:pt x="185653" y="13292"/>
                        <a:pt x="153584" y="-6096"/>
                        <a:pt x="121859" y="1738"/>
                      </a:cubicBezTo>
                      <a:cubicBezTo>
                        <a:pt x="98392" y="7534"/>
                        <a:pt x="80809" y="27031"/>
                        <a:pt x="77442" y="50985"/>
                      </a:cubicBezTo>
                      <a:cubicBezTo>
                        <a:pt x="54281" y="35757"/>
                        <a:pt x="23170" y="42205"/>
                        <a:pt x="7953" y="65385"/>
                      </a:cubicBezTo>
                      <a:cubicBezTo>
                        <a:pt x="3575" y="72056"/>
                        <a:pt x="849" y="79668"/>
                        <a:pt x="0" y="87603"/>
                      </a:cubicBezTo>
                      <a:lnTo>
                        <a:pt x="341131" y="87603"/>
                      </a:lnTo>
                      <a:cubicBezTo>
                        <a:pt x="334767" y="75203"/>
                        <a:pt x="322026" y="67390"/>
                        <a:pt x="308097" y="67348"/>
                      </a:cubicBezTo>
                      <a:close/>
                    </a:path>
                  </a:pathLst>
                </a:custGeom>
                <a:solidFill>
                  <a:schemeClr val="bg1"/>
                </a:solidFill>
                <a:ln w="3805" cap="flat">
                  <a:noFill/>
                  <a:prstDash val="solid"/>
                  <a:miter/>
                </a:ln>
              </p:spPr>
              <p:txBody>
                <a:bodyPr wrap="none" rtlCol="0" anchor="ctr"/>
                <a:lstStyle/>
                <a:p>
                  <a:endParaRPr lang="en-CA"/>
                </a:p>
              </p:txBody>
            </p:sp>
            <p:sp>
              <p:nvSpPr>
                <p:cNvPr id="406" name="Freeform 405">
                  <a:extLst>
                    <a:ext uri="{FF2B5EF4-FFF2-40B4-BE49-F238E27FC236}">
                      <a16:creationId xmlns:a16="http://schemas.microsoft.com/office/drawing/2014/main" id="{FA5B52AE-6DF0-8841-91F5-90340FB7D024}"/>
                    </a:ext>
                  </a:extLst>
                </p:cNvPr>
                <p:cNvSpPr/>
                <p:nvPr/>
              </p:nvSpPr>
              <p:spPr>
                <a:xfrm>
                  <a:off x="5695928" y="3352036"/>
                  <a:ext cx="352881" cy="97682"/>
                </a:xfrm>
                <a:custGeom>
                  <a:avLst/>
                  <a:gdLst>
                    <a:gd name="connsiteX0" fmla="*/ 313240 w 352881"/>
                    <a:gd name="connsiteY0" fmla="*/ 73243 h 97682"/>
                    <a:gd name="connsiteX1" fmla="*/ 316168 w 352881"/>
                    <a:gd name="connsiteY1" fmla="*/ 76131 h 97682"/>
                    <a:gd name="connsiteX2" fmla="*/ 320349 w 352881"/>
                    <a:gd name="connsiteY2" fmla="*/ 77010 h 97682"/>
                    <a:gd name="connsiteX3" fmla="*/ 323109 w 352881"/>
                    <a:gd name="connsiteY3" fmla="*/ 77344 h 97682"/>
                    <a:gd name="connsiteX4" fmla="*/ 325451 w 352881"/>
                    <a:gd name="connsiteY4" fmla="*/ 77972 h 97682"/>
                    <a:gd name="connsiteX5" fmla="*/ 328921 w 352881"/>
                    <a:gd name="connsiteY5" fmla="*/ 80148 h 97682"/>
                    <a:gd name="connsiteX6" fmla="*/ 331472 w 352881"/>
                    <a:gd name="connsiteY6" fmla="*/ 81948 h 97682"/>
                    <a:gd name="connsiteX7" fmla="*/ 335026 w 352881"/>
                    <a:gd name="connsiteY7" fmla="*/ 84584 h 97682"/>
                    <a:gd name="connsiteX8" fmla="*/ 336992 w 352881"/>
                    <a:gd name="connsiteY8" fmla="*/ 85923 h 97682"/>
                    <a:gd name="connsiteX9" fmla="*/ 336783 w 352881"/>
                    <a:gd name="connsiteY9" fmla="*/ 86342 h 97682"/>
                    <a:gd name="connsiteX10" fmla="*/ 336448 w 352881"/>
                    <a:gd name="connsiteY10" fmla="*/ 86342 h 97682"/>
                    <a:gd name="connsiteX11" fmla="*/ 336448 w 352881"/>
                    <a:gd name="connsiteY11" fmla="*/ 86342 h 97682"/>
                    <a:gd name="connsiteX12" fmla="*/ 317422 w 352881"/>
                    <a:gd name="connsiteY12" fmla="*/ 86342 h 97682"/>
                    <a:gd name="connsiteX13" fmla="*/ 301699 w 352881"/>
                    <a:gd name="connsiteY13" fmla="*/ 87597 h 97682"/>
                    <a:gd name="connsiteX14" fmla="*/ 299525 w 352881"/>
                    <a:gd name="connsiteY14" fmla="*/ 87806 h 97682"/>
                    <a:gd name="connsiteX15" fmla="*/ 265153 w 352881"/>
                    <a:gd name="connsiteY15" fmla="*/ 86342 h 97682"/>
                    <a:gd name="connsiteX16" fmla="*/ 247925 w 352881"/>
                    <a:gd name="connsiteY16" fmla="*/ 86969 h 97682"/>
                    <a:gd name="connsiteX17" fmla="*/ 196366 w 352881"/>
                    <a:gd name="connsiteY17" fmla="*/ 86342 h 97682"/>
                    <a:gd name="connsiteX18" fmla="*/ 172824 w 352881"/>
                    <a:gd name="connsiteY18" fmla="*/ 86677 h 97682"/>
                    <a:gd name="connsiteX19" fmla="*/ 169144 w 352881"/>
                    <a:gd name="connsiteY19" fmla="*/ 86342 h 97682"/>
                    <a:gd name="connsiteX20" fmla="*/ 152669 w 352881"/>
                    <a:gd name="connsiteY20" fmla="*/ 86342 h 97682"/>
                    <a:gd name="connsiteX21" fmla="*/ 143720 w 352881"/>
                    <a:gd name="connsiteY21" fmla="*/ 86677 h 97682"/>
                    <a:gd name="connsiteX22" fmla="*/ 135357 w 352881"/>
                    <a:gd name="connsiteY22" fmla="*/ 86677 h 97682"/>
                    <a:gd name="connsiteX23" fmla="*/ 130716 w 352881"/>
                    <a:gd name="connsiteY23" fmla="*/ 87053 h 97682"/>
                    <a:gd name="connsiteX24" fmla="*/ 116749 w 352881"/>
                    <a:gd name="connsiteY24" fmla="*/ 86677 h 97682"/>
                    <a:gd name="connsiteX25" fmla="*/ 104581 w 352881"/>
                    <a:gd name="connsiteY25" fmla="*/ 86677 h 97682"/>
                    <a:gd name="connsiteX26" fmla="*/ 87395 w 352881"/>
                    <a:gd name="connsiteY26" fmla="*/ 86677 h 97682"/>
                    <a:gd name="connsiteX27" fmla="*/ 75937 w 352881"/>
                    <a:gd name="connsiteY27" fmla="*/ 87095 h 97682"/>
                    <a:gd name="connsiteX28" fmla="*/ 57998 w 352881"/>
                    <a:gd name="connsiteY28" fmla="*/ 86677 h 97682"/>
                    <a:gd name="connsiteX29" fmla="*/ 44408 w 352881"/>
                    <a:gd name="connsiteY29" fmla="*/ 86677 h 97682"/>
                    <a:gd name="connsiteX30" fmla="*/ 22204 w 352881"/>
                    <a:gd name="connsiteY30" fmla="*/ 86677 h 97682"/>
                    <a:gd name="connsiteX31" fmla="*/ 10914 w 352881"/>
                    <a:gd name="connsiteY31" fmla="*/ 86677 h 97682"/>
                    <a:gd name="connsiteX32" fmla="*/ 10914 w 352881"/>
                    <a:gd name="connsiteY32" fmla="*/ 86425 h 97682"/>
                    <a:gd name="connsiteX33" fmla="*/ 11583 w 352881"/>
                    <a:gd name="connsiteY33" fmla="*/ 83747 h 97682"/>
                    <a:gd name="connsiteX34" fmla="*/ 14552 w 352881"/>
                    <a:gd name="connsiteY34" fmla="*/ 75670 h 97682"/>
                    <a:gd name="connsiteX35" fmla="*/ 16768 w 352881"/>
                    <a:gd name="connsiteY35" fmla="*/ 70272 h 97682"/>
                    <a:gd name="connsiteX36" fmla="*/ 17730 w 352881"/>
                    <a:gd name="connsiteY36" fmla="*/ 68472 h 97682"/>
                    <a:gd name="connsiteX37" fmla="*/ 44366 w 352881"/>
                    <a:gd name="connsiteY37" fmla="*/ 52737 h 97682"/>
                    <a:gd name="connsiteX38" fmla="*/ 59880 w 352881"/>
                    <a:gd name="connsiteY38" fmla="*/ 51105 h 97682"/>
                    <a:gd name="connsiteX39" fmla="*/ 73386 w 352881"/>
                    <a:gd name="connsiteY39" fmla="*/ 54872 h 97682"/>
                    <a:gd name="connsiteX40" fmla="*/ 74724 w 352881"/>
                    <a:gd name="connsiteY40" fmla="*/ 55499 h 97682"/>
                    <a:gd name="connsiteX41" fmla="*/ 77192 w 352881"/>
                    <a:gd name="connsiteY41" fmla="*/ 56797 h 97682"/>
                    <a:gd name="connsiteX42" fmla="*/ 82168 w 352881"/>
                    <a:gd name="connsiteY42" fmla="*/ 59935 h 97682"/>
                    <a:gd name="connsiteX43" fmla="*/ 84551 w 352881"/>
                    <a:gd name="connsiteY43" fmla="*/ 61484 h 97682"/>
                    <a:gd name="connsiteX44" fmla="*/ 85680 w 352881"/>
                    <a:gd name="connsiteY44" fmla="*/ 62195 h 97682"/>
                    <a:gd name="connsiteX45" fmla="*/ 85931 w 352881"/>
                    <a:gd name="connsiteY45" fmla="*/ 60940 h 97682"/>
                    <a:gd name="connsiteX46" fmla="*/ 86976 w 352881"/>
                    <a:gd name="connsiteY46" fmla="*/ 55834 h 97682"/>
                    <a:gd name="connsiteX47" fmla="*/ 87980 w 352881"/>
                    <a:gd name="connsiteY47" fmla="*/ 50729 h 97682"/>
                    <a:gd name="connsiteX48" fmla="*/ 88900 w 352881"/>
                    <a:gd name="connsiteY48" fmla="*/ 47674 h 97682"/>
                    <a:gd name="connsiteX49" fmla="*/ 90656 w 352881"/>
                    <a:gd name="connsiteY49" fmla="*/ 42819 h 97682"/>
                    <a:gd name="connsiteX50" fmla="*/ 96594 w 352881"/>
                    <a:gd name="connsiteY50" fmla="*/ 32064 h 97682"/>
                    <a:gd name="connsiteX51" fmla="*/ 105501 w 352881"/>
                    <a:gd name="connsiteY51" fmla="*/ 21811 h 97682"/>
                    <a:gd name="connsiteX52" fmla="*/ 138660 w 352881"/>
                    <a:gd name="connsiteY52" fmla="*/ 8755 h 97682"/>
                    <a:gd name="connsiteX53" fmla="*/ 140124 w 352881"/>
                    <a:gd name="connsiteY53" fmla="*/ 8755 h 97682"/>
                    <a:gd name="connsiteX54" fmla="*/ 155052 w 352881"/>
                    <a:gd name="connsiteY54" fmla="*/ 10722 h 97682"/>
                    <a:gd name="connsiteX55" fmla="*/ 164419 w 352881"/>
                    <a:gd name="connsiteY55" fmla="*/ 13777 h 97682"/>
                    <a:gd name="connsiteX56" fmla="*/ 171946 w 352881"/>
                    <a:gd name="connsiteY56" fmla="*/ 17961 h 97682"/>
                    <a:gd name="connsiteX57" fmla="*/ 182400 w 352881"/>
                    <a:gd name="connsiteY57" fmla="*/ 27963 h 97682"/>
                    <a:gd name="connsiteX58" fmla="*/ 188588 w 352881"/>
                    <a:gd name="connsiteY58" fmla="*/ 37295 h 97682"/>
                    <a:gd name="connsiteX59" fmla="*/ 191599 w 352881"/>
                    <a:gd name="connsiteY59" fmla="*/ 43698 h 97682"/>
                    <a:gd name="connsiteX60" fmla="*/ 192352 w 352881"/>
                    <a:gd name="connsiteY60" fmla="*/ 45539 h 97682"/>
                    <a:gd name="connsiteX61" fmla="*/ 192895 w 352881"/>
                    <a:gd name="connsiteY61" fmla="*/ 47255 h 97682"/>
                    <a:gd name="connsiteX62" fmla="*/ 193564 w 352881"/>
                    <a:gd name="connsiteY62" fmla="*/ 49431 h 97682"/>
                    <a:gd name="connsiteX63" fmla="*/ 194902 w 352881"/>
                    <a:gd name="connsiteY63" fmla="*/ 53909 h 97682"/>
                    <a:gd name="connsiteX64" fmla="*/ 195237 w 352881"/>
                    <a:gd name="connsiteY64" fmla="*/ 55081 h 97682"/>
                    <a:gd name="connsiteX65" fmla="*/ 195655 w 352881"/>
                    <a:gd name="connsiteY65" fmla="*/ 55081 h 97682"/>
                    <a:gd name="connsiteX66" fmla="*/ 196282 w 352881"/>
                    <a:gd name="connsiteY66" fmla="*/ 55081 h 97682"/>
                    <a:gd name="connsiteX67" fmla="*/ 198791 w 352881"/>
                    <a:gd name="connsiteY67" fmla="*/ 54160 h 97682"/>
                    <a:gd name="connsiteX68" fmla="*/ 204227 w 352881"/>
                    <a:gd name="connsiteY68" fmla="*/ 52403 h 97682"/>
                    <a:gd name="connsiteX69" fmla="*/ 206903 w 352881"/>
                    <a:gd name="connsiteY69" fmla="*/ 51733 h 97682"/>
                    <a:gd name="connsiteX70" fmla="*/ 211671 w 352881"/>
                    <a:gd name="connsiteY70" fmla="*/ 51189 h 97682"/>
                    <a:gd name="connsiteX71" fmla="*/ 226682 w 352881"/>
                    <a:gd name="connsiteY71" fmla="*/ 55374 h 97682"/>
                    <a:gd name="connsiteX72" fmla="*/ 228020 w 352881"/>
                    <a:gd name="connsiteY72" fmla="*/ 56169 h 97682"/>
                    <a:gd name="connsiteX73" fmla="*/ 229609 w 352881"/>
                    <a:gd name="connsiteY73" fmla="*/ 57132 h 97682"/>
                    <a:gd name="connsiteX74" fmla="*/ 231115 w 352881"/>
                    <a:gd name="connsiteY74" fmla="*/ 58094 h 97682"/>
                    <a:gd name="connsiteX75" fmla="*/ 232620 w 352881"/>
                    <a:gd name="connsiteY75" fmla="*/ 58345 h 97682"/>
                    <a:gd name="connsiteX76" fmla="*/ 235422 w 352881"/>
                    <a:gd name="connsiteY76" fmla="*/ 56295 h 97682"/>
                    <a:gd name="connsiteX77" fmla="*/ 237638 w 352881"/>
                    <a:gd name="connsiteY77" fmla="*/ 54746 h 97682"/>
                    <a:gd name="connsiteX78" fmla="*/ 242781 w 352881"/>
                    <a:gd name="connsiteY78" fmla="*/ 51900 h 97682"/>
                    <a:gd name="connsiteX79" fmla="*/ 252106 w 352881"/>
                    <a:gd name="connsiteY79" fmla="*/ 48511 h 97682"/>
                    <a:gd name="connsiteX80" fmla="*/ 256915 w 352881"/>
                    <a:gd name="connsiteY80" fmla="*/ 47632 h 97682"/>
                    <a:gd name="connsiteX81" fmla="*/ 258587 w 352881"/>
                    <a:gd name="connsiteY81" fmla="*/ 47632 h 97682"/>
                    <a:gd name="connsiteX82" fmla="*/ 259382 w 352881"/>
                    <a:gd name="connsiteY82" fmla="*/ 47632 h 97682"/>
                    <a:gd name="connsiteX83" fmla="*/ 266407 w 352881"/>
                    <a:gd name="connsiteY83" fmla="*/ 47841 h 97682"/>
                    <a:gd name="connsiteX84" fmla="*/ 270589 w 352881"/>
                    <a:gd name="connsiteY84" fmla="*/ 47213 h 97682"/>
                    <a:gd name="connsiteX85" fmla="*/ 271216 w 352881"/>
                    <a:gd name="connsiteY85" fmla="*/ 47213 h 97682"/>
                    <a:gd name="connsiteX86" fmla="*/ 279579 w 352881"/>
                    <a:gd name="connsiteY86" fmla="*/ 51398 h 97682"/>
                    <a:gd name="connsiteX87" fmla="*/ 283970 w 352881"/>
                    <a:gd name="connsiteY87" fmla="*/ 52863 h 97682"/>
                    <a:gd name="connsiteX88" fmla="*/ 294340 w 352881"/>
                    <a:gd name="connsiteY88" fmla="*/ 61986 h 97682"/>
                    <a:gd name="connsiteX89" fmla="*/ 299567 w 352881"/>
                    <a:gd name="connsiteY89" fmla="*/ 68096 h 97682"/>
                    <a:gd name="connsiteX90" fmla="*/ 300654 w 352881"/>
                    <a:gd name="connsiteY90" fmla="*/ 70146 h 97682"/>
                    <a:gd name="connsiteX91" fmla="*/ 301239 w 352881"/>
                    <a:gd name="connsiteY91" fmla="*/ 71234 h 97682"/>
                    <a:gd name="connsiteX92" fmla="*/ 302201 w 352881"/>
                    <a:gd name="connsiteY92" fmla="*/ 73452 h 97682"/>
                    <a:gd name="connsiteX93" fmla="*/ 304083 w 352881"/>
                    <a:gd name="connsiteY93" fmla="*/ 77302 h 97682"/>
                    <a:gd name="connsiteX94" fmla="*/ 307177 w 352881"/>
                    <a:gd name="connsiteY94" fmla="*/ 77302 h 97682"/>
                    <a:gd name="connsiteX95" fmla="*/ 309937 w 352881"/>
                    <a:gd name="connsiteY95" fmla="*/ 76633 h 97682"/>
                    <a:gd name="connsiteX96" fmla="*/ 310564 w 352881"/>
                    <a:gd name="connsiteY96" fmla="*/ 76340 h 97682"/>
                    <a:gd name="connsiteX97" fmla="*/ 310857 w 352881"/>
                    <a:gd name="connsiteY97" fmla="*/ 76047 h 97682"/>
                    <a:gd name="connsiteX98" fmla="*/ 311442 w 352881"/>
                    <a:gd name="connsiteY98" fmla="*/ 75377 h 97682"/>
                    <a:gd name="connsiteX99" fmla="*/ 312697 w 352881"/>
                    <a:gd name="connsiteY99" fmla="*/ 71946 h 97682"/>
                    <a:gd name="connsiteX100" fmla="*/ 311275 w 352881"/>
                    <a:gd name="connsiteY100" fmla="*/ 67761 h 97682"/>
                    <a:gd name="connsiteX101" fmla="*/ 309895 w 352881"/>
                    <a:gd name="connsiteY101" fmla="*/ 67426 h 97682"/>
                    <a:gd name="connsiteX102" fmla="*/ 309895 w 352881"/>
                    <a:gd name="connsiteY102" fmla="*/ 67217 h 97682"/>
                    <a:gd name="connsiteX103" fmla="*/ 309895 w 352881"/>
                    <a:gd name="connsiteY103" fmla="*/ 67217 h 97682"/>
                    <a:gd name="connsiteX104" fmla="*/ 308599 w 352881"/>
                    <a:gd name="connsiteY104" fmla="*/ 65125 h 97682"/>
                    <a:gd name="connsiteX105" fmla="*/ 305546 w 352881"/>
                    <a:gd name="connsiteY105" fmla="*/ 60940 h 97682"/>
                    <a:gd name="connsiteX106" fmla="*/ 298438 w 352881"/>
                    <a:gd name="connsiteY106" fmla="*/ 53407 h 97682"/>
                    <a:gd name="connsiteX107" fmla="*/ 287315 w 352881"/>
                    <a:gd name="connsiteY107" fmla="*/ 45037 h 97682"/>
                    <a:gd name="connsiteX108" fmla="*/ 276777 w 352881"/>
                    <a:gd name="connsiteY108" fmla="*/ 40852 h 97682"/>
                    <a:gd name="connsiteX109" fmla="*/ 265905 w 352881"/>
                    <a:gd name="connsiteY109" fmla="*/ 39095 h 97682"/>
                    <a:gd name="connsiteX110" fmla="*/ 261055 w 352881"/>
                    <a:gd name="connsiteY110" fmla="*/ 38300 h 97682"/>
                    <a:gd name="connsiteX111" fmla="*/ 259089 w 352881"/>
                    <a:gd name="connsiteY111" fmla="*/ 38551 h 97682"/>
                    <a:gd name="connsiteX112" fmla="*/ 257626 w 352881"/>
                    <a:gd name="connsiteY112" fmla="*/ 38802 h 97682"/>
                    <a:gd name="connsiteX113" fmla="*/ 255159 w 352881"/>
                    <a:gd name="connsiteY113" fmla="*/ 39095 h 97682"/>
                    <a:gd name="connsiteX114" fmla="*/ 251855 w 352881"/>
                    <a:gd name="connsiteY114" fmla="*/ 39639 h 97682"/>
                    <a:gd name="connsiteX115" fmla="*/ 236551 w 352881"/>
                    <a:gd name="connsiteY115" fmla="*/ 45288 h 97682"/>
                    <a:gd name="connsiteX116" fmla="*/ 233080 w 352881"/>
                    <a:gd name="connsiteY116" fmla="*/ 47297 h 97682"/>
                    <a:gd name="connsiteX117" fmla="*/ 231575 w 352881"/>
                    <a:gd name="connsiteY117" fmla="*/ 48260 h 97682"/>
                    <a:gd name="connsiteX118" fmla="*/ 231115 w 352881"/>
                    <a:gd name="connsiteY118" fmla="*/ 48260 h 97682"/>
                    <a:gd name="connsiteX119" fmla="*/ 229567 w 352881"/>
                    <a:gd name="connsiteY119" fmla="*/ 47464 h 97682"/>
                    <a:gd name="connsiteX120" fmla="*/ 227769 w 352881"/>
                    <a:gd name="connsiteY120" fmla="*/ 46628 h 97682"/>
                    <a:gd name="connsiteX121" fmla="*/ 210792 w 352881"/>
                    <a:gd name="connsiteY121" fmla="*/ 43280 h 97682"/>
                    <a:gd name="connsiteX122" fmla="*/ 206193 w 352881"/>
                    <a:gd name="connsiteY122" fmla="*/ 43614 h 97682"/>
                    <a:gd name="connsiteX123" fmla="*/ 203809 w 352881"/>
                    <a:gd name="connsiteY123" fmla="*/ 43991 h 97682"/>
                    <a:gd name="connsiteX124" fmla="*/ 202011 w 352881"/>
                    <a:gd name="connsiteY124" fmla="*/ 44326 h 97682"/>
                    <a:gd name="connsiteX125" fmla="*/ 201551 w 352881"/>
                    <a:gd name="connsiteY125" fmla="*/ 44326 h 97682"/>
                    <a:gd name="connsiteX126" fmla="*/ 201551 w 352881"/>
                    <a:gd name="connsiteY126" fmla="*/ 43824 h 97682"/>
                    <a:gd name="connsiteX127" fmla="*/ 201551 w 352881"/>
                    <a:gd name="connsiteY127" fmla="*/ 43824 h 97682"/>
                    <a:gd name="connsiteX128" fmla="*/ 201217 w 352881"/>
                    <a:gd name="connsiteY128" fmla="*/ 42861 h 97682"/>
                    <a:gd name="connsiteX129" fmla="*/ 200547 w 352881"/>
                    <a:gd name="connsiteY129" fmla="*/ 40978 h 97682"/>
                    <a:gd name="connsiteX130" fmla="*/ 199209 w 352881"/>
                    <a:gd name="connsiteY130" fmla="*/ 37630 h 97682"/>
                    <a:gd name="connsiteX131" fmla="*/ 196909 w 352881"/>
                    <a:gd name="connsiteY131" fmla="*/ 32985 h 97682"/>
                    <a:gd name="connsiteX132" fmla="*/ 178260 w 352881"/>
                    <a:gd name="connsiteY132" fmla="*/ 12647 h 97682"/>
                    <a:gd name="connsiteX133" fmla="*/ 166844 w 352881"/>
                    <a:gd name="connsiteY133" fmla="*/ 5867 h 97682"/>
                    <a:gd name="connsiteX134" fmla="*/ 150411 w 352881"/>
                    <a:gd name="connsiteY134" fmla="*/ 887 h 97682"/>
                    <a:gd name="connsiteX135" fmla="*/ 136068 w 352881"/>
                    <a:gd name="connsiteY135" fmla="*/ 176 h 97682"/>
                    <a:gd name="connsiteX136" fmla="*/ 105877 w 352881"/>
                    <a:gd name="connsiteY136" fmla="*/ 10889 h 97682"/>
                    <a:gd name="connsiteX137" fmla="*/ 85178 w 352881"/>
                    <a:gd name="connsiteY137" fmla="*/ 33906 h 97682"/>
                    <a:gd name="connsiteX138" fmla="*/ 82335 w 352881"/>
                    <a:gd name="connsiteY138" fmla="*/ 40057 h 97682"/>
                    <a:gd name="connsiteX139" fmla="*/ 80077 w 352881"/>
                    <a:gd name="connsiteY139" fmla="*/ 46335 h 97682"/>
                    <a:gd name="connsiteX140" fmla="*/ 79324 w 352881"/>
                    <a:gd name="connsiteY140" fmla="*/ 48971 h 97682"/>
                    <a:gd name="connsiteX141" fmla="*/ 78906 w 352881"/>
                    <a:gd name="connsiteY141" fmla="*/ 48762 h 97682"/>
                    <a:gd name="connsiteX142" fmla="*/ 74390 w 352881"/>
                    <a:gd name="connsiteY142" fmla="*/ 46753 h 97682"/>
                    <a:gd name="connsiteX143" fmla="*/ 56158 w 352881"/>
                    <a:gd name="connsiteY143" fmla="*/ 43154 h 97682"/>
                    <a:gd name="connsiteX144" fmla="*/ 20699 w 352881"/>
                    <a:gd name="connsiteY144" fmla="*/ 55458 h 97682"/>
                    <a:gd name="connsiteX145" fmla="*/ 5520 w 352881"/>
                    <a:gd name="connsiteY145" fmla="*/ 75168 h 97682"/>
                    <a:gd name="connsiteX146" fmla="*/ 2885 w 352881"/>
                    <a:gd name="connsiteY146" fmla="*/ 82199 h 97682"/>
                    <a:gd name="connsiteX147" fmla="*/ 2216 w 352881"/>
                    <a:gd name="connsiteY147" fmla="*/ 84793 h 97682"/>
                    <a:gd name="connsiteX148" fmla="*/ 1882 w 352881"/>
                    <a:gd name="connsiteY148" fmla="*/ 86174 h 97682"/>
                    <a:gd name="connsiteX149" fmla="*/ 1547 w 352881"/>
                    <a:gd name="connsiteY149" fmla="*/ 87723 h 97682"/>
                    <a:gd name="connsiteX150" fmla="*/ 544 w 352881"/>
                    <a:gd name="connsiteY150" fmla="*/ 93791 h 97682"/>
                    <a:gd name="connsiteX151" fmla="*/ 0 w 352881"/>
                    <a:gd name="connsiteY151" fmla="*/ 97013 h 97682"/>
                    <a:gd name="connsiteX152" fmla="*/ 3303 w 352881"/>
                    <a:gd name="connsiteY152" fmla="*/ 97222 h 97682"/>
                    <a:gd name="connsiteX153" fmla="*/ 10621 w 352881"/>
                    <a:gd name="connsiteY153" fmla="*/ 97473 h 97682"/>
                    <a:gd name="connsiteX154" fmla="*/ 15012 w 352881"/>
                    <a:gd name="connsiteY154" fmla="*/ 97473 h 97682"/>
                    <a:gd name="connsiteX155" fmla="*/ 31487 w 352881"/>
                    <a:gd name="connsiteY155" fmla="*/ 97013 h 97682"/>
                    <a:gd name="connsiteX156" fmla="*/ 46541 w 352881"/>
                    <a:gd name="connsiteY156" fmla="*/ 97013 h 97682"/>
                    <a:gd name="connsiteX157" fmla="*/ 76648 w 352881"/>
                    <a:gd name="connsiteY157" fmla="*/ 97013 h 97682"/>
                    <a:gd name="connsiteX158" fmla="*/ 105292 w 352881"/>
                    <a:gd name="connsiteY158" fmla="*/ 97473 h 97682"/>
                    <a:gd name="connsiteX159" fmla="*/ 125739 w 352881"/>
                    <a:gd name="connsiteY159" fmla="*/ 97097 h 97682"/>
                    <a:gd name="connsiteX160" fmla="*/ 143971 w 352881"/>
                    <a:gd name="connsiteY160" fmla="*/ 97683 h 97682"/>
                    <a:gd name="connsiteX161" fmla="*/ 209161 w 352881"/>
                    <a:gd name="connsiteY161" fmla="*/ 97013 h 97682"/>
                    <a:gd name="connsiteX162" fmla="*/ 252148 w 352881"/>
                    <a:gd name="connsiteY162" fmla="*/ 97222 h 97682"/>
                    <a:gd name="connsiteX163" fmla="*/ 287273 w 352881"/>
                    <a:gd name="connsiteY163" fmla="*/ 97013 h 97682"/>
                    <a:gd name="connsiteX164" fmla="*/ 321645 w 352881"/>
                    <a:gd name="connsiteY164" fmla="*/ 97013 h 97682"/>
                    <a:gd name="connsiteX165" fmla="*/ 328629 w 352881"/>
                    <a:gd name="connsiteY165" fmla="*/ 97348 h 97682"/>
                    <a:gd name="connsiteX166" fmla="*/ 332559 w 352881"/>
                    <a:gd name="connsiteY166" fmla="*/ 97557 h 97682"/>
                    <a:gd name="connsiteX167" fmla="*/ 334608 w 352881"/>
                    <a:gd name="connsiteY167" fmla="*/ 97557 h 97682"/>
                    <a:gd name="connsiteX168" fmla="*/ 337075 w 352881"/>
                    <a:gd name="connsiteY168" fmla="*/ 97557 h 97682"/>
                    <a:gd name="connsiteX169" fmla="*/ 342595 w 352881"/>
                    <a:gd name="connsiteY169" fmla="*/ 97306 h 97682"/>
                    <a:gd name="connsiteX170" fmla="*/ 345062 w 352881"/>
                    <a:gd name="connsiteY170" fmla="*/ 97306 h 97682"/>
                    <a:gd name="connsiteX171" fmla="*/ 347822 w 352881"/>
                    <a:gd name="connsiteY171" fmla="*/ 97013 h 97682"/>
                    <a:gd name="connsiteX172" fmla="*/ 351460 w 352881"/>
                    <a:gd name="connsiteY172" fmla="*/ 96595 h 97682"/>
                    <a:gd name="connsiteX173" fmla="*/ 352882 w 352881"/>
                    <a:gd name="connsiteY173" fmla="*/ 96302 h 97682"/>
                    <a:gd name="connsiteX174" fmla="*/ 352004 w 352881"/>
                    <a:gd name="connsiteY174" fmla="*/ 94795 h 97682"/>
                    <a:gd name="connsiteX175" fmla="*/ 348658 w 352881"/>
                    <a:gd name="connsiteY175" fmla="*/ 88643 h 97682"/>
                    <a:gd name="connsiteX176" fmla="*/ 346693 w 352881"/>
                    <a:gd name="connsiteY176" fmla="*/ 85463 h 97682"/>
                    <a:gd name="connsiteX177" fmla="*/ 343975 w 352881"/>
                    <a:gd name="connsiteY177" fmla="*/ 81989 h 97682"/>
                    <a:gd name="connsiteX178" fmla="*/ 341801 w 352881"/>
                    <a:gd name="connsiteY178" fmla="*/ 79604 h 97682"/>
                    <a:gd name="connsiteX179" fmla="*/ 339835 w 352881"/>
                    <a:gd name="connsiteY179" fmla="*/ 77679 h 97682"/>
                    <a:gd name="connsiteX180" fmla="*/ 336783 w 352881"/>
                    <a:gd name="connsiteY180" fmla="*/ 75085 h 97682"/>
                    <a:gd name="connsiteX181" fmla="*/ 329088 w 352881"/>
                    <a:gd name="connsiteY181" fmla="*/ 71360 h 97682"/>
                    <a:gd name="connsiteX182" fmla="*/ 319136 w 352881"/>
                    <a:gd name="connsiteY182" fmla="*/ 68096 h 97682"/>
                    <a:gd name="connsiteX183" fmla="*/ 314328 w 352881"/>
                    <a:gd name="connsiteY183" fmla="*/ 69602 h 97682"/>
                    <a:gd name="connsiteX184" fmla="*/ 312948 w 352881"/>
                    <a:gd name="connsiteY184" fmla="*/ 71904 h 97682"/>
                    <a:gd name="connsiteX185" fmla="*/ 313240 w 352881"/>
                    <a:gd name="connsiteY185" fmla="*/ 73243 h 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52881" h="97682">
                      <a:moveTo>
                        <a:pt x="313240" y="73243"/>
                      </a:moveTo>
                      <a:cubicBezTo>
                        <a:pt x="313767" y="74574"/>
                        <a:pt x="314829" y="75620"/>
                        <a:pt x="316168" y="76131"/>
                      </a:cubicBezTo>
                      <a:cubicBezTo>
                        <a:pt x="317577" y="76348"/>
                        <a:pt x="318973" y="76641"/>
                        <a:pt x="320349" y="77010"/>
                      </a:cubicBezTo>
                      <a:cubicBezTo>
                        <a:pt x="321261" y="77177"/>
                        <a:pt x="322185" y="77286"/>
                        <a:pt x="323109" y="77344"/>
                      </a:cubicBezTo>
                      <a:cubicBezTo>
                        <a:pt x="323924" y="77399"/>
                        <a:pt x="324719" y="77612"/>
                        <a:pt x="325451" y="77972"/>
                      </a:cubicBezTo>
                      <a:cubicBezTo>
                        <a:pt x="326718" y="78504"/>
                        <a:pt x="327893" y="79236"/>
                        <a:pt x="328921" y="80148"/>
                      </a:cubicBezTo>
                      <a:cubicBezTo>
                        <a:pt x="329256" y="80148"/>
                        <a:pt x="329507" y="80609"/>
                        <a:pt x="331472" y="81948"/>
                      </a:cubicBezTo>
                      <a:cubicBezTo>
                        <a:pt x="332718" y="82743"/>
                        <a:pt x="333906" y="83622"/>
                        <a:pt x="335026" y="84584"/>
                      </a:cubicBezTo>
                      <a:cubicBezTo>
                        <a:pt x="335629" y="85103"/>
                        <a:pt x="336285" y="85555"/>
                        <a:pt x="336992" y="85923"/>
                      </a:cubicBezTo>
                      <a:cubicBezTo>
                        <a:pt x="336992" y="85923"/>
                        <a:pt x="336992" y="86342"/>
                        <a:pt x="336783" y="86342"/>
                      </a:cubicBezTo>
                      <a:lnTo>
                        <a:pt x="336448" y="86342"/>
                      </a:lnTo>
                      <a:cubicBezTo>
                        <a:pt x="336448" y="86342"/>
                        <a:pt x="336741" y="86342"/>
                        <a:pt x="336448" y="86342"/>
                      </a:cubicBezTo>
                      <a:lnTo>
                        <a:pt x="317422" y="86342"/>
                      </a:lnTo>
                      <a:cubicBezTo>
                        <a:pt x="312149" y="86149"/>
                        <a:pt x="306872" y="86568"/>
                        <a:pt x="301699" y="87597"/>
                      </a:cubicBezTo>
                      <a:cubicBezTo>
                        <a:pt x="300947" y="87597"/>
                        <a:pt x="300236" y="87806"/>
                        <a:pt x="299525" y="87806"/>
                      </a:cubicBezTo>
                      <a:cubicBezTo>
                        <a:pt x="293796" y="87806"/>
                        <a:pt x="281628" y="86342"/>
                        <a:pt x="265153" y="86342"/>
                      </a:cubicBezTo>
                      <a:cubicBezTo>
                        <a:pt x="260971" y="86342"/>
                        <a:pt x="252231" y="86969"/>
                        <a:pt x="247925" y="86969"/>
                      </a:cubicBezTo>
                      <a:cubicBezTo>
                        <a:pt x="223588" y="86969"/>
                        <a:pt x="217148" y="86342"/>
                        <a:pt x="196366" y="86342"/>
                      </a:cubicBezTo>
                      <a:cubicBezTo>
                        <a:pt x="189048" y="86342"/>
                        <a:pt x="180894" y="86593"/>
                        <a:pt x="172824" y="86677"/>
                      </a:cubicBezTo>
                      <a:cubicBezTo>
                        <a:pt x="171607" y="86476"/>
                        <a:pt x="170378" y="86363"/>
                        <a:pt x="169144" y="86342"/>
                      </a:cubicBezTo>
                      <a:lnTo>
                        <a:pt x="152669" y="86342"/>
                      </a:lnTo>
                      <a:cubicBezTo>
                        <a:pt x="149616" y="86342"/>
                        <a:pt x="147065" y="86342"/>
                        <a:pt x="143720" y="86677"/>
                      </a:cubicBezTo>
                      <a:lnTo>
                        <a:pt x="135357" y="86677"/>
                      </a:lnTo>
                      <a:cubicBezTo>
                        <a:pt x="133802" y="86677"/>
                        <a:pt x="132250" y="86806"/>
                        <a:pt x="130716" y="87053"/>
                      </a:cubicBezTo>
                      <a:cubicBezTo>
                        <a:pt x="125739" y="87053"/>
                        <a:pt x="121223" y="87053"/>
                        <a:pt x="116749" y="86677"/>
                      </a:cubicBezTo>
                      <a:cubicBezTo>
                        <a:pt x="115327" y="86677"/>
                        <a:pt x="113906" y="86677"/>
                        <a:pt x="104581" y="86677"/>
                      </a:cubicBezTo>
                      <a:lnTo>
                        <a:pt x="87395" y="86677"/>
                      </a:lnTo>
                      <a:cubicBezTo>
                        <a:pt x="83798" y="86677"/>
                        <a:pt x="78781" y="87095"/>
                        <a:pt x="75937" y="87095"/>
                      </a:cubicBezTo>
                      <a:cubicBezTo>
                        <a:pt x="69456" y="87095"/>
                        <a:pt x="64438" y="86886"/>
                        <a:pt x="57998" y="86677"/>
                      </a:cubicBezTo>
                      <a:cubicBezTo>
                        <a:pt x="52980" y="86677"/>
                        <a:pt x="48673" y="86677"/>
                        <a:pt x="44408" y="86677"/>
                      </a:cubicBezTo>
                      <a:lnTo>
                        <a:pt x="22204" y="86677"/>
                      </a:lnTo>
                      <a:lnTo>
                        <a:pt x="10914" y="86677"/>
                      </a:lnTo>
                      <a:cubicBezTo>
                        <a:pt x="10914" y="86677"/>
                        <a:pt x="10914" y="86677"/>
                        <a:pt x="10914" y="86425"/>
                      </a:cubicBezTo>
                      <a:lnTo>
                        <a:pt x="11583" y="83747"/>
                      </a:lnTo>
                      <a:cubicBezTo>
                        <a:pt x="13005" y="79102"/>
                        <a:pt x="14008" y="77219"/>
                        <a:pt x="14552" y="75670"/>
                      </a:cubicBezTo>
                      <a:cubicBezTo>
                        <a:pt x="15095" y="74122"/>
                        <a:pt x="15388" y="72950"/>
                        <a:pt x="16768" y="70272"/>
                      </a:cubicBezTo>
                      <a:cubicBezTo>
                        <a:pt x="17144" y="69728"/>
                        <a:pt x="17353" y="69058"/>
                        <a:pt x="17730" y="68472"/>
                      </a:cubicBezTo>
                      <a:cubicBezTo>
                        <a:pt x="24680" y="60488"/>
                        <a:pt x="34021" y="54968"/>
                        <a:pt x="44366" y="52737"/>
                      </a:cubicBezTo>
                      <a:cubicBezTo>
                        <a:pt x="49414" y="51356"/>
                        <a:pt x="54653" y="50804"/>
                        <a:pt x="59880" y="51105"/>
                      </a:cubicBezTo>
                      <a:cubicBezTo>
                        <a:pt x="64559" y="51608"/>
                        <a:pt x="69121" y="52880"/>
                        <a:pt x="73386" y="54872"/>
                      </a:cubicBezTo>
                      <a:lnTo>
                        <a:pt x="74724" y="55499"/>
                      </a:lnTo>
                      <a:lnTo>
                        <a:pt x="77192" y="56797"/>
                      </a:lnTo>
                      <a:cubicBezTo>
                        <a:pt x="78864" y="57843"/>
                        <a:pt x="80537" y="58847"/>
                        <a:pt x="82168" y="59935"/>
                      </a:cubicBezTo>
                      <a:lnTo>
                        <a:pt x="84551" y="61484"/>
                      </a:lnTo>
                      <a:cubicBezTo>
                        <a:pt x="84915" y="61743"/>
                        <a:pt x="85291" y="61978"/>
                        <a:pt x="85680" y="62195"/>
                      </a:cubicBezTo>
                      <a:lnTo>
                        <a:pt x="85931" y="60940"/>
                      </a:lnTo>
                      <a:lnTo>
                        <a:pt x="86976" y="55834"/>
                      </a:lnTo>
                      <a:lnTo>
                        <a:pt x="87980" y="50729"/>
                      </a:lnTo>
                      <a:lnTo>
                        <a:pt x="88900" y="47674"/>
                      </a:lnTo>
                      <a:cubicBezTo>
                        <a:pt x="89381" y="46021"/>
                        <a:pt x="89966" y="44397"/>
                        <a:pt x="90656" y="42819"/>
                      </a:cubicBezTo>
                      <a:cubicBezTo>
                        <a:pt x="92249" y="39032"/>
                        <a:pt x="94240" y="35429"/>
                        <a:pt x="96594" y="32064"/>
                      </a:cubicBezTo>
                      <a:cubicBezTo>
                        <a:pt x="99174" y="28327"/>
                        <a:pt x="102160" y="24887"/>
                        <a:pt x="105501" y="21811"/>
                      </a:cubicBezTo>
                      <a:cubicBezTo>
                        <a:pt x="114562" y="13504"/>
                        <a:pt x="126375" y="8855"/>
                        <a:pt x="138660" y="8755"/>
                      </a:cubicBezTo>
                      <a:lnTo>
                        <a:pt x="140124" y="8755"/>
                      </a:lnTo>
                      <a:cubicBezTo>
                        <a:pt x="145167" y="8746"/>
                        <a:pt x="150185" y="9408"/>
                        <a:pt x="155052" y="10722"/>
                      </a:cubicBezTo>
                      <a:cubicBezTo>
                        <a:pt x="158230" y="11554"/>
                        <a:pt x="161358" y="12575"/>
                        <a:pt x="164419" y="13777"/>
                      </a:cubicBezTo>
                      <a:cubicBezTo>
                        <a:pt x="167095" y="14844"/>
                        <a:pt x="169625" y="16250"/>
                        <a:pt x="171946" y="17961"/>
                      </a:cubicBezTo>
                      <a:cubicBezTo>
                        <a:pt x="175956" y="20698"/>
                        <a:pt x="179485" y="24080"/>
                        <a:pt x="182400" y="27963"/>
                      </a:cubicBezTo>
                      <a:cubicBezTo>
                        <a:pt x="184733" y="30884"/>
                        <a:pt x="186803" y="34006"/>
                        <a:pt x="188588" y="37295"/>
                      </a:cubicBezTo>
                      <a:cubicBezTo>
                        <a:pt x="189709" y="39375"/>
                        <a:pt x="190712" y="41509"/>
                        <a:pt x="191599" y="43698"/>
                      </a:cubicBezTo>
                      <a:lnTo>
                        <a:pt x="192352" y="45539"/>
                      </a:lnTo>
                      <a:cubicBezTo>
                        <a:pt x="192569" y="46100"/>
                        <a:pt x="192749" y="46674"/>
                        <a:pt x="192895" y="47255"/>
                      </a:cubicBezTo>
                      <a:lnTo>
                        <a:pt x="193564" y="49431"/>
                      </a:lnTo>
                      <a:lnTo>
                        <a:pt x="194902" y="53909"/>
                      </a:lnTo>
                      <a:lnTo>
                        <a:pt x="195237" y="55081"/>
                      </a:lnTo>
                      <a:cubicBezTo>
                        <a:pt x="195237" y="55374"/>
                        <a:pt x="195237" y="55332"/>
                        <a:pt x="195655" y="55081"/>
                      </a:cubicBezTo>
                      <a:lnTo>
                        <a:pt x="196282" y="55081"/>
                      </a:lnTo>
                      <a:lnTo>
                        <a:pt x="198791" y="54160"/>
                      </a:lnTo>
                      <a:cubicBezTo>
                        <a:pt x="200506" y="53574"/>
                        <a:pt x="202555" y="52779"/>
                        <a:pt x="204227" y="52403"/>
                      </a:cubicBezTo>
                      <a:cubicBezTo>
                        <a:pt x="205189" y="52110"/>
                        <a:pt x="205983" y="51942"/>
                        <a:pt x="206903" y="51733"/>
                      </a:cubicBezTo>
                      <a:cubicBezTo>
                        <a:pt x="208472" y="51394"/>
                        <a:pt x="210069" y="51214"/>
                        <a:pt x="211671" y="51189"/>
                      </a:cubicBezTo>
                      <a:cubicBezTo>
                        <a:pt x="216952" y="51252"/>
                        <a:pt x="222128" y="52696"/>
                        <a:pt x="226682" y="55374"/>
                      </a:cubicBezTo>
                      <a:lnTo>
                        <a:pt x="228020" y="56169"/>
                      </a:lnTo>
                      <a:lnTo>
                        <a:pt x="229609" y="57132"/>
                      </a:lnTo>
                      <a:lnTo>
                        <a:pt x="231115" y="58094"/>
                      </a:lnTo>
                      <a:cubicBezTo>
                        <a:pt x="231616" y="58387"/>
                        <a:pt x="232160" y="58931"/>
                        <a:pt x="232620" y="58345"/>
                      </a:cubicBezTo>
                      <a:lnTo>
                        <a:pt x="235422" y="56295"/>
                      </a:lnTo>
                      <a:cubicBezTo>
                        <a:pt x="236300" y="55625"/>
                        <a:pt x="237429" y="54914"/>
                        <a:pt x="237638" y="54746"/>
                      </a:cubicBezTo>
                      <a:cubicBezTo>
                        <a:pt x="239302" y="53708"/>
                        <a:pt x="241021" y="52758"/>
                        <a:pt x="242781" y="51900"/>
                      </a:cubicBezTo>
                      <a:cubicBezTo>
                        <a:pt x="245754" y="50427"/>
                        <a:pt x="248882" y="49293"/>
                        <a:pt x="252106" y="48511"/>
                      </a:cubicBezTo>
                      <a:cubicBezTo>
                        <a:pt x="253691" y="48130"/>
                        <a:pt x="255297" y="47837"/>
                        <a:pt x="256915" y="47632"/>
                      </a:cubicBezTo>
                      <a:lnTo>
                        <a:pt x="258587" y="47632"/>
                      </a:lnTo>
                      <a:lnTo>
                        <a:pt x="259382" y="47632"/>
                      </a:lnTo>
                      <a:cubicBezTo>
                        <a:pt x="261724" y="47393"/>
                        <a:pt x="264086" y="47464"/>
                        <a:pt x="266407" y="47841"/>
                      </a:cubicBezTo>
                      <a:cubicBezTo>
                        <a:pt x="267833" y="48059"/>
                        <a:pt x="269288" y="47841"/>
                        <a:pt x="270589" y="47213"/>
                      </a:cubicBezTo>
                      <a:cubicBezTo>
                        <a:pt x="270798" y="47213"/>
                        <a:pt x="271048" y="47213"/>
                        <a:pt x="271216" y="47213"/>
                      </a:cubicBezTo>
                      <a:cubicBezTo>
                        <a:pt x="272805" y="47548"/>
                        <a:pt x="275648" y="49683"/>
                        <a:pt x="279579" y="51398"/>
                      </a:cubicBezTo>
                      <a:cubicBezTo>
                        <a:pt x="281068" y="51813"/>
                        <a:pt x="282531" y="52298"/>
                        <a:pt x="283970" y="52863"/>
                      </a:cubicBezTo>
                      <a:cubicBezTo>
                        <a:pt x="287883" y="55340"/>
                        <a:pt x="291383" y="58420"/>
                        <a:pt x="294340" y="61986"/>
                      </a:cubicBezTo>
                      <a:cubicBezTo>
                        <a:pt x="296242" y="63878"/>
                        <a:pt x="297990" y="65924"/>
                        <a:pt x="299567" y="68096"/>
                      </a:cubicBezTo>
                      <a:cubicBezTo>
                        <a:pt x="299943" y="68724"/>
                        <a:pt x="300278" y="69435"/>
                        <a:pt x="300654" y="70146"/>
                      </a:cubicBezTo>
                      <a:lnTo>
                        <a:pt x="301239" y="71234"/>
                      </a:lnTo>
                      <a:lnTo>
                        <a:pt x="302201" y="73452"/>
                      </a:lnTo>
                      <a:cubicBezTo>
                        <a:pt x="302703" y="74796"/>
                        <a:pt x="303330" y="76085"/>
                        <a:pt x="304083" y="77302"/>
                      </a:cubicBezTo>
                      <a:lnTo>
                        <a:pt x="307177" y="77302"/>
                      </a:lnTo>
                      <a:cubicBezTo>
                        <a:pt x="308122" y="77202"/>
                        <a:pt x="309050" y="76980"/>
                        <a:pt x="309937" y="76633"/>
                      </a:cubicBezTo>
                      <a:lnTo>
                        <a:pt x="310564" y="76340"/>
                      </a:lnTo>
                      <a:lnTo>
                        <a:pt x="310857" y="76047"/>
                      </a:lnTo>
                      <a:lnTo>
                        <a:pt x="311442" y="75377"/>
                      </a:lnTo>
                      <a:cubicBezTo>
                        <a:pt x="312174" y="74373"/>
                        <a:pt x="312609" y="73185"/>
                        <a:pt x="312697" y="71946"/>
                      </a:cubicBezTo>
                      <a:cubicBezTo>
                        <a:pt x="312755" y="70423"/>
                        <a:pt x="312249" y="68933"/>
                        <a:pt x="311275" y="67761"/>
                      </a:cubicBezTo>
                      <a:cubicBezTo>
                        <a:pt x="311024" y="67761"/>
                        <a:pt x="309603" y="67761"/>
                        <a:pt x="309895" y="67426"/>
                      </a:cubicBezTo>
                      <a:cubicBezTo>
                        <a:pt x="310188" y="67091"/>
                        <a:pt x="309895" y="67426"/>
                        <a:pt x="309895" y="67217"/>
                      </a:cubicBezTo>
                      <a:lnTo>
                        <a:pt x="309895" y="67217"/>
                      </a:lnTo>
                      <a:lnTo>
                        <a:pt x="308599" y="65125"/>
                      </a:lnTo>
                      <a:cubicBezTo>
                        <a:pt x="307721" y="63576"/>
                        <a:pt x="306550" y="62195"/>
                        <a:pt x="305546" y="60940"/>
                      </a:cubicBezTo>
                      <a:cubicBezTo>
                        <a:pt x="303339" y="58282"/>
                        <a:pt x="300964" y="55763"/>
                        <a:pt x="298438" y="53407"/>
                      </a:cubicBezTo>
                      <a:cubicBezTo>
                        <a:pt x="295168" y="50076"/>
                        <a:pt x="291417" y="47255"/>
                        <a:pt x="287315" y="45037"/>
                      </a:cubicBezTo>
                      <a:cubicBezTo>
                        <a:pt x="283957" y="43280"/>
                        <a:pt x="280423" y="41878"/>
                        <a:pt x="276777" y="40852"/>
                      </a:cubicBezTo>
                      <a:cubicBezTo>
                        <a:pt x="273231" y="39848"/>
                        <a:pt x="269585" y="39258"/>
                        <a:pt x="265905" y="39095"/>
                      </a:cubicBezTo>
                      <a:cubicBezTo>
                        <a:pt x="264525" y="39095"/>
                        <a:pt x="262936" y="38300"/>
                        <a:pt x="261055" y="38300"/>
                      </a:cubicBezTo>
                      <a:cubicBezTo>
                        <a:pt x="260394" y="38346"/>
                        <a:pt x="259737" y="38429"/>
                        <a:pt x="259089" y="38551"/>
                      </a:cubicBezTo>
                      <a:lnTo>
                        <a:pt x="257626" y="38802"/>
                      </a:lnTo>
                      <a:lnTo>
                        <a:pt x="255159" y="39095"/>
                      </a:lnTo>
                      <a:cubicBezTo>
                        <a:pt x="254113" y="39095"/>
                        <a:pt x="253026" y="39388"/>
                        <a:pt x="251855" y="39639"/>
                      </a:cubicBezTo>
                      <a:cubicBezTo>
                        <a:pt x="246490" y="40714"/>
                        <a:pt x="241326" y="42618"/>
                        <a:pt x="236551" y="45288"/>
                      </a:cubicBezTo>
                      <a:cubicBezTo>
                        <a:pt x="235338" y="45916"/>
                        <a:pt x="234209" y="46586"/>
                        <a:pt x="233080" y="47297"/>
                      </a:cubicBezTo>
                      <a:lnTo>
                        <a:pt x="231575" y="48260"/>
                      </a:lnTo>
                      <a:cubicBezTo>
                        <a:pt x="231575" y="48469"/>
                        <a:pt x="231282" y="48260"/>
                        <a:pt x="231115" y="48260"/>
                      </a:cubicBezTo>
                      <a:lnTo>
                        <a:pt x="229567" y="47464"/>
                      </a:lnTo>
                      <a:lnTo>
                        <a:pt x="227769" y="46628"/>
                      </a:lnTo>
                      <a:cubicBezTo>
                        <a:pt x="222404" y="44338"/>
                        <a:pt x="216621" y="43200"/>
                        <a:pt x="210792" y="43280"/>
                      </a:cubicBezTo>
                      <a:cubicBezTo>
                        <a:pt x="209287" y="43280"/>
                        <a:pt x="207740" y="43280"/>
                        <a:pt x="206193" y="43614"/>
                      </a:cubicBezTo>
                      <a:lnTo>
                        <a:pt x="203809" y="43991"/>
                      </a:lnTo>
                      <a:lnTo>
                        <a:pt x="202011" y="44326"/>
                      </a:lnTo>
                      <a:lnTo>
                        <a:pt x="201551" y="44326"/>
                      </a:lnTo>
                      <a:lnTo>
                        <a:pt x="201551" y="43824"/>
                      </a:lnTo>
                      <a:cubicBezTo>
                        <a:pt x="201551" y="43824"/>
                        <a:pt x="201551" y="43824"/>
                        <a:pt x="201551" y="43824"/>
                      </a:cubicBezTo>
                      <a:lnTo>
                        <a:pt x="201217" y="42861"/>
                      </a:lnTo>
                      <a:lnTo>
                        <a:pt x="200547" y="40978"/>
                      </a:lnTo>
                      <a:cubicBezTo>
                        <a:pt x="200088" y="39764"/>
                        <a:pt x="199669" y="38593"/>
                        <a:pt x="199209" y="37630"/>
                      </a:cubicBezTo>
                      <a:cubicBezTo>
                        <a:pt x="198248" y="35621"/>
                        <a:pt x="197537" y="33947"/>
                        <a:pt x="196909" y="32985"/>
                      </a:cubicBezTo>
                      <a:cubicBezTo>
                        <a:pt x="192247" y="24925"/>
                        <a:pt x="185883" y="17986"/>
                        <a:pt x="178260" y="12647"/>
                      </a:cubicBezTo>
                      <a:cubicBezTo>
                        <a:pt x="174676" y="10031"/>
                        <a:pt x="170854" y="7763"/>
                        <a:pt x="166844" y="5867"/>
                      </a:cubicBezTo>
                      <a:cubicBezTo>
                        <a:pt x="161626" y="3452"/>
                        <a:pt x="156093" y="1774"/>
                        <a:pt x="150411" y="887"/>
                      </a:cubicBezTo>
                      <a:cubicBezTo>
                        <a:pt x="145681" y="33"/>
                        <a:pt x="140860" y="-205"/>
                        <a:pt x="136068" y="176"/>
                      </a:cubicBezTo>
                      <a:cubicBezTo>
                        <a:pt x="125238" y="1021"/>
                        <a:pt x="114821" y="4716"/>
                        <a:pt x="105877" y="10889"/>
                      </a:cubicBezTo>
                      <a:cubicBezTo>
                        <a:pt x="97230" y="16785"/>
                        <a:pt x="90129" y="24682"/>
                        <a:pt x="85178" y="33906"/>
                      </a:cubicBezTo>
                      <a:cubicBezTo>
                        <a:pt x="84175" y="36082"/>
                        <a:pt x="83088" y="38090"/>
                        <a:pt x="82335" y="40057"/>
                      </a:cubicBezTo>
                      <a:cubicBezTo>
                        <a:pt x="81465" y="42108"/>
                        <a:pt x="80712" y="44200"/>
                        <a:pt x="80077" y="46335"/>
                      </a:cubicBezTo>
                      <a:lnTo>
                        <a:pt x="79324" y="48971"/>
                      </a:lnTo>
                      <a:cubicBezTo>
                        <a:pt x="79324" y="48971"/>
                        <a:pt x="79031" y="48971"/>
                        <a:pt x="78906" y="48762"/>
                      </a:cubicBezTo>
                      <a:cubicBezTo>
                        <a:pt x="77442" y="48000"/>
                        <a:pt x="75937" y="47331"/>
                        <a:pt x="74390" y="46753"/>
                      </a:cubicBezTo>
                      <a:cubicBezTo>
                        <a:pt x="68569" y="44493"/>
                        <a:pt x="62401" y="43275"/>
                        <a:pt x="56158" y="43154"/>
                      </a:cubicBezTo>
                      <a:cubicBezTo>
                        <a:pt x="43262" y="42957"/>
                        <a:pt x="30705" y="47314"/>
                        <a:pt x="20699" y="55458"/>
                      </a:cubicBezTo>
                      <a:cubicBezTo>
                        <a:pt x="14150" y="60735"/>
                        <a:pt x="8949" y="67489"/>
                        <a:pt x="5520" y="75168"/>
                      </a:cubicBezTo>
                      <a:cubicBezTo>
                        <a:pt x="4487" y="77449"/>
                        <a:pt x="3604" y="79801"/>
                        <a:pt x="2885" y="82199"/>
                      </a:cubicBezTo>
                      <a:lnTo>
                        <a:pt x="2216" y="84793"/>
                      </a:lnTo>
                      <a:lnTo>
                        <a:pt x="1882" y="86174"/>
                      </a:lnTo>
                      <a:cubicBezTo>
                        <a:pt x="1882" y="86718"/>
                        <a:pt x="1631" y="87221"/>
                        <a:pt x="1547" y="87723"/>
                      </a:cubicBezTo>
                      <a:lnTo>
                        <a:pt x="544" y="93791"/>
                      </a:lnTo>
                      <a:cubicBezTo>
                        <a:pt x="309" y="94854"/>
                        <a:pt x="125" y="95929"/>
                        <a:pt x="0" y="97013"/>
                      </a:cubicBezTo>
                      <a:lnTo>
                        <a:pt x="3303" y="97222"/>
                      </a:lnTo>
                      <a:cubicBezTo>
                        <a:pt x="5520" y="97222"/>
                        <a:pt x="8029" y="97222"/>
                        <a:pt x="10621" y="97473"/>
                      </a:cubicBezTo>
                      <a:lnTo>
                        <a:pt x="15012" y="97473"/>
                      </a:lnTo>
                      <a:cubicBezTo>
                        <a:pt x="17897" y="97473"/>
                        <a:pt x="22915" y="97013"/>
                        <a:pt x="31487" y="97013"/>
                      </a:cubicBezTo>
                      <a:lnTo>
                        <a:pt x="46541" y="97013"/>
                      </a:lnTo>
                      <a:lnTo>
                        <a:pt x="76648" y="97013"/>
                      </a:lnTo>
                      <a:cubicBezTo>
                        <a:pt x="87395" y="97013"/>
                        <a:pt x="100985" y="97473"/>
                        <a:pt x="105292" y="97473"/>
                      </a:cubicBezTo>
                      <a:cubicBezTo>
                        <a:pt x="112108" y="97473"/>
                        <a:pt x="118923" y="97181"/>
                        <a:pt x="125739" y="97097"/>
                      </a:cubicBezTo>
                      <a:cubicBezTo>
                        <a:pt x="128332" y="97473"/>
                        <a:pt x="136444" y="97683"/>
                        <a:pt x="143971" y="97683"/>
                      </a:cubicBezTo>
                      <a:lnTo>
                        <a:pt x="209161" y="97013"/>
                      </a:lnTo>
                      <a:lnTo>
                        <a:pt x="252148" y="97222"/>
                      </a:lnTo>
                      <a:lnTo>
                        <a:pt x="287273" y="97013"/>
                      </a:lnTo>
                      <a:lnTo>
                        <a:pt x="321645" y="97013"/>
                      </a:lnTo>
                      <a:cubicBezTo>
                        <a:pt x="323820" y="97013"/>
                        <a:pt x="326120" y="97013"/>
                        <a:pt x="328629" y="97348"/>
                      </a:cubicBezTo>
                      <a:lnTo>
                        <a:pt x="332559" y="97557"/>
                      </a:lnTo>
                      <a:lnTo>
                        <a:pt x="334608" y="97557"/>
                      </a:lnTo>
                      <a:lnTo>
                        <a:pt x="337075" y="97557"/>
                      </a:lnTo>
                      <a:cubicBezTo>
                        <a:pt x="338919" y="97599"/>
                        <a:pt x="340763" y="97515"/>
                        <a:pt x="342595" y="97306"/>
                      </a:cubicBezTo>
                      <a:lnTo>
                        <a:pt x="345062" y="97306"/>
                      </a:lnTo>
                      <a:cubicBezTo>
                        <a:pt x="345982" y="97306"/>
                        <a:pt x="346777" y="97097"/>
                        <a:pt x="347822" y="97013"/>
                      </a:cubicBezTo>
                      <a:lnTo>
                        <a:pt x="351460" y="96595"/>
                      </a:lnTo>
                      <a:cubicBezTo>
                        <a:pt x="351920" y="96595"/>
                        <a:pt x="352631" y="96595"/>
                        <a:pt x="352882" y="96302"/>
                      </a:cubicBezTo>
                      <a:lnTo>
                        <a:pt x="352004" y="94795"/>
                      </a:lnTo>
                      <a:lnTo>
                        <a:pt x="348658" y="88643"/>
                      </a:lnTo>
                      <a:lnTo>
                        <a:pt x="346693" y="85463"/>
                      </a:lnTo>
                      <a:lnTo>
                        <a:pt x="343975" y="81989"/>
                      </a:lnTo>
                      <a:lnTo>
                        <a:pt x="341801" y="79604"/>
                      </a:lnTo>
                      <a:lnTo>
                        <a:pt x="339835" y="77679"/>
                      </a:lnTo>
                      <a:cubicBezTo>
                        <a:pt x="338890" y="76733"/>
                        <a:pt x="337866" y="75867"/>
                        <a:pt x="336783" y="75085"/>
                      </a:cubicBezTo>
                      <a:cubicBezTo>
                        <a:pt x="334366" y="73561"/>
                        <a:pt x="331786" y="72310"/>
                        <a:pt x="329088" y="71360"/>
                      </a:cubicBezTo>
                      <a:cubicBezTo>
                        <a:pt x="325931" y="69828"/>
                        <a:pt x="322586" y="68732"/>
                        <a:pt x="319136" y="68096"/>
                      </a:cubicBezTo>
                      <a:cubicBezTo>
                        <a:pt x="317376" y="67585"/>
                        <a:pt x="315482" y="68180"/>
                        <a:pt x="314328" y="69602"/>
                      </a:cubicBezTo>
                      <a:cubicBezTo>
                        <a:pt x="313429" y="70004"/>
                        <a:pt x="312881" y="70925"/>
                        <a:pt x="312948" y="71904"/>
                      </a:cubicBezTo>
                      <a:cubicBezTo>
                        <a:pt x="313023" y="72356"/>
                        <a:pt x="313123" y="72800"/>
                        <a:pt x="313240" y="73243"/>
                      </a:cubicBezTo>
                      <a:close/>
                    </a:path>
                  </a:pathLst>
                </a:custGeom>
                <a:solidFill>
                  <a:schemeClr val="bg1"/>
                </a:solidFill>
                <a:ln w="3805" cap="flat">
                  <a:noFill/>
                  <a:prstDash val="solid"/>
                  <a:miter/>
                </a:ln>
              </p:spPr>
              <p:txBody>
                <a:bodyPr wrap="none" rtlCol="0" anchor="ctr"/>
                <a:lstStyle/>
                <a:p>
                  <a:endParaRPr lang="en-CA"/>
                </a:p>
              </p:txBody>
            </p:sp>
          </p:grpSp>
          <p:grpSp>
            <p:nvGrpSpPr>
              <p:cNvPr id="407" name="Graphic 207">
                <a:extLst>
                  <a:ext uri="{FF2B5EF4-FFF2-40B4-BE49-F238E27FC236}">
                    <a16:creationId xmlns:a16="http://schemas.microsoft.com/office/drawing/2014/main" id="{94502E70-333D-FA45-888E-44FF02C143A5}"/>
                  </a:ext>
                </a:extLst>
              </p:cNvPr>
              <p:cNvGrpSpPr/>
              <p:nvPr/>
            </p:nvGrpSpPr>
            <p:grpSpPr>
              <a:xfrm>
                <a:off x="6015106" y="3300012"/>
                <a:ext cx="514588" cy="148158"/>
                <a:chOff x="6015106" y="3300012"/>
                <a:chExt cx="514588" cy="148158"/>
              </a:xfrm>
              <a:solidFill>
                <a:srgbClr val="FFFFFF"/>
              </a:solidFill>
            </p:grpSpPr>
            <p:sp>
              <p:nvSpPr>
                <p:cNvPr id="408" name="Freeform 407">
                  <a:extLst>
                    <a:ext uri="{FF2B5EF4-FFF2-40B4-BE49-F238E27FC236}">
                      <a16:creationId xmlns:a16="http://schemas.microsoft.com/office/drawing/2014/main" id="{CEF1BF16-128F-AB43-8C14-EE552A3686D3}"/>
                    </a:ext>
                  </a:extLst>
                </p:cNvPr>
                <p:cNvSpPr/>
                <p:nvPr/>
              </p:nvSpPr>
              <p:spPr>
                <a:xfrm>
                  <a:off x="6020041" y="3304031"/>
                  <a:ext cx="458549" cy="139369"/>
                </a:xfrm>
                <a:custGeom>
                  <a:avLst/>
                  <a:gdLst>
                    <a:gd name="connsiteX0" fmla="*/ 419828 w 458549"/>
                    <a:gd name="connsiteY0" fmla="*/ 104217 h 139369"/>
                    <a:gd name="connsiteX1" fmla="*/ 394446 w 458549"/>
                    <a:gd name="connsiteY1" fmla="*/ 113716 h 139369"/>
                    <a:gd name="connsiteX2" fmla="*/ 395575 w 458549"/>
                    <a:gd name="connsiteY2" fmla="*/ 104635 h 139369"/>
                    <a:gd name="connsiteX3" fmla="*/ 358401 w 458549"/>
                    <a:gd name="connsiteY3" fmla="*/ 67348 h 139369"/>
                    <a:gd name="connsiteX4" fmla="*/ 358359 w 458549"/>
                    <a:gd name="connsiteY4" fmla="*/ 67348 h 139369"/>
                    <a:gd name="connsiteX5" fmla="*/ 352464 w 458549"/>
                    <a:gd name="connsiteY5" fmla="*/ 67850 h 139369"/>
                    <a:gd name="connsiteX6" fmla="*/ 287532 w 458549"/>
                    <a:gd name="connsiteY6" fmla="*/ 42431 h 139369"/>
                    <a:gd name="connsiteX7" fmla="*/ 277196 w 458549"/>
                    <a:gd name="connsiteY7" fmla="*/ 48558 h 139369"/>
                    <a:gd name="connsiteX8" fmla="*/ 256999 w 458549"/>
                    <a:gd name="connsiteY8" fmla="*/ 42699 h 139369"/>
                    <a:gd name="connsiteX9" fmla="*/ 243910 w 458549"/>
                    <a:gd name="connsiteY9" fmla="*/ 45043 h 139369"/>
                    <a:gd name="connsiteX10" fmla="*/ 172289 w 458549"/>
                    <a:gd name="connsiteY10" fmla="*/ 1738 h 139369"/>
                    <a:gd name="connsiteX11" fmla="*/ 127872 w 458549"/>
                    <a:gd name="connsiteY11" fmla="*/ 50985 h 139369"/>
                    <a:gd name="connsiteX12" fmla="*/ 58366 w 458549"/>
                    <a:gd name="connsiteY12" fmla="*/ 65314 h 139369"/>
                    <a:gd name="connsiteX13" fmla="*/ 50179 w 458549"/>
                    <a:gd name="connsiteY13" fmla="*/ 90114 h 139369"/>
                    <a:gd name="connsiteX14" fmla="*/ 0 w 458549"/>
                    <a:gd name="connsiteY14" fmla="*/ 139369 h 139369"/>
                    <a:gd name="connsiteX15" fmla="*/ 458550 w 458549"/>
                    <a:gd name="connsiteY15" fmla="*/ 139369 h 139369"/>
                    <a:gd name="connsiteX16" fmla="*/ 419828 w 458549"/>
                    <a:gd name="connsiteY16" fmla="*/ 104217 h 1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549" h="139369">
                      <a:moveTo>
                        <a:pt x="419828" y="104217"/>
                      </a:moveTo>
                      <a:cubicBezTo>
                        <a:pt x="410499" y="104217"/>
                        <a:pt x="401484" y="107590"/>
                        <a:pt x="394446" y="113716"/>
                      </a:cubicBezTo>
                      <a:cubicBezTo>
                        <a:pt x="395182" y="110745"/>
                        <a:pt x="395563" y="107698"/>
                        <a:pt x="395575" y="104635"/>
                      </a:cubicBezTo>
                      <a:cubicBezTo>
                        <a:pt x="395600" y="84066"/>
                        <a:pt x="378954" y="67373"/>
                        <a:pt x="358401" y="67348"/>
                      </a:cubicBezTo>
                      <a:cubicBezTo>
                        <a:pt x="358389" y="67348"/>
                        <a:pt x="358372" y="67348"/>
                        <a:pt x="358359" y="67348"/>
                      </a:cubicBezTo>
                      <a:cubicBezTo>
                        <a:pt x="356386" y="67365"/>
                        <a:pt x="354412" y="67536"/>
                        <a:pt x="352464" y="67850"/>
                      </a:cubicBezTo>
                      <a:cubicBezTo>
                        <a:pt x="341545" y="42888"/>
                        <a:pt x="312475" y="31505"/>
                        <a:pt x="287532" y="42431"/>
                      </a:cubicBezTo>
                      <a:cubicBezTo>
                        <a:pt x="283853" y="44043"/>
                        <a:pt x="280378" y="46102"/>
                        <a:pt x="277196" y="48558"/>
                      </a:cubicBezTo>
                      <a:cubicBezTo>
                        <a:pt x="271149" y="44737"/>
                        <a:pt x="264149" y="42708"/>
                        <a:pt x="256999" y="42699"/>
                      </a:cubicBezTo>
                      <a:cubicBezTo>
                        <a:pt x="252533" y="42716"/>
                        <a:pt x="248104" y="43511"/>
                        <a:pt x="243910" y="45043"/>
                      </a:cubicBezTo>
                      <a:cubicBezTo>
                        <a:pt x="236082" y="13292"/>
                        <a:pt x="204014" y="-6096"/>
                        <a:pt x="172289" y="1738"/>
                      </a:cubicBezTo>
                      <a:cubicBezTo>
                        <a:pt x="148822" y="7534"/>
                        <a:pt x="131238" y="27031"/>
                        <a:pt x="127872" y="50985"/>
                      </a:cubicBezTo>
                      <a:cubicBezTo>
                        <a:pt x="104727" y="35736"/>
                        <a:pt x="73608" y="42147"/>
                        <a:pt x="58366" y="65314"/>
                      </a:cubicBezTo>
                      <a:cubicBezTo>
                        <a:pt x="53499" y="72713"/>
                        <a:pt x="50676" y="81267"/>
                        <a:pt x="50179" y="90114"/>
                      </a:cubicBezTo>
                      <a:cubicBezTo>
                        <a:pt x="23354" y="91336"/>
                        <a:pt x="1740" y="112553"/>
                        <a:pt x="0" y="139369"/>
                      </a:cubicBezTo>
                      <a:lnTo>
                        <a:pt x="458550" y="139369"/>
                      </a:lnTo>
                      <a:cubicBezTo>
                        <a:pt x="456576" y="119441"/>
                        <a:pt x="439837" y="104246"/>
                        <a:pt x="419828" y="104217"/>
                      </a:cubicBezTo>
                      <a:close/>
                    </a:path>
                  </a:pathLst>
                </a:custGeom>
                <a:solidFill>
                  <a:schemeClr val="bg1"/>
                </a:solidFill>
                <a:ln w="3805" cap="flat">
                  <a:noFill/>
                  <a:prstDash val="solid"/>
                  <a:miter/>
                </a:ln>
              </p:spPr>
              <p:txBody>
                <a:bodyPr wrap="none" rtlCol="0" anchor="ctr"/>
                <a:lstStyle/>
                <a:p>
                  <a:endParaRPr lang="en-CA"/>
                </a:p>
              </p:txBody>
            </p:sp>
            <p:sp>
              <p:nvSpPr>
                <p:cNvPr id="409" name="Freeform 408">
                  <a:extLst>
                    <a:ext uri="{FF2B5EF4-FFF2-40B4-BE49-F238E27FC236}">
                      <a16:creationId xmlns:a16="http://schemas.microsoft.com/office/drawing/2014/main" id="{83AB67A9-24CB-CC43-92EA-9434305B07CB}"/>
                    </a:ext>
                  </a:extLst>
                </p:cNvPr>
                <p:cNvSpPr/>
                <p:nvPr/>
              </p:nvSpPr>
              <p:spPr>
                <a:xfrm>
                  <a:off x="6015106" y="3300012"/>
                  <a:ext cx="468919" cy="148158"/>
                </a:xfrm>
                <a:custGeom>
                  <a:avLst/>
                  <a:gdLst>
                    <a:gd name="connsiteX0" fmla="*/ 424763 w 468919"/>
                    <a:gd name="connsiteY0" fmla="*/ 110244 h 148158"/>
                    <a:gd name="connsiteX1" fmla="*/ 427690 w 468919"/>
                    <a:gd name="connsiteY1" fmla="*/ 113131 h 148158"/>
                    <a:gd name="connsiteX2" fmla="*/ 431871 w 468919"/>
                    <a:gd name="connsiteY2" fmla="*/ 114010 h 148158"/>
                    <a:gd name="connsiteX3" fmla="*/ 434673 w 468919"/>
                    <a:gd name="connsiteY3" fmla="*/ 114303 h 148158"/>
                    <a:gd name="connsiteX4" fmla="*/ 437015 w 468919"/>
                    <a:gd name="connsiteY4" fmla="*/ 114889 h 148158"/>
                    <a:gd name="connsiteX5" fmla="*/ 440569 w 468919"/>
                    <a:gd name="connsiteY5" fmla="*/ 117023 h 148158"/>
                    <a:gd name="connsiteX6" fmla="*/ 443162 w 468919"/>
                    <a:gd name="connsiteY6" fmla="*/ 118781 h 148158"/>
                    <a:gd name="connsiteX7" fmla="*/ 446800 w 468919"/>
                    <a:gd name="connsiteY7" fmla="*/ 121292 h 148158"/>
                    <a:gd name="connsiteX8" fmla="*/ 449266 w 468919"/>
                    <a:gd name="connsiteY8" fmla="*/ 123049 h 148158"/>
                    <a:gd name="connsiteX9" fmla="*/ 451943 w 468919"/>
                    <a:gd name="connsiteY9" fmla="*/ 126857 h 148158"/>
                    <a:gd name="connsiteX10" fmla="*/ 453699 w 468919"/>
                    <a:gd name="connsiteY10" fmla="*/ 129912 h 148158"/>
                    <a:gd name="connsiteX11" fmla="*/ 456417 w 468919"/>
                    <a:gd name="connsiteY11" fmla="*/ 134934 h 148158"/>
                    <a:gd name="connsiteX12" fmla="*/ 456835 w 468919"/>
                    <a:gd name="connsiteY12" fmla="*/ 136148 h 148158"/>
                    <a:gd name="connsiteX13" fmla="*/ 457086 w 468919"/>
                    <a:gd name="connsiteY13" fmla="*/ 136943 h 148158"/>
                    <a:gd name="connsiteX14" fmla="*/ 457462 w 468919"/>
                    <a:gd name="connsiteY14" fmla="*/ 138240 h 148158"/>
                    <a:gd name="connsiteX15" fmla="*/ 457462 w 468919"/>
                    <a:gd name="connsiteY15" fmla="*/ 138240 h 148158"/>
                    <a:gd name="connsiteX16" fmla="*/ 457044 w 468919"/>
                    <a:gd name="connsiteY16" fmla="*/ 138240 h 148158"/>
                    <a:gd name="connsiteX17" fmla="*/ 441489 w 468919"/>
                    <a:gd name="connsiteY17" fmla="*/ 138240 h 148158"/>
                    <a:gd name="connsiteX18" fmla="*/ 418365 w 468919"/>
                    <a:gd name="connsiteY18" fmla="*/ 139496 h 148158"/>
                    <a:gd name="connsiteX19" fmla="*/ 415229 w 468919"/>
                    <a:gd name="connsiteY19" fmla="*/ 139705 h 148158"/>
                    <a:gd name="connsiteX20" fmla="*/ 364799 w 468919"/>
                    <a:gd name="connsiteY20" fmla="*/ 138240 h 148158"/>
                    <a:gd name="connsiteX21" fmla="*/ 339710 w 468919"/>
                    <a:gd name="connsiteY21" fmla="*/ 138868 h 148158"/>
                    <a:gd name="connsiteX22" fmla="*/ 264065 w 468919"/>
                    <a:gd name="connsiteY22" fmla="*/ 138240 h 148158"/>
                    <a:gd name="connsiteX23" fmla="*/ 229568 w 468919"/>
                    <a:gd name="connsiteY23" fmla="*/ 138575 h 148158"/>
                    <a:gd name="connsiteX24" fmla="*/ 224132 w 468919"/>
                    <a:gd name="connsiteY24" fmla="*/ 138240 h 148158"/>
                    <a:gd name="connsiteX25" fmla="*/ 200004 w 468919"/>
                    <a:gd name="connsiteY25" fmla="*/ 138240 h 148158"/>
                    <a:gd name="connsiteX26" fmla="*/ 186874 w 468919"/>
                    <a:gd name="connsiteY26" fmla="*/ 138575 h 148158"/>
                    <a:gd name="connsiteX27" fmla="*/ 174747 w 468919"/>
                    <a:gd name="connsiteY27" fmla="*/ 138575 h 148158"/>
                    <a:gd name="connsiteX28" fmla="*/ 167931 w 468919"/>
                    <a:gd name="connsiteY28" fmla="*/ 138952 h 148158"/>
                    <a:gd name="connsiteX29" fmla="*/ 147442 w 468919"/>
                    <a:gd name="connsiteY29" fmla="*/ 138575 h 148158"/>
                    <a:gd name="connsiteX30" fmla="*/ 129586 w 468919"/>
                    <a:gd name="connsiteY30" fmla="*/ 138575 h 148158"/>
                    <a:gd name="connsiteX31" fmla="*/ 104497 w 468919"/>
                    <a:gd name="connsiteY31" fmla="*/ 138575 h 148158"/>
                    <a:gd name="connsiteX32" fmla="*/ 87771 w 468919"/>
                    <a:gd name="connsiteY32" fmla="*/ 138993 h 148158"/>
                    <a:gd name="connsiteX33" fmla="*/ 61511 w 468919"/>
                    <a:gd name="connsiteY33" fmla="*/ 138575 h 148158"/>
                    <a:gd name="connsiteX34" fmla="*/ 41565 w 468919"/>
                    <a:gd name="connsiteY34" fmla="*/ 138575 h 148158"/>
                    <a:gd name="connsiteX35" fmla="*/ 10872 w 468919"/>
                    <a:gd name="connsiteY35" fmla="*/ 138575 h 148158"/>
                    <a:gd name="connsiteX36" fmla="*/ 10872 w 468919"/>
                    <a:gd name="connsiteY36" fmla="*/ 138575 h 148158"/>
                    <a:gd name="connsiteX37" fmla="*/ 10872 w 468919"/>
                    <a:gd name="connsiteY37" fmla="*/ 138575 h 148158"/>
                    <a:gd name="connsiteX38" fmla="*/ 10872 w 468919"/>
                    <a:gd name="connsiteY38" fmla="*/ 137864 h 148158"/>
                    <a:gd name="connsiteX39" fmla="*/ 11416 w 468919"/>
                    <a:gd name="connsiteY39" fmla="*/ 135185 h 148158"/>
                    <a:gd name="connsiteX40" fmla="*/ 12837 w 468919"/>
                    <a:gd name="connsiteY40" fmla="*/ 130624 h 148158"/>
                    <a:gd name="connsiteX41" fmla="*/ 14343 w 468919"/>
                    <a:gd name="connsiteY41" fmla="*/ 126941 h 148158"/>
                    <a:gd name="connsiteX42" fmla="*/ 19152 w 468919"/>
                    <a:gd name="connsiteY42" fmla="*/ 118613 h 148158"/>
                    <a:gd name="connsiteX43" fmla="*/ 22162 w 468919"/>
                    <a:gd name="connsiteY43" fmla="*/ 114931 h 148158"/>
                    <a:gd name="connsiteX44" fmla="*/ 31529 w 468919"/>
                    <a:gd name="connsiteY44" fmla="*/ 106561 h 148158"/>
                    <a:gd name="connsiteX45" fmla="*/ 38554 w 468919"/>
                    <a:gd name="connsiteY45" fmla="*/ 101706 h 148158"/>
                    <a:gd name="connsiteX46" fmla="*/ 41230 w 468919"/>
                    <a:gd name="connsiteY46" fmla="*/ 100451 h 148158"/>
                    <a:gd name="connsiteX47" fmla="*/ 48506 w 468919"/>
                    <a:gd name="connsiteY47" fmla="*/ 98735 h 148158"/>
                    <a:gd name="connsiteX48" fmla="*/ 50848 w 468919"/>
                    <a:gd name="connsiteY48" fmla="*/ 98400 h 148158"/>
                    <a:gd name="connsiteX49" fmla="*/ 55029 w 468919"/>
                    <a:gd name="connsiteY49" fmla="*/ 98107 h 148158"/>
                    <a:gd name="connsiteX50" fmla="*/ 57371 w 468919"/>
                    <a:gd name="connsiteY50" fmla="*/ 98107 h 148158"/>
                    <a:gd name="connsiteX51" fmla="*/ 58584 w 468919"/>
                    <a:gd name="connsiteY51" fmla="*/ 98107 h 148158"/>
                    <a:gd name="connsiteX52" fmla="*/ 58835 w 468919"/>
                    <a:gd name="connsiteY52" fmla="*/ 97689 h 148158"/>
                    <a:gd name="connsiteX53" fmla="*/ 58835 w 468919"/>
                    <a:gd name="connsiteY53" fmla="*/ 97103 h 148158"/>
                    <a:gd name="connsiteX54" fmla="*/ 59504 w 468919"/>
                    <a:gd name="connsiteY54" fmla="*/ 92123 h 148158"/>
                    <a:gd name="connsiteX55" fmla="*/ 60215 w 468919"/>
                    <a:gd name="connsiteY55" fmla="*/ 88315 h 148158"/>
                    <a:gd name="connsiteX56" fmla="*/ 61051 w 468919"/>
                    <a:gd name="connsiteY56" fmla="*/ 85260 h 148158"/>
                    <a:gd name="connsiteX57" fmla="*/ 63560 w 468919"/>
                    <a:gd name="connsiteY57" fmla="*/ 78941 h 148158"/>
                    <a:gd name="connsiteX58" fmla="*/ 71923 w 468919"/>
                    <a:gd name="connsiteY58" fmla="*/ 66386 h 148158"/>
                    <a:gd name="connsiteX59" fmla="*/ 101654 w 468919"/>
                    <a:gd name="connsiteY59" fmla="*/ 51530 h 148158"/>
                    <a:gd name="connsiteX60" fmla="*/ 119049 w 468919"/>
                    <a:gd name="connsiteY60" fmla="*/ 53748 h 148158"/>
                    <a:gd name="connsiteX61" fmla="*/ 122603 w 468919"/>
                    <a:gd name="connsiteY61" fmla="*/ 55129 h 148158"/>
                    <a:gd name="connsiteX62" fmla="*/ 127036 w 468919"/>
                    <a:gd name="connsiteY62" fmla="*/ 57347 h 148158"/>
                    <a:gd name="connsiteX63" fmla="*/ 133768 w 468919"/>
                    <a:gd name="connsiteY63" fmla="*/ 61532 h 148158"/>
                    <a:gd name="connsiteX64" fmla="*/ 135441 w 468919"/>
                    <a:gd name="connsiteY64" fmla="*/ 62578 h 148158"/>
                    <a:gd name="connsiteX65" fmla="*/ 135859 w 468919"/>
                    <a:gd name="connsiteY65" fmla="*/ 62871 h 148158"/>
                    <a:gd name="connsiteX66" fmla="*/ 135859 w 468919"/>
                    <a:gd name="connsiteY66" fmla="*/ 62453 h 148158"/>
                    <a:gd name="connsiteX67" fmla="*/ 135859 w 468919"/>
                    <a:gd name="connsiteY67" fmla="*/ 61532 h 148158"/>
                    <a:gd name="connsiteX68" fmla="*/ 136570 w 468919"/>
                    <a:gd name="connsiteY68" fmla="*/ 57766 h 148158"/>
                    <a:gd name="connsiteX69" fmla="*/ 138200 w 468919"/>
                    <a:gd name="connsiteY69" fmla="*/ 49982 h 148158"/>
                    <a:gd name="connsiteX70" fmla="*/ 139288 w 468919"/>
                    <a:gd name="connsiteY70" fmla="*/ 46257 h 148158"/>
                    <a:gd name="connsiteX71" fmla="*/ 162412 w 468919"/>
                    <a:gd name="connsiteY71" fmla="*/ 16963 h 148158"/>
                    <a:gd name="connsiteX72" fmla="*/ 181605 w 468919"/>
                    <a:gd name="connsiteY72" fmla="*/ 9514 h 148158"/>
                    <a:gd name="connsiteX73" fmla="*/ 198331 w 468919"/>
                    <a:gd name="connsiteY73" fmla="*/ 9514 h 148158"/>
                    <a:gd name="connsiteX74" fmla="*/ 213510 w 468919"/>
                    <a:gd name="connsiteY74" fmla="*/ 14118 h 148158"/>
                    <a:gd name="connsiteX75" fmla="*/ 215392 w 468919"/>
                    <a:gd name="connsiteY75" fmla="*/ 15164 h 148158"/>
                    <a:gd name="connsiteX76" fmla="*/ 232411 w 468919"/>
                    <a:gd name="connsiteY76" fmla="*/ 29057 h 148158"/>
                    <a:gd name="connsiteX77" fmla="*/ 240440 w 468919"/>
                    <a:gd name="connsiteY77" fmla="*/ 41026 h 148158"/>
                    <a:gd name="connsiteX78" fmla="*/ 241694 w 468919"/>
                    <a:gd name="connsiteY78" fmla="*/ 43704 h 148158"/>
                    <a:gd name="connsiteX79" fmla="*/ 242238 w 468919"/>
                    <a:gd name="connsiteY79" fmla="*/ 45085 h 148158"/>
                    <a:gd name="connsiteX80" fmla="*/ 242530 w 468919"/>
                    <a:gd name="connsiteY80" fmla="*/ 45755 h 148158"/>
                    <a:gd name="connsiteX81" fmla="*/ 242530 w 468919"/>
                    <a:gd name="connsiteY81" fmla="*/ 46132 h 148158"/>
                    <a:gd name="connsiteX82" fmla="*/ 242530 w 468919"/>
                    <a:gd name="connsiteY82" fmla="*/ 46843 h 148158"/>
                    <a:gd name="connsiteX83" fmla="*/ 244328 w 468919"/>
                    <a:gd name="connsiteY83" fmla="*/ 53037 h 148158"/>
                    <a:gd name="connsiteX84" fmla="*/ 244830 w 468919"/>
                    <a:gd name="connsiteY84" fmla="*/ 54669 h 148158"/>
                    <a:gd name="connsiteX85" fmla="*/ 245207 w 468919"/>
                    <a:gd name="connsiteY85" fmla="*/ 55213 h 148158"/>
                    <a:gd name="connsiteX86" fmla="*/ 246043 w 468919"/>
                    <a:gd name="connsiteY86" fmla="*/ 54878 h 148158"/>
                    <a:gd name="connsiteX87" fmla="*/ 249597 w 468919"/>
                    <a:gd name="connsiteY87" fmla="*/ 53664 h 148158"/>
                    <a:gd name="connsiteX88" fmla="*/ 252441 w 468919"/>
                    <a:gd name="connsiteY88" fmla="*/ 52744 h 148158"/>
                    <a:gd name="connsiteX89" fmla="*/ 253695 w 468919"/>
                    <a:gd name="connsiteY89" fmla="*/ 52409 h 148158"/>
                    <a:gd name="connsiteX90" fmla="*/ 254364 w 468919"/>
                    <a:gd name="connsiteY90" fmla="*/ 52409 h 148158"/>
                    <a:gd name="connsiteX91" fmla="*/ 256999 w 468919"/>
                    <a:gd name="connsiteY91" fmla="*/ 51990 h 148158"/>
                    <a:gd name="connsiteX92" fmla="*/ 262100 w 468919"/>
                    <a:gd name="connsiteY92" fmla="*/ 51990 h 148158"/>
                    <a:gd name="connsiteX93" fmla="*/ 271634 w 468919"/>
                    <a:gd name="connsiteY93" fmla="*/ 53999 h 148158"/>
                    <a:gd name="connsiteX94" fmla="*/ 275272 w 468919"/>
                    <a:gd name="connsiteY94" fmla="*/ 55631 h 148158"/>
                    <a:gd name="connsiteX95" fmla="*/ 276066 w 468919"/>
                    <a:gd name="connsiteY95" fmla="*/ 56050 h 148158"/>
                    <a:gd name="connsiteX96" fmla="*/ 276777 w 468919"/>
                    <a:gd name="connsiteY96" fmla="*/ 56426 h 148158"/>
                    <a:gd name="connsiteX97" fmla="*/ 277823 w 468919"/>
                    <a:gd name="connsiteY97" fmla="*/ 57054 h 148158"/>
                    <a:gd name="connsiteX98" fmla="*/ 280122 w 468919"/>
                    <a:gd name="connsiteY98" fmla="*/ 58435 h 148158"/>
                    <a:gd name="connsiteX99" fmla="*/ 281377 w 468919"/>
                    <a:gd name="connsiteY99" fmla="*/ 59188 h 148158"/>
                    <a:gd name="connsiteX100" fmla="*/ 282632 w 468919"/>
                    <a:gd name="connsiteY100" fmla="*/ 58477 h 148158"/>
                    <a:gd name="connsiteX101" fmla="*/ 285391 w 468919"/>
                    <a:gd name="connsiteY101" fmla="*/ 56426 h 148158"/>
                    <a:gd name="connsiteX102" fmla="*/ 286771 w 468919"/>
                    <a:gd name="connsiteY102" fmla="*/ 55506 h 148158"/>
                    <a:gd name="connsiteX103" fmla="*/ 287524 w 468919"/>
                    <a:gd name="connsiteY103" fmla="*/ 55004 h 148158"/>
                    <a:gd name="connsiteX104" fmla="*/ 291120 w 468919"/>
                    <a:gd name="connsiteY104" fmla="*/ 52953 h 148158"/>
                    <a:gd name="connsiteX105" fmla="*/ 312948 w 468919"/>
                    <a:gd name="connsiteY105" fmla="*/ 47931 h 148158"/>
                    <a:gd name="connsiteX106" fmla="*/ 327834 w 468919"/>
                    <a:gd name="connsiteY106" fmla="*/ 50609 h 148158"/>
                    <a:gd name="connsiteX107" fmla="*/ 346358 w 468919"/>
                    <a:gd name="connsiteY107" fmla="*/ 65089 h 148158"/>
                    <a:gd name="connsiteX108" fmla="*/ 349035 w 468919"/>
                    <a:gd name="connsiteY108" fmla="*/ 69065 h 148158"/>
                    <a:gd name="connsiteX109" fmla="*/ 351878 w 468919"/>
                    <a:gd name="connsiteY109" fmla="*/ 74672 h 148158"/>
                    <a:gd name="connsiteX110" fmla="*/ 352924 w 468919"/>
                    <a:gd name="connsiteY110" fmla="*/ 76807 h 148158"/>
                    <a:gd name="connsiteX111" fmla="*/ 353425 w 468919"/>
                    <a:gd name="connsiteY111" fmla="*/ 77853 h 148158"/>
                    <a:gd name="connsiteX112" fmla="*/ 354596 w 468919"/>
                    <a:gd name="connsiteY112" fmla="*/ 77853 h 148158"/>
                    <a:gd name="connsiteX113" fmla="*/ 359321 w 468919"/>
                    <a:gd name="connsiteY113" fmla="*/ 77434 h 148158"/>
                    <a:gd name="connsiteX114" fmla="*/ 361914 w 468919"/>
                    <a:gd name="connsiteY114" fmla="*/ 77225 h 148158"/>
                    <a:gd name="connsiteX115" fmla="*/ 363921 w 468919"/>
                    <a:gd name="connsiteY115" fmla="*/ 77225 h 148158"/>
                    <a:gd name="connsiteX116" fmla="*/ 377427 w 468919"/>
                    <a:gd name="connsiteY116" fmla="*/ 80782 h 148158"/>
                    <a:gd name="connsiteX117" fmla="*/ 380396 w 468919"/>
                    <a:gd name="connsiteY117" fmla="*/ 82498 h 148158"/>
                    <a:gd name="connsiteX118" fmla="*/ 383198 w 468919"/>
                    <a:gd name="connsiteY118" fmla="*/ 84549 h 148158"/>
                    <a:gd name="connsiteX119" fmla="*/ 384871 w 468919"/>
                    <a:gd name="connsiteY119" fmla="*/ 86097 h 148158"/>
                    <a:gd name="connsiteX120" fmla="*/ 385414 w 468919"/>
                    <a:gd name="connsiteY120" fmla="*/ 86599 h 148158"/>
                    <a:gd name="connsiteX121" fmla="*/ 389596 w 468919"/>
                    <a:gd name="connsiteY121" fmla="*/ 91914 h 148158"/>
                    <a:gd name="connsiteX122" fmla="*/ 392690 w 468919"/>
                    <a:gd name="connsiteY122" fmla="*/ 94927 h 148158"/>
                    <a:gd name="connsiteX123" fmla="*/ 393150 w 468919"/>
                    <a:gd name="connsiteY123" fmla="*/ 95345 h 148158"/>
                    <a:gd name="connsiteX124" fmla="*/ 394279 w 468919"/>
                    <a:gd name="connsiteY124" fmla="*/ 104385 h 148158"/>
                    <a:gd name="connsiteX125" fmla="*/ 394864 w 468919"/>
                    <a:gd name="connsiteY125" fmla="*/ 106561 h 148158"/>
                    <a:gd name="connsiteX126" fmla="*/ 395157 w 468919"/>
                    <a:gd name="connsiteY126" fmla="*/ 107774 h 148158"/>
                    <a:gd name="connsiteX127" fmla="*/ 395157 w 468919"/>
                    <a:gd name="connsiteY127" fmla="*/ 108318 h 148158"/>
                    <a:gd name="connsiteX128" fmla="*/ 395157 w 468919"/>
                    <a:gd name="connsiteY128" fmla="*/ 109030 h 148158"/>
                    <a:gd name="connsiteX129" fmla="*/ 393736 w 468919"/>
                    <a:gd name="connsiteY129" fmla="*/ 118446 h 148158"/>
                    <a:gd name="connsiteX130" fmla="*/ 391436 w 468919"/>
                    <a:gd name="connsiteY130" fmla="*/ 127150 h 148158"/>
                    <a:gd name="connsiteX131" fmla="*/ 390892 w 468919"/>
                    <a:gd name="connsiteY131" fmla="*/ 129159 h 148158"/>
                    <a:gd name="connsiteX132" fmla="*/ 390599 w 468919"/>
                    <a:gd name="connsiteY132" fmla="*/ 130122 h 148158"/>
                    <a:gd name="connsiteX133" fmla="*/ 390599 w 468919"/>
                    <a:gd name="connsiteY133" fmla="*/ 130624 h 148158"/>
                    <a:gd name="connsiteX134" fmla="*/ 390599 w 468919"/>
                    <a:gd name="connsiteY134" fmla="*/ 130875 h 148158"/>
                    <a:gd name="connsiteX135" fmla="*/ 390599 w 468919"/>
                    <a:gd name="connsiteY135" fmla="*/ 130875 h 148158"/>
                    <a:gd name="connsiteX136" fmla="*/ 393317 w 468919"/>
                    <a:gd name="connsiteY136" fmla="*/ 128782 h 148158"/>
                    <a:gd name="connsiteX137" fmla="*/ 400677 w 468919"/>
                    <a:gd name="connsiteY137" fmla="*/ 122882 h 148158"/>
                    <a:gd name="connsiteX138" fmla="*/ 408287 w 468919"/>
                    <a:gd name="connsiteY138" fmla="*/ 117400 h 148158"/>
                    <a:gd name="connsiteX139" fmla="*/ 409416 w 468919"/>
                    <a:gd name="connsiteY139" fmla="*/ 116730 h 148158"/>
                    <a:gd name="connsiteX140" fmla="*/ 410336 w 468919"/>
                    <a:gd name="connsiteY140" fmla="*/ 116228 h 148158"/>
                    <a:gd name="connsiteX141" fmla="*/ 412134 w 468919"/>
                    <a:gd name="connsiteY141" fmla="*/ 115475 h 148158"/>
                    <a:gd name="connsiteX142" fmla="*/ 420037 w 468919"/>
                    <a:gd name="connsiteY142" fmla="*/ 114094 h 148158"/>
                    <a:gd name="connsiteX143" fmla="*/ 423717 w 468919"/>
                    <a:gd name="connsiteY143" fmla="*/ 108988 h 148158"/>
                    <a:gd name="connsiteX144" fmla="*/ 422295 w 468919"/>
                    <a:gd name="connsiteY144" fmla="*/ 104594 h 148158"/>
                    <a:gd name="connsiteX145" fmla="*/ 416107 w 468919"/>
                    <a:gd name="connsiteY145" fmla="*/ 104594 h 148158"/>
                    <a:gd name="connsiteX146" fmla="*/ 405695 w 468919"/>
                    <a:gd name="connsiteY146" fmla="*/ 108151 h 148158"/>
                    <a:gd name="connsiteX147" fmla="*/ 404733 w 468919"/>
                    <a:gd name="connsiteY147" fmla="*/ 108653 h 148158"/>
                    <a:gd name="connsiteX148" fmla="*/ 404733 w 468919"/>
                    <a:gd name="connsiteY148" fmla="*/ 108653 h 148158"/>
                    <a:gd name="connsiteX149" fmla="*/ 404733 w 468919"/>
                    <a:gd name="connsiteY149" fmla="*/ 108904 h 148158"/>
                    <a:gd name="connsiteX150" fmla="*/ 404231 w 468919"/>
                    <a:gd name="connsiteY150" fmla="*/ 109365 h 148158"/>
                    <a:gd name="connsiteX151" fmla="*/ 404231 w 468919"/>
                    <a:gd name="connsiteY151" fmla="*/ 109365 h 148158"/>
                    <a:gd name="connsiteX152" fmla="*/ 404231 w 468919"/>
                    <a:gd name="connsiteY152" fmla="*/ 108988 h 148158"/>
                    <a:gd name="connsiteX153" fmla="*/ 404231 w 468919"/>
                    <a:gd name="connsiteY153" fmla="*/ 108570 h 148158"/>
                    <a:gd name="connsiteX154" fmla="*/ 404231 w 468919"/>
                    <a:gd name="connsiteY154" fmla="*/ 108360 h 148158"/>
                    <a:gd name="connsiteX155" fmla="*/ 404231 w 468919"/>
                    <a:gd name="connsiteY155" fmla="*/ 107147 h 148158"/>
                    <a:gd name="connsiteX156" fmla="*/ 401890 w 468919"/>
                    <a:gd name="connsiteY156" fmla="*/ 95764 h 148158"/>
                    <a:gd name="connsiteX157" fmla="*/ 396621 w 468919"/>
                    <a:gd name="connsiteY157" fmla="*/ 85762 h 148158"/>
                    <a:gd name="connsiteX158" fmla="*/ 394028 w 468919"/>
                    <a:gd name="connsiteY158" fmla="*/ 81577 h 148158"/>
                    <a:gd name="connsiteX159" fmla="*/ 392523 w 468919"/>
                    <a:gd name="connsiteY159" fmla="*/ 80196 h 148158"/>
                    <a:gd name="connsiteX160" fmla="*/ 391352 w 468919"/>
                    <a:gd name="connsiteY160" fmla="*/ 79234 h 148158"/>
                    <a:gd name="connsiteX161" fmla="*/ 391143 w 468919"/>
                    <a:gd name="connsiteY161" fmla="*/ 79234 h 148158"/>
                    <a:gd name="connsiteX162" fmla="*/ 390348 w 468919"/>
                    <a:gd name="connsiteY162" fmla="*/ 78481 h 148158"/>
                    <a:gd name="connsiteX163" fmla="*/ 388592 w 468919"/>
                    <a:gd name="connsiteY163" fmla="*/ 76974 h 148158"/>
                    <a:gd name="connsiteX164" fmla="*/ 384410 w 468919"/>
                    <a:gd name="connsiteY164" fmla="*/ 74086 h 148158"/>
                    <a:gd name="connsiteX165" fmla="*/ 360952 w 468919"/>
                    <a:gd name="connsiteY165" fmla="*/ 68102 h 148158"/>
                    <a:gd name="connsiteX166" fmla="*/ 359363 w 468919"/>
                    <a:gd name="connsiteY166" fmla="*/ 68102 h 148158"/>
                    <a:gd name="connsiteX167" fmla="*/ 358987 w 468919"/>
                    <a:gd name="connsiteY167" fmla="*/ 68102 h 148158"/>
                    <a:gd name="connsiteX168" fmla="*/ 358736 w 468919"/>
                    <a:gd name="connsiteY168" fmla="*/ 67558 h 148158"/>
                    <a:gd name="connsiteX169" fmla="*/ 357356 w 468919"/>
                    <a:gd name="connsiteY169" fmla="*/ 65089 h 148158"/>
                    <a:gd name="connsiteX170" fmla="*/ 350540 w 468919"/>
                    <a:gd name="connsiteY170" fmla="*/ 55882 h 148158"/>
                    <a:gd name="connsiteX171" fmla="*/ 330092 w 468919"/>
                    <a:gd name="connsiteY171" fmla="*/ 42114 h 148158"/>
                    <a:gd name="connsiteX172" fmla="*/ 303707 w 468919"/>
                    <a:gd name="connsiteY172" fmla="*/ 39017 h 148158"/>
                    <a:gd name="connsiteX173" fmla="*/ 285559 w 468919"/>
                    <a:gd name="connsiteY173" fmla="*/ 44834 h 148158"/>
                    <a:gd name="connsiteX174" fmla="*/ 281126 w 468919"/>
                    <a:gd name="connsiteY174" fmla="*/ 47555 h 148158"/>
                    <a:gd name="connsiteX175" fmla="*/ 280917 w 468919"/>
                    <a:gd name="connsiteY175" fmla="*/ 47555 h 148158"/>
                    <a:gd name="connsiteX176" fmla="*/ 280917 w 468919"/>
                    <a:gd name="connsiteY176" fmla="*/ 47555 h 148158"/>
                    <a:gd name="connsiteX177" fmla="*/ 280624 w 468919"/>
                    <a:gd name="connsiteY177" fmla="*/ 47555 h 148158"/>
                    <a:gd name="connsiteX178" fmla="*/ 280039 w 468919"/>
                    <a:gd name="connsiteY178" fmla="*/ 47262 h 148158"/>
                    <a:gd name="connsiteX179" fmla="*/ 277614 w 468919"/>
                    <a:gd name="connsiteY179" fmla="*/ 46174 h 148158"/>
                    <a:gd name="connsiteX180" fmla="*/ 272554 w 468919"/>
                    <a:gd name="connsiteY180" fmla="*/ 44500 h 148158"/>
                    <a:gd name="connsiteX181" fmla="*/ 251646 w 468919"/>
                    <a:gd name="connsiteY181" fmla="*/ 44248 h 148158"/>
                    <a:gd name="connsiteX182" fmla="*/ 250893 w 468919"/>
                    <a:gd name="connsiteY182" fmla="*/ 43997 h 148158"/>
                    <a:gd name="connsiteX183" fmla="*/ 250893 w 468919"/>
                    <a:gd name="connsiteY183" fmla="*/ 43997 h 148158"/>
                    <a:gd name="connsiteX184" fmla="*/ 250893 w 468919"/>
                    <a:gd name="connsiteY184" fmla="*/ 43537 h 148158"/>
                    <a:gd name="connsiteX185" fmla="*/ 249932 w 468919"/>
                    <a:gd name="connsiteY185" fmla="*/ 40942 h 148158"/>
                    <a:gd name="connsiteX186" fmla="*/ 247590 w 468919"/>
                    <a:gd name="connsiteY186" fmla="*/ 35502 h 148158"/>
                    <a:gd name="connsiteX187" fmla="*/ 232327 w 468919"/>
                    <a:gd name="connsiteY187" fmla="*/ 15624 h 148158"/>
                    <a:gd name="connsiteX188" fmla="*/ 214514 w 468919"/>
                    <a:gd name="connsiteY188" fmla="*/ 4534 h 148158"/>
                    <a:gd name="connsiteX189" fmla="*/ 139999 w 468919"/>
                    <a:gd name="connsiteY189" fmla="*/ 25751 h 148158"/>
                    <a:gd name="connsiteX190" fmla="*/ 130632 w 468919"/>
                    <a:gd name="connsiteY190" fmla="*/ 43328 h 148158"/>
                    <a:gd name="connsiteX191" fmla="*/ 129252 w 468919"/>
                    <a:gd name="connsiteY191" fmla="*/ 47847 h 148158"/>
                    <a:gd name="connsiteX192" fmla="*/ 129001 w 468919"/>
                    <a:gd name="connsiteY192" fmla="*/ 48810 h 148158"/>
                    <a:gd name="connsiteX193" fmla="*/ 129001 w 468919"/>
                    <a:gd name="connsiteY193" fmla="*/ 49061 h 148158"/>
                    <a:gd name="connsiteX194" fmla="*/ 128750 w 468919"/>
                    <a:gd name="connsiteY194" fmla="*/ 49061 h 148158"/>
                    <a:gd name="connsiteX195" fmla="*/ 128416 w 468919"/>
                    <a:gd name="connsiteY195" fmla="*/ 49061 h 148158"/>
                    <a:gd name="connsiteX196" fmla="*/ 127454 w 468919"/>
                    <a:gd name="connsiteY196" fmla="*/ 48601 h 148158"/>
                    <a:gd name="connsiteX197" fmla="*/ 125739 w 468919"/>
                    <a:gd name="connsiteY197" fmla="*/ 47806 h 148158"/>
                    <a:gd name="connsiteX198" fmla="*/ 107675 w 468919"/>
                    <a:gd name="connsiteY198" fmla="*/ 43621 h 148158"/>
                    <a:gd name="connsiteX199" fmla="*/ 60967 w 468919"/>
                    <a:gd name="connsiteY199" fmla="*/ 64671 h 148158"/>
                    <a:gd name="connsiteX200" fmla="*/ 54193 w 468919"/>
                    <a:gd name="connsiteY200" fmla="*/ 77225 h 148158"/>
                    <a:gd name="connsiteX201" fmla="*/ 52060 w 468919"/>
                    <a:gd name="connsiteY201" fmla="*/ 84172 h 148158"/>
                    <a:gd name="connsiteX202" fmla="*/ 51350 w 468919"/>
                    <a:gd name="connsiteY202" fmla="*/ 87729 h 148158"/>
                    <a:gd name="connsiteX203" fmla="*/ 51350 w 468919"/>
                    <a:gd name="connsiteY203" fmla="*/ 88524 h 148158"/>
                    <a:gd name="connsiteX204" fmla="*/ 51350 w 468919"/>
                    <a:gd name="connsiteY204" fmla="*/ 89319 h 148158"/>
                    <a:gd name="connsiteX205" fmla="*/ 51350 w 468919"/>
                    <a:gd name="connsiteY205" fmla="*/ 89989 h 148158"/>
                    <a:gd name="connsiteX206" fmla="*/ 50555 w 468919"/>
                    <a:gd name="connsiteY206" fmla="*/ 89989 h 148158"/>
                    <a:gd name="connsiteX207" fmla="*/ 49928 w 468919"/>
                    <a:gd name="connsiteY207" fmla="*/ 89989 h 148158"/>
                    <a:gd name="connsiteX208" fmla="*/ 49259 w 468919"/>
                    <a:gd name="connsiteY208" fmla="*/ 89989 h 148158"/>
                    <a:gd name="connsiteX209" fmla="*/ 46666 w 468919"/>
                    <a:gd name="connsiteY209" fmla="*/ 90449 h 148158"/>
                    <a:gd name="connsiteX210" fmla="*/ 41732 w 468919"/>
                    <a:gd name="connsiteY210" fmla="*/ 91705 h 148158"/>
                    <a:gd name="connsiteX211" fmla="*/ 37258 w 468919"/>
                    <a:gd name="connsiteY211" fmla="*/ 93253 h 148158"/>
                    <a:gd name="connsiteX212" fmla="*/ 23668 w 468919"/>
                    <a:gd name="connsiteY212" fmla="*/ 100911 h 148158"/>
                    <a:gd name="connsiteX213" fmla="*/ 11123 w 468919"/>
                    <a:gd name="connsiteY213" fmla="*/ 113801 h 148158"/>
                    <a:gd name="connsiteX214" fmla="*/ 1296 w 468919"/>
                    <a:gd name="connsiteY214" fmla="*/ 135478 h 148158"/>
                    <a:gd name="connsiteX215" fmla="*/ 795 w 468919"/>
                    <a:gd name="connsiteY215" fmla="*/ 138198 h 148158"/>
                    <a:gd name="connsiteX216" fmla="*/ 418 w 468919"/>
                    <a:gd name="connsiteY216" fmla="*/ 142132 h 148158"/>
                    <a:gd name="connsiteX217" fmla="*/ 0 w 468919"/>
                    <a:gd name="connsiteY217" fmla="*/ 146694 h 148158"/>
                    <a:gd name="connsiteX218" fmla="*/ 0 w 468919"/>
                    <a:gd name="connsiteY218" fmla="*/ 147279 h 148158"/>
                    <a:gd name="connsiteX219" fmla="*/ 0 w 468919"/>
                    <a:gd name="connsiteY219" fmla="*/ 147698 h 148158"/>
                    <a:gd name="connsiteX220" fmla="*/ 4182 w 468919"/>
                    <a:gd name="connsiteY220" fmla="*/ 147698 h 148158"/>
                    <a:gd name="connsiteX221" fmla="*/ 22622 w 468919"/>
                    <a:gd name="connsiteY221" fmla="*/ 147489 h 148158"/>
                    <a:gd name="connsiteX222" fmla="*/ 44701 w 468919"/>
                    <a:gd name="connsiteY222" fmla="*/ 147489 h 148158"/>
                    <a:gd name="connsiteX223" fmla="*/ 88816 w 468919"/>
                    <a:gd name="connsiteY223" fmla="*/ 147489 h 148158"/>
                    <a:gd name="connsiteX224" fmla="*/ 130632 w 468919"/>
                    <a:gd name="connsiteY224" fmla="*/ 147949 h 148158"/>
                    <a:gd name="connsiteX225" fmla="*/ 160656 w 468919"/>
                    <a:gd name="connsiteY225" fmla="*/ 147572 h 148158"/>
                    <a:gd name="connsiteX226" fmla="*/ 187376 w 468919"/>
                    <a:gd name="connsiteY226" fmla="*/ 148158 h 148158"/>
                    <a:gd name="connsiteX227" fmla="*/ 282966 w 468919"/>
                    <a:gd name="connsiteY227" fmla="*/ 147489 h 148158"/>
                    <a:gd name="connsiteX228" fmla="*/ 346024 w 468919"/>
                    <a:gd name="connsiteY228" fmla="*/ 147698 h 148158"/>
                    <a:gd name="connsiteX229" fmla="*/ 397499 w 468919"/>
                    <a:gd name="connsiteY229" fmla="*/ 147489 h 148158"/>
                    <a:gd name="connsiteX230" fmla="*/ 447928 w 468919"/>
                    <a:gd name="connsiteY230" fmla="*/ 147489 h 148158"/>
                    <a:gd name="connsiteX231" fmla="*/ 452821 w 468919"/>
                    <a:gd name="connsiteY231" fmla="*/ 147489 h 148158"/>
                    <a:gd name="connsiteX232" fmla="*/ 458801 w 468919"/>
                    <a:gd name="connsiteY232" fmla="*/ 147489 h 148158"/>
                    <a:gd name="connsiteX233" fmla="*/ 464153 w 468919"/>
                    <a:gd name="connsiteY233" fmla="*/ 147489 h 148158"/>
                    <a:gd name="connsiteX234" fmla="*/ 468920 w 468919"/>
                    <a:gd name="connsiteY234" fmla="*/ 147489 h 148158"/>
                    <a:gd name="connsiteX235" fmla="*/ 468920 w 468919"/>
                    <a:gd name="connsiteY235" fmla="*/ 146861 h 148158"/>
                    <a:gd name="connsiteX236" fmla="*/ 468167 w 468919"/>
                    <a:gd name="connsiteY236" fmla="*/ 141253 h 148158"/>
                    <a:gd name="connsiteX237" fmla="*/ 467791 w 468919"/>
                    <a:gd name="connsiteY237" fmla="*/ 138408 h 148158"/>
                    <a:gd name="connsiteX238" fmla="*/ 467038 w 468919"/>
                    <a:gd name="connsiteY238" fmla="*/ 135353 h 148158"/>
                    <a:gd name="connsiteX239" fmla="*/ 465617 w 468919"/>
                    <a:gd name="connsiteY239" fmla="*/ 131544 h 148158"/>
                    <a:gd name="connsiteX240" fmla="*/ 464111 w 468919"/>
                    <a:gd name="connsiteY240" fmla="*/ 128448 h 148158"/>
                    <a:gd name="connsiteX241" fmla="*/ 461602 w 468919"/>
                    <a:gd name="connsiteY241" fmla="*/ 124263 h 148158"/>
                    <a:gd name="connsiteX242" fmla="*/ 455664 w 468919"/>
                    <a:gd name="connsiteY242" fmla="*/ 116353 h 148158"/>
                    <a:gd name="connsiteX243" fmla="*/ 448639 w 468919"/>
                    <a:gd name="connsiteY243" fmla="*/ 110034 h 148158"/>
                    <a:gd name="connsiteX244" fmla="*/ 440862 w 468919"/>
                    <a:gd name="connsiteY244" fmla="*/ 106477 h 148158"/>
                    <a:gd name="connsiteX245" fmla="*/ 430909 w 468919"/>
                    <a:gd name="connsiteY245" fmla="*/ 103422 h 148158"/>
                    <a:gd name="connsiteX246" fmla="*/ 426143 w 468919"/>
                    <a:gd name="connsiteY246" fmla="*/ 104929 h 148158"/>
                    <a:gd name="connsiteX247" fmla="*/ 424763 w 468919"/>
                    <a:gd name="connsiteY247" fmla="*/ 107189 h 148158"/>
                    <a:gd name="connsiteX248" fmla="*/ 424763 w 468919"/>
                    <a:gd name="connsiteY248" fmla="*/ 110244 h 14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68919" h="148158">
                      <a:moveTo>
                        <a:pt x="424763" y="110244"/>
                      </a:moveTo>
                      <a:cubicBezTo>
                        <a:pt x="425264" y="111591"/>
                        <a:pt x="426335" y="112650"/>
                        <a:pt x="427690" y="113131"/>
                      </a:cubicBezTo>
                      <a:cubicBezTo>
                        <a:pt x="428442" y="113131"/>
                        <a:pt x="430282" y="113633"/>
                        <a:pt x="431871" y="114010"/>
                      </a:cubicBezTo>
                      <a:cubicBezTo>
                        <a:pt x="432795" y="114181"/>
                        <a:pt x="433732" y="114282"/>
                        <a:pt x="434673" y="114303"/>
                      </a:cubicBezTo>
                      <a:cubicBezTo>
                        <a:pt x="435476" y="114395"/>
                        <a:pt x="436262" y="114592"/>
                        <a:pt x="437015" y="114889"/>
                      </a:cubicBezTo>
                      <a:cubicBezTo>
                        <a:pt x="438286" y="115445"/>
                        <a:pt x="439477" y="116165"/>
                        <a:pt x="440569" y="117023"/>
                      </a:cubicBezTo>
                      <a:cubicBezTo>
                        <a:pt x="440862" y="117023"/>
                        <a:pt x="441154" y="117483"/>
                        <a:pt x="443162" y="118781"/>
                      </a:cubicBezTo>
                      <a:cubicBezTo>
                        <a:pt x="444437" y="119526"/>
                        <a:pt x="445654" y="120362"/>
                        <a:pt x="446800" y="121292"/>
                      </a:cubicBezTo>
                      <a:cubicBezTo>
                        <a:pt x="447657" y="121827"/>
                        <a:pt x="448480" y="122413"/>
                        <a:pt x="449266" y="123049"/>
                      </a:cubicBezTo>
                      <a:cubicBezTo>
                        <a:pt x="450337" y="124183"/>
                        <a:pt x="451240" y="125464"/>
                        <a:pt x="451943" y="126857"/>
                      </a:cubicBezTo>
                      <a:cubicBezTo>
                        <a:pt x="452486" y="128071"/>
                        <a:pt x="453239" y="128908"/>
                        <a:pt x="453699" y="129912"/>
                      </a:cubicBezTo>
                      <a:cubicBezTo>
                        <a:pt x="454736" y="131511"/>
                        <a:pt x="455643" y="133193"/>
                        <a:pt x="456417" y="134934"/>
                      </a:cubicBezTo>
                      <a:lnTo>
                        <a:pt x="456835" y="136148"/>
                      </a:lnTo>
                      <a:lnTo>
                        <a:pt x="457086" y="136943"/>
                      </a:lnTo>
                      <a:cubicBezTo>
                        <a:pt x="457249" y="137361"/>
                        <a:pt x="457375" y="137797"/>
                        <a:pt x="457462" y="138240"/>
                      </a:cubicBezTo>
                      <a:lnTo>
                        <a:pt x="457462" y="138240"/>
                      </a:lnTo>
                      <a:cubicBezTo>
                        <a:pt x="457462" y="138491"/>
                        <a:pt x="457462" y="138240"/>
                        <a:pt x="457044" y="138240"/>
                      </a:cubicBezTo>
                      <a:lnTo>
                        <a:pt x="441489" y="138240"/>
                      </a:lnTo>
                      <a:cubicBezTo>
                        <a:pt x="433761" y="138043"/>
                        <a:pt x="426025" y="138466"/>
                        <a:pt x="418365" y="139496"/>
                      </a:cubicBezTo>
                      <a:cubicBezTo>
                        <a:pt x="417319" y="139496"/>
                        <a:pt x="416274" y="139705"/>
                        <a:pt x="415229" y="139705"/>
                      </a:cubicBezTo>
                      <a:cubicBezTo>
                        <a:pt x="406865" y="139705"/>
                        <a:pt x="388969" y="138240"/>
                        <a:pt x="364799" y="138240"/>
                      </a:cubicBezTo>
                      <a:cubicBezTo>
                        <a:pt x="358485" y="138240"/>
                        <a:pt x="345899" y="138868"/>
                        <a:pt x="339710" y="138868"/>
                      </a:cubicBezTo>
                      <a:cubicBezTo>
                        <a:pt x="303957" y="138868"/>
                        <a:pt x="294507" y="138240"/>
                        <a:pt x="264065" y="138240"/>
                      </a:cubicBezTo>
                      <a:lnTo>
                        <a:pt x="229568" y="138575"/>
                      </a:lnTo>
                      <a:cubicBezTo>
                        <a:pt x="227561" y="138366"/>
                        <a:pt x="225637" y="138240"/>
                        <a:pt x="224132" y="138240"/>
                      </a:cubicBezTo>
                      <a:lnTo>
                        <a:pt x="200004" y="138240"/>
                      </a:lnTo>
                      <a:cubicBezTo>
                        <a:pt x="195530" y="138240"/>
                        <a:pt x="191641" y="138240"/>
                        <a:pt x="186874" y="138575"/>
                      </a:cubicBezTo>
                      <a:lnTo>
                        <a:pt x="174747" y="138575"/>
                      </a:lnTo>
                      <a:cubicBezTo>
                        <a:pt x="172468" y="138575"/>
                        <a:pt x="170194" y="138701"/>
                        <a:pt x="167931" y="138952"/>
                      </a:cubicBezTo>
                      <a:cubicBezTo>
                        <a:pt x="160656" y="138952"/>
                        <a:pt x="154007" y="138952"/>
                        <a:pt x="147442" y="138575"/>
                      </a:cubicBezTo>
                      <a:cubicBezTo>
                        <a:pt x="145351" y="138575"/>
                        <a:pt x="143260" y="138575"/>
                        <a:pt x="129586" y="138575"/>
                      </a:cubicBezTo>
                      <a:lnTo>
                        <a:pt x="104497" y="138575"/>
                      </a:lnTo>
                      <a:cubicBezTo>
                        <a:pt x="99270" y="138575"/>
                        <a:pt x="91952" y="138993"/>
                        <a:pt x="87771" y="138993"/>
                      </a:cubicBezTo>
                      <a:cubicBezTo>
                        <a:pt x="78321" y="138993"/>
                        <a:pt x="71045" y="138784"/>
                        <a:pt x="61511" y="138575"/>
                      </a:cubicBezTo>
                      <a:cubicBezTo>
                        <a:pt x="54151" y="138575"/>
                        <a:pt x="47837" y="138575"/>
                        <a:pt x="41565" y="138575"/>
                      </a:cubicBezTo>
                      <a:lnTo>
                        <a:pt x="10872" y="138575"/>
                      </a:lnTo>
                      <a:cubicBezTo>
                        <a:pt x="10872" y="138575"/>
                        <a:pt x="10663" y="138575"/>
                        <a:pt x="10872" y="138575"/>
                      </a:cubicBezTo>
                      <a:lnTo>
                        <a:pt x="10872" y="138575"/>
                      </a:lnTo>
                      <a:lnTo>
                        <a:pt x="10872" y="137864"/>
                      </a:lnTo>
                      <a:lnTo>
                        <a:pt x="11416" y="135185"/>
                      </a:lnTo>
                      <a:cubicBezTo>
                        <a:pt x="11959" y="133553"/>
                        <a:pt x="12378" y="132005"/>
                        <a:pt x="12837" y="130624"/>
                      </a:cubicBezTo>
                      <a:lnTo>
                        <a:pt x="14343" y="126941"/>
                      </a:lnTo>
                      <a:cubicBezTo>
                        <a:pt x="15693" y="124028"/>
                        <a:pt x="17303" y="121241"/>
                        <a:pt x="19152" y="118613"/>
                      </a:cubicBezTo>
                      <a:cubicBezTo>
                        <a:pt x="20063" y="117312"/>
                        <a:pt x="21067" y="116081"/>
                        <a:pt x="22162" y="114931"/>
                      </a:cubicBezTo>
                      <a:cubicBezTo>
                        <a:pt x="24943" y="111779"/>
                        <a:pt x="28088" y="108971"/>
                        <a:pt x="31529" y="106561"/>
                      </a:cubicBezTo>
                      <a:cubicBezTo>
                        <a:pt x="33775" y="104807"/>
                        <a:pt x="36120" y="103188"/>
                        <a:pt x="38554" y="101706"/>
                      </a:cubicBezTo>
                      <a:cubicBezTo>
                        <a:pt x="39474" y="101372"/>
                        <a:pt x="40310" y="100828"/>
                        <a:pt x="41230" y="100451"/>
                      </a:cubicBezTo>
                      <a:cubicBezTo>
                        <a:pt x="43601" y="99673"/>
                        <a:pt x="46035" y="99099"/>
                        <a:pt x="48506" y="98735"/>
                      </a:cubicBezTo>
                      <a:lnTo>
                        <a:pt x="50848" y="98400"/>
                      </a:lnTo>
                      <a:lnTo>
                        <a:pt x="55029" y="98107"/>
                      </a:lnTo>
                      <a:lnTo>
                        <a:pt x="57371" y="98107"/>
                      </a:lnTo>
                      <a:lnTo>
                        <a:pt x="58584" y="98107"/>
                      </a:lnTo>
                      <a:cubicBezTo>
                        <a:pt x="58835" y="98107"/>
                        <a:pt x="58793" y="97898"/>
                        <a:pt x="58835" y="97689"/>
                      </a:cubicBezTo>
                      <a:lnTo>
                        <a:pt x="58835" y="97103"/>
                      </a:lnTo>
                      <a:lnTo>
                        <a:pt x="59504" y="92123"/>
                      </a:lnTo>
                      <a:cubicBezTo>
                        <a:pt x="59625" y="90834"/>
                        <a:pt x="59863" y="89562"/>
                        <a:pt x="60215" y="88315"/>
                      </a:cubicBezTo>
                      <a:cubicBezTo>
                        <a:pt x="60507" y="87352"/>
                        <a:pt x="60674" y="86264"/>
                        <a:pt x="61051" y="85260"/>
                      </a:cubicBezTo>
                      <a:cubicBezTo>
                        <a:pt x="61737" y="83096"/>
                        <a:pt x="62577" y="80987"/>
                        <a:pt x="63560" y="78941"/>
                      </a:cubicBezTo>
                      <a:cubicBezTo>
                        <a:pt x="65709" y="74363"/>
                        <a:pt x="68527" y="70132"/>
                        <a:pt x="71923" y="66386"/>
                      </a:cubicBezTo>
                      <a:cubicBezTo>
                        <a:pt x="79387" y="57573"/>
                        <a:pt x="90129" y="52204"/>
                        <a:pt x="101654" y="51530"/>
                      </a:cubicBezTo>
                      <a:cubicBezTo>
                        <a:pt x="107541" y="51057"/>
                        <a:pt x="113467" y="51815"/>
                        <a:pt x="119049" y="53748"/>
                      </a:cubicBezTo>
                      <a:cubicBezTo>
                        <a:pt x="120262" y="54167"/>
                        <a:pt x="121433" y="54627"/>
                        <a:pt x="122603" y="55129"/>
                      </a:cubicBezTo>
                      <a:cubicBezTo>
                        <a:pt x="124121" y="55786"/>
                        <a:pt x="125601" y="56527"/>
                        <a:pt x="127036" y="57347"/>
                      </a:cubicBezTo>
                      <a:cubicBezTo>
                        <a:pt x="129252" y="58686"/>
                        <a:pt x="131510" y="60151"/>
                        <a:pt x="133768" y="61532"/>
                      </a:cubicBezTo>
                      <a:lnTo>
                        <a:pt x="135441" y="62578"/>
                      </a:lnTo>
                      <a:lnTo>
                        <a:pt x="135859" y="62871"/>
                      </a:lnTo>
                      <a:cubicBezTo>
                        <a:pt x="135859" y="62871"/>
                        <a:pt x="135859" y="62620"/>
                        <a:pt x="135859" y="62453"/>
                      </a:cubicBezTo>
                      <a:lnTo>
                        <a:pt x="135859" y="61532"/>
                      </a:lnTo>
                      <a:lnTo>
                        <a:pt x="136570" y="57766"/>
                      </a:lnTo>
                      <a:cubicBezTo>
                        <a:pt x="137113" y="55213"/>
                        <a:pt x="137448" y="52702"/>
                        <a:pt x="138200" y="49982"/>
                      </a:cubicBezTo>
                      <a:lnTo>
                        <a:pt x="139288" y="46257"/>
                      </a:lnTo>
                      <a:cubicBezTo>
                        <a:pt x="143565" y="34213"/>
                        <a:pt x="151695" y="23914"/>
                        <a:pt x="162412" y="16963"/>
                      </a:cubicBezTo>
                      <a:cubicBezTo>
                        <a:pt x="168258" y="13239"/>
                        <a:pt x="174781" y="10707"/>
                        <a:pt x="181605" y="9514"/>
                      </a:cubicBezTo>
                      <a:cubicBezTo>
                        <a:pt x="187146" y="8631"/>
                        <a:pt x="192791" y="8631"/>
                        <a:pt x="198331" y="9514"/>
                      </a:cubicBezTo>
                      <a:cubicBezTo>
                        <a:pt x="203583" y="10318"/>
                        <a:pt x="208693" y="11870"/>
                        <a:pt x="213510" y="14118"/>
                      </a:cubicBezTo>
                      <a:lnTo>
                        <a:pt x="215392" y="15164"/>
                      </a:lnTo>
                      <a:cubicBezTo>
                        <a:pt x="221940" y="18604"/>
                        <a:pt x="227728" y="23328"/>
                        <a:pt x="232411" y="29057"/>
                      </a:cubicBezTo>
                      <a:cubicBezTo>
                        <a:pt x="235560" y="32707"/>
                        <a:pt x="238257" y="36724"/>
                        <a:pt x="240440" y="41026"/>
                      </a:cubicBezTo>
                      <a:cubicBezTo>
                        <a:pt x="240925" y="41884"/>
                        <a:pt x="241343" y="42780"/>
                        <a:pt x="241694" y="43704"/>
                      </a:cubicBezTo>
                      <a:lnTo>
                        <a:pt x="242238" y="45085"/>
                      </a:lnTo>
                      <a:lnTo>
                        <a:pt x="242530" y="45755"/>
                      </a:lnTo>
                      <a:lnTo>
                        <a:pt x="242530" y="46132"/>
                      </a:lnTo>
                      <a:lnTo>
                        <a:pt x="242530" y="46843"/>
                      </a:lnTo>
                      <a:lnTo>
                        <a:pt x="244328" y="53037"/>
                      </a:lnTo>
                      <a:lnTo>
                        <a:pt x="244830" y="54669"/>
                      </a:lnTo>
                      <a:cubicBezTo>
                        <a:pt x="244830" y="54669"/>
                        <a:pt x="244830" y="55422"/>
                        <a:pt x="245207" y="55213"/>
                      </a:cubicBezTo>
                      <a:lnTo>
                        <a:pt x="246043" y="54878"/>
                      </a:lnTo>
                      <a:lnTo>
                        <a:pt x="249597" y="53664"/>
                      </a:lnTo>
                      <a:cubicBezTo>
                        <a:pt x="250530" y="53309"/>
                        <a:pt x="251479" y="52999"/>
                        <a:pt x="252441" y="52744"/>
                      </a:cubicBezTo>
                      <a:lnTo>
                        <a:pt x="253695" y="52409"/>
                      </a:lnTo>
                      <a:lnTo>
                        <a:pt x="254364" y="52409"/>
                      </a:lnTo>
                      <a:lnTo>
                        <a:pt x="256999" y="51990"/>
                      </a:lnTo>
                      <a:cubicBezTo>
                        <a:pt x="258696" y="51865"/>
                        <a:pt x="260402" y="51865"/>
                        <a:pt x="262100" y="51990"/>
                      </a:cubicBezTo>
                      <a:cubicBezTo>
                        <a:pt x="265362" y="52162"/>
                        <a:pt x="268577" y="52840"/>
                        <a:pt x="271634" y="53999"/>
                      </a:cubicBezTo>
                      <a:cubicBezTo>
                        <a:pt x="272872" y="54480"/>
                        <a:pt x="274089" y="55024"/>
                        <a:pt x="275272" y="55631"/>
                      </a:cubicBezTo>
                      <a:lnTo>
                        <a:pt x="276066" y="56050"/>
                      </a:lnTo>
                      <a:lnTo>
                        <a:pt x="276777" y="56426"/>
                      </a:lnTo>
                      <a:lnTo>
                        <a:pt x="277823" y="57054"/>
                      </a:lnTo>
                      <a:lnTo>
                        <a:pt x="280122" y="58435"/>
                      </a:lnTo>
                      <a:lnTo>
                        <a:pt x="281377" y="59188"/>
                      </a:lnTo>
                      <a:cubicBezTo>
                        <a:pt x="281795" y="59188"/>
                        <a:pt x="282213" y="58728"/>
                        <a:pt x="282632" y="58477"/>
                      </a:cubicBezTo>
                      <a:lnTo>
                        <a:pt x="285391" y="56426"/>
                      </a:lnTo>
                      <a:lnTo>
                        <a:pt x="286771" y="55506"/>
                      </a:lnTo>
                      <a:lnTo>
                        <a:pt x="287524" y="55004"/>
                      </a:lnTo>
                      <a:cubicBezTo>
                        <a:pt x="288569" y="54376"/>
                        <a:pt x="289740" y="53664"/>
                        <a:pt x="291120" y="52953"/>
                      </a:cubicBezTo>
                      <a:cubicBezTo>
                        <a:pt x="297823" y="49375"/>
                        <a:pt x="305354" y="47642"/>
                        <a:pt x="312948" y="47931"/>
                      </a:cubicBezTo>
                      <a:cubicBezTo>
                        <a:pt x="318024" y="47981"/>
                        <a:pt x="323059" y="48885"/>
                        <a:pt x="327834" y="50609"/>
                      </a:cubicBezTo>
                      <a:cubicBezTo>
                        <a:pt x="335256" y="53581"/>
                        <a:pt x="341679" y="58603"/>
                        <a:pt x="346358" y="65089"/>
                      </a:cubicBezTo>
                      <a:cubicBezTo>
                        <a:pt x="347404" y="66386"/>
                        <a:pt x="348156" y="67767"/>
                        <a:pt x="349035" y="69065"/>
                      </a:cubicBezTo>
                      <a:cubicBezTo>
                        <a:pt x="349913" y="70362"/>
                        <a:pt x="350247" y="71115"/>
                        <a:pt x="351878" y="74672"/>
                      </a:cubicBezTo>
                      <a:lnTo>
                        <a:pt x="352924" y="76807"/>
                      </a:lnTo>
                      <a:lnTo>
                        <a:pt x="353425" y="77853"/>
                      </a:lnTo>
                      <a:cubicBezTo>
                        <a:pt x="353814" y="77874"/>
                        <a:pt x="354207" y="77874"/>
                        <a:pt x="354596" y="77853"/>
                      </a:cubicBezTo>
                      <a:lnTo>
                        <a:pt x="359321" y="77434"/>
                      </a:lnTo>
                      <a:lnTo>
                        <a:pt x="361914" y="77225"/>
                      </a:lnTo>
                      <a:cubicBezTo>
                        <a:pt x="362583" y="77162"/>
                        <a:pt x="363252" y="77162"/>
                        <a:pt x="363921" y="77225"/>
                      </a:cubicBezTo>
                      <a:cubicBezTo>
                        <a:pt x="368625" y="77438"/>
                        <a:pt x="373229" y="78648"/>
                        <a:pt x="377427" y="80782"/>
                      </a:cubicBezTo>
                      <a:cubicBezTo>
                        <a:pt x="378431" y="81284"/>
                        <a:pt x="379393" y="81912"/>
                        <a:pt x="380396" y="82498"/>
                      </a:cubicBezTo>
                      <a:lnTo>
                        <a:pt x="383198" y="84549"/>
                      </a:lnTo>
                      <a:lnTo>
                        <a:pt x="384871" y="86097"/>
                      </a:lnTo>
                      <a:cubicBezTo>
                        <a:pt x="385080" y="86231"/>
                        <a:pt x="385264" y="86398"/>
                        <a:pt x="385414" y="86599"/>
                      </a:cubicBezTo>
                      <a:cubicBezTo>
                        <a:pt x="390265" y="92123"/>
                        <a:pt x="389136" y="91370"/>
                        <a:pt x="389596" y="91914"/>
                      </a:cubicBezTo>
                      <a:cubicBezTo>
                        <a:pt x="390294" y="93211"/>
                        <a:pt x="391373" y="94262"/>
                        <a:pt x="392690" y="94927"/>
                      </a:cubicBezTo>
                      <a:cubicBezTo>
                        <a:pt x="392690" y="94927"/>
                        <a:pt x="393066" y="95178"/>
                        <a:pt x="393150" y="95345"/>
                      </a:cubicBezTo>
                      <a:cubicBezTo>
                        <a:pt x="393719" y="98329"/>
                        <a:pt x="394099" y="101351"/>
                        <a:pt x="394279" y="104385"/>
                      </a:cubicBezTo>
                      <a:cubicBezTo>
                        <a:pt x="394279" y="104929"/>
                        <a:pt x="394697" y="105724"/>
                        <a:pt x="394864" y="106561"/>
                      </a:cubicBezTo>
                      <a:lnTo>
                        <a:pt x="395157" y="107774"/>
                      </a:lnTo>
                      <a:lnTo>
                        <a:pt x="395157" y="108318"/>
                      </a:lnTo>
                      <a:cubicBezTo>
                        <a:pt x="395174" y="108557"/>
                        <a:pt x="395174" y="108791"/>
                        <a:pt x="395157" y="109030"/>
                      </a:cubicBezTo>
                      <a:cubicBezTo>
                        <a:pt x="395132" y="112219"/>
                        <a:pt x="394651" y="115391"/>
                        <a:pt x="393736" y="118446"/>
                      </a:cubicBezTo>
                      <a:lnTo>
                        <a:pt x="391436" y="127150"/>
                      </a:lnTo>
                      <a:lnTo>
                        <a:pt x="390892" y="129159"/>
                      </a:lnTo>
                      <a:lnTo>
                        <a:pt x="390599" y="130122"/>
                      </a:lnTo>
                      <a:lnTo>
                        <a:pt x="390599" y="130624"/>
                      </a:lnTo>
                      <a:lnTo>
                        <a:pt x="390599" y="130875"/>
                      </a:lnTo>
                      <a:lnTo>
                        <a:pt x="390599" y="130875"/>
                      </a:lnTo>
                      <a:lnTo>
                        <a:pt x="393317" y="128782"/>
                      </a:lnTo>
                      <a:lnTo>
                        <a:pt x="400677" y="122882"/>
                      </a:lnTo>
                      <a:cubicBezTo>
                        <a:pt x="403010" y="120785"/>
                        <a:pt x="405561" y="118948"/>
                        <a:pt x="408287" y="117400"/>
                      </a:cubicBezTo>
                      <a:lnTo>
                        <a:pt x="409416" y="116730"/>
                      </a:lnTo>
                      <a:lnTo>
                        <a:pt x="410336" y="116228"/>
                      </a:lnTo>
                      <a:lnTo>
                        <a:pt x="412134" y="115475"/>
                      </a:lnTo>
                      <a:cubicBezTo>
                        <a:pt x="414693" y="114659"/>
                        <a:pt x="417353" y="114194"/>
                        <a:pt x="420037" y="114094"/>
                      </a:cubicBezTo>
                      <a:cubicBezTo>
                        <a:pt x="422178" y="113286"/>
                        <a:pt x="423629" y="111277"/>
                        <a:pt x="423717" y="108988"/>
                      </a:cubicBezTo>
                      <a:cubicBezTo>
                        <a:pt x="423813" y="107398"/>
                        <a:pt x="423307" y="105829"/>
                        <a:pt x="422295" y="104594"/>
                      </a:cubicBezTo>
                      <a:cubicBezTo>
                        <a:pt x="420259" y="104109"/>
                        <a:pt x="418143" y="104109"/>
                        <a:pt x="416107" y="104594"/>
                      </a:cubicBezTo>
                      <a:cubicBezTo>
                        <a:pt x="412473" y="105238"/>
                        <a:pt x="408965" y="106440"/>
                        <a:pt x="405695" y="108151"/>
                      </a:cubicBezTo>
                      <a:cubicBezTo>
                        <a:pt x="405402" y="108151"/>
                        <a:pt x="404649" y="108653"/>
                        <a:pt x="404733" y="108653"/>
                      </a:cubicBezTo>
                      <a:lnTo>
                        <a:pt x="404733" y="108653"/>
                      </a:lnTo>
                      <a:lnTo>
                        <a:pt x="404733" y="108904"/>
                      </a:lnTo>
                      <a:lnTo>
                        <a:pt x="404231" y="109365"/>
                      </a:lnTo>
                      <a:lnTo>
                        <a:pt x="404231" y="109365"/>
                      </a:lnTo>
                      <a:lnTo>
                        <a:pt x="404231" y="108988"/>
                      </a:lnTo>
                      <a:lnTo>
                        <a:pt x="404231" y="108570"/>
                      </a:lnTo>
                      <a:lnTo>
                        <a:pt x="404231" y="108360"/>
                      </a:lnTo>
                      <a:cubicBezTo>
                        <a:pt x="404231" y="108360"/>
                        <a:pt x="404231" y="108695"/>
                        <a:pt x="404231" y="107147"/>
                      </a:cubicBezTo>
                      <a:cubicBezTo>
                        <a:pt x="403997" y="103259"/>
                        <a:pt x="403207" y="99426"/>
                        <a:pt x="401890" y="95764"/>
                      </a:cubicBezTo>
                      <a:cubicBezTo>
                        <a:pt x="400652" y="92182"/>
                        <a:pt x="398875" y="88809"/>
                        <a:pt x="396621" y="85762"/>
                      </a:cubicBezTo>
                      <a:cubicBezTo>
                        <a:pt x="395868" y="84302"/>
                        <a:pt x="394998" y="82904"/>
                        <a:pt x="394028" y="81577"/>
                      </a:cubicBezTo>
                      <a:cubicBezTo>
                        <a:pt x="393564" y="81079"/>
                        <a:pt x="393058" y="80619"/>
                        <a:pt x="392523" y="80196"/>
                      </a:cubicBezTo>
                      <a:lnTo>
                        <a:pt x="391352" y="79234"/>
                      </a:lnTo>
                      <a:lnTo>
                        <a:pt x="391143" y="79234"/>
                      </a:lnTo>
                      <a:lnTo>
                        <a:pt x="390348" y="78481"/>
                      </a:lnTo>
                      <a:cubicBezTo>
                        <a:pt x="389763" y="77978"/>
                        <a:pt x="389219" y="77434"/>
                        <a:pt x="388592" y="76974"/>
                      </a:cubicBezTo>
                      <a:cubicBezTo>
                        <a:pt x="387250" y="75936"/>
                        <a:pt x="385853" y="74974"/>
                        <a:pt x="384410" y="74086"/>
                      </a:cubicBezTo>
                      <a:cubicBezTo>
                        <a:pt x="377369" y="69776"/>
                        <a:pt x="369194" y="67688"/>
                        <a:pt x="360952" y="68102"/>
                      </a:cubicBezTo>
                      <a:lnTo>
                        <a:pt x="359363" y="68102"/>
                      </a:lnTo>
                      <a:cubicBezTo>
                        <a:pt x="359363" y="68102"/>
                        <a:pt x="359029" y="68102"/>
                        <a:pt x="358987" y="68102"/>
                      </a:cubicBezTo>
                      <a:lnTo>
                        <a:pt x="358736" y="67558"/>
                      </a:lnTo>
                      <a:lnTo>
                        <a:pt x="357356" y="65089"/>
                      </a:lnTo>
                      <a:cubicBezTo>
                        <a:pt x="355403" y="61796"/>
                        <a:pt x="353120" y="58711"/>
                        <a:pt x="350540" y="55882"/>
                      </a:cubicBezTo>
                      <a:cubicBezTo>
                        <a:pt x="344903" y="49743"/>
                        <a:pt x="337899" y="45027"/>
                        <a:pt x="330092" y="42114"/>
                      </a:cubicBezTo>
                      <a:cubicBezTo>
                        <a:pt x="321675" y="38971"/>
                        <a:pt x="312622" y="37908"/>
                        <a:pt x="303707" y="39017"/>
                      </a:cubicBezTo>
                      <a:cubicBezTo>
                        <a:pt x="297355" y="39842"/>
                        <a:pt x="291208" y="41813"/>
                        <a:pt x="285559" y="44834"/>
                      </a:cubicBezTo>
                      <a:cubicBezTo>
                        <a:pt x="284032" y="45663"/>
                        <a:pt x="282552" y="46571"/>
                        <a:pt x="281126" y="47555"/>
                      </a:cubicBezTo>
                      <a:cubicBezTo>
                        <a:pt x="281126" y="47555"/>
                        <a:pt x="281126" y="47555"/>
                        <a:pt x="280917" y="47555"/>
                      </a:cubicBezTo>
                      <a:lnTo>
                        <a:pt x="280917" y="47555"/>
                      </a:lnTo>
                      <a:lnTo>
                        <a:pt x="280624" y="47555"/>
                      </a:lnTo>
                      <a:lnTo>
                        <a:pt x="280039" y="47262"/>
                      </a:lnTo>
                      <a:lnTo>
                        <a:pt x="277614" y="46174"/>
                      </a:lnTo>
                      <a:cubicBezTo>
                        <a:pt x="275966" y="45508"/>
                        <a:pt x="274273" y="44952"/>
                        <a:pt x="272554" y="44500"/>
                      </a:cubicBezTo>
                      <a:cubicBezTo>
                        <a:pt x="265709" y="42704"/>
                        <a:pt x="258529" y="42616"/>
                        <a:pt x="251646" y="44248"/>
                      </a:cubicBezTo>
                      <a:cubicBezTo>
                        <a:pt x="251228" y="44248"/>
                        <a:pt x="250935" y="44625"/>
                        <a:pt x="250893" y="43997"/>
                      </a:cubicBezTo>
                      <a:lnTo>
                        <a:pt x="250893" y="43997"/>
                      </a:lnTo>
                      <a:cubicBezTo>
                        <a:pt x="250893" y="43997"/>
                        <a:pt x="250893" y="43997"/>
                        <a:pt x="250893" y="43537"/>
                      </a:cubicBezTo>
                      <a:lnTo>
                        <a:pt x="249932" y="40942"/>
                      </a:lnTo>
                      <a:cubicBezTo>
                        <a:pt x="249267" y="39080"/>
                        <a:pt x="248485" y="37264"/>
                        <a:pt x="247590" y="35502"/>
                      </a:cubicBezTo>
                      <a:cubicBezTo>
                        <a:pt x="243881" y="27923"/>
                        <a:pt x="238692" y="21161"/>
                        <a:pt x="232327" y="15624"/>
                      </a:cubicBezTo>
                      <a:cubicBezTo>
                        <a:pt x="227088" y="10908"/>
                        <a:pt x="221058" y="7154"/>
                        <a:pt x="214514" y="4534"/>
                      </a:cubicBezTo>
                      <a:cubicBezTo>
                        <a:pt x="187744" y="-6171"/>
                        <a:pt x="157126" y="2546"/>
                        <a:pt x="139999" y="25751"/>
                      </a:cubicBezTo>
                      <a:cubicBezTo>
                        <a:pt x="135963" y="31075"/>
                        <a:pt x="132798" y="37009"/>
                        <a:pt x="130632" y="43328"/>
                      </a:cubicBezTo>
                      <a:cubicBezTo>
                        <a:pt x="130047" y="44751"/>
                        <a:pt x="129754" y="46299"/>
                        <a:pt x="129252" y="47847"/>
                      </a:cubicBezTo>
                      <a:lnTo>
                        <a:pt x="129001" y="48810"/>
                      </a:lnTo>
                      <a:cubicBezTo>
                        <a:pt x="129001" y="48810"/>
                        <a:pt x="129001" y="48810"/>
                        <a:pt x="129001" y="49061"/>
                      </a:cubicBezTo>
                      <a:lnTo>
                        <a:pt x="128750" y="49061"/>
                      </a:lnTo>
                      <a:lnTo>
                        <a:pt x="128416" y="49061"/>
                      </a:lnTo>
                      <a:lnTo>
                        <a:pt x="127454" y="48601"/>
                      </a:lnTo>
                      <a:lnTo>
                        <a:pt x="125739" y="47806"/>
                      </a:lnTo>
                      <a:cubicBezTo>
                        <a:pt x="120007" y="45378"/>
                        <a:pt x="113893" y="43960"/>
                        <a:pt x="107675" y="43621"/>
                      </a:cubicBezTo>
                      <a:cubicBezTo>
                        <a:pt x="89573" y="42395"/>
                        <a:pt x="72048" y="50291"/>
                        <a:pt x="60967" y="64671"/>
                      </a:cubicBezTo>
                      <a:cubicBezTo>
                        <a:pt x="58191" y="68554"/>
                        <a:pt x="55916" y="72772"/>
                        <a:pt x="54193" y="77225"/>
                      </a:cubicBezTo>
                      <a:cubicBezTo>
                        <a:pt x="53336" y="79493"/>
                        <a:pt x="52625" y="81816"/>
                        <a:pt x="52060" y="84172"/>
                      </a:cubicBezTo>
                      <a:lnTo>
                        <a:pt x="51350" y="87729"/>
                      </a:lnTo>
                      <a:lnTo>
                        <a:pt x="51350" y="88524"/>
                      </a:lnTo>
                      <a:lnTo>
                        <a:pt x="51350" y="89319"/>
                      </a:lnTo>
                      <a:cubicBezTo>
                        <a:pt x="51350" y="89529"/>
                        <a:pt x="51350" y="89989"/>
                        <a:pt x="51350" y="89989"/>
                      </a:cubicBezTo>
                      <a:lnTo>
                        <a:pt x="50555" y="89989"/>
                      </a:lnTo>
                      <a:lnTo>
                        <a:pt x="49928" y="89989"/>
                      </a:lnTo>
                      <a:lnTo>
                        <a:pt x="49259" y="89989"/>
                      </a:lnTo>
                      <a:lnTo>
                        <a:pt x="46666" y="90449"/>
                      </a:lnTo>
                      <a:cubicBezTo>
                        <a:pt x="44998" y="90767"/>
                        <a:pt x="43350" y="91190"/>
                        <a:pt x="41732" y="91705"/>
                      </a:cubicBezTo>
                      <a:cubicBezTo>
                        <a:pt x="40206" y="92119"/>
                        <a:pt x="38713" y="92638"/>
                        <a:pt x="37258" y="93253"/>
                      </a:cubicBezTo>
                      <a:cubicBezTo>
                        <a:pt x="32378" y="95124"/>
                        <a:pt x="27795" y="97702"/>
                        <a:pt x="23668" y="100911"/>
                      </a:cubicBezTo>
                      <a:cubicBezTo>
                        <a:pt x="18855" y="104544"/>
                        <a:pt x="14623" y="108888"/>
                        <a:pt x="11123" y="113801"/>
                      </a:cubicBezTo>
                      <a:cubicBezTo>
                        <a:pt x="6323" y="120233"/>
                        <a:pt x="2973" y="127627"/>
                        <a:pt x="1296" y="135478"/>
                      </a:cubicBezTo>
                      <a:cubicBezTo>
                        <a:pt x="1058" y="136370"/>
                        <a:pt x="891" y="137282"/>
                        <a:pt x="795" y="138198"/>
                      </a:cubicBezTo>
                      <a:lnTo>
                        <a:pt x="418" y="142132"/>
                      </a:lnTo>
                      <a:lnTo>
                        <a:pt x="0" y="146694"/>
                      </a:lnTo>
                      <a:lnTo>
                        <a:pt x="0" y="147279"/>
                      </a:lnTo>
                      <a:cubicBezTo>
                        <a:pt x="0" y="147279"/>
                        <a:pt x="0" y="147782"/>
                        <a:pt x="0" y="147698"/>
                      </a:cubicBezTo>
                      <a:lnTo>
                        <a:pt x="4182" y="147698"/>
                      </a:lnTo>
                      <a:lnTo>
                        <a:pt x="22622" y="147489"/>
                      </a:lnTo>
                      <a:lnTo>
                        <a:pt x="44701" y="147489"/>
                      </a:lnTo>
                      <a:lnTo>
                        <a:pt x="88816" y="147489"/>
                      </a:lnTo>
                      <a:lnTo>
                        <a:pt x="130632" y="147949"/>
                      </a:lnTo>
                      <a:cubicBezTo>
                        <a:pt x="140626" y="147949"/>
                        <a:pt x="150662" y="147656"/>
                        <a:pt x="160656" y="147572"/>
                      </a:cubicBezTo>
                      <a:cubicBezTo>
                        <a:pt x="164461" y="147949"/>
                        <a:pt x="176336" y="148158"/>
                        <a:pt x="187376" y="148158"/>
                      </a:cubicBezTo>
                      <a:lnTo>
                        <a:pt x="282966" y="147489"/>
                      </a:lnTo>
                      <a:lnTo>
                        <a:pt x="346024" y="147698"/>
                      </a:lnTo>
                      <a:lnTo>
                        <a:pt x="397499" y="147489"/>
                      </a:lnTo>
                      <a:lnTo>
                        <a:pt x="447928" y="147489"/>
                      </a:lnTo>
                      <a:lnTo>
                        <a:pt x="452821" y="147489"/>
                      </a:lnTo>
                      <a:lnTo>
                        <a:pt x="458801" y="147489"/>
                      </a:lnTo>
                      <a:cubicBezTo>
                        <a:pt x="460557" y="147489"/>
                        <a:pt x="462397" y="147489"/>
                        <a:pt x="464153" y="147489"/>
                      </a:cubicBezTo>
                      <a:lnTo>
                        <a:pt x="468920" y="147489"/>
                      </a:lnTo>
                      <a:cubicBezTo>
                        <a:pt x="468920" y="147489"/>
                        <a:pt x="468920" y="147070"/>
                        <a:pt x="468920" y="146861"/>
                      </a:cubicBezTo>
                      <a:lnTo>
                        <a:pt x="468167" y="141253"/>
                      </a:lnTo>
                      <a:lnTo>
                        <a:pt x="467791" y="138408"/>
                      </a:lnTo>
                      <a:lnTo>
                        <a:pt x="467038" y="135353"/>
                      </a:lnTo>
                      <a:cubicBezTo>
                        <a:pt x="466758" y="134018"/>
                        <a:pt x="466281" y="132733"/>
                        <a:pt x="465617" y="131544"/>
                      </a:cubicBezTo>
                      <a:cubicBezTo>
                        <a:pt x="465282" y="130707"/>
                        <a:pt x="464655" y="129745"/>
                        <a:pt x="464111" y="128448"/>
                      </a:cubicBezTo>
                      <a:cubicBezTo>
                        <a:pt x="463346" y="127012"/>
                        <a:pt x="462509" y="125614"/>
                        <a:pt x="461602" y="124263"/>
                      </a:cubicBezTo>
                      <a:cubicBezTo>
                        <a:pt x="459946" y="121400"/>
                        <a:pt x="457952" y="118743"/>
                        <a:pt x="455664" y="116353"/>
                      </a:cubicBezTo>
                      <a:cubicBezTo>
                        <a:pt x="453507" y="114048"/>
                        <a:pt x="451157" y="111934"/>
                        <a:pt x="448639" y="110034"/>
                      </a:cubicBezTo>
                      <a:cubicBezTo>
                        <a:pt x="446156" y="108620"/>
                        <a:pt x="443555" y="107431"/>
                        <a:pt x="440862" y="106477"/>
                      </a:cubicBezTo>
                      <a:cubicBezTo>
                        <a:pt x="437684" y="105050"/>
                        <a:pt x="434338" y="104025"/>
                        <a:pt x="430909" y="103422"/>
                      </a:cubicBezTo>
                      <a:cubicBezTo>
                        <a:pt x="429162" y="102815"/>
                        <a:pt x="427226" y="103426"/>
                        <a:pt x="426143" y="104929"/>
                      </a:cubicBezTo>
                      <a:cubicBezTo>
                        <a:pt x="425243" y="105305"/>
                        <a:pt x="424687" y="106218"/>
                        <a:pt x="424763" y="107189"/>
                      </a:cubicBezTo>
                      <a:cubicBezTo>
                        <a:pt x="424654" y="108206"/>
                        <a:pt x="424654" y="109227"/>
                        <a:pt x="424763" y="110244"/>
                      </a:cubicBezTo>
                      <a:close/>
                    </a:path>
                  </a:pathLst>
                </a:custGeom>
                <a:solidFill>
                  <a:schemeClr val="bg1"/>
                </a:solidFill>
                <a:ln w="3805" cap="flat">
                  <a:noFill/>
                  <a:prstDash val="solid"/>
                  <a:miter/>
                </a:ln>
              </p:spPr>
              <p:txBody>
                <a:bodyPr wrap="none" rtlCol="0" anchor="ctr"/>
                <a:lstStyle/>
                <a:p>
                  <a:endParaRPr lang="en-CA"/>
                </a:p>
              </p:txBody>
            </p:sp>
          </p:grpSp>
          <p:grpSp>
            <p:nvGrpSpPr>
              <p:cNvPr id="410" name="Graphic 207">
                <a:extLst>
                  <a:ext uri="{FF2B5EF4-FFF2-40B4-BE49-F238E27FC236}">
                    <a16:creationId xmlns:a16="http://schemas.microsoft.com/office/drawing/2014/main" id="{94502E70-333D-FA45-888E-44FF02C143A5}"/>
                  </a:ext>
                </a:extLst>
              </p:cNvPr>
              <p:cNvGrpSpPr/>
              <p:nvPr/>
            </p:nvGrpSpPr>
            <p:grpSpPr>
              <a:xfrm>
                <a:off x="3958143" y="3060385"/>
                <a:ext cx="408252" cy="383324"/>
                <a:chOff x="3958143" y="3060385"/>
                <a:chExt cx="408252" cy="383324"/>
              </a:xfrm>
              <a:solidFill>
                <a:srgbClr val="FFFFFF"/>
              </a:solidFill>
            </p:grpSpPr>
            <p:sp>
              <p:nvSpPr>
                <p:cNvPr id="411" name="Freeform 410">
                  <a:extLst>
                    <a:ext uri="{FF2B5EF4-FFF2-40B4-BE49-F238E27FC236}">
                      <a16:creationId xmlns:a16="http://schemas.microsoft.com/office/drawing/2014/main" id="{750C6150-A20A-BA4F-A6F2-39F418BCB096}"/>
                    </a:ext>
                  </a:extLst>
                </p:cNvPr>
                <p:cNvSpPr/>
                <p:nvPr/>
              </p:nvSpPr>
              <p:spPr>
                <a:xfrm>
                  <a:off x="3958143" y="3203650"/>
                  <a:ext cx="126636" cy="142594"/>
                </a:xfrm>
                <a:custGeom>
                  <a:avLst/>
                  <a:gdLst>
                    <a:gd name="connsiteX0" fmla="*/ 123955 w 126636"/>
                    <a:gd name="connsiteY0" fmla="*/ 117845 h 142594"/>
                    <a:gd name="connsiteX1" fmla="*/ 119773 w 126636"/>
                    <a:gd name="connsiteY1" fmla="*/ 117845 h 142594"/>
                    <a:gd name="connsiteX2" fmla="*/ 116010 w 126636"/>
                    <a:gd name="connsiteY2" fmla="*/ 120398 h 142594"/>
                    <a:gd name="connsiteX3" fmla="*/ 113794 w 126636"/>
                    <a:gd name="connsiteY3" fmla="*/ 122407 h 142594"/>
                    <a:gd name="connsiteX4" fmla="*/ 111703 w 126636"/>
                    <a:gd name="connsiteY4" fmla="*/ 123955 h 142594"/>
                    <a:gd name="connsiteX5" fmla="*/ 107521 w 126636"/>
                    <a:gd name="connsiteY5" fmla="*/ 125671 h 142594"/>
                    <a:gd name="connsiteX6" fmla="*/ 104427 w 126636"/>
                    <a:gd name="connsiteY6" fmla="*/ 126926 h 142594"/>
                    <a:gd name="connsiteX7" fmla="*/ 100245 w 126636"/>
                    <a:gd name="connsiteY7" fmla="*/ 128893 h 142594"/>
                    <a:gd name="connsiteX8" fmla="*/ 97360 w 126636"/>
                    <a:gd name="connsiteY8" fmla="*/ 130316 h 142594"/>
                    <a:gd name="connsiteX9" fmla="*/ 92510 w 126636"/>
                    <a:gd name="connsiteY9" fmla="*/ 131237 h 142594"/>
                    <a:gd name="connsiteX10" fmla="*/ 88788 w 126636"/>
                    <a:gd name="connsiteY10" fmla="*/ 131781 h 142594"/>
                    <a:gd name="connsiteX11" fmla="*/ 82767 w 126636"/>
                    <a:gd name="connsiteY11" fmla="*/ 132785 h 142594"/>
                    <a:gd name="connsiteX12" fmla="*/ 80592 w 126636"/>
                    <a:gd name="connsiteY12" fmla="*/ 132785 h 142594"/>
                    <a:gd name="connsiteX13" fmla="*/ 77331 w 126636"/>
                    <a:gd name="connsiteY13" fmla="*/ 132785 h 142594"/>
                    <a:gd name="connsiteX14" fmla="*/ 74487 w 126636"/>
                    <a:gd name="connsiteY14" fmla="*/ 133915 h 142594"/>
                    <a:gd name="connsiteX15" fmla="*/ 74111 w 126636"/>
                    <a:gd name="connsiteY15" fmla="*/ 134124 h 142594"/>
                    <a:gd name="connsiteX16" fmla="*/ 68089 w 126636"/>
                    <a:gd name="connsiteY16" fmla="*/ 132158 h 142594"/>
                    <a:gd name="connsiteX17" fmla="*/ 64953 w 126636"/>
                    <a:gd name="connsiteY17" fmla="*/ 132158 h 142594"/>
                    <a:gd name="connsiteX18" fmla="*/ 60604 w 126636"/>
                    <a:gd name="connsiteY18" fmla="*/ 131279 h 142594"/>
                    <a:gd name="connsiteX19" fmla="*/ 56423 w 126636"/>
                    <a:gd name="connsiteY19" fmla="*/ 129856 h 142594"/>
                    <a:gd name="connsiteX20" fmla="*/ 52241 w 126636"/>
                    <a:gd name="connsiteY20" fmla="*/ 128768 h 142594"/>
                    <a:gd name="connsiteX21" fmla="*/ 51739 w 126636"/>
                    <a:gd name="connsiteY21" fmla="*/ 128182 h 142594"/>
                    <a:gd name="connsiteX22" fmla="*/ 49147 w 126636"/>
                    <a:gd name="connsiteY22" fmla="*/ 126843 h 142594"/>
                    <a:gd name="connsiteX23" fmla="*/ 47600 w 126636"/>
                    <a:gd name="connsiteY23" fmla="*/ 126424 h 142594"/>
                    <a:gd name="connsiteX24" fmla="*/ 46303 w 126636"/>
                    <a:gd name="connsiteY24" fmla="*/ 125713 h 142594"/>
                    <a:gd name="connsiteX25" fmla="*/ 45383 w 126636"/>
                    <a:gd name="connsiteY25" fmla="*/ 125713 h 142594"/>
                    <a:gd name="connsiteX26" fmla="*/ 43418 w 126636"/>
                    <a:gd name="connsiteY26" fmla="*/ 124164 h 142594"/>
                    <a:gd name="connsiteX27" fmla="*/ 41662 w 126636"/>
                    <a:gd name="connsiteY27" fmla="*/ 122825 h 142594"/>
                    <a:gd name="connsiteX28" fmla="*/ 38944 w 126636"/>
                    <a:gd name="connsiteY28" fmla="*/ 121444 h 142594"/>
                    <a:gd name="connsiteX29" fmla="*/ 37062 w 126636"/>
                    <a:gd name="connsiteY29" fmla="*/ 120565 h 142594"/>
                    <a:gd name="connsiteX30" fmla="*/ 34762 w 126636"/>
                    <a:gd name="connsiteY30" fmla="*/ 118306 h 142594"/>
                    <a:gd name="connsiteX31" fmla="*/ 33048 w 126636"/>
                    <a:gd name="connsiteY31" fmla="*/ 116590 h 142594"/>
                    <a:gd name="connsiteX32" fmla="*/ 29995 w 126636"/>
                    <a:gd name="connsiteY32" fmla="*/ 114121 h 142594"/>
                    <a:gd name="connsiteX33" fmla="*/ 26734 w 126636"/>
                    <a:gd name="connsiteY33" fmla="*/ 110689 h 142594"/>
                    <a:gd name="connsiteX34" fmla="*/ 23848 w 126636"/>
                    <a:gd name="connsiteY34" fmla="*/ 109434 h 142594"/>
                    <a:gd name="connsiteX35" fmla="*/ 23430 w 126636"/>
                    <a:gd name="connsiteY35" fmla="*/ 109434 h 142594"/>
                    <a:gd name="connsiteX36" fmla="*/ 20921 w 126636"/>
                    <a:gd name="connsiteY36" fmla="*/ 103575 h 142594"/>
                    <a:gd name="connsiteX37" fmla="*/ 18747 w 126636"/>
                    <a:gd name="connsiteY37" fmla="*/ 101315 h 142594"/>
                    <a:gd name="connsiteX38" fmla="*/ 14983 w 126636"/>
                    <a:gd name="connsiteY38" fmla="*/ 92945 h 142594"/>
                    <a:gd name="connsiteX39" fmla="*/ 12642 w 126636"/>
                    <a:gd name="connsiteY39" fmla="*/ 88133 h 142594"/>
                    <a:gd name="connsiteX40" fmla="*/ 11638 w 126636"/>
                    <a:gd name="connsiteY40" fmla="*/ 83948 h 142594"/>
                    <a:gd name="connsiteX41" fmla="*/ 11638 w 126636"/>
                    <a:gd name="connsiteY41" fmla="*/ 83655 h 142594"/>
                    <a:gd name="connsiteX42" fmla="*/ 11136 w 126636"/>
                    <a:gd name="connsiteY42" fmla="*/ 80768 h 142594"/>
                    <a:gd name="connsiteX43" fmla="*/ 10258 w 126636"/>
                    <a:gd name="connsiteY43" fmla="*/ 79010 h 142594"/>
                    <a:gd name="connsiteX44" fmla="*/ 9798 w 126636"/>
                    <a:gd name="connsiteY44" fmla="*/ 77420 h 142594"/>
                    <a:gd name="connsiteX45" fmla="*/ 9798 w 126636"/>
                    <a:gd name="connsiteY45" fmla="*/ 74574 h 142594"/>
                    <a:gd name="connsiteX46" fmla="*/ 9798 w 126636"/>
                    <a:gd name="connsiteY46" fmla="*/ 72398 h 142594"/>
                    <a:gd name="connsiteX47" fmla="*/ 9422 w 126636"/>
                    <a:gd name="connsiteY47" fmla="*/ 69385 h 142594"/>
                    <a:gd name="connsiteX48" fmla="*/ 8920 w 126636"/>
                    <a:gd name="connsiteY48" fmla="*/ 67334 h 142594"/>
                    <a:gd name="connsiteX49" fmla="*/ 9255 w 126636"/>
                    <a:gd name="connsiteY49" fmla="*/ 64154 h 142594"/>
                    <a:gd name="connsiteX50" fmla="*/ 9547 w 126636"/>
                    <a:gd name="connsiteY50" fmla="*/ 61727 h 142594"/>
                    <a:gd name="connsiteX51" fmla="*/ 9547 w 126636"/>
                    <a:gd name="connsiteY51" fmla="*/ 59760 h 142594"/>
                    <a:gd name="connsiteX52" fmla="*/ 9547 w 126636"/>
                    <a:gd name="connsiteY52" fmla="*/ 57374 h 142594"/>
                    <a:gd name="connsiteX53" fmla="*/ 10802 w 126636"/>
                    <a:gd name="connsiteY53" fmla="*/ 50176 h 142594"/>
                    <a:gd name="connsiteX54" fmla="*/ 10802 w 126636"/>
                    <a:gd name="connsiteY54" fmla="*/ 45615 h 142594"/>
                    <a:gd name="connsiteX55" fmla="*/ 10802 w 126636"/>
                    <a:gd name="connsiteY55" fmla="*/ 44987 h 142594"/>
                    <a:gd name="connsiteX56" fmla="*/ 15611 w 126636"/>
                    <a:gd name="connsiteY56" fmla="*/ 36617 h 142594"/>
                    <a:gd name="connsiteX57" fmla="*/ 17200 w 126636"/>
                    <a:gd name="connsiteY57" fmla="*/ 32056 h 142594"/>
                    <a:gd name="connsiteX58" fmla="*/ 25939 w 126636"/>
                    <a:gd name="connsiteY58" fmla="*/ 20799 h 142594"/>
                    <a:gd name="connsiteX59" fmla="*/ 31333 w 126636"/>
                    <a:gd name="connsiteY59" fmla="*/ 14312 h 142594"/>
                    <a:gd name="connsiteX60" fmla="*/ 38275 w 126636"/>
                    <a:gd name="connsiteY60" fmla="*/ 9374 h 142594"/>
                    <a:gd name="connsiteX61" fmla="*/ 39027 w 126636"/>
                    <a:gd name="connsiteY61" fmla="*/ 3055 h 142594"/>
                    <a:gd name="connsiteX62" fmla="*/ 35599 w 126636"/>
                    <a:gd name="connsiteY62" fmla="*/ 0 h 142594"/>
                    <a:gd name="connsiteX63" fmla="*/ 30413 w 126636"/>
                    <a:gd name="connsiteY63" fmla="*/ 2804 h 142594"/>
                    <a:gd name="connsiteX64" fmla="*/ 16196 w 126636"/>
                    <a:gd name="connsiteY64" fmla="*/ 17493 h 142594"/>
                    <a:gd name="connsiteX65" fmla="*/ 8669 w 126636"/>
                    <a:gd name="connsiteY65" fmla="*/ 28666 h 142594"/>
                    <a:gd name="connsiteX66" fmla="*/ 4488 w 126636"/>
                    <a:gd name="connsiteY66" fmla="*/ 38793 h 142594"/>
                    <a:gd name="connsiteX67" fmla="*/ 1728 w 126636"/>
                    <a:gd name="connsiteY67" fmla="*/ 49214 h 142594"/>
                    <a:gd name="connsiteX68" fmla="*/ 264 w 126636"/>
                    <a:gd name="connsiteY68" fmla="*/ 53775 h 142594"/>
                    <a:gd name="connsiteX69" fmla="*/ 264 w 126636"/>
                    <a:gd name="connsiteY69" fmla="*/ 55700 h 142594"/>
                    <a:gd name="connsiteX70" fmla="*/ 264 w 126636"/>
                    <a:gd name="connsiteY70" fmla="*/ 57123 h 142594"/>
                    <a:gd name="connsiteX71" fmla="*/ 264 w 126636"/>
                    <a:gd name="connsiteY71" fmla="*/ 58379 h 142594"/>
                    <a:gd name="connsiteX72" fmla="*/ 264 w 126636"/>
                    <a:gd name="connsiteY72" fmla="*/ 61434 h 142594"/>
                    <a:gd name="connsiteX73" fmla="*/ 14 w 126636"/>
                    <a:gd name="connsiteY73" fmla="*/ 67502 h 142594"/>
                    <a:gd name="connsiteX74" fmla="*/ 14 w 126636"/>
                    <a:gd name="connsiteY74" fmla="*/ 73318 h 142594"/>
                    <a:gd name="connsiteX75" fmla="*/ 1226 w 126636"/>
                    <a:gd name="connsiteY75" fmla="*/ 78424 h 142594"/>
                    <a:gd name="connsiteX76" fmla="*/ 1435 w 126636"/>
                    <a:gd name="connsiteY76" fmla="*/ 80935 h 142594"/>
                    <a:gd name="connsiteX77" fmla="*/ 2021 w 126636"/>
                    <a:gd name="connsiteY77" fmla="*/ 84115 h 142594"/>
                    <a:gd name="connsiteX78" fmla="*/ 2481 w 126636"/>
                    <a:gd name="connsiteY78" fmla="*/ 86794 h 142594"/>
                    <a:gd name="connsiteX79" fmla="*/ 7833 w 126636"/>
                    <a:gd name="connsiteY79" fmla="*/ 98888 h 142594"/>
                    <a:gd name="connsiteX80" fmla="*/ 12015 w 126636"/>
                    <a:gd name="connsiteY80" fmla="*/ 106588 h 142594"/>
                    <a:gd name="connsiteX81" fmla="*/ 16196 w 126636"/>
                    <a:gd name="connsiteY81" fmla="*/ 112279 h 142594"/>
                    <a:gd name="connsiteX82" fmla="*/ 20838 w 126636"/>
                    <a:gd name="connsiteY82" fmla="*/ 117427 h 142594"/>
                    <a:gd name="connsiteX83" fmla="*/ 22468 w 126636"/>
                    <a:gd name="connsiteY83" fmla="*/ 120105 h 142594"/>
                    <a:gd name="connsiteX84" fmla="*/ 25228 w 126636"/>
                    <a:gd name="connsiteY84" fmla="*/ 122030 h 142594"/>
                    <a:gd name="connsiteX85" fmla="*/ 27612 w 126636"/>
                    <a:gd name="connsiteY85" fmla="*/ 123913 h 142594"/>
                    <a:gd name="connsiteX86" fmla="*/ 32295 w 126636"/>
                    <a:gd name="connsiteY86" fmla="*/ 127805 h 142594"/>
                    <a:gd name="connsiteX87" fmla="*/ 36895 w 126636"/>
                    <a:gd name="connsiteY87" fmla="*/ 131362 h 142594"/>
                    <a:gd name="connsiteX88" fmla="*/ 40616 w 126636"/>
                    <a:gd name="connsiteY88" fmla="*/ 133162 h 142594"/>
                    <a:gd name="connsiteX89" fmla="*/ 43669 w 126636"/>
                    <a:gd name="connsiteY89" fmla="*/ 135296 h 142594"/>
                    <a:gd name="connsiteX90" fmla="*/ 49983 w 126636"/>
                    <a:gd name="connsiteY90" fmla="*/ 137640 h 142594"/>
                    <a:gd name="connsiteX91" fmla="*/ 56255 w 126636"/>
                    <a:gd name="connsiteY91" fmla="*/ 139397 h 142594"/>
                    <a:gd name="connsiteX92" fmla="*/ 59015 w 126636"/>
                    <a:gd name="connsiteY92" fmla="*/ 140192 h 142594"/>
                    <a:gd name="connsiteX93" fmla="*/ 64702 w 126636"/>
                    <a:gd name="connsiteY93" fmla="*/ 141448 h 142594"/>
                    <a:gd name="connsiteX94" fmla="*/ 71769 w 126636"/>
                    <a:gd name="connsiteY94" fmla="*/ 142076 h 142594"/>
                    <a:gd name="connsiteX95" fmla="*/ 78710 w 126636"/>
                    <a:gd name="connsiteY95" fmla="*/ 142076 h 142594"/>
                    <a:gd name="connsiteX96" fmla="*/ 81763 w 126636"/>
                    <a:gd name="connsiteY96" fmla="*/ 142578 h 142594"/>
                    <a:gd name="connsiteX97" fmla="*/ 86697 w 126636"/>
                    <a:gd name="connsiteY97" fmla="*/ 141699 h 142594"/>
                    <a:gd name="connsiteX98" fmla="*/ 91339 w 126636"/>
                    <a:gd name="connsiteY98" fmla="*/ 140778 h 142594"/>
                    <a:gd name="connsiteX99" fmla="*/ 100496 w 126636"/>
                    <a:gd name="connsiteY99" fmla="*/ 138686 h 142594"/>
                    <a:gd name="connsiteX100" fmla="*/ 108859 w 126636"/>
                    <a:gd name="connsiteY100" fmla="*/ 135882 h 142594"/>
                    <a:gd name="connsiteX101" fmla="*/ 115843 w 126636"/>
                    <a:gd name="connsiteY101" fmla="*/ 131697 h 142594"/>
                    <a:gd name="connsiteX102" fmla="*/ 124206 w 126636"/>
                    <a:gd name="connsiteY102" fmla="*/ 126508 h 142594"/>
                    <a:gd name="connsiteX103" fmla="*/ 126464 w 126636"/>
                    <a:gd name="connsiteY103" fmla="*/ 122323 h 142594"/>
                    <a:gd name="connsiteX104" fmla="*/ 125920 w 126636"/>
                    <a:gd name="connsiteY104" fmla="*/ 119729 h 142594"/>
                    <a:gd name="connsiteX105" fmla="*/ 123955 w 126636"/>
                    <a:gd name="connsiteY105" fmla="*/ 117845 h 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6636" h="142594">
                      <a:moveTo>
                        <a:pt x="123955" y="117845"/>
                      </a:moveTo>
                      <a:cubicBezTo>
                        <a:pt x="122634" y="117205"/>
                        <a:pt x="121094" y="117205"/>
                        <a:pt x="119773" y="117845"/>
                      </a:cubicBezTo>
                      <a:lnTo>
                        <a:pt x="116010" y="120398"/>
                      </a:lnTo>
                      <a:cubicBezTo>
                        <a:pt x="115228" y="121017"/>
                        <a:pt x="114488" y="121691"/>
                        <a:pt x="113794" y="122407"/>
                      </a:cubicBezTo>
                      <a:cubicBezTo>
                        <a:pt x="113191" y="123039"/>
                        <a:pt x="112484" y="123562"/>
                        <a:pt x="111703" y="123955"/>
                      </a:cubicBezTo>
                      <a:cubicBezTo>
                        <a:pt x="110385" y="124696"/>
                        <a:pt x="108980" y="125273"/>
                        <a:pt x="107521" y="125671"/>
                      </a:cubicBezTo>
                      <a:cubicBezTo>
                        <a:pt x="107187" y="125880"/>
                        <a:pt x="106727" y="125671"/>
                        <a:pt x="104427" y="126926"/>
                      </a:cubicBezTo>
                      <a:cubicBezTo>
                        <a:pt x="103068" y="127655"/>
                        <a:pt x="101673" y="128312"/>
                        <a:pt x="100245" y="128893"/>
                      </a:cubicBezTo>
                      <a:cubicBezTo>
                        <a:pt x="99325" y="129270"/>
                        <a:pt x="98155" y="130107"/>
                        <a:pt x="97360" y="130316"/>
                      </a:cubicBezTo>
                      <a:cubicBezTo>
                        <a:pt x="95780" y="130793"/>
                        <a:pt x="94154" y="131099"/>
                        <a:pt x="92510" y="131237"/>
                      </a:cubicBezTo>
                      <a:cubicBezTo>
                        <a:pt x="91088" y="131237"/>
                        <a:pt x="89959" y="131613"/>
                        <a:pt x="88788" y="131781"/>
                      </a:cubicBezTo>
                      <a:cubicBezTo>
                        <a:pt x="86655" y="132158"/>
                        <a:pt x="84941" y="132576"/>
                        <a:pt x="82767" y="132785"/>
                      </a:cubicBezTo>
                      <a:lnTo>
                        <a:pt x="80592" y="132785"/>
                      </a:lnTo>
                      <a:lnTo>
                        <a:pt x="77331" y="132785"/>
                      </a:lnTo>
                      <a:cubicBezTo>
                        <a:pt x="75407" y="132785"/>
                        <a:pt x="75700" y="132785"/>
                        <a:pt x="74487" y="133915"/>
                      </a:cubicBezTo>
                      <a:cubicBezTo>
                        <a:pt x="74487" y="133915"/>
                        <a:pt x="74236" y="134124"/>
                        <a:pt x="74111" y="134124"/>
                      </a:cubicBezTo>
                      <a:cubicBezTo>
                        <a:pt x="73065" y="134124"/>
                        <a:pt x="70933" y="132660"/>
                        <a:pt x="68089" y="132158"/>
                      </a:cubicBezTo>
                      <a:cubicBezTo>
                        <a:pt x="67337" y="132158"/>
                        <a:pt x="65706" y="132450"/>
                        <a:pt x="64953" y="132158"/>
                      </a:cubicBezTo>
                      <a:cubicBezTo>
                        <a:pt x="63471" y="132057"/>
                        <a:pt x="62008" y="131764"/>
                        <a:pt x="60604" y="131279"/>
                      </a:cubicBezTo>
                      <a:cubicBezTo>
                        <a:pt x="59392" y="130777"/>
                        <a:pt x="58263" y="130400"/>
                        <a:pt x="56423" y="129856"/>
                      </a:cubicBezTo>
                      <a:cubicBezTo>
                        <a:pt x="54583" y="129312"/>
                        <a:pt x="53747" y="129144"/>
                        <a:pt x="52241" y="128768"/>
                      </a:cubicBezTo>
                      <a:cubicBezTo>
                        <a:pt x="52129" y="128529"/>
                        <a:pt x="51956" y="128328"/>
                        <a:pt x="51739" y="128182"/>
                      </a:cubicBezTo>
                      <a:cubicBezTo>
                        <a:pt x="50847" y="127793"/>
                        <a:pt x="49981" y="127345"/>
                        <a:pt x="49147" y="126843"/>
                      </a:cubicBezTo>
                      <a:cubicBezTo>
                        <a:pt x="48654" y="126629"/>
                        <a:pt x="48133" y="126487"/>
                        <a:pt x="47600" y="126424"/>
                      </a:cubicBezTo>
                      <a:lnTo>
                        <a:pt x="46303" y="125713"/>
                      </a:lnTo>
                      <a:cubicBezTo>
                        <a:pt x="46009" y="125587"/>
                        <a:pt x="45677" y="125587"/>
                        <a:pt x="45383" y="125713"/>
                      </a:cubicBezTo>
                      <a:cubicBezTo>
                        <a:pt x="44645" y="125315"/>
                        <a:pt x="43980" y="124788"/>
                        <a:pt x="43418" y="124164"/>
                      </a:cubicBezTo>
                      <a:cubicBezTo>
                        <a:pt x="42890" y="123645"/>
                        <a:pt x="42300" y="123198"/>
                        <a:pt x="41662" y="122825"/>
                      </a:cubicBezTo>
                      <a:cubicBezTo>
                        <a:pt x="40909" y="122365"/>
                        <a:pt x="40031" y="122114"/>
                        <a:pt x="38944" y="121444"/>
                      </a:cubicBezTo>
                      <a:cubicBezTo>
                        <a:pt x="38334" y="121118"/>
                        <a:pt x="37705" y="120821"/>
                        <a:pt x="37062" y="120565"/>
                      </a:cubicBezTo>
                      <a:cubicBezTo>
                        <a:pt x="36235" y="119875"/>
                        <a:pt x="35466" y="119122"/>
                        <a:pt x="34762" y="118306"/>
                      </a:cubicBezTo>
                      <a:cubicBezTo>
                        <a:pt x="34177" y="117636"/>
                        <a:pt x="33591" y="117134"/>
                        <a:pt x="33048" y="116590"/>
                      </a:cubicBezTo>
                      <a:cubicBezTo>
                        <a:pt x="32504" y="116046"/>
                        <a:pt x="31041" y="115041"/>
                        <a:pt x="29995" y="114121"/>
                      </a:cubicBezTo>
                      <a:cubicBezTo>
                        <a:pt x="28820" y="113062"/>
                        <a:pt x="27730" y="111915"/>
                        <a:pt x="26734" y="110689"/>
                      </a:cubicBezTo>
                      <a:cubicBezTo>
                        <a:pt x="26032" y="109827"/>
                        <a:pt x="24956" y="109358"/>
                        <a:pt x="23848" y="109434"/>
                      </a:cubicBezTo>
                      <a:cubicBezTo>
                        <a:pt x="23848" y="109434"/>
                        <a:pt x="23514" y="109434"/>
                        <a:pt x="23430" y="109434"/>
                      </a:cubicBezTo>
                      <a:cubicBezTo>
                        <a:pt x="22826" y="107387"/>
                        <a:pt x="21984" y="105425"/>
                        <a:pt x="20921" y="103575"/>
                      </a:cubicBezTo>
                      <a:cubicBezTo>
                        <a:pt x="20461" y="102989"/>
                        <a:pt x="19165" y="101985"/>
                        <a:pt x="18747" y="101315"/>
                      </a:cubicBezTo>
                      <a:cubicBezTo>
                        <a:pt x="17270" y="98633"/>
                        <a:pt x="16011" y="95833"/>
                        <a:pt x="14983" y="92945"/>
                      </a:cubicBezTo>
                      <a:cubicBezTo>
                        <a:pt x="14120" y="91384"/>
                        <a:pt x="13338" y="89777"/>
                        <a:pt x="12642" y="88133"/>
                      </a:cubicBezTo>
                      <a:cubicBezTo>
                        <a:pt x="12138" y="86785"/>
                        <a:pt x="11801" y="85379"/>
                        <a:pt x="11638" y="83948"/>
                      </a:cubicBezTo>
                      <a:cubicBezTo>
                        <a:pt x="11683" y="83856"/>
                        <a:pt x="11683" y="83747"/>
                        <a:pt x="11638" y="83655"/>
                      </a:cubicBezTo>
                      <a:cubicBezTo>
                        <a:pt x="11638" y="83153"/>
                        <a:pt x="11638" y="81856"/>
                        <a:pt x="11136" y="80768"/>
                      </a:cubicBezTo>
                      <a:cubicBezTo>
                        <a:pt x="10912" y="80148"/>
                        <a:pt x="10618" y="79558"/>
                        <a:pt x="10258" y="79010"/>
                      </a:cubicBezTo>
                      <a:cubicBezTo>
                        <a:pt x="9988" y="78520"/>
                        <a:pt x="9831" y="77976"/>
                        <a:pt x="9798" y="77420"/>
                      </a:cubicBezTo>
                      <a:cubicBezTo>
                        <a:pt x="9673" y="76474"/>
                        <a:pt x="9673" y="75520"/>
                        <a:pt x="9798" y="74574"/>
                      </a:cubicBezTo>
                      <a:cubicBezTo>
                        <a:pt x="9882" y="73850"/>
                        <a:pt x="9882" y="73122"/>
                        <a:pt x="9798" y="72398"/>
                      </a:cubicBezTo>
                      <a:cubicBezTo>
                        <a:pt x="9798" y="71519"/>
                        <a:pt x="9506" y="70640"/>
                        <a:pt x="9422" y="69385"/>
                      </a:cubicBezTo>
                      <a:cubicBezTo>
                        <a:pt x="9338" y="68129"/>
                        <a:pt x="8920" y="67878"/>
                        <a:pt x="8920" y="67334"/>
                      </a:cubicBezTo>
                      <a:cubicBezTo>
                        <a:pt x="8845" y="66263"/>
                        <a:pt x="8958" y="65187"/>
                        <a:pt x="9255" y="64154"/>
                      </a:cubicBezTo>
                      <a:cubicBezTo>
                        <a:pt x="9471" y="63363"/>
                        <a:pt x="9569" y="62547"/>
                        <a:pt x="9547" y="61727"/>
                      </a:cubicBezTo>
                      <a:lnTo>
                        <a:pt x="9547" y="59760"/>
                      </a:lnTo>
                      <a:cubicBezTo>
                        <a:pt x="9499" y="58964"/>
                        <a:pt x="9499" y="58169"/>
                        <a:pt x="9547" y="57374"/>
                      </a:cubicBezTo>
                      <a:cubicBezTo>
                        <a:pt x="9779" y="54947"/>
                        <a:pt x="10198" y="52541"/>
                        <a:pt x="10802" y="50176"/>
                      </a:cubicBezTo>
                      <a:cubicBezTo>
                        <a:pt x="11305" y="48699"/>
                        <a:pt x="11305" y="47092"/>
                        <a:pt x="10802" y="45615"/>
                      </a:cubicBezTo>
                      <a:cubicBezTo>
                        <a:pt x="10802" y="45615"/>
                        <a:pt x="10802" y="45196"/>
                        <a:pt x="10802" y="44987"/>
                      </a:cubicBezTo>
                      <a:cubicBezTo>
                        <a:pt x="11262" y="43439"/>
                        <a:pt x="13687" y="40802"/>
                        <a:pt x="15611" y="36617"/>
                      </a:cubicBezTo>
                      <a:cubicBezTo>
                        <a:pt x="16029" y="35487"/>
                        <a:pt x="16698" y="33144"/>
                        <a:pt x="17200" y="32056"/>
                      </a:cubicBezTo>
                      <a:cubicBezTo>
                        <a:pt x="19696" y="27997"/>
                        <a:pt x="22627" y="24222"/>
                        <a:pt x="25939" y="20799"/>
                      </a:cubicBezTo>
                      <a:cubicBezTo>
                        <a:pt x="27616" y="18539"/>
                        <a:pt x="29417" y="16371"/>
                        <a:pt x="31333" y="14312"/>
                      </a:cubicBezTo>
                      <a:cubicBezTo>
                        <a:pt x="33528" y="12504"/>
                        <a:pt x="35848" y="10855"/>
                        <a:pt x="38275" y="9374"/>
                      </a:cubicBezTo>
                      <a:cubicBezTo>
                        <a:pt x="39884" y="7662"/>
                        <a:pt x="40189" y="5097"/>
                        <a:pt x="39027" y="3055"/>
                      </a:cubicBezTo>
                      <a:cubicBezTo>
                        <a:pt x="38295" y="1653"/>
                        <a:pt x="37075" y="565"/>
                        <a:pt x="35599" y="0"/>
                      </a:cubicBezTo>
                      <a:cubicBezTo>
                        <a:pt x="33693" y="561"/>
                        <a:pt x="31926" y="1515"/>
                        <a:pt x="30413" y="2804"/>
                      </a:cubicBezTo>
                      <a:cubicBezTo>
                        <a:pt x="25045" y="7047"/>
                        <a:pt x="20264" y="11985"/>
                        <a:pt x="16196" y="17493"/>
                      </a:cubicBezTo>
                      <a:cubicBezTo>
                        <a:pt x="13315" y="20953"/>
                        <a:pt x="10794" y="24695"/>
                        <a:pt x="8669" y="28666"/>
                      </a:cubicBezTo>
                      <a:cubicBezTo>
                        <a:pt x="7014" y="31926"/>
                        <a:pt x="5616" y="35312"/>
                        <a:pt x="4488" y="38793"/>
                      </a:cubicBezTo>
                      <a:cubicBezTo>
                        <a:pt x="3268" y="42179"/>
                        <a:pt x="2345" y="45665"/>
                        <a:pt x="1728" y="49214"/>
                      </a:cubicBezTo>
                      <a:cubicBezTo>
                        <a:pt x="1393" y="50511"/>
                        <a:pt x="599" y="51976"/>
                        <a:pt x="264" y="53775"/>
                      </a:cubicBezTo>
                      <a:cubicBezTo>
                        <a:pt x="195" y="54416"/>
                        <a:pt x="195" y="55060"/>
                        <a:pt x="264" y="55700"/>
                      </a:cubicBezTo>
                      <a:lnTo>
                        <a:pt x="264" y="57123"/>
                      </a:lnTo>
                      <a:cubicBezTo>
                        <a:pt x="307" y="57542"/>
                        <a:pt x="307" y="57960"/>
                        <a:pt x="264" y="58379"/>
                      </a:cubicBezTo>
                      <a:cubicBezTo>
                        <a:pt x="200" y="59396"/>
                        <a:pt x="200" y="60417"/>
                        <a:pt x="264" y="61434"/>
                      </a:cubicBezTo>
                      <a:cubicBezTo>
                        <a:pt x="49" y="63451"/>
                        <a:pt x="-35" y="65476"/>
                        <a:pt x="14" y="67502"/>
                      </a:cubicBezTo>
                      <a:cubicBezTo>
                        <a:pt x="14" y="69636"/>
                        <a:pt x="14" y="72440"/>
                        <a:pt x="14" y="73318"/>
                      </a:cubicBezTo>
                      <a:cubicBezTo>
                        <a:pt x="264" y="75034"/>
                        <a:pt x="933" y="76708"/>
                        <a:pt x="1226" y="78424"/>
                      </a:cubicBezTo>
                      <a:cubicBezTo>
                        <a:pt x="1226" y="78926"/>
                        <a:pt x="1226" y="79889"/>
                        <a:pt x="1435" y="80935"/>
                      </a:cubicBezTo>
                      <a:cubicBezTo>
                        <a:pt x="1644" y="81981"/>
                        <a:pt x="1812" y="83111"/>
                        <a:pt x="2021" y="84115"/>
                      </a:cubicBezTo>
                      <a:cubicBezTo>
                        <a:pt x="2086" y="85019"/>
                        <a:pt x="2240" y="85919"/>
                        <a:pt x="2481" y="86794"/>
                      </a:cubicBezTo>
                      <a:cubicBezTo>
                        <a:pt x="3890" y="90983"/>
                        <a:pt x="5682" y="95030"/>
                        <a:pt x="7833" y="98888"/>
                      </a:cubicBezTo>
                      <a:cubicBezTo>
                        <a:pt x="8965" y="101587"/>
                        <a:pt x="10366" y="104169"/>
                        <a:pt x="12015" y="106588"/>
                      </a:cubicBezTo>
                      <a:cubicBezTo>
                        <a:pt x="13306" y="108559"/>
                        <a:pt x="14702" y="110459"/>
                        <a:pt x="16196" y="112279"/>
                      </a:cubicBezTo>
                      <a:cubicBezTo>
                        <a:pt x="17610" y="114112"/>
                        <a:pt x="19162" y="115832"/>
                        <a:pt x="20838" y="117427"/>
                      </a:cubicBezTo>
                      <a:cubicBezTo>
                        <a:pt x="21423" y="118055"/>
                        <a:pt x="21674" y="119268"/>
                        <a:pt x="22468" y="120105"/>
                      </a:cubicBezTo>
                      <a:cubicBezTo>
                        <a:pt x="23433" y="120678"/>
                        <a:pt x="24356" y="121323"/>
                        <a:pt x="25228" y="122030"/>
                      </a:cubicBezTo>
                      <a:cubicBezTo>
                        <a:pt x="26065" y="122825"/>
                        <a:pt x="26943" y="123327"/>
                        <a:pt x="27612" y="123913"/>
                      </a:cubicBezTo>
                      <a:cubicBezTo>
                        <a:pt x="29117" y="125252"/>
                        <a:pt x="30455" y="126382"/>
                        <a:pt x="32295" y="127805"/>
                      </a:cubicBezTo>
                      <a:cubicBezTo>
                        <a:pt x="34135" y="129228"/>
                        <a:pt x="36142" y="130860"/>
                        <a:pt x="36895" y="131362"/>
                      </a:cubicBezTo>
                      <a:cubicBezTo>
                        <a:pt x="38102" y="132028"/>
                        <a:pt x="39344" y="132630"/>
                        <a:pt x="40616" y="133162"/>
                      </a:cubicBezTo>
                      <a:cubicBezTo>
                        <a:pt x="41461" y="134095"/>
                        <a:pt x="42504" y="134823"/>
                        <a:pt x="43669" y="135296"/>
                      </a:cubicBezTo>
                      <a:cubicBezTo>
                        <a:pt x="45680" y="136309"/>
                        <a:pt x="47798" y="137096"/>
                        <a:pt x="49983" y="137640"/>
                      </a:cubicBezTo>
                      <a:cubicBezTo>
                        <a:pt x="52158" y="138226"/>
                        <a:pt x="54165" y="138937"/>
                        <a:pt x="56255" y="139397"/>
                      </a:cubicBezTo>
                      <a:lnTo>
                        <a:pt x="59015" y="140192"/>
                      </a:lnTo>
                      <a:cubicBezTo>
                        <a:pt x="60859" y="140820"/>
                        <a:pt x="62766" y="141243"/>
                        <a:pt x="64702" y="141448"/>
                      </a:cubicBezTo>
                      <a:cubicBezTo>
                        <a:pt x="67038" y="141837"/>
                        <a:pt x="69401" y="142046"/>
                        <a:pt x="71769" y="142076"/>
                      </a:cubicBezTo>
                      <a:cubicBezTo>
                        <a:pt x="74080" y="142230"/>
                        <a:pt x="76399" y="142230"/>
                        <a:pt x="78710" y="142076"/>
                      </a:cubicBezTo>
                      <a:cubicBezTo>
                        <a:pt x="79547" y="142076"/>
                        <a:pt x="80592" y="142703"/>
                        <a:pt x="81763" y="142578"/>
                      </a:cubicBezTo>
                      <a:cubicBezTo>
                        <a:pt x="82307" y="142578"/>
                        <a:pt x="84105" y="142076"/>
                        <a:pt x="86697" y="141699"/>
                      </a:cubicBezTo>
                      <a:cubicBezTo>
                        <a:pt x="88495" y="141699"/>
                        <a:pt x="90001" y="140988"/>
                        <a:pt x="91339" y="140778"/>
                      </a:cubicBezTo>
                      <a:cubicBezTo>
                        <a:pt x="94437" y="140301"/>
                        <a:pt x="97497" y="139602"/>
                        <a:pt x="100496" y="138686"/>
                      </a:cubicBezTo>
                      <a:cubicBezTo>
                        <a:pt x="103716" y="137723"/>
                        <a:pt x="107814" y="136468"/>
                        <a:pt x="108859" y="135882"/>
                      </a:cubicBezTo>
                      <a:cubicBezTo>
                        <a:pt x="111263" y="134618"/>
                        <a:pt x="113595" y="133220"/>
                        <a:pt x="115843" y="131697"/>
                      </a:cubicBezTo>
                      <a:cubicBezTo>
                        <a:pt x="118758" y="130182"/>
                        <a:pt x="121554" y="128450"/>
                        <a:pt x="124206" y="126508"/>
                      </a:cubicBezTo>
                      <a:cubicBezTo>
                        <a:pt x="125754" y="125717"/>
                        <a:pt x="126653" y="124051"/>
                        <a:pt x="126464" y="122323"/>
                      </a:cubicBezTo>
                      <a:cubicBezTo>
                        <a:pt x="126824" y="121428"/>
                        <a:pt x="126609" y="120402"/>
                        <a:pt x="125920" y="119729"/>
                      </a:cubicBezTo>
                      <a:cubicBezTo>
                        <a:pt x="125323" y="119042"/>
                        <a:pt x="124665" y="118414"/>
                        <a:pt x="123955" y="117845"/>
                      </a:cubicBezTo>
                      <a:close/>
                    </a:path>
                  </a:pathLst>
                </a:custGeom>
                <a:solidFill>
                  <a:schemeClr val="bg1"/>
                </a:solidFill>
                <a:ln w="3805" cap="flat">
                  <a:noFill/>
                  <a:prstDash val="solid"/>
                  <a:miter/>
                </a:ln>
              </p:spPr>
              <p:txBody>
                <a:bodyPr wrap="none" rtlCol="0" anchor="ctr"/>
                <a:lstStyle/>
                <a:p>
                  <a:endParaRPr lang="en-CA"/>
                </a:p>
              </p:txBody>
            </p:sp>
            <p:grpSp>
              <p:nvGrpSpPr>
                <p:cNvPr id="412" name="Graphic 207">
                  <a:extLst>
                    <a:ext uri="{FF2B5EF4-FFF2-40B4-BE49-F238E27FC236}">
                      <a16:creationId xmlns:a16="http://schemas.microsoft.com/office/drawing/2014/main" id="{94502E70-333D-FA45-888E-44FF02C143A5}"/>
                    </a:ext>
                  </a:extLst>
                </p:cNvPr>
                <p:cNvGrpSpPr/>
                <p:nvPr/>
              </p:nvGrpSpPr>
              <p:grpSpPr>
                <a:xfrm>
                  <a:off x="4189013" y="3207248"/>
                  <a:ext cx="154898" cy="153585"/>
                  <a:chOff x="4189013" y="3207248"/>
                  <a:chExt cx="154898" cy="153585"/>
                </a:xfrm>
                <a:solidFill>
                  <a:srgbClr val="FFFFFF"/>
                </a:solidFill>
              </p:grpSpPr>
              <p:sp>
                <p:nvSpPr>
                  <p:cNvPr id="413" name="Freeform 412">
                    <a:extLst>
                      <a:ext uri="{FF2B5EF4-FFF2-40B4-BE49-F238E27FC236}">
                        <a16:creationId xmlns:a16="http://schemas.microsoft.com/office/drawing/2014/main" id="{2E1A22A0-B937-0C44-BD07-E1021532A9E1}"/>
                      </a:ext>
                    </a:extLst>
                  </p:cNvPr>
                  <p:cNvSpPr/>
                  <p:nvPr/>
                </p:nvSpPr>
                <p:spPr>
                  <a:xfrm>
                    <a:off x="4191404" y="3211183"/>
                    <a:ext cx="134441" cy="144963"/>
                  </a:xfrm>
                  <a:custGeom>
                    <a:avLst/>
                    <a:gdLst>
                      <a:gd name="connsiteX0" fmla="*/ 70334 w 134441"/>
                      <a:gd name="connsiteY0" fmla="*/ 0 h 144963"/>
                      <a:gd name="connsiteX1" fmla="*/ 133927 w 134441"/>
                      <a:gd name="connsiteY1" fmla="*/ 80805 h 144963"/>
                      <a:gd name="connsiteX2" fmla="*/ 53185 w 134441"/>
                      <a:gd name="connsiteY2" fmla="*/ 144448 h 144963"/>
                      <a:gd name="connsiteX3" fmla="*/ 0 w 134441"/>
                      <a:gd name="connsiteY3" fmla="*/ 110564 h 144963"/>
                    </a:gdLst>
                    <a:ahLst/>
                    <a:cxnLst>
                      <a:cxn ang="0">
                        <a:pos x="connsiteX0" y="connsiteY0"/>
                      </a:cxn>
                      <a:cxn ang="0">
                        <a:pos x="connsiteX1" y="connsiteY1"/>
                      </a:cxn>
                      <a:cxn ang="0">
                        <a:pos x="connsiteX2" y="connsiteY2"/>
                      </a:cxn>
                      <a:cxn ang="0">
                        <a:pos x="connsiteX3" y="connsiteY3"/>
                      </a:cxn>
                    </a:cxnLst>
                    <a:rect l="l" t="t" r="r" b="b"/>
                    <a:pathLst>
                      <a:path w="134441" h="144963">
                        <a:moveTo>
                          <a:pt x="70334" y="0"/>
                        </a:moveTo>
                        <a:cubicBezTo>
                          <a:pt x="110192" y="4741"/>
                          <a:pt x="138660" y="40919"/>
                          <a:pt x="133927" y="80805"/>
                        </a:cubicBezTo>
                        <a:cubicBezTo>
                          <a:pt x="129189" y="120695"/>
                          <a:pt x="93040" y="149190"/>
                          <a:pt x="53185" y="144448"/>
                        </a:cubicBezTo>
                        <a:cubicBezTo>
                          <a:pt x="31228" y="141837"/>
                          <a:pt x="11654" y="129366"/>
                          <a:pt x="0" y="110564"/>
                        </a:cubicBezTo>
                      </a:path>
                    </a:pathLst>
                  </a:custGeom>
                  <a:solidFill>
                    <a:schemeClr val="bg1"/>
                  </a:solidFill>
                  <a:ln w="3805" cap="flat">
                    <a:noFill/>
                    <a:prstDash val="solid"/>
                    <a:miter/>
                  </a:ln>
                </p:spPr>
                <p:txBody>
                  <a:bodyPr wrap="none" rtlCol="0" anchor="ctr"/>
                  <a:lstStyle/>
                  <a:p>
                    <a:endParaRPr lang="en-CA"/>
                  </a:p>
                </p:txBody>
              </p:sp>
              <p:sp>
                <p:nvSpPr>
                  <p:cNvPr id="414" name="Freeform 413">
                    <a:extLst>
                      <a:ext uri="{FF2B5EF4-FFF2-40B4-BE49-F238E27FC236}">
                        <a16:creationId xmlns:a16="http://schemas.microsoft.com/office/drawing/2014/main" id="{E582BF94-4964-EA46-B4AA-9A8A42004F36}"/>
                      </a:ext>
                    </a:extLst>
                  </p:cNvPr>
                  <p:cNvSpPr/>
                  <p:nvPr/>
                </p:nvSpPr>
                <p:spPr>
                  <a:xfrm>
                    <a:off x="4189013" y="3207248"/>
                    <a:ext cx="141151" cy="153585"/>
                  </a:xfrm>
                  <a:custGeom>
                    <a:avLst/>
                    <a:gdLst>
                      <a:gd name="connsiteX0" fmla="*/ 719 w 141151"/>
                      <a:gd name="connsiteY0" fmla="*/ 115796 h 153585"/>
                      <a:gd name="connsiteX1" fmla="*/ 384 w 141151"/>
                      <a:gd name="connsiteY1" fmla="*/ 120274 h 153585"/>
                      <a:gd name="connsiteX2" fmla="*/ 3311 w 141151"/>
                      <a:gd name="connsiteY2" fmla="*/ 124459 h 153585"/>
                      <a:gd name="connsiteX3" fmla="*/ 5820 w 141151"/>
                      <a:gd name="connsiteY3" fmla="*/ 126760 h 153585"/>
                      <a:gd name="connsiteX4" fmla="*/ 7953 w 141151"/>
                      <a:gd name="connsiteY4" fmla="*/ 128811 h 153585"/>
                      <a:gd name="connsiteX5" fmla="*/ 11173 w 141151"/>
                      <a:gd name="connsiteY5" fmla="*/ 132577 h 153585"/>
                      <a:gd name="connsiteX6" fmla="*/ 13849 w 141151"/>
                      <a:gd name="connsiteY6" fmla="*/ 135297 h 153585"/>
                      <a:gd name="connsiteX7" fmla="*/ 18281 w 141151"/>
                      <a:gd name="connsiteY7" fmla="*/ 138478 h 153585"/>
                      <a:gd name="connsiteX8" fmla="*/ 21459 w 141151"/>
                      <a:gd name="connsiteY8" fmla="*/ 140235 h 153585"/>
                      <a:gd name="connsiteX9" fmla="*/ 26017 w 141151"/>
                      <a:gd name="connsiteY9" fmla="*/ 143541 h 153585"/>
                      <a:gd name="connsiteX10" fmla="*/ 29697 w 141151"/>
                      <a:gd name="connsiteY10" fmla="*/ 145718 h 153585"/>
                      <a:gd name="connsiteX11" fmla="*/ 36220 w 141151"/>
                      <a:gd name="connsiteY11" fmla="*/ 148354 h 153585"/>
                      <a:gd name="connsiteX12" fmla="*/ 37893 w 141151"/>
                      <a:gd name="connsiteY12" fmla="*/ 148982 h 153585"/>
                      <a:gd name="connsiteX13" fmla="*/ 43580 w 141151"/>
                      <a:gd name="connsiteY13" fmla="*/ 150781 h 153585"/>
                      <a:gd name="connsiteX14" fmla="*/ 48221 w 141151"/>
                      <a:gd name="connsiteY14" fmla="*/ 150781 h 153585"/>
                      <a:gd name="connsiteX15" fmla="*/ 48848 w 141151"/>
                      <a:gd name="connsiteY15" fmla="*/ 150781 h 153585"/>
                      <a:gd name="connsiteX16" fmla="*/ 58299 w 141151"/>
                      <a:gd name="connsiteY16" fmla="*/ 153585 h 153585"/>
                      <a:gd name="connsiteX17" fmla="*/ 63233 w 141151"/>
                      <a:gd name="connsiteY17" fmla="*/ 153167 h 153585"/>
                      <a:gd name="connsiteX18" fmla="*/ 77910 w 141151"/>
                      <a:gd name="connsiteY18" fmla="*/ 152539 h 153585"/>
                      <a:gd name="connsiteX19" fmla="*/ 84392 w 141151"/>
                      <a:gd name="connsiteY19" fmla="*/ 150698 h 153585"/>
                      <a:gd name="connsiteX20" fmla="*/ 85521 w 141151"/>
                      <a:gd name="connsiteY20" fmla="*/ 150698 h 153585"/>
                      <a:gd name="connsiteX21" fmla="*/ 90079 w 141151"/>
                      <a:gd name="connsiteY21" fmla="*/ 149442 h 153585"/>
                      <a:gd name="connsiteX22" fmla="*/ 92378 w 141151"/>
                      <a:gd name="connsiteY22" fmla="*/ 148229 h 153585"/>
                      <a:gd name="connsiteX23" fmla="*/ 94595 w 141151"/>
                      <a:gd name="connsiteY23" fmla="*/ 147517 h 153585"/>
                      <a:gd name="connsiteX24" fmla="*/ 95640 w 141151"/>
                      <a:gd name="connsiteY24" fmla="*/ 146555 h 153585"/>
                      <a:gd name="connsiteX25" fmla="*/ 99403 w 141151"/>
                      <a:gd name="connsiteY25" fmla="*/ 145174 h 153585"/>
                      <a:gd name="connsiteX26" fmla="*/ 102581 w 141151"/>
                      <a:gd name="connsiteY26" fmla="*/ 143709 h 153585"/>
                      <a:gd name="connsiteX27" fmla="*/ 106763 w 141151"/>
                      <a:gd name="connsiteY27" fmla="*/ 140989 h 153585"/>
                      <a:gd name="connsiteX28" fmla="*/ 109230 w 141151"/>
                      <a:gd name="connsiteY28" fmla="*/ 138729 h 153585"/>
                      <a:gd name="connsiteX29" fmla="*/ 113412 w 141151"/>
                      <a:gd name="connsiteY29" fmla="*/ 136009 h 153585"/>
                      <a:gd name="connsiteX30" fmla="*/ 116422 w 141151"/>
                      <a:gd name="connsiteY30" fmla="*/ 133540 h 153585"/>
                      <a:gd name="connsiteX31" fmla="*/ 120604 w 141151"/>
                      <a:gd name="connsiteY31" fmla="*/ 128936 h 153585"/>
                      <a:gd name="connsiteX32" fmla="*/ 124785 w 141151"/>
                      <a:gd name="connsiteY32" fmla="*/ 123956 h 153585"/>
                      <a:gd name="connsiteX33" fmla="*/ 125413 w 141151"/>
                      <a:gd name="connsiteY33" fmla="*/ 123119 h 153585"/>
                      <a:gd name="connsiteX34" fmla="*/ 127044 w 141151"/>
                      <a:gd name="connsiteY34" fmla="*/ 118935 h 153585"/>
                      <a:gd name="connsiteX35" fmla="*/ 127044 w 141151"/>
                      <a:gd name="connsiteY35" fmla="*/ 118307 h 153585"/>
                      <a:gd name="connsiteX36" fmla="*/ 129636 w 141151"/>
                      <a:gd name="connsiteY36" fmla="*/ 115545 h 153585"/>
                      <a:gd name="connsiteX37" fmla="*/ 133149 w 141151"/>
                      <a:gd name="connsiteY37" fmla="*/ 110565 h 153585"/>
                      <a:gd name="connsiteX38" fmla="*/ 134654 w 141151"/>
                      <a:gd name="connsiteY38" fmla="*/ 105878 h 153585"/>
                      <a:gd name="connsiteX39" fmla="*/ 137581 w 141151"/>
                      <a:gd name="connsiteY39" fmla="*/ 98722 h 153585"/>
                      <a:gd name="connsiteX40" fmla="*/ 139630 w 141151"/>
                      <a:gd name="connsiteY40" fmla="*/ 92026 h 153585"/>
                      <a:gd name="connsiteX41" fmla="*/ 140425 w 141151"/>
                      <a:gd name="connsiteY41" fmla="*/ 83447 h 153585"/>
                      <a:gd name="connsiteX42" fmla="*/ 141135 w 141151"/>
                      <a:gd name="connsiteY42" fmla="*/ 76542 h 153585"/>
                      <a:gd name="connsiteX43" fmla="*/ 141135 w 141151"/>
                      <a:gd name="connsiteY43" fmla="*/ 76082 h 153585"/>
                      <a:gd name="connsiteX44" fmla="*/ 141135 w 141151"/>
                      <a:gd name="connsiteY44" fmla="*/ 71353 h 153585"/>
                      <a:gd name="connsiteX45" fmla="*/ 140508 w 141151"/>
                      <a:gd name="connsiteY45" fmla="*/ 68340 h 153585"/>
                      <a:gd name="connsiteX46" fmla="*/ 139923 w 141151"/>
                      <a:gd name="connsiteY46" fmla="*/ 65745 h 153585"/>
                      <a:gd name="connsiteX47" fmla="*/ 139672 w 141151"/>
                      <a:gd name="connsiteY47" fmla="*/ 61225 h 153585"/>
                      <a:gd name="connsiteX48" fmla="*/ 139045 w 141151"/>
                      <a:gd name="connsiteY48" fmla="*/ 57752 h 153585"/>
                      <a:gd name="connsiteX49" fmla="*/ 137539 w 141151"/>
                      <a:gd name="connsiteY49" fmla="*/ 53065 h 153585"/>
                      <a:gd name="connsiteX50" fmla="*/ 136076 w 141151"/>
                      <a:gd name="connsiteY50" fmla="*/ 50094 h 153585"/>
                      <a:gd name="connsiteX51" fmla="*/ 134570 w 141151"/>
                      <a:gd name="connsiteY51" fmla="*/ 45198 h 153585"/>
                      <a:gd name="connsiteX52" fmla="*/ 133149 w 141151"/>
                      <a:gd name="connsiteY52" fmla="*/ 41515 h 153585"/>
                      <a:gd name="connsiteX53" fmla="*/ 130472 w 141151"/>
                      <a:gd name="connsiteY53" fmla="*/ 37079 h 153585"/>
                      <a:gd name="connsiteX54" fmla="*/ 129803 w 141151"/>
                      <a:gd name="connsiteY54" fmla="*/ 35949 h 153585"/>
                      <a:gd name="connsiteX55" fmla="*/ 125078 w 141151"/>
                      <a:gd name="connsiteY55" fmla="*/ 29086 h 153585"/>
                      <a:gd name="connsiteX56" fmla="*/ 120897 w 141151"/>
                      <a:gd name="connsiteY56" fmla="*/ 26073 h 153585"/>
                      <a:gd name="connsiteX57" fmla="*/ 120311 w 141151"/>
                      <a:gd name="connsiteY57" fmla="*/ 25696 h 153585"/>
                      <a:gd name="connsiteX58" fmla="*/ 118011 w 141151"/>
                      <a:gd name="connsiteY58" fmla="*/ 22265 h 153585"/>
                      <a:gd name="connsiteX59" fmla="*/ 116213 w 141151"/>
                      <a:gd name="connsiteY59" fmla="*/ 19712 h 153585"/>
                      <a:gd name="connsiteX60" fmla="*/ 113621 w 141151"/>
                      <a:gd name="connsiteY60" fmla="*/ 17201 h 153585"/>
                      <a:gd name="connsiteX61" fmla="*/ 109021 w 141151"/>
                      <a:gd name="connsiteY61" fmla="*/ 14355 h 153585"/>
                      <a:gd name="connsiteX62" fmla="*/ 105132 w 141151"/>
                      <a:gd name="connsiteY62" fmla="*/ 11468 h 153585"/>
                      <a:gd name="connsiteX63" fmla="*/ 102080 w 141151"/>
                      <a:gd name="connsiteY63" fmla="*/ 9417 h 153585"/>
                      <a:gd name="connsiteX64" fmla="*/ 95389 w 141151"/>
                      <a:gd name="connsiteY64" fmla="*/ 5651 h 153585"/>
                      <a:gd name="connsiteX65" fmla="*/ 86441 w 141151"/>
                      <a:gd name="connsiteY65" fmla="*/ 2638 h 153585"/>
                      <a:gd name="connsiteX66" fmla="*/ 77116 w 141151"/>
                      <a:gd name="connsiteY66" fmla="*/ 1 h 153585"/>
                      <a:gd name="connsiteX67" fmla="*/ 72056 w 141151"/>
                      <a:gd name="connsiteY67" fmla="*/ 4186 h 153585"/>
                      <a:gd name="connsiteX68" fmla="*/ 72725 w 141151"/>
                      <a:gd name="connsiteY68" fmla="*/ 8789 h 153585"/>
                      <a:gd name="connsiteX69" fmla="*/ 77701 w 141151"/>
                      <a:gd name="connsiteY69" fmla="*/ 10254 h 153585"/>
                      <a:gd name="connsiteX70" fmla="*/ 94804 w 141151"/>
                      <a:gd name="connsiteY70" fmla="*/ 15736 h 153585"/>
                      <a:gd name="connsiteX71" fmla="*/ 98149 w 141151"/>
                      <a:gd name="connsiteY71" fmla="*/ 17787 h 153585"/>
                      <a:gd name="connsiteX72" fmla="*/ 104714 w 141151"/>
                      <a:gd name="connsiteY72" fmla="*/ 22265 h 153585"/>
                      <a:gd name="connsiteX73" fmla="*/ 112115 w 141151"/>
                      <a:gd name="connsiteY73" fmla="*/ 28584 h 153585"/>
                      <a:gd name="connsiteX74" fmla="*/ 116297 w 141151"/>
                      <a:gd name="connsiteY74" fmla="*/ 33271 h 153585"/>
                      <a:gd name="connsiteX75" fmla="*/ 118346 w 141151"/>
                      <a:gd name="connsiteY75" fmla="*/ 35656 h 153585"/>
                      <a:gd name="connsiteX76" fmla="*/ 120186 w 141151"/>
                      <a:gd name="connsiteY76" fmla="*/ 39464 h 153585"/>
                      <a:gd name="connsiteX77" fmla="*/ 122820 w 141151"/>
                      <a:gd name="connsiteY77" fmla="*/ 43021 h 153585"/>
                      <a:gd name="connsiteX78" fmla="*/ 124827 w 141151"/>
                      <a:gd name="connsiteY78" fmla="*/ 46286 h 153585"/>
                      <a:gd name="connsiteX79" fmla="*/ 127545 w 141151"/>
                      <a:gd name="connsiteY79" fmla="*/ 53358 h 153585"/>
                      <a:gd name="connsiteX80" fmla="*/ 128674 w 141151"/>
                      <a:gd name="connsiteY80" fmla="*/ 57543 h 153585"/>
                      <a:gd name="connsiteX81" fmla="*/ 129176 w 141151"/>
                      <a:gd name="connsiteY81" fmla="*/ 60514 h 153585"/>
                      <a:gd name="connsiteX82" fmla="*/ 130138 w 141151"/>
                      <a:gd name="connsiteY82" fmla="*/ 63611 h 153585"/>
                      <a:gd name="connsiteX83" fmla="*/ 130807 w 141151"/>
                      <a:gd name="connsiteY83" fmla="*/ 66791 h 153585"/>
                      <a:gd name="connsiteX84" fmla="*/ 131100 w 141151"/>
                      <a:gd name="connsiteY84" fmla="*/ 69888 h 153585"/>
                      <a:gd name="connsiteX85" fmla="*/ 131100 w 141151"/>
                      <a:gd name="connsiteY85" fmla="*/ 74073 h 153585"/>
                      <a:gd name="connsiteX86" fmla="*/ 131100 w 141151"/>
                      <a:gd name="connsiteY86" fmla="*/ 77379 h 153585"/>
                      <a:gd name="connsiteX87" fmla="*/ 129552 w 141151"/>
                      <a:gd name="connsiteY87" fmla="*/ 93658 h 153585"/>
                      <a:gd name="connsiteX88" fmla="*/ 128549 w 141151"/>
                      <a:gd name="connsiteY88" fmla="*/ 97090 h 153585"/>
                      <a:gd name="connsiteX89" fmla="*/ 125914 w 141151"/>
                      <a:gd name="connsiteY89" fmla="*/ 103827 h 153585"/>
                      <a:gd name="connsiteX90" fmla="*/ 121984 w 141151"/>
                      <a:gd name="connsiteY90" fmla="*/ 111737 h 153585"/>
                      <a:gd name="connsiteX91" fmla="*/ 117259 w 141151"/>
                      <a:gd name="connsiteY91" fmla="*/ 119018 h 153585"/>
                      <a:gd name="connsiteX92" fmla="*/ 114332 w 141151"/>
                      <a:gd name="connsiteY92" fmla="*/ 121487 h 153585"/>
                      <a:gd name="connsiteX93" fmla="*/ 111864 w 141151"/>
                      <a:gd name="connsiteY93" fmla="*/ 124877 h 153585"/>
                      <a:gd name="connsiteX94" fmla="*/ 109188 w 141151"/>
                      <a:gd name="connsiteY94" fmla="*/ 127555 h 153585"/>
                      <a:gd name="connsiteX95" fmla="*/ 103167 w 141151"/>
                      <a:gd name="connsiteY95" fmla="*/ 132159 h 153585"/>
                      <a:gd name="connsiteX96" fmla="*/ 96894 w 141151"/>
                      <a:gd name="connsiteY96" fmla="*/ 135716 h 153585"/>
                      <a:gd name="connsiteX97" fmla="*/ 92713 w 141151"/>
                      <a:gd name="connsiteY97" fmla="*/ 138352 h 153585"/>
                      <a:gd name="connsiteX98" fmla="*/ 88280 w 141151"/>
                      <a:gd name="connsiteY98" fmla="*/ 139650 h 153585"/>
                      <a:gd name="connsiteX99" fmla="*/ 84392 w 141151"/>
                      <a:gd name="connsiteY99" fmla="*/ 141156 h 153585"/>
                      <a:gd name="connsiteX100" fmla="*/ 80503 w 141151"/>
                      <a:gd name="connsiteY100" fmla="*/ 142453 h 153585"/>
                      <a:gd name="connsiteX101" fmla="*/ 72641 w 141151"/>
                      <a:gd name="connsiteY101" fmla="*/ 144295 h 153585"/>
                      <a:gd name="connsiteX102" fmla="*/ 61853 w 141151"/>
                      <a:gd name="connsiteY102" fmla="*/ 144671 h 153585"/>
                      <a:gd name="connsiteX103" fmla="*/ 53030 w 141151"/>
                      <a:gd name="connsiteY103" fmla="*/ 144086 h 153585"/>
                      <a:gd name="connsiteX104" fmla="*/ 44667 w 141151"/>
                      <a:gd name="connsiteY104" fmla="*/ 142370 h 153585"/>
                      <a:gd name="connsiteX105" fmla="*/ 41238 w 141151"/>
                      <a:gd name="connsiteY105" fmla="*/ 140612 h 153585"/>
                      <a:gd name="connsiteX106" fmla="*/ 37056 w 141151"/>
                      <a:gd name="connsiteY106" fmla="*/ 139357 h 153585"/>
                      <a:gd name="connsiteX107" fmla="*/ 33209 w 141151"/>
                      <a:gd name="connsiteY107" fmla="*/ 137766 h 153585"/>
                      <a:gd name="connsiteX108" fmla="*/ 26101 w 141151"/>
                      <a:gd name="connsiteY108" fmla="*/ 133372 h 153585"/>
                      <a:gd name="connsiteX109" fmla="*/ 20037 w 141151"/>
                      <a:gd name="connsiteY109" fmla="*/ 128267 h 153585"/>
                      <a:gd name="connsiteX110" fmla="*/ 14560 w 141151"/>
                      <a:gd name="connsiteY110" fmla="*/ 123663 h 153585"/>
                      <a:gd name="connsiteX111" fmla="*/ 9291 w 141151"/>
                      <a:gd name="connsiteY111" fmla="*/ 116717 h 153585"/>
                      <a:gd name="connsiteX112" fmla="*/ 5444 w 141151"/>
                      <a:gd name="connsiteY112" fmla="*/ 114499 h 153585"/>
                      <a:gd name="connsiteX113" fmla="*/ 2809 w 141151"/>
                      <a:gd name="connsiteY113" fmla="*/ 114708 h 153585"/>
                      <a:gd name="connsiteX114" fmla="*/ 719 w 141151"/>
                      <a:gd name="connsiteY114" fmla="*/ 115796 h 1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41151" h="153585">
                        <a:moveTo>
                          <a:pt x="719" y="115796"/>
                        </a:moveTo>
                        <a:cubicBezTo>
                          <a:pt x="-105" y="117148"/>
                          <a:pt x="-226" y="118813"/>
                          <a:pt x="384" y="120274"/>
                        </a:cubicBezTo>
                        <a:cubicBezTo>
                          <a:pt x="844" y="121069"/>
                          <a:pt x="2099" y="122952"/>
                          <a:pt x="3311" y="124459"/>
                        </a:cubicBezTo>
                        <a:cubicBezTo>
                          <a:pt x="4081" y="125296"/>
                          <a:pt x="4917" y="126066"/>
                          <a:pt x="5820" y="126760"/>
                        </a:cubicBezTo>
                        <a:cubicBezTo>
                          <a:pt x="6594" y="127375"/>
                          <a:pt x="7305" y="128062"/>
                          <a:pt x="7953" y="128811"/>
                        </a:cubicBezTo>
                        <a:cubicBezTo>
                          <a:pt x="9207" y="130066"/>
                          <a:pt x="10127" y="131405"/>
                          <a:pt x="11173" y="132577"/>
                        </a:cubicBezTo>
                        <a:cubicBezTo>
                          <a:pt x="12001" y="133548"/>
                          <a:pt x="12895" y="134456"/>
                          <a:pt x="13849" y="135297"/>
                        </a:cubicBezTo>
                        <a:cubicBezTo>
                          <a:pt x="15103" y="136302"/>
                          <a:pt x="16441" y="137139"/>
                          <a:pt x="18281" y="138478"/>
                        </a:cubicBezTo>
                        <a:cubicBezTo>
                          <a:pt x="19201" y="139147"/>
                          <a:pt x="20707" y="139691"/>
                          <a:pt x="21459" y="140235"/>
                        </a:cubicBezTo>
                        <a:cubicBezTo>
                          <a:pt x="23132" y="141323"/>
                          <a:pt x="24386" y="142286"/>
                          <a:pt x="26017" y="143541"/>
                        </a:cubicBezTo>
                        <a:cubicBezTo>
                          <a:pt x="27196" y="144349"/>
                          <a:pt x="28426" y="145073"/>
                          <a:pt x="29697" y="145718"/>
                        </a:cubicBezTo>
                        <a:cubicBezTo>
                          <a:pt x="31997" y="146764"/>
                          <a:pt x="33878" y="147517"/>
                          <a:pt x="36220" y="148354"/>
                        </a:cubicBezTo>
                        <a:lnTo>
                          <a:pt x="37893" y="148982"/>
                        </a:lnTo>
                        <a:cubicBezTo>
                          <a:pt x="43914" y="150991"/>
                          <a:pt x="42869" y="150530"/>
                          <a:pt x="43580" y="150781"/>
                        </a:cubicBezTo>
                        <a:cubicBezTo>
                          <a:pt x="45060" y="151422"/>
                          <a:pt x="46741" y="151422"/>
                          <a:pt x="48221" y="150781"/>
                        </a:cubicBezTo>
                        <a:cubicBezTo>
                          <a:pt x="48221" y="150781"/>
                          <a:pt x="48681" y="150781"/>
                          <a:pt x="48848" y="150781"/>
                        </a:cubicBezTo>
                        <a:cubicBezTo>
                          <a:pt x="51872" y="152104"/>
                          <a:pt x="55045" y="153045"/>
                          <a:pt x="58299" y="153585"/>
                        </a:cubicBezTo>
                        <a:cubicBezTo>
                          <a:pt x="59553" y="153585"/>
                          <a:pt x="62020" y="153083"/>
                          <a:pt x="63233" y="153167"/>
                        </a:cubicBezTo>
                        <a:cubicBezTo>
                          <a:pt x="68134" y="153359"/>
                          <a:pt x="73043" y="153146"/>
                          <a:pt x="77910" y="152539"/>
                        </a:cubicBezTo>
                        <a:cubicBezTo>
                          <a:pt x="80114" y="152083"/>
                          <a:pt x="82280" y="151468"/>
                          <a:pt x="84392" y="150698"/>
                        </a:cubicBezTo>
                        <a:cubicBezTo>
                          <a:pt x="84764" y="150756"/>
                          <a:pt x="85148" y="150756"/>
                          <a:pt x="85521" y="150698"/>
                        </a:cubicBezTo>
                        <a:cubicBezTo>
                          <a:pt x="87068" y="150392"/>
                          <a:pt x="88594" y="149974"/>
                          <a:pt x="90079" y="149442"/>
                        </a:cubicBezTo>
                        <a:cubicBezTo>
                          <a:pt x="90873" y="149095"/>
                          <a:pt x="91642" y="148689"/>
                          <a:pt x="92378" y="148229"/>
                        </a:cubicBezTo>
                        <a:cubicBezTo>
                          <a:pt x="93131" y="148036"/>
                          <a:pt x="93871" y="147798"/>
                          <a:pt x="94595" y="147517"/>
                        </a:cubicBezTo>
                        <a:cubicBezTo>
                          <a:pt x="95017" y="147291"/>
                          <a:pt x="95377" y="146960"/>
                          <a:pt x="95640" y="146555"/>
                        </a:cubicBezTo>
                        <a:cubicBezTo>
                          <a:pt x="96936" y="145969"/>
                          <a:pt x="98191" y="145592"/>
                          <a:pt x="99403" y="145174"/>
                        </a:cubicBezTo>
                        <a:cubicBezTo>
                          <a:pt x="100537" y="144864"/>
                          <a:pt x="101611" y="144370"/>
                          <a:pt x="102581" y="143709"/>
                        </a:cubicBezTo>
                        <a:cubicBezTo>
                          <a:pt x="103836" y="142956"/>
                          <a:pt x="104965" y="142035"/>
                          <a:pt x="106763" y="140989"/>
                        </a:cubicBezTo>
                        <a:cubicBezTo>
                          <a:pt x="107683" y="140487"/>
                          <a:pt x="108561" y="139189"/>
                          <a:pt x="109230" y="138729"/>
                        </a:cubicBezTo>
                        <a:cubicBezTo>
                          <a:pt x="110572" y="137745"/>
                          <a:pt x="111969" y="136837"/>
                          <a:pt x="113412" y="136009"/>
                        </a:cubicBezTo>
                        <a:cubicBezTo>
                          <a:pt x="114474" y="135260"/>
                          <a:pt x="115482" y="134435"/>
                          <a:pt x="116422" y="133540"/>
                        </a:cubicBezTo>
                        <a:cubicBezTo>
                          <a:pt x="117928" y="132113"/>
                          <a:pt x="119329" y="130573"/>
                          <a:pt x="120604" y="128936"/>
                        </a:cubicBezTo>
                        <a:cubicBezTo>
                          <a:pt x="122109" y="127375"/>
                          <a:pt x="123506" y="125710"/>
                          <a:pt x="124785" y="123956"/>
                        </a:cubicBezTo>
                        <a:lnTo>
                          <a:pt x="125413" y="123119"/>
                        </a:lnTo>
                        <a:cubicBezTo>
                          <a:pt x="127085" y="120525"/>
                          <a:pt x="126834" y="120860"/>
                          <a:pt x="127044" y="118935"/>
                        </a:cubicBezTo>
                        <a:cubicBezTo>
                          <a:pt x="127044" y="118935"/>
                          <a:pt x="127044" y="118474"/>
                          <a:pt x="127044" y="118307"/>
                        </a:cubicBezTo>
                        <a:cubicBezTo>
                          <a:pt x="127830" y="117315"/>
                          <a:pt x="128695" y="116390"/>
                          <a:pt x="129636" y="115545"/>
                        </a:cubicBezTo>
                        <a:cubicBezTo>
                          <a:pt x="131095" y="114109"/>
                          <a:pt x="132287" y="112423"/>
                          <a:pt x="133149" y="110565"/>
                        </a:cubicBezTo>
                        <a:cubicBezTo>
                          <a:pt x="133692" y="109477"/>
                          <a:pt x="134194" y="107008"/>
                          <a:pt x="134654" y="105878"/>
                        </a:cubicBezTo>
                        <a:cubicBezTo>
                          <a:pt x="135867" y="102614"/>
                          <a:pt x="136828" y="100647"/>
                          <a:pt x="137581" y="98722"/>
                        </a:cubicBezTo>
                        <a:cubicBezTo>
                          <a:pt x="138334" y="96797"/>
                          <a:pt x="138877" y="94914"/>
                          <a:pt x="139630" y="92026"/>
                        </a:cubicBezTo>
                        <a:cubicBezTo>
                          <a:pt x="140383" y="89138"/>
                          <a:pt x="140174" y="86251"/>
                          <a:pt x="140425" y="83447"/>
                        </a:cubicBezTo>
                        <a:cubicBezTo>
                          <a:pt x="140425" y="81271"/>
                          <a:pt x="140926" y="78509"/>
                          <a:pt x="141135" y="76542"/>
                        </a:cubicBezTo>
                        <a:cubicBezTo>
                          <a:pt x="141156" y="76387"/>
                          <a:pt x="141156" y="76237"/>
                          <a:pt x="141135" y="76082"/>
                        </a:cubicBezTo>
                        <a:cubicBezTo>
                          <a:pt x="141135" y="75287"/>
                          <a:pt x="141135" y="73236"/>
                          <a:pt x="141135" y="71353"/>
                        </a:cubicBezTo>
                        <a:cubicBezTo>
                          <a:pt x="141052" y="70328"/>
                          <a:pt x="140838" y="69315"/>
                          <a:pt x="140508" y="68340"/>
                        </a:cubicBezTo>
                        <a:cubicBezTo>
                          <a:pt x="140190" y="67507"/>
                          <a:pt x="139994" y="66632"/>
                          <a:pt x="139923" y="65745"/>
                        </a:cubicBezTo>
                        <a:cubicBezTo>
                          <a:pt x="139760" y="64243"/>
                          <a:pt x="139676" y="62736"/>
                          <a:pt x="139672" y="61225"/>
                        </a:cubicBezTo>
                        <a:cubicBezTo>
                          <a:pt x="139530" y="60058"/>
                          <a:pt x="139321" y="58895"/>
                          <a:pt x="139045" y="57752"/>
                        </a:cubicBezTo>
                        <a:cubicBezTo>
                          <a:pt x="138635" y="56162"/>
                          <a:pt x="138133" y="54597"/>
                          <a:pt x="137539" y="53065"/>
                        </a:cubicBezTo>
                        <a:cubicBezTo>
                          <a:pt x="137205" y="52061"/>
                          <a:pt x="136368" y="50847"/>
                          <a:pt x="136076" y="50094"/>
                        </a:cubicBezTo>
                        <a:lnTo>
                          <a:pt x="134570" y="45198"/>
                        </a:lnTo>
                        <a:cubicBezTo>
                          <a:pt x="134219" y="43925"/>
                          <a:pt x="133742" y="42691"/>
                          <a:pt x="133149" y="41515"/>
                        </a:cubicBezTo>
                        <a:cubicBezTo>
                          <a:pt x="132270" y="39925"/>
                          <a:pt x="131392" y="38627"/>
                          <a:pt x="130472" y="37079"/>
                        </a:cubicBezTo>
                        <a:lnTo>
                          <a:pt x="129803" y="35949"/>
                        </a:lnTo>
                        <a:cubicBezTo>
                          <a:pt x="128423" y="33534"/>
                          <a:pt x="126843" y="31237"/>
                          <a:pt x="125078" y="29086"/>
                        </a:cubicBezTo>
                        <a:cubicBezTo>
                          <a:pt x="122778" y="26575"/>
                          <a:pt x="123029" y="26952"/>
                          <a:pt x="120897" y="26073"/>
                        </a:cubicBezTo>
                        <a:cubicBezTo>
                          <a:pt x="120897" y="26073"/>
                          <a:pt x="120437" y="25864"/>
                          <a:pt x="120311" y="25696"/>
                        </a:cubicBezTo>
                        <a:cubicBezTo>
                          <a:pt x="119483" y="24596"/>
                          <a:pt x="118718" y="23449"/>
                          <a:pt x="118011" y="22265"/>
                        </a:cubicBezTo>
                        <a:cubicBezTo>
                          <a:pt x="117510" y="21469"/>
                          <a:pt x="116924" y="20632"/>
                          <a:pt x="116213" y="19712"/>
                        </a:cubicBezTo>
                        <a:cubicBezTo>
                          <a:pt x="115402" y="18825"/>
                          <a:pt x="114536" y="17983"/>
                          <a:pt x="113621" y="17201"/>
                        </a:cubicBezTo>
                        <a:cubicBezTo>
                          <a:pt x="112153" y="16151"/>
                          <a:pt x="110618" y="15201"/>
                          <a:pt x="109021" y="14355"/>
                        </a:cubicBezTo>
                        <a:lnTo>
                          <a:pt x="105132" y="11468"/>
                        </a:lnTo>
                        <a:lnTo>
                          <a:pt x="102080" y="9417"/>
                        </a:lnTo>
                        <a:cubicBezTo>
                          <a:pt x="99989" y="7931"/>
                          <a:pt x="97743" y="6668"/>
                          <a:pt x="95389" y="5651"/>
                        </a:cubicBezTo>
                        <a:cubicBezTo>
                          <a:pt x="92466" y="4479"/>
                          <a:pt x="89476" y="3470"/>
                          <a:pt x="86441" y="2638"/>
                        </a:cubicBezTo>
                        <a:cubicBezTo>
                          <a:pt x="83179" y="1759"/>
                          <a:pt x="78705" y="127"/>
                          <a:pt x="77116" y="1"/>
                        </a:cubicBezTo>
                        <a:cubicBezTo>
                          <a:pt x="74623" y="-53"/>
                          <a:pt x="72470" y="1730"/>
                          <a:pt x="72056" y="4186"/>
                        </a:cubicBezTo>
                        <a:cubicBezTo>
                          <a:pt x="71839" y="5751"/>
                          <a:pt x="72073" y="7350"/>
                          <a:pt x="72725" y="8789"/>
                        </a:cubicBezTo>
                        <a:cubicBezTo>
                          <a:pt x="74272" y="9597"/>
                          <a:pt x="75962" y="10095"/>
                          <a:pt x="77701" y="10254"/>
                        </a:cubicBezTo>
                        <a:cubicBezTo>
                          <a:pt x="83597" y="11401"/>
                          <a:pt x="89338" y="13242"/>
                          <a:pt x="94804" y="15736"/>
                        </a:cubicBezTo>
                        <a:cubicBezTo>
                          <a:pt x="95765" y="16197"/>
                          <a:pt x="96644" y="16866"/>
                          <a:pt x="98149" y="17787"/>
                        </a:cubicBezTo>
                        <a:cubicBezTo>
                          <a:pt x="100411" y="19168"/>
                          <a:pt x="102602" y="20662"/>
                          <a:pt x="104714" y="22265"/>
                        </a:cubicBezTo>
                        <a:cubicBezTo>
                          <a:pt x="107332" y="24185"/>
                          <a:pt x="109807" y="26299"/>
                          <a:pt x="112115" y="28584"/>
                        </a:cubicBezTo>
                        <a:cubicBezTo>
                          <a:pt x="113591" y="30073"/>
                          <a:pt x="114988" y="31634"/>
                          <a:pt x="116297" y="33271"/>
                        </a:cubicBezTo>
                        <a:cubicBezTo>
                          <a:pt x="117301" y="34442"/>
                          <a:pt x="118011" y="35154"/>
                          <a:pt x="118346" y="35656"/>
                        </a:cubicBezTo>
                        <a:cubicBezTo>
                          <a:pt x="118680" y="36158"/>
                          <a:pt x="119308" y="38167"/>
                          <a:pt x="120186" y="39464"/>
                        </a:cubicBezTo>
                        <a:cubicBezTo>
                          <a:pt x="121202" y="40540"/>
                          <a:pt x="122088" y="41733"/>
                          <a:pt x="122820" y="43021"/>
                        </a:cubicBezTo>
                        <a:cubicBezTo>
                          <a:pt x="123489" y="44319"/>
                          <a:pt x="124367" y="45281"/>
                          <a:pt x="124827" y="46286"/>
                        </a:cubicBezTo>
                        <a:cubicBezTo>
                          <a:pt x="125747" y="48629"/>
                          <a:pt x="126709" y="50470"/>
                          <a:pt x="127545" y="53358"/>
                        </a:cubicBezTo>
                        <a:cubicBezTo>
                          <a:pt x="127963" y="54655"/>
                          <a:pt x="128382" y="56120"/>
                          <a:pt x="128674" y="57543"/>
                        </a:cubicBezTo>
                        <a:cubicBezTo>
                          <a:pt x="128967" y="58966"/>
                          <a:pt x="129051" y="59970"/>
                          <a:pt x="129176" y="60514"/>
                        </a:cubicBezTo>
                        <a:cubicBezTo>
                          <a:pt x="129302" y="61058"/>
                          <a:pt x="129803" y="62565"/>
                          <a:pt x="130138" y="63611"/>
                        </a:cubicBezTo>
                        <a:cubicBezTo>
                          <a:pt x="130426" y="64657"/>
                          <a:pt x="130648" y="65720"/>
                          <a:pt x="130807" y="66791"/>
                        </a:cubicBezTo>
                        <a:cubicBezTo>
                          <a:pt x="130807" y="67419"/>
                          <a:pt x="130807" y="68591"/>
                          <a:pt x="131100" y="69888"/>
                        </a:cubicBezTo>
                        <a:lnTo>
                          <a:pt x="131100" y="74073"/>
                        </a:lnTo>
                        <a:cubicBezTo>
                          <a:pt x="131100" y="74994"/>
                          <a:pt x="131100" y="76207"/>
                          <a:pt x="131100" y="77379"/>
                        </a:cubicBezTo>
                        <a:cubicBezTo>
                          <a:pt x="131250" y="82849"/>
                          <a:pt x="130732" y="88314"/>
                          <a:pt x="129552" y="93658"/>
                        </a:cubicBezTo>
                        <a:cubicBezTo>
                          <a:pt x="129302" y="94621"/>
                          <a:pt x="129051" y="95583"/>
                          <a:pt x="128549" y="97090"/>
                        </a:cubicBezTo>
                        <a:lnTo>
                          <a:pt x="125914" y="103827"/>
                        </a:lnTo>
                        <a:cubicBezTo>
                          <a:pt x="124790" y="106552"/>
                          <a:pt x="123477" y="109196"/>
                          <a:pt x="121984" y="111737"/>
                        </a:cubicBezTo>
                        <a:cubicBezTo>
                          <a:pt x="119517" y="116131"/>
                          <a:pt x="117802" y="118056"/>
                          <a:pt x="117259" y="119018"/>
                        </a:cubicBezTo>
                        <a:cubicBezTo>
                          <a:pt x="116715" y="119981"/>
                          <a:pt x="115335" y="120441"/>
                          <a:pt x="114332" y="121487"/>
                        </a:cubicBezTo>
                        <a:cubicBezTo>
                          <a:pt x="113583" y="122672"/>
                          <a:pt x="112759" y="123802"/>
                          <a:pt x="111864" y="124877"/>
                        </a:cubicBezTo>
                        <a:cubicBezTo>
                          <a:pt x="110819" y="125840"/>
                          <a:pt x="110025" y="126844"/>
                          <a:pt x="109188" y="127555"/>
                        </a:cubicBezTo>
                        <a:cubicBezTo>
                          <a:pt x="107298" y="129233"/>
                          <a:pt x="105283" y="130774"/>
                          <a:pt x="103167" y="132159"/>
                        </a:cubicBezTo>
                        <a:cubicBezTo>
                          <a:pt x="101155" y="133481"/>
                          <a:pt x="99061" y="134670"/>
                          <a:pt x="96894" y="135716"/>
                        </a:cubicBezTo>
                        <a:cubicBezTo>
                          <a:pt x="95473" y="136678"/>
                          <a:pt x="93967" y="137473"/>
                          <a:pt x="92713" y="138352"/>
                        </a:cubicBezTo>
                        <a:cubicBezTo>
                          <a:pt x="91195" y="138624"/>
                          <a:pt x="89706" y="139059"/>
                          <a:pt x="88280" y="139650"/>
                        </a:cubicBezTo>
                        <a:lnTo>
                          <a:pt x="84392" y="141156"/>
                        </a:lnTo>
                        <a:cubicBezTo>
                          <a:pt x="83137" y="141700"/>
                          <a:pt x="81799" y="142035"/>
                          <a:pt x="80503" y="142453"/>
                        </a:cubicBezTo>
                        <a:cubicBezTo>
                          <a:pt x="77956" y="143345"/>
                          <a:pt x="75318" y="143960"/>
                          <a:pt x="72641" y="144295"/>
                        </a:cubicBezTo>
                        <a:cubicBezTo>
                          <a:pt x="69058" y="144680"/>
                          <a:pt x="65453" y="144805"/>
                          <a:pt x="61853" y="144671"/>
                        </a:cubicBezTo>
                        <a:cubicBezTo>
                          <a:pt x="58901" y="144696"/>
                          <a:pt x="55953" y="144500"/>
                          <a:pt x="53030" y="144086"/>
                        </a:cubicBezTo>
                        <a:cubicBezTo>
                          <a:pt x="48054" y="143249"/>
                          <a:pt x="45587" y="142663"/>
                          <a:pt x="44667" y="142370"/>
                        </a:cubicBezTo>
                        <a:cubicBezTo>
                          <a:pt x="43747" y="142077"/>
                          <a:pt x="42576" y="141156"/>
                          <a:pt x="41238" y="140612"/>
                        </a:cubicBezTo>
                        <a:cubicBezTo>
                          <a:pt x="39816" y="140298"/>
                          <a:pt x="38415" y="139880"/>
                          <a:pt x="37056" y="139357"/>
                        </a:cubicBezTo>
                        <a:cubicBezTo>
                          <a:pt x="35635" y="138687"/>
                          <a:pt x="34255" y="138352"/>
                          <a:pt x="33209" y="137766"/>
                        </a:cubicBezTo>
                        <a:cubicBezTo>
                          <a:pt x="30746" y="136457"/>
                          <a:pt x="28371" y="134988"/>
                          <a:pt x="26101" y="133372"/>
                        </a:cubicBezTo>
                        <a:cubicBezTo>
                          <a:pt x="23956" y="131824"/>
                          <a:pt x="21932" y="130116"/>
                          <a:pt x="20037" y="128267"/>
                        </a:cubicBezTo>
                        <a:cubicBezTo>
                          <a:pt x="18239" y="126677"/>
                          <a:pt x="16190" y="125379"/>
                          <a:pt x="14560" y="123663"/>
                        </a:cubicBezTo>
                        <a:cubicBezTo>
                          <a:pt x="12929" y="121948"/>
                          <a:pt x="10922" y="118935"/>
                          <a:pt x="9291" y="116717"/>
                        </a:cubicBezTo>
                        <a:cubicBezTo>
                          <a:pt x="8538" y="115302"/>
                          <a:pt x="7045" y="114440"/>
                          <a:pt x="5444" y="114499"/>
                        </a:cubicBezTo>
                        <a:cubicBezTo>
                          <a:pt x="4603" y="114042"/>
                          <a:pt x="3570" y="114122"/>
                          <a:pt x="2809" y="114708"/>
                        </a:cubicBezTo>
                        <a:cubicBezTo>
                          <a:pt x="2078" y="115001"/>
                          <a:pt x="1379" y="115365"/>
                          <a:pt x="719" y="115796"/>
                        </a:cubicBezTo>
                        <a:close/>
                      </a:path>
                    </a:pathLst>
                  </a:custGeom>
                  <a:solidFill>
                    <a:schemeClr val="bg1"/>
                  </a:solidFill>
                  <a:ln w="3805" cap="flat">
                    <a:noFill/>
                    <a:prstDash val="solid"/>
                    <a:miter/>
                  </a:ln>
                </p:spPr>
                <p:txBody>
                  <a:bodyPr wrap="none" rtlCol="0" anchor="ctr"/>
                  <a:lstStyle/>
                  <a:p>
                    <a:endParaRPr lang="en-CA"/>
                  </a:p>
                </p:txBody>
              </p:sp>
            </p:grpSp>
            <p:sp>
              <p:nvSpPr>
                <p:cNvPr id="415" name="Freeform 414">
                  <a:extLst>
                    <a:ext uri="{FF2B5EF4-FFF2-40B4-BE49-F238E27FC236}">
                      <a16:creationId xmlns:a16="http://schemas.microsoft.com/office/drawing/2014/main" id="{D7DCF4FC-A09F-2D4E-89C4-19DB8ADE7D95}"/>
                    </a:ext>
                  </a:extLst>
                </p:cNvPr>
                <p:cNvSpPr/>
                <p:nvPr/>
              </p:nvSpPr>
              <p:spPr>
                <a:xfrm>
                  <a:off x="4217869" y="3103792"/>
                  <a:ext cx="69044" cy="126096"/>
                </a:xfrm>
                <a:custGeom>
                  <a:avLst/>
                  <a:gdLst>
                    <a:gd name="connsiteX0" fmla="*/ 6444 w 69044"/>
                    <a:gd name="connsiteY0" fmla="*/ 123502 h 126096"/>
                    <a:gd name="connsiteX1" fmla="*/ 10123 w 69044"/>
                    <a:gd name="connsiteY1" fmla="*/ 126097 h 126096"/>
                    <a:gd name="connsiteX2" fmla="*/ 15392 w 69044"/>
                    <a:gd name="connsiteY2" fmla="*/ 125762 h 126096"/>
                    <a:gd name="connsiteX3" fmla="*/ 18737 w 69044"/>
                    <a:gd name="connsiteY3" fmla="*/ 124758 h 126096"/>
                    <a:gd name="connsiteX4" fmla="*/ 21581 w 69044"/>
                    <a:gd name="connsiteY4" fmla="*/ 123921 h 126096"/>
                    <a:gd name="connsiteX5" fmla="*/ 26515 w 69044"/>
                    <a:gd name="connsiteY5" fmla="*/ 122874 h 126096"/>
                    <a:gd name="connsiteX6" fmla="*/ 30237 w 69044"/>
                    <a:gd name="connsiteY6" fmla="*/ 121703 h 126096"/>
                    <a:gd name="connsiteX7" fmla="*/ 35171 w 69044"/>
                    <a:gd name="connsiteY7" fmla="*/ 119150 h 126096"/>
                    <a:gd name="connsiteX8" fmla="*/ 38140 w 69044"/>
                    <a:gd name="connsiteY8" fmla="*/ 117016 h 126096"/>
                    <a:gd name="connsiteX9" fmla="*/ 43116 w 69044"/>
                    <a:gd name="connsiteY9" fmla="*/ 114212 h 126096"/>
                    <a:gd name="connsiteX10" fmla="*/ 46670 w 69044"/>
                    <a:gd name="connsiteY10" fmla="*/ 111659 h 126096"/>
                    <a:gd name="connsiteX11" fmla="*/ 51730 w 69044"/>
                    <a:gd name="connsiteY11" fmla="*/ 106721 h 126096"/>
                    <a:gd name="connsiteX12" fmla="*/ 53779 w 69044"/>
                    <a:gd name="connsiteY12" fmla="*/ 104503 h 126096"/>
                    <a:gd name="connsiteX13" fmla="*/ 54323 w 69044"/>
                    <a:gd name="connsiteY13" fmla="*/ 103875 h 126096"/>
                    <a:gd name="connsiteX14" fmla="*/ 54615 w 69044"/>
                    <a:gd name="connsiteY14" fmla="*/ 103540 h 126096"/>
                    <a:gd name="connsiteX15" fmla="*/ 54615 w 69044"/>
                    <a:gd name="connsiteY15" fmla="*/ 101281 h 126096"/>
                    <a:gd name="connsiteX16" fmla="*/ 54615 w 69044"/>
                    <a:gd name="connsiteY16" fmla="*/ 100946 h 126096"/>
                    <a:gd name="connsiteX17" fmla="*/ 58211 w 69044"/>
                    <a:gd name="connsiteY17" fmla="*/ 98560 h 126096"/>
                    <a:gd name="connsiteX18" fmla="*/ 58797 w 69044"/>
                    <a:gd name="connsiteY18" fmla="*/ 96510 h 126096"/>
                    <a:gd name="connsiteX19" fmla="*/ 62351 w 69044"/>
                    <a:gd name="connsiteY19" fmla="*/ 91446 h 126096"/>
                    <a:gd name="connsiteX20" fmla="*/ 63229 w 69044"/>
                    <a:gd name="connsiteY20" fmla="*/ 88768 h 126096"/>
                    <a:gd name="connsiteX21" fmla="*/ 63731 w 69044"/>
                    <a:gd name="connsiteY21" fmla="*/ 88517 h 126096"/>
                    <a:gd name="connsiteX22" fmla="*/ 64735 w 69044"/>
                    <a:gd name="connsiteY22" fmla="*/ 86801 h 126096"/>
                    <a:gd name="connsiteX23" fmla="*/ 64735 w 69044"/>
                    <a:gd name="connsiteY23" fmla="*/ 85671 h 126096"/>
                    <a:gd name="connsiteX24" fmla="*/ 65195 w 69044"/>
                    <a:gd name="connsiteY24" fmla="*/ 84792 h 126096"/>
                    <a:gd name="connsiteX25" fmla="*/ 65195 w 69044"/>
                    <a:gd name="connsiteY25" fmla="*/ 84123 h 126096"/>
                    <a:gd name="connsiteX26" fmla="*/ 66114 w 69044"/>
                    <a:gd name="connsiteY26" fmla="*/ 82658 h 126096"/>
                    <a:gd name="connsiteX27" fmla="*/ 66742 w 69044"/>
                    <a:gd name="connsiteY27" fmla="*/ 81361 h 126096"/>
                    <a:gd name="connsiteX28" fmla="*/ 67076 w 69044"/>
                    <a:gd name="connsiteY28" fmla="*/ 79310 h 126096"/>
                    <a:gd name="connsiteX29" fmla="*/ 67076 w 69044"/>
                    <a:gd name="connsiteY29" fmla="*/ 77887 h 126096"/>
                    <a:gd name="connsiteX30" fmla="*/ 67954 w 69044"/>
                    <a:gd name="connsiteY30" fmla="*/ 75878 h 126096"/>
                    <a:gd name="connsiteX31" fmla="*/ 68498 w 69044"/>
                    <a:gd name="connsiteY31" fmla="*/ 74330 h 126096"/>
                    <a:gd name="connsiteX32" fmla="*/ 68498 w 69044"/>
                    <a:gd name="connsiteY32" fmla="*/ 71652 h 126096"/>
                    <a:gd name="connsiteX33" fmla="*/ 68833 w 69044"/>
                    <a:gd name="connsiteY33" fmla="*/ 68513 h 126096"/>
                    <a:gd name="connsiteX34" fmla="*/ 67745 w 69044"/>
                    <a:gd name="connsiteY34" fmla="*/ 66588 h 126096"/>
                    <a:gd name="connsiteX35" fmla="*/ 67536 w 69044"/>
                    <a:gd name="connsiteY35" fmla="*/ 66295 h 126096"/>
                    <a:gd name="connsiteX36" fmla="*/ 69042 w 69044"/>
                    <a:gd name="connsiteY36" fmla="*/ 62110 h 126096"/>
                    <a:gd name="connsiteX37" fmla="*/ 68331 w 69044"/>
                    <a:gd name="connsiteY37" fmla="*/ 60102 h 126096"/>
                    <a:gd name="connsiteX38" fmla="*/ 68331 w 69044"/>
                    <a:gd name="connsiteY38" fmla="*/ 53950 h 126096"/>
                    <a:gd name="connsiteX39" fmla="*/ 67369 w 69044"/>
                    <a:gd name="connsiteY39" fmla="*/ 50476 h 126096"/>
                    <a:gd name="connsiteX40" fmla="*/ 66993 w 69044"/>
                    <a:gd name="connsiteY40" fmla="*/ 47631 h 126096"/>
                    <a:gd name="connsiteX41" fmla="*/ 66993 w 69044"/>
                    <a:gd name="connsiteY41" fmla="*/ 47422 h 126096"/>
                    <a:gd name="connsiteX42" fmla="*/ 66700 w 69044"/>
                    <a:gd name="connsiteY42" fmla="*/ 45455 h 126096"/>
                    <a:gd name="connsiteX43" fmla="*/ 65989 w 69044"/>
                    <a:gd name="connsiteY43" fmla="*/ 44325 h 126096"/>
                    <a:gd name="connsiteX44" fmla="*/ 65404 w 69044"/>
                    <a:gd name="connsiteY44" fmla="*/ 43320 h 126096"/>
                    <a:gd name="connsiteX45" fmla="*/ 65153 w 69044"/>
                    <a:gd name="connsiteY45" fmla="*/ 41437 h 126096"/>
                    <a:gd name="connsiteX46" fmla="*/ 64860 w 69044"/>
                    <a:gd name="connsiteY46" fmla="*/ 39973 h 126096"/>
                    <a:gd name="connsiteX47" fmla="*/ 63898 w 69044"/>
                    <a:gd name="connsiteY47" fmla="*/ 38131 h 126096"/>
                    <a:gd name="connsiteX48" fmla="*/ 62937 w 69044"/>
                    <a:gd name="connsiteY48" fmla="*/ 37085 h 126096"/>
                    <a:gd name="connsiteX49" fmla="*/ 62393 w 69044"/>
                    <a:gd name="connsiteY49" fmla="*/ 34993 h 126096"/>
                    <a:gd name="connsiteX50" fmla="*/ 61891 w 69044"/>
                    <a:gd name="connsiteY50" fmla="*/ 33402 h 126096"/>
                    <a:gd name="connsiteX51" fmla="*/ 61138 w 69044"/>
                    <a:gd name="connsiteY51" fmla="*/ 32314 h 126096"/>
                    <a:gd name="connsiteX52" fmla="*/ 59926 w 69044"/>
                    <a:gd name="connsiteY52" fmla="*/ 30515 h 126096"/>
                    <a:gd name="connsiteX53" fmla="*/ 55744 w 69044"/>
                    <a:gd name="connsiteY53" fmla="*/ 24447 h 126096"/>
                    <a:gd name="connsiteX54" fmla="*/ 55075 w 69044"/>
                    <a:gd name="connsiteY54" fmla="*/ 23526 h 126096"/>
                    <a:gd name="connsiteX55" fmla="*/ 50894 w 69044"/>
                    <a:gd name="connsiteY55" fmla="*/ 20597 h 126096"/>
                    <a:gd name="connsiteX56" fmla="*/ 50308 w 69044"/>
                    <a:gd name="connsiteY56" fmla="*/ 20262 h 126096"/>
                    <a:gd name="connsiteX57" fmla="*/ 47841 w 69044"/>
                    <a:gd name="connsiteY57" fmla="*/ 16872 h 126096"/>
                    <a:gd name="connsiteX58" fmla="*/ 45876 w 69044"/>
                    <a:gd name="connsiteY58" fmla="*/ 14445 h 126096"/>
                    <a:gd name="connsiteX59" fmla="*/ 43074 w 69044"/>
                    <a:gd name="connsiteY59" fmla="*/ 12018 h 126096"/>
                    <a:gd name="connsiteX60" fmla="*/ 38140 w 69044"/>
                    <a:gd name="connsiteY60" fmla="*/ 9549 h 126096"/>
                    <a:gd name="connsiteX61" fmla="*/ 23379 w 69044"/>
                    <a:gd name="connsiteY61" fmla="*/ 2393 h 126096"/>
                    <a:gd name="connsiteX62" fmla="*/ 18779 w 69044"/>
                    <a:gd name="connsiteY62" fmla="*/ 1430 h 126096"/>
                    <a:gd name="connsiteX63" fmla="*/ 13929 w 69044"/>
                    <a:gd name="connsiteY63" fmla="*/ 886 h 126096"/>
                    <a:gd name="connsiteX64" fmla="*/ 8367 w 69044"/>
                    <a:gd name="connsiteY64" fmla="*/ 258 h 126096"/>
                    <a:gd name="connsiteX65" fmla="*/ 4186 w 69044"/>
                    <a:gd name="connsiteY65" fmla="*/ 7 h 126096"/>
                    <a:gd name="connsiteX66" fmla="*/ 4 w 69044"/>
                    <a:gd name="connsiteY66" fmla="*/ 5071 h 126096"/>
                    <a:gd name="connsiteX67" fmla="*/ 506 w 69044"/>
                    <a:gd name="connsiteY67" fmla="*/ 7540 h 126096"/>
                    <a:gd name="connsiteX68" fmla="*/ 1551 w 69044"/>
                    <a:gd name="connsiteY68" fmla="*/ 9465 h 126096"/>
                    <a:gd name="connsiteX69" fmla="*/ 6736 w 69044"/>
                    <a:gd name="connsiteY69" fmla="*/ 9925 h 126096"/>
                    <a:gd name="connsiteX70" fmla="*/ 24132 w 69044"/>
                    <a:gd name="connsiteY70" fmla="*/ 12478 h 126096"/>
                    <a:gd name="connsiteX71" fmla="*/ 34544 w 69044"/>
                    <a:gd name="connsiteY71" fmla="*/ 17751 h 126096"/>
                    <a:gd name="connsiteX72" fmla="*/ 38391 w 69044"/>
                    <a:gd name="connsiteY72" fmla="*/ 20304 h 126096"/>
                    <a:gd name="connsiteX73" fmla="*/ 42238 w 69044"/>
                    <a:gd name="connsiteY73" fmla="*/ 23400 h 126096"/>
                    <a:gd name="connsiteX74" fmla="*/ 48719 w 69044"/>
                    <a:gd name="connsiteY74" fmla="*/ 30180 h 126096"/>
                    <a:gd name="connsiteX75" fmla="*/ 50601 w 69044"/>
                    <a:gd name="connsiteY75" fmla="*/ 33863 h 126096"/>
                    <a:gd name="connsiteX76" fmla="*/ 51646 w 69044"/>
                    <a:gd name="connsiteY76" fmla="*/ 35160 h 126096"/>
                    <a:gd name="connsiteX77" fmla="*/ 52399 w 69044"/>
                    <a:gd name="connsiteY77" fmla="*/ 36164 h 126096"/>
                    <a:gd name="connsiteX78" fmla="*/ 52817 w 69044"/>
                    <a:gd name="connsiteY78" fmla="*/ 36750 h 126096"/>
                    <a:gd name="connsiteX79" fmla="*/ 53737 w 69044"/>
                    <a:gd name="connsiteY79" fmla="*/ 37964 h 126096"/>
                    <a:gd name="connsiteX80" fmla="*/ 54866 w 69044"/>
                    <a:gd name="connsiteY80" fmla="*/ 40851 h 126096"/>
                    <a:gd name="connsiteX81" fmla="*/ 55619 w 69044"/>
                    <a:gd name="connsiteY81" fmla="*/ 43697 h 126096"/>
                    <a:gd name="connsiteX82" fmla="*/ 56915 w 69044"/>
                    <a:gd name="connsiteY82" fmla="*/ 45999 h 126096"/>
                    <a:gd name="connsiteX83" fmla="*/ 57333 w 69044"/>
                    <a:gd name="connsiteY83" fmla="*/ 48844 h 126096"/>
                    <a:gd name="connsiteX84" fmla="*/ 57333 w 69044"/>
                    <a:gd name="connsiteY84" fmla="*/ 50225 h 126096"/>
                    <a:gd name="connsiteX85" fmla="*/ 59131 w 69044"/>
                    <a:gd name="connsiteY85" fmla="*/ 56586 h 126096"/>
                    <a:gd name="connsiteX86" fmla="*/ 59131 w 69044"/>
                    <a:gd name="connsiteY86" fmla="*/ 60771 h 126096"/>
                    <a:gd name="connsiteX87" fmla="*/ 59382 w 69044"/>
                    <a:gd name="connsiteY87" fmla="*/ 64328 h 126096"/>
                    <a:gd name="connsiteX88" fmla="*/ 59382 w 69044"/>
                    <a:gd name="connsiteY88" fmla="*/ 67885 h 126096"/>
                    <a:gd name="connsiteX89" fmla="*/ 58588 w 69044"/>
                    <a:gd name="connsiteY89" fmla="*/ 69308 h 126096"/>
                    <a:gd name="connsiteX90" fmla="*/ 58588 w 69044"/>
                    <a:gd name="connsiteY90" fmla="*/ 71024 h 126096"/>
                    <a:gd name="connsiteX91" fmla="*/ 58588 w 69044"/>
                    <a:gd name="connsiteY91" fmla="*/ 72572 h 126096"/>
                    <a:gd name="connsiteX92" fmla="*/ 57751 w 69044"/>
                    <a:gd name="connsiteY92" fmla="*/ 75544 h 126096"/>
                    <a:gd name="connsiteX93" fmla="*/ 56581 w 69044"/>
                    <a:gd name="connsiteY93" fmla="*/ 78222 h 126096"/>
                    <a:gd name="connsiteX94" fmla="*/ 56330 w 69044"/>
                    <a:gd name="connsiteY94" fmla="*/ 80314 h 126096"/>
                    <a:gd name="connsiteX95" fmla="*/ 55159 w 69044"/>
                    <a:gd name="connsiteY95" fmla="*/ 81863 h 126096"/>
                    <a:gd name="connsiteX96" fmla="*/ 52984 w 69044"/>
                    <a:gd name="connsiteY96" fmla="*/ 88098 h 126096"/>
                    <a:gd name="connsiteX97" fmla="*/ 50601 w 69044"/>
                    <a:gd name="connsiteY97" fmla="*/ 91739 h 126096"/>
                    <a:gd name="connsiteX98" fmla="*/ 48719 w 69044"/>
                    <a:gd name="connsiteY98" fmla="*/ 94794 h 126096"/>
                    <a:gd name="connsiteX99" fmla="*/ 46712 w 69044"/>
                    <a:gd name="connsiteY99" fmla="*/ 97682 h 126096"/>
                    <a:gd name="connsiteX100" fmla="*/ 45207 w 69044"/>
                    <a:gd name="connsiteY100" fmla="*/ 98393 h 126096"/>
                    <a:gd name="connsiteX101" fmla="*/ 44454 w 69044"/>
                    <a:gd name="connsiteY101" fmla="*/ 99565 h 126096"/>
                    <a:gd name="connsiteX102" fmla="*/ 42572 w 69044"/>
                    <a:gd name="connsiteY102" fmla="*/ 101699 h 126096"/>
                    <a:gd name="connsiteX103" fmla="*/ 39562 w 69044"/>
                    <a:gd name="connsiteY103" fmla="*/ 104545 h 126096"/>
                    <a:gd name="connsiteX104" fmla="*/ 32746 w 69044"/>
                    <a:gd name="connsiteY104" fmla="*/ 109148 h 126096"/>
                    <a:gd name="connsiteX105" fmla="*/ 25595 w 69044"/>
                    <a:gd name="connsiteY105" fmla="*/ 112245 h 126096"/>
                    <a:gd name="connsiteX106" fmla="*/ 19114 w 69044"/>
                    <a:gd name="connsiteY106" fmla="*/ 114839 h 126096"/>
                    <a:gd name="connsiteX107" fmla="*/ 10751 w 69044"/>
                    <a:gd name="connsiteY107" fmla="*/ 115927 h 126096"/>
                    <a:gd name="connsiteX108" fmla="*/ 6904 w 69044"/>
                    <a:gd name="connsiteY108" fmla="*/ 118020 h 126096"/>
                    <a:gd name="connsiteX109" fmla="*/ 5691 w 69044"/>
                    <a:gd name="connsiteY109" fmla="*/ 120405 h 126096"/>
                    <a:gd name="connsiteX110" fmla="*/ 6444 w 69044"/>
                    <a:gd name="connsiteY110" fmla="*/ 123502 h 1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9044" h="126096">
                      <a:moveTo>
                        <a:pt x="6444" y="123502"/>
                      </a:moveTo>
                      <a:cubicBezTo>
                        <a:pt x="7171" y="124917"/>
                        <a:pt x="8547" y="125887"/>
                        <a:pt x="10123" y="126097"/>
                      </a:cubicBezTo>
                      <a:cubicBezTo>
                        <a:pt x="11884" y="126097"/>
                        <a:pt x="13644" y="125988"/>
                        <a:pt x="15392" y="125762"/>
                      </a:cubicBezTo>
                      <a:cubicBezTo>
                        <a:pt x="16542" y="125561"/>
                        <a:pt x="17667" y="125222"/>
                        <a:pt x="18737" y="124758"/>
                      </a:cubicBezTo>
                      <a:cubicBezTo>
                        <a:pt x="19662" y="124402"/>
                        <a:pt x="20611" y="124121"/>
                        <a:pt x="21581" y="123921"/>
                      </a:cubicBezTo>
                      <a:cubicBezTo>
                        <a:pt x="23337" y="123460"/>
                        <a:pt x="24926" y="123167"/>
                        <a:pt x="26515" y="122874"/>
                      </a:cubicBezTo>
                      <a:cubicBezTo>
                        <a:pt x="27795" y="122619"/>
                        <a:pt x="29041" y="122226"/>
                        <a:pt x="30237" y="121703"/>
                      </a:cubicBezTo>
                      <a:cubicBezTo>
                        <a:pt x="31742" y="121075"/>
                        <a:pt x="33122" y="120238"/>
                        <a:pt x="35171" y="119150"/>
                      </a:cubicBezTo>
                      <a:cubicBezTo>
                        <a:pt x="36175" y="118648"/>
                        <a:pt x="37345" y="117434"/>
                        <a:pt x="38140" y="117016"/>
                      </a:cubicBezTo>
                      <a:cubicBezTo>
                        <a:pt x="39896" y="115927"/>
                        <a:pt x="41318" y="115216"/>
                        <a:pt x="43116" y="114212"/>
                      </a:cubicBezTo>
                      <a:cubicBezTo>
                        <a:pt x="44383" y="113479"/>
                        <a:pt x="45571" y="112626"/>
                        <a:pt x="46670" y="111659"/>
                      </a:cubicBezTo>
                      <a:cubicBezTo>
                        <a:pt x="48447" y="110111"/>
                        <a:pt x="50137" y="108462"/>
                        <a:pt x="51730" y="106721"/>
                      </a:cubicBezTo>
                      <a:lnTo>
                        <a:pt x="53779" y="104503"/>
                      </a:lnTo>
                      <a:lnTo>
                        <a:pt x="54323" y="103875"/>
                      </a:lnTo>
                      <a:lnTo>
                        <a:pt x="54615" y="103540"/>
                      </a:lnTo>
                      <a:cubicBezTo>
                        <a:pt x="55242" y="102410"/>
                        <a:pt x="55159" y="102536"/>
                        <a:pt x="54615" y="101281"/>
                      </a:cubicBezTo>
                      <a:cubicBezTo>
                        <a:pt x="54615" y="101281"/>
                        <a:pt x="54615" y="101029"/>
                        <a:pt x="54615" y="100946"/>
                      </a:cubicBezTo>
                      <a:cubicBezTo>
                        <a:pt x="54615" y="100862"/>
                        <a:pt x="57041" y="100192"/>
                        <a:pt x="58211" y="98560"/>
                      </a:cubicBezTo>
                      <a:cubicBezTo>
                        <a:pt x="58462" y="98142"/>
                        <a:pt x="58504" y="96928"/>
                        <a:pt x="58797" y="96510"/>
                      </a:cubicBezTo>
                      <a:cubicBezTo>
                        <a:pt x="60072" y="94886"/>
                        <a:pt x="61260" y="93195"/>
                        <a:pt x="62351" y="91446"/>
                      </a:cubicBezTo>
                      <a:cubicBezTo>
                        <a:pt x="62744" y="90588"/>
                        <a:pt x="63037" y="89693"/>
                        <a:pt x="63229" y="88768"/>
                      </a:cubicBezTo>
                      <a:cubicBezTo>
                        <a:pt x="63535" y="88768"/>
                        <a:pt x="63702" y="88684"/>
                        <a:pt x="63731" y="88517"/>
                      </a:cubicBezTo>
                      <a:cubicBezTo>
                        <a:pt x="64112" y="87973"/>
                        <a:pt x="64446" y="87399"/>
                        <a:pt x="64735" y="86801"/>
                      </a:cubicBezTo>
                      <a:cubicBezTo>
                        <a:pt x="64822" y="86429"/>
                        <a:pt x="64822" y="86043"/>
                        <a:pt x="64735" y="85671"/>
                      </a:cubicBezTo>
                      <a:cubicBezTo>
                        <a:pt x="64910" y="85391"/>
                        <a:pt x="65065" y="85098"/>
                        <a:pt x="65195" y="84792"/>
                      </a:cubicBezTo>
                      <a:cubicBezTo>
                        <a:pt x="65299" y="84583"/>
                        <a:pt x="65299" y="84332"/>
                        <a:pt x="65195" y="84123"/>
                      </a:cubicBezTo>
                      <a:cubicBezTo>
                        <a:pt x="65437" y="83595"/>
                        <a:pt x="65747" y="83106"/>
                        <a:pt x="66114" y="82658"/>
                      </a:cubicBezTo>
                      <a:cubicBezTo>
                        <a:pt x="66403" y="82269"/>
                        <a:pt x="66616" y="81829"/>
                        <a:pt x="66742" y="81361"/>
                      </a:cubicBezTo>
                      <a:cubicBezTo>
                        <a:pt x="66742" y="80775"/>
                        <a:pt x="66742" y="80147"/>
                        <a:pt x="67076" y="79310"/>
                      </a:cubicBezTo>
                      <a:cubicBezTo>
                        <a:pt x="67411" y="78473"/>
                        <a:pt x="67076" y="78222"/>
                        <a:pt x="67076" y="77887"/>
                      </a:cubicBezTo>
                      <a:cubicBezTo>
                        <a:pt x="67306" y="77193"/>
                        <a:pt x="67603" y="76519"/>
                        <a:pt x="67954" y="75878"/>
                      </a:cubicBezTo>
                      <a:cubicBezTo>
                        <a:pt x="68222" y="75397"/>
                        <a:pt x="68406" y="74874"/>
                        <a:pt x="68498" y="74330"/>
                      </a:cubicBezTo>
                      <a:cubicBezTo>
                        <a:pt x="68498" y="73409"/>
                        <a:pt x="68498" y="72614"/>
                        <a:pt x="68498" y="71652"/>
                      </a:cubicBezTo>
                      <a:cubicBezTo>
                        <a:pt x="68707" y="70618"/>
                        <a:pt x="68820" y="69568"/>
                        <a:pt x="68833" y="68513"/>
                      </a:cubicBezTo>
                      <a:cubicBezTo>
                        <a:pt x="68833" y="67216"/>
                        <a:pt x="68833" y="67383"/>
                        <a:pt x="67745" y="66588"/>
                      </a:cubicBezTo>
                      <a:cubicBezTo>
                        <a:pt x="67745" y="66588"/>
                        <a:pt x="67536" y="66379"/>
                        <a:pt x="67536" y="66295"/>
                      </a:cubicBezTo>
                      <a:cubicBezTo>
                        <a:pt x="67536" y="66211"/>
                        <a:pt x="69125" y="64286"/>
                        <a:pt x="69042" y="62110"/>
                      </a:cubicBezTo>
                      <a:cubicBezTo>
                        <a:pt x="69042" y="61608"/>
                        <a:pt x="68331" y="60604"/>
                        <a:pt x="68331" y="60102"/>
                      </a:cubicBezTo>
                      <a:cubicBezTo>
                        <a:pt x="68477" y="58055"/>
                        <a:pt x="68477" y="55996"/>
                        <a:pt x="68331" y="53950"/>
                      </a:cubicBezTo>
                      <a:cubicBezTo>
                        <a:pt x="68331" y="52862"/>
                        <a:pt x="67536" y="51648"/>
                        <a:pt x="67369" y="50476"/>
                      </a:cubicBezTo>
                      <a:cubicBezTo>
                        <a:pt x="67189" y="49535"/>
                        <a:pt x="67064" y="48585"/>
                        <a:pt x="66993" y="47631"/>
                      </a:cubicBezTo>
                      <a:cubicBezTo>
                        <a:pt x="67009" y="47564"/>
                        <a:pt x="67009" y="47488"/>
                        <a:pt x="66993" y="47422"/>
                      </a:cubicBezTo>
                      <a:cubicBezTo>
                        <a:pt x="66930" y="46760"/>
                        <a:pt x="66834" y="46103"/>
                        <a:pt x="66700" y="45455"/>
                      </a:cubicBezTo>
                      <a:cubicBezTo>
                        <a:pt x="66541" y="45036"/>
                        <a:pt x="66298" y="44651"/>
                        <a:pt x="65989" y="44325"/>
                      </a:cubicBezTo>
                      <a:cubicBezTo>
                        <a:pt x="65684" y="44065"/>
                        <a:pt x="65479" y="43714"/>
                        <a:pt x="65404" y="43320"/>
                      </a:cubicBezTo>
                      <a:cubicBezTo>
                        <a:pt x="65199" y="42714"/>
                        <a:pt x="65111" y="42073"/>
                        <a:pt x="65153" y="41437"/>
                      </a:cubicBezTo>
                      <a:cubicBezTo>
                        <a:pt x="65149" y="40935"/>
                        <a:pt x="65052" y="40437"/>
                        <a:pt x="64860" y="39973"/>
                      </a:cubicBezTo>
                      <a:cubicBezTo>
                        <a:pt x="64651" y="39428"/>
                        <a:pt x="64275" y="38926"/>
                        <a:pt x="63898" y="38131"/>
                      </a:cubicBezTo>
                      <a:cubicBezTo>
                        <a:pt x="63522" y="37336"/>
                        <a:pt x="63104" y="37378"/>
                        <a:pt x="62937" y="37085"/>
                      </a:cubicBezTo>
                      <a:cubicBezTo>
                        <a:pt x="62661" y="36415"/>
                        <a:pt x="62481" y="35712"/>
                        <a:pt x="62393" y="34993"/>
                      </a:cubicBezTo>
                      <a:cubicBezTo>
                        <a:pt x="62301" y="34440"/>
                        <a:pt x="62134" y="33904"/>
                        <a:pt x="61891" y="33402"/>
                      </a:cubicBezTo>
                      <a:cubicBezTo>
                        <a:pt x="61690" y="33009"/>
                        <a:pt x="61435" y="32641"/>
                        <a:pt x="61138" y="32314"/>
                      </a:cubicBezTo>
                      <a:cubicBezTo>
                        <a:pt x="60691" y="31745"/>
                        <a:pt x="60285" y="31142"/>
                        <a:pt x="59926" y="30515"/>
                      </a:cubicBezTo>
                      <a:cubicBezTo>
                        <a:pt x="58705" y="28376"/>
                        <a:pt x="57308" y="26347"/>
                        <a:pt x="55744" y="24447"/>
                      </a:cubicBezTo>
                      <a:lnTo>
                        <a:pt x="55075" y="23526"/>
                      </a:lnTo>
                      <a:cubicBezTo>
                        <a:pt x="52734" y="21015"/>
                        <a:pt x="52943" y="21434"/>
                        <a:pt x="50894" y="20597"/>
                      </a:cubicBezTo>
                      <a:cubicBezTo>
                        <a:pt x="50894" y="20597"/>
                        <a:pt x="50434" y="20597"/>
                        <a:pt x="50308" y="20262"/>
                      </a:cubicBezTo>
                      <a:cubicBezTo>
                        <a:pt x="50183" y="19927"/>
                        <a:pt x="48928" y="18379"/>
                        <a:pt x="47841" y="16872"/>
                      </a:cubicBezTo>
                      <a:cubicBezTo>
                        <a:pt x="47256" y="16119"/>
                        <a:pt x="46628" y="15282"/>
                        <a:pt x="45876" y="14445"/>
                      </a:cubicBezTo>
                      <a:cubicBezTo>
                        <a:pt x="44989" y="13583"/>
                        <a:pt x="44053" y="12775"/>
                        <a:pt x="43074" y="12018"/>
                      </a:cubicBezTo>
                      <a:cubicBezTo>
                        <a:pt x="41481" y="11097"/>
                        <a:pt x="39833" y="10268"/>
                        <a:pt x="38140" y="9549"/>
                      </a:cubicBezTo>
                      <a:cubicBezTo>
                        <a:pt x="33569" y="6502"/>
                        <a:pt x="28602" y="4096"/>
                        <a:pt x="23379" y="2393"/>
                      </a:cubicBezTo>
                      <a:cubicBezTo>
                        <a:pt x="21957" y="2016"/>
                        <a:pt x="20368" y="1723"/>
                        <a:pt x="18779" y="1430"/>
                      </a:cubicBezTo>
                      <a:cubicBezTo>
                        <a:pt x="17190" y="1137"/>
                        <a:pt x="15476" y="1137"/>
                        <a:pt x="13929" y="886"/>
                      </a:cubicBezTo>
                      <a:cubicBezTo>
                        <a:pt x="12382" y="635"/>
                        <a:pt x="10207" y="509"/>
                        <a:pt x="8367" y="258"/>
                      </a:cubicBezTo>
                      <a:cubicBezTo>
                        <a:pt x="6983" y="57"/>
                        <a:pt x="5582" y="-26"/>
                        <a:pt x="4186" y="7"/>
                      </a:cubicBezTo>
                      <a:cubicBezTo>
                        <a:pt x="1748" y="455"/>
                        <a:pt x="-17" y="2589"/>
                        <a:pt x="4" y="5071"/>
                      </a:cubicBezTo>
                      <a:cubicBezTo>
                        <a:pt x="-29" y="5920"/>
                        <a:pt x="142" y="6770"/>
                        <a:pt x="506" y="7540"/>
                      </a:cubicBezTo>
                      <a:cubicBezTo>
                        <a:pt x="723" y="8243"/>
                        <a:pt x="1079" y="8900"/>
                        <a:pt x="1551" y="9465"/>
                      </a:cubicBezTo>
                      <a:cubicBezTo>
                        <a:pt x="3245" y="9888"/>
                        <a:pt x="4993" y="10042"/>
                        <a:pt x="6736" y="9925"/>
                      </a:cubicBezTo>
                      <a:cubicBezTo>
                        <a:pt x="12637" y="9783"/>
                        <a:pt x="18520" y="10645"/>
                        <a:pt x="24132" y="12478"/>
                      </a:cubicBezTo>
                      <a:cubicBezTo>
                        <a:pt x="27799" y="13817"/>
                        <a:pt x="31295" y="15587"/>
                        <a:pt x="34544" y="17751"/>
                      </a:cubicBezTo>
                      <a:cubicBezTo>
                        <a:pt x="35798" y="18462"/>
                        <a:pt x="37053" y="19425"/>
                        <a:pt x="38391" y="20304"/>
                      </a:cubicBezTo>
                      <a:cubicBezTo>
                        <a:pt x="39758" y="21229"/>
                        <a:pt x="41042" y="22262"/>
                        <a:pt x="42238" y="23400"/>
                      </a:cubicBezTo>
                      <a:cubicBezTo>
                        <a:pt x="44592" y="25468"/>
                        <a:pt x="46758" y="27736"/>
                        <a:pt x="48719" y="30180"/>
                      </a:cubicBezTo>
                      <a:cubicBezTo>
                        <a:pt x="49388" y="31142"/>
                        <a:pt x="49806" y="32565"/>
                        <a:pt x="50601" y="33863"/>
                      </a:cubicBezTo>
                      <a:cubicBezTo>
                        <a:pt x="50910" y="34327"/>
                        <a:pt x="51262" y="34758"/>
                        <a:pt x="51646" y="35160"/>
                      </a:cubicBezTo>
                      <a:lnTo>
                        <a:pt x="52399" y="36164"/>
                      </a:lnTo>
                      <a:cubicBezTo>
                        <a:pt x="52562" y="36344"/>
                        <a:pt x="52700" y="36541"/>
                        <a:pt x="52817" y="36750"/>
                      </a:cubicBezTo>
                      <a:cubicBezTo>
                        <a:pt x="53156" y="37127"/>
                        <a:pt x="53465" y="37533"/>
                        <a:pt x="53737" y="37964"/>
                      </a:cubicBezTo>
                      <a:cubicBezTo>
                        <a:pt x="54197" y="38884"/>
                        <a:pt x="54364" y="39805"/>
                        <a:pt x="54866" y="40851"/>
                      </a:cubicBezTo>
                      <a:cubicBezTo>
                        <a:pt x="55226" y="41768"/>
                        <a:pt x="55481" y="42722"/>
                        <a:pt x="55619" y="43697"/>
                      </a:cubicBezTo>
                      <a:cubicBezTo>
                        <a:pt x="55912" y="44492"/>
                        <a:pt x="56622" y="45162"/>
                        <a:pt x="56915" y="45999"/>
                      </a:cubicBezTo>
                      <a:cubicBezTo>
                        <a:pt x="57116" y="46936"/>
                        <a:pt x="57254" y="47886"/>
                        <a:pt x="57333" y="48844"/>
                      </a:cubicBezTo>
                      <a:cubicBezTo>
                        <a:pt x="57258" y="49300"/>
                        <a:pt x="57258" y="49769"/>
                        <a:pt x="57333" y="50225"/>
                      </a:cubicBezTo>
                      <a:cubicBezTo>
                        <a:pt x="58069" y="52305"/>
                        <a:pt x="58667" y="54431"/>
                        <a:pt x="59131" y="56586"/>
                      </a:cubicBezTo>
                      <a:cubicBezTo>
                        <a:pt x="59131" y="57340"/>
                        <a:pt x="59131" y="58177"/>
                        <a:pt x="59131" y="60771"/>
                      </a:cubicBezTo>
                      <a:cubicBezTo>
                        <a:pt x="59282" y="61951"/>
                        <a:pt x="59365" y="63140"/>
                        <a:pt x="59382" y="64328"/>
                      </a:cubicBezTo>
                      <a:lnTo>
                        <a:pt x="59382" y="67885"/>
                      </a:lnTo>
                      <a:cubicBezTo>
                        <a:pt x="59382" y="68304"/>
                        <a:pt x="58671" y="68764"/>
                        <a:pt x="58588" y="69308"/>
                      </a:cubicBezTo>
                      <a:cubicBezTo>
                        <a:pt x="58659" y="69877"/>
                        <a:pt x="58659" y="70455"/>
                        <a:pt x="58588" y="71024"/>
                      </a:cubicBezTo>
                      <a:cubicBezTo>
                        <a:pt x="58634" y="71539"/>
                        <a:pt x="58634" y="72058"/>
                        <a:pt x="58588" y="72572"/>
                      </a:cubicBezTo>
                      <a:cubicBezTo>
                        <a:pt x="58588" y="73577"/>
                        <a:pt x="58086" y="74414"/>
                        <a:pt x="57751" y="75544"/>
                      </a:cubicBezTo>
                      <a:cubicBezTo>
                        <a:pt x="57450" y="76473"/>
                        <a:pt x="57061" y="77372"/>
                        <a:pt x="56581" y="78222"/>
                      </a:cubicBezTo>
                      <a:cubicBezTo>
                        <a:pt x="56581" y="78892"/>
                        <a:pt x="56581" y="79645"/>
                        <a:pt x="56330" y="80314"/>
                      </a:cubicBezTo>
                      <a:cubicBezTo>
                        <a:pt x="56079" y="80984"/>
                        <a:pt x="55410" y="81151"/>
                        <a:pt x="55159" y="81863"/>
                      </a:cubicBezTo>
                      <a:cubicBezTo>
                        <a:pt x="54552" y="83980"/>
                        <a:pt x="53829" y="86064"/>
                        <a:pt x="52984" y="88098"/>
                      </a:cubicBezTo>
                      <a:cubicBezTo>
                        <a:pt x="52608" y="88810"/>
                        <a:pt x="52065" y="89437"/>
                        <a:pt x="50601" y="91739"/>
                      </a:cubicBezTo>
                      <a:cubicBezTo>
                        <a:pt x="50016" y="92660"/>
                        <a:pt x="49472" y="93790"/>
                        <a:pt x="48719" y="94794"/>
                      </a:cubicBezTo>
                      <a:cubicBezTo>
                        <a:pt x="47967" y="95798"/>
                        <a:pt x="46963" y="97305"/>
                        <a:pt x="46712" y="97682"/>
                      </a:cubicBezTo>
                      <a:cubicBezTo>
                        <a:pt x="46461" y="98058"/>
                        <a:pt x="45583" y="97933"/>
                        <a:pt x="45207" y="98393"/>
                      </a:cubicBezTo>
                      <a:lnTo>
                        <a:pt x="44454" y="99565"/>
                      </a:lnTo>
                      <a:cubicBezTo>
                        <a:pt x="43873" y="100314"/>
                        <a:pt x="43241" y="101025"/>
                        <a:pt x="42572" y="101699"/>
                      </a:cubicBezTo>
                      <a:cubicBezTo>
                        <a:pt x="41402" y="102745"/>
                        <a:pt x="40523" y="103833"/>
                        <a:pt x="39562" y="104545"/>
                      </a:cubicBezTo>
                      <a:cubicBezTo>
                        <a:pt x="37416" y="106260"/>
                        <a:pt x="35138" y="107801"/>
                        <a:pt x="32746" y="109148"/>
                      </a:cubicBezTo>
                      <a:cubicBezTo>
                        <a:pt x="30463" y="110399"/>
                        <a:pt x="28071" y="111437"/>
                        <a:pt x="25595" y="112245"/>
                      </a:cubicBezTo>
                      <a:cubicBezTo>
                        <a:pt x="23496" y="113258"/>
                        <a:pt x="21330" y="114124"/>
                        <a:pt x="19114" y="114839"/>
                      </a:cubicBezTo>
                      <a:cubicBezTo>
                        <a:pt x="16354" y="115396"/>
                        <a:pt x="13561" y="115760"/>
                        <a:pt x="10751" y="115927"/>
                      </a:cubicBezTo>
                      <a:cubicBezTo>
                        <a:pt x="9178" y="115844"/>
                        <a:pt x="7690" y="116651"/>
                        <a:pt x="6904" y="118020"/>
                      </a:cubicBezTo>
                      <a:cubicBezTo>
                        <a:pt x="6084" y="118522"/>
                        <a:pt x="5612" y="119447"/>
                        <a:pt x="5691" y="120405"/>
                      </a:cubicBezTo>
                      <a:cubicBezTo>
                        <a:pt x="5829" y="121464"/>
                        <a:pt x="6080" y="122502"/>
                        <a:pt x="6444" y="123502"/>
                      </a:cubicBezTo>
                      <a:close/>
                    </a:path>
                  </a:pathLst>
                </a:custGeom>
                <a:solidFill>
                  <a:schemeClr val="bg1"/>
                </a:solidFill>
                <a:ln w="3805" cap="flat">
                  <a:noFill/>
                  <a:prstDash val="solid"/>
                  <a:miter/>
                </a:ln>
              </p:spPr>
              <p:txBody>
                <a:bodyPr wrap="none" rtlCol="0" anchor="ctr"/>
                <a:lstStyle/>
                <a:p>
                  <a:endParaRPr lang="en-CA"/>
                </a:p>
              </p:txBody>
            </p:sp>
            <p:sp>
              <p:nvSpPr>
                <p:cNvPr id="416" name="Freeform 415">
                  <a:extLst>
                    <a:ext uri="{FF2B5EF4-FFF2-40B4-BE49-F238E27FC236}">
                      <a16:creationId xmlns:a16="http://schemas.microsoft.com/office/drawing/2014/main" id="{4AAF7E66-C4B4-6D4F-A620-98A17B2433F2}"/>
                    </a:ext>
                  </a:extLst>
                </p:cNvPr>
                <p:cNvSpPr/>
                <p:nvPr/>
              </p:nvSpPr>
              <p:spPr>
                <a:xfrm>
                  <a:off x="4060225" y="3283399"/>
                  <a:ext cx="154743" cy="62828"/>
                </a:xfrm>
                <a:custGeom>
                  <a:avLst/>
                  <a:gdLst>
                    <a:gd name="connsiteX0" fmla="*/ 147195 w 154743"/>
                    <a:gd name="connsiteY0" fmla="*/ 182 h 62828"/>
                    <a:gd name="connsiteX1" fmla="*/ 144268 w 154743"/>
                    <a:gd name="connsiteY1" fmla="*/ 3195 h 62828"/>
                    <a:gd name="connsiteX2" fmla="*/ 143515 w 154743"/>
                    <a:gd name="connsiteY2" fmla="*/ 7380 h 62828"/>
                    <a:gd name="connsiteX3" fmla="*/ 143515 w 154743"/>
                    <a:gd name="connsiteY3" fmla="*/ 10267 h 62828"/>
                    <a:gd name="connsiteX4" fmla="*/ 142971 w 154743"/>
                    <a:gd name="connsiteY4" fmla="*/ 12694 h 62828"/>
                    <a:gd name="connsiteX5" fmla="*/ 141132 w 154743"/>
                    <a:gd name="connsiteY5" fmla="*/ 16544 h 62828"/>
                    <a:gd name="connsiteX6" fmla="*/ 139626 w 154743"/>
                    <a:gd name="connsiteY6" fmla="*/ 19390 h 62828"/>
                    <a:gd name="connsiteX7" fmla="*/ 137494 w 154743"/>
                    <a:gd name="connsiteY7" fmla="*/ 23575 h 62828"/>
                    <a:gd name="connsiteX8" fmla="*/ 136114 w 154743"/>
                    <a:gd name="connsiteY8" fmla="*/ 26379 h 62828"/>
                    <a:gd name="connsiteX9" fmla="*/ 132768 w 154743"/>
                    <a:gd name="connsiteY9" fmla="*/ 29936 h 62828"/>
                    <a:gd name="connsiteX10" fmla="*/ 130092 w 154743"/>
                    <a:gd name="connsiteY10" fmla="*/ 32489 h 62828"/>
                    <a:gd name="connsiteX11" fmla="*/ 125911 w 154743"/>
                    <a:gd name="connsiteY11" fmla="*/ 36673 h 62828"/>
                    <a:gd name="connsiteX12" fmla="*/ 124865 w 154743"/>
                    <a:gd name="connsiteY12" fmla="*/ 37510 h 62828"/>
                    <a:gd name="connsiteX13" fmla="*/ 124322 w 154743"/>
                    <a:gd name="connsiteY13" fmla="*/ 37887 h 62828"/>
                    <a:gd name="connsiteX14" fmla="*/ 123653 w 154743"/>
                    <a:gd name="connsiteY14" fmla="*/ 38389 h 62828"/>
                    <a:gd name="connsiteX15" fmla="*/ 122942 w 154743"/>
                    <a:gd name="connsiteY15" fmla="*/ 38933 h 62828"/>
                    <a:gd name="connsiteX16" fmla="*/ 122565 w 154743"/>
                    <a:gd name="connsiteY16" fmla="*/ 39184 h 62828"/>
                    <a:gd name="connsiteX17" fmla="*/ 121645 w 154743"/>
                    <a:gd name="connsiteY17" fmla="*/ 41402 h 62828"/>
                    <a:gd name="connsiteX18" fmla="*/ 121645 w 154743"/>
                    <a:gd name="connsiteY18" fmla="*/ 41779 h 62828"/>
                    <a:gd name="connsiteX19" fmla="*/ 117046 w 154743"/>
                    <a:gd name="connsiteY19" fmla="*/ 42783 h 62828"/>
                    <a:gd name="connsiteX20" fmla="*/ 115457 w 154743"/>
                    <a:gd name="connsiteY20" fmla="*/ 44499 h 62828"/>
                    <a:gd name="connsiteX21" fmla="*/ 109226 w 154743"/>
                    <a:gd name="connsiteY21" fmla="*/ 46759 h 62828"/>
                    <a:gd name="connsiteX22" fmla="*/ 106508 w 154743"/>
                    <a:gd name="connsiteY22" fmla="*/ 48182 h 62828"/>
                    <a:gd name="connsiteX23" fmla="*/ 105965 w 154743"/>
                    <a:gd name="connsiteY23" fmla="*/ 48182 h 62828"/>
                    <a:gd name="connsiteX24" fmla="*/ 103916 w 154743"/>
                    <a:gd name="connsiteY24" fmla="*/ 48768 h 62828"/>
                    <a:gd name="connsiteX25" fmla="*/ 102912 w 154743"/>
                    <a:gd name="connsiteY25" fmla="*/ 49395 h 62828"/>
                    <a:gd name="connsiteX26" fmla="*/ 101867 w 154743"/>
                    <a:gd name="connsiteY26" fmla="*/ 49605 h 62828"/>
                    <a:gd name="connsiteX27" fmla="*/ 101407 w 154743"/>
                    <a:gd name="connsiteY27" fmla="*/ 50149 h 62828"/>
                    <a:gd name="connsiteX28" fmla="*/ 99567 w 154743"/>
                    <a:gd name="connsiteY28" fmla="*/ 50149 h 62828"/>
                    <a:gd name="connsiteX29" fmla="*/ 97978 w 154743"/>
                    <a:gd name="connsiteY29" fmla="*/ 50400 h 62828"/>
                    <a:gd name="connsiteX30" fmla="*/ 95887 w 154743"/>
                    <a:gd name="connsiteY30" fmla="*/ 51069 h 62828"/>
                    <a:gd name="connsiteX31" fmla="*/ 94549 w 154743"/>
                    <a:gd name="connsiteY31" fmla="*/ 51781 h 62828"/>
                    <a:gd name="connsiteX32" fmla="*/ 92165 w 154743"/>
                    <a:gd name="connsiteY32" fmla="*/ 51781 h 62828"/>
                    <a:gd name="connsiteX33" fmla="*/ 90409 w 154743"/>
                    <a:gd name="connsiteY33" fmla="*/ 51781 h 62828"/>
                    <a:gd name="connsiteX34" fmla="*/ 87608 w 154743"/>
                    <a:gd name="connsiteY34" fmla="*/ 52367 h 62828"/>
                    <a:gd name="connsiteX35" fmla="*/ 84221 w 154743"/>
                    <a:gd name="connsiteY35" fmla="*/ 52785 h 62828"/>
                    <a:gd name="connsiteX36" fmla="*/ 82255 w 154743"/>
                    <a:gd name="connsiteY36" fmla="*/ 54124 h 62828"/>
                    <a:gd name="connsiteX37" fmla="*/ 81962 w 154743"/>
                    <a:gd name="connsiteY37" fmla="*/ 54375 h 62828"/>
                    <a:gd name="connsiteX38" fmla="*/ 77446 w 154743"/>
                    <a:gd name="connsiteY38" fmla="*/ 53078 h 62828"/>
                    <a:gd name="connsiteX39" fmla="*/ 75230 w 154743"/>
                    <a:gd name="connsiteY39" fmla="*/ 53622 h 62828"/>
                    <a:gd name="connsiteX40" fmla="*/ 68582 w 154743"/>
                    <a:gd name="connsiteY40" fmla="*/ 52618 h 62828"/>
                    <a:gd name="connsiteX41" fmla="*/ 64651 w 154743"/>
                    <a:gd name="connsiteY41" fmla="*/ 52618 h 62828"/>
                    <a:gd name="connsiteX42" fmla="*/ 61640 w 154743"/>
                    <a:gd name="connsiteY42" fmla="*/ 51781 h 62828"/>
                    <a:gd name="connsiteX43" fmla="*/ 61640 w 154743"/>
                    <a:gd name="connsiteY43" fmla="*/ 51781 h 62828"/>
                    <a:gd name="connsiteX44" fmla="*/ 59591 w 154743"/>
                    <a:gd name="connsiteY44" fmla="*/ 51153 h 62828"/>
                    <a:gd name="connsiteX45" fmla="*/ 58169 w 154743"/>
                    <a:gd name="connsiteY45" fmla="*/ 51153 h 62828"/>
                    <a:gd name="connsiteX46" fmla="*/ 56915 w 154743"/>
                    <a:gd name="connsiteY46" fmla="*/ 51153 h 62828"/>
                    <a:gd name="connsiteX47" fmla="*/ 55075 w 154743"/>
                    <a:gd name="connsiteY47" fmla="*/ 50190 h 62828"/>
                    <a:gd name="connsiteX48" fmla="*/ 53653 w 154743"/>
                    <a:gd name="connsiteY48" fmla="*/ 49563 h 62828"/>
                    <a:gd name="connsiteX49" fmla="*/ 51437 w 154743"/>
                    <a:gd name="connsiteY49" fmla="*/ 49144 h 62828"/>
                    <a:gd name="connsiteX50" fmla="*/ 49890 w 154743"/>
                    <a:gd name="connsiteY50" fmla="*/ 49144 h 62828"/>
                    <a:gd name="connsiteX51" fmla="*/ 47883 w 154743"/>
                    <a:gd name="connsiteY51" fmla="*/ 47889 h 62828"/>
                    <a:gd name="connsiteX52" fmla="*/ 46336 w 154743"/>
                    <a:gd name="connsiteY52" fmla="*/ 47052 h 62828"/>
                    <a:gd name="connsiteX53" fmla="*/ 44998 w 154743"/>
                    <a:gd name="connsiteY53" fmla="*/ 46675 h 62828"/>
                    <a:gd name="connsiteX54" fmla="*/ 43074 w 154743"/>
                    <a:gd name="connsiteY54" fmla="*/ 45880 h 62828"/>
                    <a:gd name="connsiteX55" fmla="*/ 37471 w 154743"/>
                    <a:gd name="connsiteY55" fmla="*/ 42993 h 62828"/>
                    <a:gd name="connsiteX56" fmla="*/ 36593 w 154743"/>
                    <a:gd name="connsiteY56" fmla="*/ 42490 h 62828"/>
                    <a:gd name="connsiteX57" fmla="*/ 32202 w 154743"/>
                    <a:gd name="connsiteY57" fmla="*/ 41235 h 62828"/>
                    <a:gd name="connsiteX58" fmla="*/ 31617 w 154743"/>
                    <a:gd name="connsiteY58" fmla="*/ 41235 h 62828"/>
                    <a:gd name="connsiteX59" fmla="*/ 25093 w 154743"/>
                    <a:gd name="connsiteY59" fmla="*/ 34121 h 62828"/>
                    <a:gd name="connsiteX60" fmla="*/ 21372 w 154743"/>
                    <a:gd name="connsiteY60" fmla="*/ 31149 h 62828"/>
                    <a:gd name="connsiteX61" fmla="*/ 17190 w 154743"/>
                    <a:gd name="connsiteY61" fmla="*/ 25165 h 62828"/>
                    <a:gd name="connsiteX62" fmla="*/ 14179 w 154743"/>
                    <a:gd name="connsiteY62" fmla="*/ 19306 h 62828"/>
                    <a:gd name="connsiteX63" fmla="*/ 12340 w 154743"/>
                    <a:gd name="connsiteY63" fmla="*/ 15791 h 62828"/>
                    <a:gd name="connsiteX64" fmla="*/ 10876 w 154743"/>
                    <a:gd name="connsiteY64" fmla="*/ 11983 h 62828"/>
                    <a:gd name="connsiteX65" fmla="*/ 9789 w 154743"/>
                    <a:gd name="connsiteY65" fmla="*/ 3822 h 62828"/>
                    <a:gd name="connsiteX66" fmla="*/ 4687 w 154743"/>
                    <a:gd name="connsiteY66" fmla="*/ 56 h 62828"/>
                    <a:gd name="connsiteX67" fmla="*/ 297 w 154743"/>
                    <a:gd name="connsiteY67" fmla="*/ 1437 h 62828"/>
                    <a:gd name="connsiteX68" fmla="*/ 297 w 154743"/>
                    <a:gd name="connsiteY68" fmla="*/ 7505 h 62828"/>
                    <a:gd name="connsiteX69" fmla="*/ 7949 w 154743"/>
                    <a:gd name="connsiteY69" fmla="*/ 27048 h 62828"/>
                    <a:gd name="connsiteX70" fmla="*/ 16019 w 154743"/>
                    <a:gd name="connsiteY70" fmla="*/ 38096 h 62828"/>
                    <a:gd name="connsiteX71" fmla="*/ 33415 w 154743"/>
                    <a:gd name="connsiteY71" fmla="*/ 51195 h 62828"/>
                    <a:gd name="connsiteX72" fmla="*/ 37303 w 154743"/>
                    <a:gd name="connsiteY72" fmla="*/ 53915 h 62828"/>
                    <a:gd name="connsiteX73" fmla="*/ 39102 w 154743"/>
                    <a:gd name="connsiteY73" fmla="*/ 54585 h 62828"/>
                    <a:gd name="connsiteX74" fmla="*/ 41318 w 154743"/>
                    <a:gd name="connsiteY74" fmla="*/ 55380 h 62828"/>
                    <a:gd name="connsiteX75" fmla="*/ 43450 w 154743"/>
                    <a:gd name="connsiteY75" fmla="*/ 55966 h 62828"/>
                    <a:gd name="connsiteX76" fmla="*/ 47381 w 154743"/>
                    <a:gd name="connsiteY76" fmla="*/ 57723 h 62828"/>
                    <a:gd name="connsiteX77" fmla="*/ 51228 w 154743"/>
                    <a:gd name="connsiteY77" fmla="*/ 59355 h 62828"/>
                    <a:gd name="connsiteX78" fmla="*/ 54908 w 154743"/>
                    <a:gd name="connsiteY78" fmla="*/ 59941 h 62828"/>
                    <a:gd name="connsiteX79" fmla="*/ 58797 w 154743"/>
                    <a:gd name="connsiteY79" fmla="*/ 61197 h 62828"/>
                    <a:gd name="connsiteX80" fmla="*/ 60637 w 154743"/>
                    <a:gd name="connsiteY80" fmla="*/ 61783 h 62828"/>
                    <a:gd name="connsiteX81" fmla="*/ 70003 w 154743"/>
                    <a:gd name="connsiteY81" fmla="*/ 62368 h 62828"/>
                    <a:gd name="connsiteX82" fmla="*/ 76150 w 154743"/>
                    <a:gd name="connsiteY82" fmla="*/ 62829 h 62828"/>
                    <a:gd name="connsiteX83" fmla="*/ 81168 w 154743"/>
                    <a:gd name="connsiteY83" fmla="*/ 62536 h 62828"/>
                    <a:gd name="connsiteX84" fmla="*/ 86060 w 154743"/>
                    <a:gd name="connsiteY84" fmla="*/ 62076 h 62828"/>
                    <a:gd name="connsiteX85" fmla="*/ 88277 w 154743"/>
                    <a:gd name="connsiteY85" fmla="*/ 62452 h 62828"/>
                    <a:gd name="connsiteX86" fmla="*/ 90577 w 154743"/>
                    <a:gd name="connsiteY86" fmla="*/ 61741 h 62828"/>
                    <a:gd name="connsiteX87" fmla="*/ 92709 w 154743"/>
                    <a:gd name="connsiteY87" fmla="*/ 61239 h 62828"/>
                    <a:gd name="connsiteX88" fmla="*/ 96891 w 154743"/>
                    <a:gd name="connsiteY88" fmla="*/ 60611 h 62828"/>
                    <a:gd name="connsiteX89" fmla="*/ 101072 w 154743"/>
                    <a:gd name="connsiteY89" fmla="*/ 60109 h 62828"/>
                    <a:gd name="connsiteX90" fmla="*/ 103790 w 154743"/>
                    <a:gd name="connsiteY90" fmla="*/ 58937 h 62828"/>
                    <a:gd name="connsiteX91" fmla="*/ 106508 w 154743"/>
                    <a:gd name="connsiteY91" fmla="*/ 58937 h 62828"/>
                    <a:gd name="connsiteX92" fmla="*/ 114871 w 154743"/>
                    <a:gd name="connsiteY92" fmla="*/ 54752 h 62828"/>
                    <a:gd name="connsiteX93" fmla="*/ 120558 w 154743"/>
                    <a:gd name="connsiteY93" fmla="*/ 52157 h 62828"/>
                    <a:gd name="connsiteX94" fmla="*/ 124740 w 154743"/>
                    <a:gd name="connsiteY94" fmla="*/ 49395 h 62828"/>
                    <a:gd name="connsiteX95" fmla="*/ 128921 w 154743"/>
                    <a:gd name="connsiteY95" fmla="*/ 46382 h 62828"/>
                    <a:gd name="connsiteX96" fmla="*/ 131054 w 154743"/>
                    <a:gd name="connsiteY96" fmla="*/ 45587 h 62828"/>
                    <a:gd name="connsiteX97" fmla="*/ 132225 w 154743"/>
                    <a:gd name="connsiteY97" fmla="*/ 44415 h 62828"/>
                    <a:gd name="connsiteX98" fmla="*/ 134566 w 154743"/>
                    <a:gd name="connsiteY98" fmla="*/ 42072 h 62828"/>
                    <a:gd name="connsiteX99" fmla="*/ 137870 w 154743"/>
                    <a:gd name="connsiteY99" fmla="*/ 38640 h 62828"/>
                    <a:gd name="connsiteX100" fmla="*/ 141048 w 154743"/>
                    <a:gd name="connsiteY100" fmla="*/ 35376 h 62828"/>
                    <a:gd name="connsiteX101" fmla="*/ 144142 w 154743"/>
                    <a:gd name="connsiteY101" fmla="*/ 31484 h 62828"/>
                    <a:gd name="connsiteX102" fmla="*/ 147195 w 154743"/>
                    <a:gd name="connsiteY102" fmla="*/ 27090 h 62828"/>
                    <a:gd name="connsiteX103" fmla="*/ 149244 w 154743"/>
                    <a:gd name="connsiteY103" fmla="*/ 23826 h 62828"/>
                    <a:gd name="connsiteX104" fmla="*/ 151962 w 154743"/>
                    <a:gd name="connsiteY104" fmla="*/ 15958 h 62828"/>
                    <a:gd name="connsiteX105" fmla="*/ 154638 w 154743"/>
                    <a:gd name="connsiteY105" fmla="*/ 6124 h 62828"/>
                    <a:gd name="connsiteX106" fmla="*/ 153007 w 154743"/>
                    <a:gd name="connsiteY106" fmla="*/ 1395 h 62828"/>
                    <a:gd name="connsiteX107" fmla="*/ 150791 w 154743"/>
                    <a:gd name="connsiteY107" fmla="*/ 56 h 62828"/>
                    <a:gd name="connsiteX108" fmla="*/ 147195 w 154743"/>
                    <a:gd name="connsiteY108" fmla="*/ 182 h 6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54743" h="62828">
                      <a:moveTo>
                        <a:pt x="147195" y="182"/>
                      </a:moveTo>
                      <a:cubicBezTo>
                        <a:pt x="145827" y="713"/>
                        <a:pt x="144761" y="1814"/>
                        <a:pt x="144268" y="3195"/>
                      </a:cubicBezTo>
                      <a:cubicBezTo>
                        <a:pt x="144142" y="4609"/>
                        <a:pt x="143891" y="6011"/>
                        <a:pt x="143515" y="7380"/>
                      </a:cubicBezTo>
                      <a:cubicBezTo>
                        <a:pt x="143402" y="8338"/>
                        <a:pt x="143402" y="9309"/>
                        <a:pt x="143515" y="10267"/>
                      </a:cubicBezTo>
                      <a:cubicBezTo>
                        <a:pt x="143461" y="11100"/>
                        <a:pt x="143277" y="11920"/>
                        <a:pt x="142971" y="12694"/>
                      </a:cubicBezTo>
                      <a:cubicBezTo>
                        <a:pt x="142562" y="14067"/>
                        <a:pt x="141943" y="15364"/>
                        <a:pt x="141132" y="16544"/>
                      </a:cubicBezTo>
                      <a:cubicBezTo>
                        <a:pt x="140559" y="17452"/>
                        <a:pt x="140057" y="18407"/>
                        <a:pt x="139626" y="19390"/>
                      </a:cubicBezTo>
                      <a:cubicBezTo>
                        <a:pt x="138999" y="20825"/>
                        <a:pt x="138288" y="22223"/>
                        <a:pt x="137494" y="23575"/>
                      </a:cubicBezTo>
                      <a:cubicBezTo>
                        <a:pt x="137101" y="24542"/>
                        <a:pt x="136641" y="25479"/>
                        <a:pt x="136114" y="26379"/>
                      </a:cubicBezTo>
                      <a:cubicBezTo>
                        <a:pt x="135139" y="27693"/>
                        <a:pt x="134019" y="28885"/>
                        <a:pt x="132768" y="29936"/>
                      </a:cubicBezTo>
                      <a:cubicBezTo>
                        <a:pt x="131819" y="30723"/>
                        <a:pt x="130924" y="31576"/>
                        <a:pt x="130092" y="32489"/>
                      </a:cubicBezTo>
                      <a:cubicBezTo>
                        <a:pt x="128771" y="33953"/>
                        <a:pt x="127374" y="35351"/>
                        <a:pt x="125911" y="36673"/>
                      </a:cubicBezTo>
                      <a:cubicBezTo>
                        <a:pt x="125534" y="36966"/>
                        <a:pt x="125200" y="37301"/>
                        <a:pt x="124865" y="37510"/>
                      </a:cubicBezTo>
                      <a:lnTo>
                        <a:pt x="124322" y="37887"/>
                      </a:lnTo>
                      <a:lnTo>
                        <a:pt x="123653" y="38389"/>
                      </a:lnTo>
                      <a:lnTo>
                        <a:pt x="122942" y="38933"/>
                      </a:lnTo>
                      <a:lnTo>
                        <a:pt x="122565" y="39184"/>
                      </a:lnTo>
                      <a:cubicBezTo>
                        <a:pt x="121562" y="40147"/>
                        <a:pt x="121729" y="40063"/>
                        <a:pt x="121645" y="41402"/>
                      </a:cubicBezTo>
                      <a:cubicBezTo>
                        <a:pt x="121645" y="41402"/>
                        <a:pt x="121645" y="41695"/>
                        <a:pt x="121645" y="41779"/>
                      </a:cubicBezTo>
                      <a:cubicBezTo>
                        <a:pt x="121645" y="41863"/>
                        <a:pt x="118844" y="41779"/>
                        <a:pt x="117046" y="42783"/>
                      </a:cubicBezTo>
                      <a:cubicBezTo>
                        <a:pt x="116586" y="43076"/>
                        <a:pt x="115959" y="44206"/>
                        <a:pt x="115457" y="44499"/>
                      </a:cubicBezTo>
                      <a:cubicBezTo>
                        <a:pt x="112613" y="45838"/>
                        <a:pt x="111652" y="45671"/>
                        <a:pt x="109226" y="46759"/>
                      </a:cubicBezTo>
                      <a:cubicBezTo>
                        <a:pt x="108348" y="47094"/>
                        <a:pt x="107428" y="47721"/>
                        <a:pt x="106508" y="48182"/>
                      </a:cubicBezTo>
                      <a:cubicBezTo>
                        <a:pt x="106257" y="48182"/>
                        <a:pt x="106048" y="47973"/>
                        <a:pt x="105965" y="48182"/>
                      </a:cubicBezTo>
                      <a:cubicBezTo>
                        <a:pt x="105881" y="48391"/>
                        <a:pt x="104668" y="48475"/>
                        <a:pt x="103916" y="48768"/>
                      </a:cubicBezTo>
                      <a:cubicBezTo>
                        <a:pt x="103539" y="48906"/>
                        <a:pt x="103201" y="49119"/>
                        <a:pt x="102912" y="49395"/>
                      </a:cubicBezTo>
                      <a:cubicBezTo>
                        <a:pt x="102561" y="49441"/>
                        <a:pt x="102210" y="49508"/>
                        <a:pt x="101867" y="49605"/>
                      </a:cubicBezTo>
                      <a:cubicBezTo>
                        <a:pt x="101867" y="49605"/>
                        <a:pt x="101532" y="49856"/>
                        <a:pt x="101407" y="50149"/>
                      </a:cubicBezTo>
                      <a:cubicBezTo>
                        <a:pt x="100796" y="50211"/>
                        <a:pt x="100177" y="50211"/>
                        <a:pt x="99567" y="50149"/>
                      </a:cubicBezTo>
                      <a:cubicBezTo>
                        <a:pt x="99027" y="50145"/>
                        <a:pt x="98488" y="50228"/>
                        <a:pt x="97978" y="50400"/>
                      </a:cubicBezTo>
                      <a:cubicBezTo>
                        <a:pt x="97305" y="50689"/>
                        <a:pt x="96602" y="50914"/>
                        <a:pt x="95887" y="51069"/>
                      </a:cubicBezTo>
                      <a:cubicBezTo>
                        <a:pt x="95427" y="51069"/>
                        <a:pt x="94883" y="51739"/>
                        <a:pt x="94549" y="51781"/>
                      </a:cubicBezTo>
                      <a:cubicBezTo>
                        <a:pt x="93759" y="51885"/>
                        <a:pt x="92956" y="51885"/>
                        <a:pt x="92165" y="51781"/>
                      </a:cubicBezTo>
                      <a:cubicBezTo>
                        <a:pt x="91584" y="51697"/>
                        <a:pt x="90990" y="51697"/>
                        <a:pt x="90409" y="51781"/>
                      </a:cubicBezTo>
                      <a:cubicBezTo>
                        <a:pt x="89406" y="51781"/>
                        <a:pt x="88611" y="52241"/>
                        <a:pt x="87608" y="52367"/>
                      </a:cubicBezTo>
                      <a:lnTo>
                        <a:pt x="84221" y="52785"/>
                      </a:lnTo>
                      <a:cubicBezTo>
                        <a:pt x="82841" y="53078"/>
                        <a:pt x="83008" y="53036"/>
                        <a:pt x="82255" y="54124"/>
                      </a:cubicBezTo>
                      <a:cubicBezTo>
                        <a:pt x="82255" y="54124"/>
                        <a:pt x="82255" y="54334"/>
                        <a:pt x="81962" y="54375"/>
                      </a:cubicBezTo>
                      <a:cubicBezTo>
                        <a:pt x="81670" y="54417"/>
                        <a:pt x="79579" y="52953"/>
                        <a:pt x="77446" y="53078"/>
                      </a:cubicBezTo>
                      <a:cubicBezTo>
                        <a:pt x="76719" y="53300"/>
                        <a:pt x="75979" y="53480"/>
                        <a:pt x="75230" y="53622"/>
                      </a:cubicBezTo>
                      <a:cubicBezTo>
                        <a:pt x="72997" y="53409"/>
                        <a:pt x="70778" y="53074"/>
                        <a:pt x="68582" y="52618"/>
                      </a:cubicBezTo>
                      <a:cubicBezTo>
                        <a:pt x="67369" y="52618"/>
                        <a:pt x="65947" y="52618"/>
                        <a:pt x="64651" y="52618"/>
                      </a:cubicBezTo>
                      <a:cubicBezTo>
                        <a:pt x="63615" y="52471"/>
                        <a:pt x="62602" y="52191"/>
                        <a:pt x="61640" y="51781"/>
                      </a:cubicBezTo>
                      <a:cubicBezTo>
                        <a:pt x="61640" y="51781"/>
                        <a:pt x="61640" y="51781"/>
                        <a:pt x="61640" y="51781"/>
                      </a:cubicBezTo>
                      <a:cubicBezTo>
                        <a:pt x="61640" y="51781"/>
                        <a:pt x="60427" y="51320"/>
                        <a:pt x="59591" y="51153"/>
                      </a:cubicBezTo>
                      <a:cubicBezTo>
                        <a:pt x="59120" y="51078"/>
                        <a:pt x="58640" y="51078"/>
                        <a:pt x="58169" y="51153"/>
                      </a:cubicBezTo>
                      <a:cubicBezTo>
                        <a:pt x="57758" y="51258"/>
                        <a:pt x="57326" y="51258"/>
                        <a:pt x="56915" y="51153"/>
                      </a:cubicBezTo>
                      <a:cubicBezTo>
                        <a:pt x="56250" y="50944"/>
                        <a:pt x="55627" y="50617"/>
                        <a:pt x="55075" y="50190"/>
                      </a:cubicBezTo>
                      <a:cubicBezTo>
                        <a:pt x="54635" y="49910"/>
                        <a:pt x="54156" y="49701"/>
                        <a:pt x="53653" y="49563"/>
                      </a:cubicBezTo>
                      <a:cubicBezTo>
                        <a:pt x="53026" y="49354"/>
                        <a:pt x="52357" y="49563"/>
                        <a:pt x="51437" y="49144"/>
                      </a:cubicBezTo>
                      <a:cubicBezTo>
                        <a:pt x="50517" y="48726"/>
                        <a:pt x="50266" y="49144"/>
                        <a:pt x="49890" y="49144"/>
                      </a:cubicBezTo>
                      <a:cubicBezTo>
                        <a:pt x="49179" y="48797"/>
                        <a:pt x="48507" y="48374"/>
                        <a:pt x="47883" y="47889"/>
                      </a:cubicBezTo>
                      <a:cubicBezTo>
                        <a:pt x="47419" y="47521"/>
                        <a:pt x="46896" y="47240"/>
                        <a:pt x="46336" y="47052"/>
                      </a:cubicBezTo>
                      <a:lnTo>
                        <a:pt x="44998" y="46675"/>
                      </a:lnTo>
                      <a:cubicBezTo>
                        <a:pt x="44326" y="46491"/>
                        <a:pt x="43681" y="46223"/>
                        <a:pt x="43074" y="45880"/>
                      </a:cubicBezTo>
                      <a:cubicBezTo>
                        <a:pt x="41138" y="45056"/>
                        <a:pt x="39265" y="44093"/>
                        <a:pt x="37471" y="42993"/>
                      </a:cubicBezTo>
                      <a:lnTo>
                        <a:pt x="36593" y="42490"/>
                      </a:lnTo>
                      <a:cubicBezTo>
                        <a:pt x="35303" y="41607"/>
                        <a:pt x="33763" y="41168"/>
                        <a:pt x="32202" y="41235"/>
                      </a:cubicBezTo>
                      <a:cubicBezTo>
                        <a:pt x="32202" y="41235"/>
                        <a:pt x="31742" y="41235"/>
                        <a:pt x="31617" y="41235"/>
                      </a:cubicBezTo>
                      <a:cubicBezTo>
                        <a:pt x="30278" y="40272"/>
                        <a:pt x="28355" y="37050"/>
                        <a:pt x="25093" y="34121"/>
                      </a:cubicBezTo>
                      <a:cubicBezTo>
                        <a:pt x="24173" y="33367"/>
                        <a:pt x="22208" y="31986"/>
                        <a:pt x="21372" y="31149"/>
                      </a:cubicBezTo>
                      <a:cubicBezTo>
                        <a:pt x="19786" y="29296"/>
                        <a:pt x="18386" y="27291"/>
                        <a:pt x="17190" y="25165"/>
                      </a:cubicBezTo>
                      <a:cubicBezTo>
                        <a:pt x="16354" y="23366"/>
                        <a:pt x="15350" y="21817"/>
                        <a:pt x="14179" y="19306"/>
                      </a:cubicBezTo>
                      <a:cubicBezTo>
                        <a:pt x="13678" y="18176"/>
                        <a:pt x="13009" y="17005"/>
                        <a:pt x="12340" y="15791"/>
                      </a:cubicBezTo>
                      <a:cubicBezTo>
                        <a:pt x="11671" y="14577"/>
                        <a:pt x="11294" y="13238"/>
                        <a:pt x="10876" y="11983"/>
                      </a:cubicBezTo>
                      <a:cubicBezTo>
                        <a:pt x="10224" y="9309"/>
                        <a:pt x="9859" y="6572"/>
                        <a:pt x="9789" y="3822"/>
                      </a:cubicBezTo>
                      <a:cubicBezTo>
                        <a:pt x="9789" y="2190"/>
                        <a:pt x="6987" y="98"/>
                        <a:pt x="4687" y="56"/>
                      </a:cubicBezTo>
                      <a:cubicBezTo>
                        <a:pt x="3104" y="-40"/>
                        <a:pt x="1540" y="449"/>
                        <a:pt x="297" y="1437"/>
                      </a:cubicBezTo>
                      <a:cubicBezTo>
                        <a:pt x="-99" y="3442"/>
                        <a:pt x="-99" y="5501"/>
                        <a:pt x="297" y="7505"/>
                      </a:cubicBezTo>
                      <a:cubicBezTo>
                        <a:pt x="1519" y="14465"/>
                        <a:pt x="4120" y="21110"/>
                        <a:pt x="7949" y="27048"/>
                      </a:cubicBezTo>
                      <a:cubicBezTo>
                        <a:pt x="10113" y="31087"/>
                        <a:pt x="12830" y="34807"/>
                        <a:pt x="16019" y="38096"/>
                      </a:cubicBezTo>
                      <a:cubicBezTo>
                        <a:pt x="21106" y="43336"/>
                        <a:pt x="26974" y="47755"/>
                        <a:pt x="33415" y="51195"/>
                      </a:cubicBezTo>
                      <a:cubicBezTo>
                        <a:pt x="34636" y="52203"/>
                        <a:pt x="35937" y="53116"/>
                        <a:pt x="37303" y="53915"/>
                      </a:cubicBezTo>
                      <a:cubicBezTo>
                        <a:pt x="37890" y="54170"/>
                        <a:pt x="38491" y="54392"/>
                        <a:pt x="39102" y="54585"/>
                      </a:cubicBezTo>
                      <a:lnTo>
                        <a:pt x="41318" y="55380"/>
                      </a:lnTo>
                      <a:cubicBezTo>
                        <a:pt x="42112" y="55715"/>
                        <a:pt x="42865" y="55756"/>
                        <a:pt x="43450" y="55966"/>
                      </a:cubicBezTo>
                      <a:cubicBezTo>
                        <a:pt x="44788" y="56510"/>
                        <a:pt x="45876" y="57137"/>
                        <a:pt x="47381" y="57723"/>
                      </a:cubicBezTo>
                      <a:cubicBezTo>
                        <a:pt x="48886" y="58309"/>
                        <a:pt x="50643" y="59146"/>
                        <a:pt x="51228" y="59355"/>
                      </a:cubicBezTo>
                      <a:cubicBezTo>
                        <a:pt x="52441" y="59690"/>
                        <a:pt x="53737" y="59648"/>
                        <a:pt x="54908" y="59941"/>
                      </a:cubicBezTo>
                      <a:cubicBezTo>
                        <a:pt x="56079" y="60234"/>
                        <a:pt x="57417" y="60820"/>
                        <a:pt x="58797" y="61197"/>
                      </a:cubicBezTo>
                      <a:cubicBezTo>
                        <a:pt x="59381" y="61473"/>
                        <a:pt x="60000" y="61670"/>
                        <a:pt x="60637" y="61783"/>
                      </a:cubicBezTo>
                      <a:cubicBezTo>
                        <a:pt x="63815" y="62410"/>
                        <a:pt x="67076" y="62034"/>
                        <a:pt x="70003" y="62368"/>
                      </a:cubicBezTo>
                      <a:cubicBezTo>
                        <a:pt x="71132" y="62368"/>
                        <a:pt x="72261" y="62703"/>
                        <a:pt x="76150" y="62829"/>
                      </a:cubicBezTo>
                      <a:cubicBezTo>
                        <a:pt x="77697" y="62829"/>
                        <a:pt x="79454" y="62578"/>
                        <a:pt x="81168" y="62536"/>
                      </a:cubicBezTo>
                      <a:cubicBezTo>
                        <a:pt x="82807" y="62507"/>
                        <a:pt x="84442" y="62352"/>
                        <a:pt x="86060" y="62076"/>
                      </a:cubicBezTo>
                      <a:cubicBezTo>
                        <a:pt x="86688" y="62076"/>
                        <a:pt x="87482" y="62536"/>
                        <a:pt x="88277" y="62452"/>
                      </a:cubicBezTo>
                      <a:cubicBezTo>
                        <a:pt x="89008" y="62117"/>
                        <a:pt x="89782" y="61879"/>
                        <a:pt x="90577" y="61741"/>
                      </a:cubicBezTo>
                      <a:cubicBezTo>
                        <a:pt x="91413" y="61741"/>
                        <a:pt x="92082" y="61322"/>
                        <a:pt x="92709" y="61239"/>
                      </a:cubicBezTo>
                      <a:cubicBezTo>
                        <a:pt x="94089" y="60987"/>
                        <a:pt x="95343" y="60946"/>
                        <a:pt x="96891" y="60611"/>
                      </a:cubicBezTo>
                      <a:cubicBezTo>
                        <a:pt x="98438" y="60276"/>
                        <a:pt x="100403" y="60360"/>
                        <a:pt x="101072" y="60109"/>
                      </a:cubicBezTo>
                      <a:cubicBezTo>
                        <a:pt x="102005" y="59786"/>
                        <a:pt x="102916" y="59397"/>
                        <a:pt x="103790" y="58937"/>
                      </a:cubicBezTo>
                      <a:cubicBezTo>
                        <a:pt x="104677" y="59196"/>
                        <a:pt x="105622" y="59196"/>
                        <a:pt x="106508" y="58937"/>
                      </a:cubicBezTo>
                      <a:cubicBezTo>
                        <a:pt x="109561" y="57849"/>
                        <a:pt x="112321" y="56133"/>
                        <a:pt x="114871" y="54752"/>
                      </a:cubicBezTo>
                      <a:cubicBezTo>
                        <a:pt x="115917" y="54250"/>
                        <a:pt x="117046" y="53957"/>
                        <a:pt x="120558" y="52157"/>
                      </a:cubicBezTo>
                      <a:lnTo>
                        <a:pt x="124740" y="49395"/>
                      </a:lnTo>
                      <a:cubicBezTo>
                        <a:pt x="126212" y="48504"/>
                        <a:pt x="127608" y="47495"/>
                        <a:pt x="128921" y="46382"/>
                      </a:cubicBezTo>
                      <a:cubicBezTo>
                        <a:pt x="129423" y="46006"/>
                        <a:pt x="130385" y="46089"/>
                        <a:pt x="131054" y="45587"/>
                      </a:cubicBezTo>
                      <a:cubicBezTo>
                        <a:pt x="131480" y="45231"/>
                        <a:pt x="131869" y="44842"/>
                        <a:pt x="132225" y="44415"/>
                      </a:cubicBezTo>
                      <a:cubicBezTo>
                        <a:pt x="132961" y="43591"/>
                        <a:pt x="133743" y="42808"/>
                        <a:pt x="134566" y="42072"/>
                      </a:cubicBezTo>
                      <a:cubicBezTo>
                        <a:pt x="135754" y="41013"/>
                        <a:pt x="136858" y="39866"/>
                        <a:pt x="137870" y="38640"/>
                      </a:cubicBezTo>
                      <a:lnTo>
                        <a:pt x="141048" y="35376"/>
                      </a:lnTo>
                      <a:cubicBezTo>
                        <a:pt x="142010" y="34163"/>
                        <a:pt x="143055" y="32949"/>
                        <a:pt x="144142" y="31484"/>
                      </a:cubicBezTo>
                      <a:cubicBezTo>
                        <a:pt x="145229" y="30020"/>
                        <a:pt x="146233" y="28471"/>
                        <a:pt x="147195" y="27090"/>
                      </a:cubicBezTo>
                      <a:cubicBezTo>
                        <a:pt x="147989" y="26077"/>
                        <a:pt x="148675" y="24981"/>
                        <a:pt x="149244" y="23826"/>
                      </a:cubicBezTo>
                      <a:cubicBezTo>
                        <a:pt x="150381" y="21290"/>
                        <a:pt x="151289" y="18658"/>
                        <a:pt x="151962" y="15958"/>
                      </a:cubicBezTo>
                      <a:cubicBezTo>
                        <a:pt x="153187" y="12782"/>
                        <a:pt x="154086" y="9485"/>
                        <a:pt x="154638" y="6124"/>
                      </a:cubicBezTo>
                      <a:cubicBezTo>
                        <a:pt x="155010" y="4366"/>
                        <a:pt x="154383" y="2550"/>
                        <a:pt x="153007" y="1395"/>
                      </a:cubicBezTo>
                      <a:cubicBezTo>
                        <a:pt x="152643" y="508"/>
                        <a:pt x="151744" y="-36"/>
                        <a:pt x="150791" y="56"/>
                      </a:cubicBezTo>
                      <a:cubicBezTo>
                        <a:pt x="149591" y="-49"/>
                        <a:pt x="148382" y="-7"/>
                        <a:pt x="147195" y="182"/>
                      </a:cubicBezTo>
                      <a:close/>
                    </a:path>
                  </a:pathLst>
                </a:custGeom>
                <a:solidFill>
                  <a:schemeClr val="bg1"/>
                </a:solidFill>
                <a:ln w="3805" cap="flat">
                  <a:noFill/>
                  <a:prstDash val="solid"/>
                  <a:miter/>
                </a:ln>
              </p:spPr>
              <p:txBody>
                <a:bodyPr wrap="none" rtlCol="0" anchor="ctr"/>
                <a:lstStyle/>
                <a:p>
                  <a:endParaRPr lang="en-CA"/>
                </a:p>
              </p:txBody>
            </p:sp>
            <p:sp>
              <p:nvSpPr>
                <p:cNvPr id="417" name="Freeform 416">
                  <a:extLst>
                    <a:ext uri="{FF2B5EF4-FFF2-40B4-BE49-F238E27FC236}">
                      <a16:creationId xmlns:a16="http://schemas.microsoft.com/office/drawing/2014/main" id="{D4A1EA47-90BE-FF46-A9F8-3F03BB4C3439}"/>
                    </a:ext>
                  </a:extLst>
                </p:cNvPr>
                <p:cNvSpPr/>
                <p:nvPr/>
              </p:nvSpPr>
              <p:spPr>
                <a:xfrm>
                  <a:off x="3986340" y="3060385"/>
                  <a:ext cx="234818" cy="183397"/>
                </a:xfrm>
                <a:custGeom>
                  <a:avLst/>
                  <a:gdLst>
                    <a:gd name="connsiteX0" fmla="*/ 233707 w 234818"/>
                    <a:gd name="connsiteY0" fmla="*/ 47767 h 183397"/>
                    <a:gd name="connsiteX1" fmla="*/ 234711 w 234818"/>
                    <a:gd name="connsiteY1" fmla="*/ 43582 h 183397"/>
                    <a:gd name="connsiteX2" fmla="*/ 232453 w 234818"/>
                    <a:gd name="connsiteY2" fmla="*/ 38853 h 183397"/>
                    <a:gd name="connsiteX3" fmla="*/ 230362 w 234818"/>
                    <a:gd name="connsiteY3" fmla="*/ 36175 h 183397"/>
                    <a:gd name="connsiteX4" fmla="*/ 228564 w 234818"/>
                    <a:gd name="connsiteY4" fmla="*/ 33873 h 183397"/>
                    <a:gd name="connsiteX5" fmla="*/ 225930 w 234818"/>
                    <a:gd name="connsiteY5" fmla="*/ 29688 h 183397"/>
                    <a:gd name="connsiteX6" fmla="*/ 223672 w 234818"/>
                    <a:gd name="connsiteY6" fmla="*/ 26592 h 183397"/>
                    <a:gd name="connsiteX7" fmla="*/ 219783 w 234818"/>
                    <a:gd name="connsiteY7" fmla="*/ 22742 h 183397"/>
                    <a:gd name="connsiteX8" fmla="*/ 216939 w 234818"/>
                    <a:gd name="connsiteY8" fmla="*/ 20565 h 183397"/>
                    <a:gd name="connsiteX9" fmla="*/ 212758 w 234818"/>
                    <a:gd name="connsiteY9" fmla="*/ 16381 h 183397"/>
                    <a:gd name="connsiteX10" fmla="*/ 209413 w 234818"/>
                    <a:gd name="connsiteY10" fmla="*/ 13702 h 183397"/>
                    <a:gd name="connsiteX11" fmla="*/ 203433 w 234818"/>
                    <a:gd name="connsiteY11" fmla="*/ 10061 h 183397"/>
                    <a:gd name="connsiteX12" fmla="*/ 200339 w 234818"/>
                    <a:gd name="connsiteY12" fmla="*/ 8471 h 183397"/>
                    <a:gd name="connsiteX13" fmla="*/ 197579 w 234818"/>
                    <a:gd name="connsiteY13" fmla="*/ 7090 h 183397"/>
                    <a:gd name="connsiteX14" fmla="*/ 194568 w 234818"/>
                    <a:gd name="connsiteY14" fmla="*/ 5751 h 183397"/>
                    <a:gd name="connsiteX15" fmla="*/ 185661 w 234818"/>
                    <a:gd name="connsiteY15" fmla="*/ 4035 h 183397"/>
                    <a:gd name="connsiteX16" fmla="*/ 184658 w 234818"/>
                    <a:gd name="connsiteY16" fmla="*/ 4035 h 183397"/>
                    <a:gd name="connsiteX17" fmla="*/ 169186 w 234818"/>
                    <a:gd name="connsiteY17" fmla="*/ 60 h 183397"/>
                    <a:gd name="connsiteX18" fmla="*/ 165004 w 234818"/>
                    <a:gd name="connsiteY18" fmla="*/ 60 h 183397"/>
                    <a:gd name="connsiteX19" fmla="*/ 160823 w 234818"/>
                    <a:gd name="connsiteY19" fmla="*/ 562 h 183397"/>
                    <a:gd name="connsiteX20" fmla="*/ 156976 w 234818"/>
                    <a:gd name="connsiteY20" fmla="*/ 562 h 183397"/>
                    <a:gd name="connsiteX21" fmla="*/ 153714 w 234818"/>
                    <a:gd name="connsiteY21" fmla="*/ 938 h 183397"/>
                    <a:gd name="connsiteX22" fmla="*/ 148320 w 234818"/>
                    <a:gd name="connsiteY22" fmla="*/ 1650 h 183397"/>
                    <a:gd name="connsiteX23" fmla="*/ 143260 w 234818"/>
                    <a:gd name="connsiteY23" fmla="*/ 2654 h 183397"/>
                    <a:gd name="connsiteX24" fmla="*/ 137281 w 234818"/>
                    <a:gd name="connsiteY24" fmla="*/ 4579 h 183397"/>
                    <a:gd name="connsiteX25" fmla="*/ 132388 w 234818"/>
                    <a:gd name="connsiteY25" fmla="*/ 6797 h 183397"/>
                    <a:gd name="connsiteX26" fmla="*/ 127496 w 234818"/>
                    <a:gd name="connsiteY26" fmla="*/ 9517 h 183397"/>
                    <a:gd name="connsiteX27" fmla="*/ 125781 w 234818"/>
                    <a:gd name="connsiteY27" fmla="*/ 10061 h 183397"/>
                    <a:gd name="connsiteX28" fmla="*/ 122938 w 234818"/>
                    <a:gd name="connsiteY28" fmla="*/ 11610 h 183397"/>
                    <a:gd name="connsiteX29" fmla="*/ 119216 w 234818"/>
                    <a:gd name="connsiteY29" fmla="*/ 14079 h 183397"/>
                    <a:gd name="connsiteX30" fmla="*/ 116080 w 234818"/>
                    <a:gd name="connsiteY30" fmla="*/ 16883 h 183397"/>
                    <a:gd name="connsiteX31" fmla="*/ 113069 w 234818"/>
                    <a:gd name="connsiteY31" fmla="*/ 19268 h 183397"/>
                    <a:gd name="connsiteX32" fmla="*/ 111731 w 234818"/>
                    <a:gd name="connsiteY32" fmla="*/ 21026 h 183397"/>
                    <a:gd name="connsiteX33" fmla="*/ 106881 w 234818"/>
                    <a:gd name="connsiteY33" fmla="*/ 25420 h 183397"/>
                    <a:gd name="connsiteX34" fmla="*/ 103076 w 234818"/>
                    <a:gd name="connsiteY34" fmla="*/ 29605 h 183397"/>
                    <a:gd name="connsiteX35" fmla="*/ 98643 w 234818"/>
                    <a:gd name="connsiteY35" fmla="*/ 36342 h 183397"/>
                    <a:gd name="connsiteX36" fmla="*/ 96427 w 234818"/>
                    <a:gd name="connsiteY36" fmla="*/ 41197 h 183397"/>
                    <a:gd name="connsiteX37" fmla="*/ 92538 w 234818"/>
                    <a:gd name="connsiteY37" fmla="*/ 48646 h 183397"/>
                    <a:gd name="connsiteX38" fmla="*/ 90280 w 234818"/>
                    <a:gd name="connsiteY38" fmla="*/ 54630 h 183397"/>
                    <a:gd name="connsiteX39" fmla="*/ 89109 w 234818"/>
                    <a:gd name="connsiteY39" fmla="*/ 59652 h 183397"/>
                    <a:gd name="connsiteX40" fmla="*/ 88482 w 234818"/>
                    <a:gd name="connsiteY40" fmla="*/ 62958 h 183397"/>
                    <a:gd name="connsiteX41" fmla="*/ 88482 w 234818"/>
                    <a:gd name="connsiteY41" fmla="*/ 62958 h 183397"/>
                    <a:gd name="connsiteX42" fmla="*/ 88482 w 234818"/>
                    <a:gd name="connsiteY42" fmla="*/ 62958 h 183397"/>
                    <a:gd name="connsiteX43" fmla="*/ 86224 w 234818"/>
                    <a:gd name="connsiteY43" fmla="*/ 62163 h 183397"/>
                    <a:gd name="connsiteX44" fmla="*/ 84677 w 234818"/>
                    <a:gd name="connsiteY44" fmla="*/ 61744 h 183397"/>
                    <a:gd name="connsiteX45" fmla="*/ 81582 w 234818"/>
                    <a:gd name="connsiteY45" fmla="*/ 61744 h 183397"/>
                    <a:gd name="connsiteX46" fmla="*/ 80537 w 234818"/>
                    <a:gd name="connsiteY46" fmla="*/ 61744 h 183397"/>
                    <a:gd name="connsiteX47" fmla="*/ 64856 w 234818"/>
                    <a:gd name="connsiteY47" fmla="*/ 57559 h 183397"/>
                    <a:gd name="connsiteX48" fmla="*/ 56786 w 234818"/>
                    <a:gd name="connsiteY48" fmla="*/ 58480 h 183397"/>
                    <a:gd name="connsiteX49" fmla="*/ 49593 w 234818"/>
                    <a:gd name="connsiteY49" fmla="*/ 59526 h 183397"/>
                    <a:gd name="connsiteX50" fmla="*/ 44199 w 234818"/>
                    <a:gd name="connsiteY50" fmla="*/ 60740 h 183397"/>
                    <a:gd name="connsiteX51" fmla="*/ 39223 w 234818"/>
                    <a:gd name="connsiteY51" fmla="*/ 62330 h 183397"/>
                    <a:gd name="connsiteX52" fmla="*/ 33411 w 234818"/>
                    <a:gd name="connsiteY52" fmla="*/ 64967 h 183397"/>
                    <a:gd name="connsiteX53" fmla="*/ 27557 w 234818"/>
                    <a:gd name="connsiteY53" fmla="*/ 68775 h 183397"/>
                    <a:gd name="connsiteX54" fmla="*/ 21995 w 234818"/>
                    <a:gd name="connsiteY54" fmla="*/ 73420 h 183397"/>
                    <a:gd name="connsiteX55" fmla="*/ 13632 w 234818"/>
                    <a:gd name="connsiteY55" fmla="*/ 81455 h 183397"/>
                    <a:gd name="connsiteX56" fmla="*/ 13088 w 234818"/>
                    <a:gd name="connsiteY56" fmla="*/ 81999 h 183397"/>
                    <a:gd name="connsiteX57" fmla="*/ 8531 w 234818"/>
                    <a:gd name="connsiteY57" fmla="*/ 88360 h 183397"/>
                    <a:gd name="connsiteX58" fmla="*/ 6482 w 234818"/>
                    <a:gd name="connsiteY58" fmla="*/ 93047 h 183397"/>
                    <a:gd name="connsiteX59" fmla="*/ 4851 w 234818"/>
                    <a:gd name="connsiteY59" fmla="*/ 97232 h 183397"/>
                    <a:gd name="connsiteX60" fmla="*/ 2091 w 234818"/>
                    <a:gd name="connsiteY60" fmla="*/ 104179 h 183397"/>
                    <a:gd name="connsiteX61" fmla="*/ 669 w 234818"/>
                    <a:gd name="connsiteY61" fmla="*/ 109786 h 183397"/>
                    <a:gd name="connsiteX62" fmla="*/ 0 w 234818"/>
                    <a:gd name="connsiteY62" fmla="*/ 117947 h 183397"/>
                    <a:gd name="connsiteX63" fmla="*/ 335 w 234818"/>
                    <a:gd name="connsiteY63" fmla="*/ 123387 h 183397"/>
                    <a:gd name="connsiteX64" fmla="*/ 878 w 234818"/>
                    <a:gd name="connsiteY64" fmla="*/ 131757 h 183397"/>
                    <a:gd name="connsiteX65" fmla="*/ 2133 w 234818"/>
                    <a:gd name="connsiteY65" fmla="*/ 138118 h 183397"/>
                    <a:gd name="connsiteX66" fmla="*/ 3973 w 234818"/>
                    <a:gd name="connsiteY66" fmla="*/ 143098 h 183397"/>
                    <a:gd name="connsiteX67" fmla="*/ 5938 w 234818"/>
                    <a:gd name="connsiteY67" fmla="*/ 147283 h 183397"/>
                    <a:gd name="connsiteX68" fmla="*/ 9409 w 234818"/>
                    <a:gd name="connsiteY68" fmla="*/ 153685 h 183397"/>
                    <a:gd name="connsiteX69" fmla="*/ 10036 w 234818"/>
                    <a:gd name="connsiteY69" fmla="*/ 154648 h 183397"/>
                    <a:gd name="connsiteX70" fmla="*/ 13925 w 234818"/>
                    <a:gd name="connsiteY70" fmla="*/ 158038 h 183397"/>
                    <a:gd name="connsiteX71" fmla="*/ 14510 w 234818"/>
                    <a:gd name="connsiteY71" fmla="*/ 158414 h 183397"/>
                    <a:gd name="connsiteX72" fmla="*/ 20824 w 234818"/>
                    <a:gd name="connsiteY72" fmla="*/ 167370 h 183397"/>
                    <a:gd name="connsiteX73" fmla="*/ 25424 w 234818"/>
                    <a:gd name="connsiteY73" fmla="*/ 170383 h 183397"/>
                    <a:gd name="connsiteX74" fmla="*/ 39390 w 234818"/>
                    <a:gd name="connsiteY74" fmla="*/ 179004 h 183397"/>
                    <a:gd name="connsiteX75" fmla="*/ 48673 w 234818"/>
                    <a:gd name="connsiteY75" fmla="*/ 181515 h 183397"/>
                    <a:gd name="connsiteX76" fmla="*/ 54109 w 234818"/>
                    <a:gd name="connsiteY76" fmla="*/ 182728 h 183397"/>
                    <a:gd name="connsiteX77" fmla="*/ 58291 w 234818"/>
                    <a:gd name="connsiteY77" fmla="*/ 183398 h 183397"/>
                    <a:gd name="connsiteX78" fmla="*/ 62891 w 234818"/>
                    <a:gd name="connsiteY78" fmla="*/ 178711 h 183397"/>
                    <a:gd name="connsiteX79" fmla="*/ 61720 w 234818"/>
                    <a:gd name="connsiteY79" fmla="*/ 174191 h 183397"/>
                    <a:gd name="connsiteX80" fmla="*/ 56702 w 234818"/>
                    <a:gd name="connsiteY80" fmla="*/ 173229 h 183397"/>
                    <a:gd name="connsiteX81" fmla="*/ 39683 w 234818"/>
                    <a:gd name="connsiteY81" fmla="*/ 169044 h 183397"/>
                    <a:gd name="connsiteX82" fmla="*/ 29898 w 234818"/>
                    <a:gd name="connsiteY82" fmla="*/ 162683 h 183397"/>
                    <a:gd name="connsiteX83" fmla="*/ 22790 w 234818"/>
                    <a:gd name="connsiteY83" fmla="*/ 156280 h 183397"/>
                    <a:gd name="connsiteX84" fmla="*/ 17061 w 234818"/>
                    <a:gd name="connsiteY84" fmla="*/ 148831 h 183397"/>
                    <a:gd name="connsiteX85" fmla="*/ 15597 w 234818"/>
                    <a:gd name="connsiteY85" fmla="*/ 144939 h 183397"/>
                    <a:gd name="connsiteX86" fmla="*/ 14636 w 234818"/>
                    <a:gd name="connsiteY86" fmla="*/ 143558 h 183397"/>
                    <a:gd name="connsiteX87" fmla="*/ 13967 w 234818"/>
                    <a:gd name="connsiteY87" fmla="*/ 142470 h 183397"/>
                    <a:gd name="connsiteX88" fmla="*/ 13005 w 234818"/>
                    <a:gd name="connsiteY88" fmla="*/ 140419 h 183397"/>
                    <a:gd name="connsiteX89" fmla="*/ 10872 w 234818"/>
                    <a:gd name="connsiteY89" fmla="*/ 134728 h 183397"/>
                    <a:gd name="connsiteX90" fmla="*/ 9241 w 234818"/>
                    <a:gd name="connsiteY90" fmla="*/ 122676 h 183397"/>
                    <a:gd name="connsiteX91" fmla="*/ 9618 w 234818"/>
                    <a:gd name="connsiteY91" fmla="*/ 115896 h 183397"/>
                    <a:gd name="connsiteX92" fmla="*/ 10496 w 234818"/>
                    <a:gd name="connsiteY92" fmla="*/ 111167 h 183397"/>
                    <a:gd name="connsiteX93" fmla="*/ 12879 w 234818"/>
                    <a:gd name="connsiteY93" fmla="*/ 101082 h 183397"/>
                    <a:gd name="connsiteX94" fmla="*/ 18483 w 234818"/>
                    <a:gd name="connsiteY94" fmla="*/ 91122 h 183397"/>
                    <a:gd name="connsiteX95" fmla="*/ 21828 w 234818"/>
                    <a:gd name="connsiteY95" fmla="*/ 86937 h 183397"/>
                    <a:gd name="connsiteX96" fmla="*/ 42318 w 234818"/>
                    <a:gd name="connsiteY96" fmla="*/ 70951 h 183397"/>
                    <a:gd name="connsiteX97" fmla="*/ 47795 w 234818"/>
                    <a:gd name="connsiteY97" fmla="*/ 69151 h 183397"/>
                    <a:gd name="connsiteX98" fmla="*/ 52353 w 234818"/>
                    <a:gd name="connsiteY98" fmla="*/ 68063 h 183397"/>
                    <a:gd name="connsiteX99" fmla="*/ 59211 w 234818"/>
                    <a:gd name="connsiteY99" fmla="*/ 67226 h 183397"/>
                    <a:gd name="connsiteX100" fmla="*/ 73345 w 234818"/>
                    <a:gd name="connsiteY100" fmla="*/ 67854 h 183397"/>
                    <a:gd name="connsiteX101" fmla="*/ 82335 w 234818"/>
                    <a:gd name="connsiteY101" fmla="*/ 70365 h 183397"/>
                    <a:gd name="connsiteX102" fmla="*/ 83757 w 234818"/>
                    <a:gd name="connsiteY102" fmla="*/ 70909 h 183397"/>
                    <a:gd name="connsiteX103" fmla="*/ 85304 w 234818"/>
                    <a:gd name="connsiteY103" fmla="*/ 71579 h 183397"/>
                    <a:gd name="connsiteX104" fmla="*/ 88524 w 234818"/>
                    <a:gd name="connsiteY104" fmla="*/ 73211 h 183397"/>
                    <a:gd name="connsiteX105" fmla="*/ 93792 w 234818"/>
                    <a:gd name="connsiteY105" fmla="*/ 76600 h 183397"/>
                    <a:gd name="connsiteX106" fmla="*/ 95298 w 234818"/>
                    <a:gd name="connsiteY106" fmla="*/ 77605 h 183397"/>
                    <a:gd name="connsiteX107" fmla="*/ 96092 w 234818"/>
                    <a:gd name="connsiteY107" fmla="*/ 78107 h 183397"/>
                    <a:gd name="connsiteX108" fmla="*/ 96092 w 234818"/>
                    <a:gd name="connsiteY108" fmla="*/ 77521 h 183397"/>
                    <a:gd name="connsiteX109" fmla="*/ 96636 w 234818"/>
                    <a:gd name="connsiteY109" fmla="*/ 74090 h 183397"/>
                    <a:gd name="connsiteX110" fmla="*/ 97138 w 234818"/>
                    <a:gd name="connsiteY110" fmla="*/ 68775 h 183397"/>
                    <a:gd name="connsiteX111" fmla="*/ 97472 w 234818"/>
                    <a:gd name="connsiteY111" fmla="*/ 64925 h 183397"/>
                    <a:gd name="connsiteX112" fmla="*/ 97974 w 234818"/>
                    <a:gd name="connsiteY112" fmla="*/ 62330 h 183397"/>
                    <a:gd name="connsiteX113" fmla="*/ 99312 w 234818"/>
                    <a:gd name="connsiteY113" fmla="*/ 56262 h 183397"/>
                    <a:gd name="connsiteX114" fmla="*/ 104288 w 234818"/>
                    <a:gd name="connsiteY114" fmla="*/ 44921 h 183397"/>
                    <a:gd name="connsiteX115" fmla="*/ 110979 w 234818"/>
                    <a:gd name="connsiteY115" fmla="*/ 35254 h 183397"/>
                    <a:gd name="connsiteX116" fmla="*/ 116247 w 234818"/>
                    <a:gd name="connsiteY116" fmla="*/ 28768 h 183397"/>
                    <a:gd name="connsiteX117" fmla="*/ 118673 w 234818"/>
                    <a:gd name="connsiteY117" fmla="*/ 26968 h 183397"/>
                    <a:gd name="connsiteX118" fmla="*/ 122185 w 234818"/>
                    <a:gd name="connsiteY118" fmla="*/ 24164 h 183397"/>
                    <a:gd name="connsiteX119" fmla="*/ 145435 w 234818"/>
                    <a:gd name="connsiteY119" fmla="*/ 11317 h 183397"/>
                    <a:gd name="connsiteX120" fmla="*/ 162872 w 234818"/>
                    <a:gd name="connsiteY120" fmla="*/ 8932 h 183397"/>
                    <a:gd name="connsiteX121" fmla="*/ 177256 w 234818"/>
                    <a:gd name="connsiteY121" fmla="*/ 9894 h 183397"/>
                    <a:gd name="connsiteX122" fmla="*/ 190846 w 234818"/>
                    <a:gd name="connsiteY122" fmla="*/ 13744 h 183397"/>
                    <a:gd name="connsiteX123" fmla="*/ 196157 w 234818"/>
                    <a:gd name="connsiteY123" fmla="*/ 16966 h 183397"/>
                    <a:gd name="connsiteX124" fmla="*/ 200339 w 234818"/>
                    <a:gd name="connsiteY124" fmla="*/ 18975 h 183397"/>
                    <a:gd name="connsiteX125" fmla="*/ 203893 w 234818"/>
                    <a:gd name="connsiteY125" fmla="*/ 21109 h 183397"/>
                    <a:gd name="connsiteX126" fmla="*/ 210291 w 234818"/>
                    <a:gd name="connsiteY126" fmla="*/ 26508 h 183397"/>
                    <a:gd name="connsiteX127" fmla="*/ 213469 w 234818"/>
                    <a:gd name="connsiteY127" fmla="*/ 29898 h 183397"/>
                    <a:gd name="connsiteX128" fmla="*/ 215518 w 234818"/>
                    <a:gd name="connsiteY128" fmla="*/ 32492 h 183397"/>
                    <a:gd name="connsiteX129" fmla="*/ 220201 w 234818"/>
                    <a:gd name="connsiteY129" fmla="*/ 37849 h 183397"/>
                    <a:gd name="connsiteX130" fmla="*/ 222208 w 234818"/>
                    <a:gd name="connsiteY130" fmla="*/ 41239 h 183397"/>
                    <a:gd name="connsiteX131" fmla="*/ 224382 w 234818"/>
                    <a:gd name="connsiteY131" fmla="*/ 45423 h 183397"/>
                    <a:gd name="connsiteX132" fmla="*/ 227811 w 234818"/>
                    <a:gd name="connsiteY132" fmla="*/ 48227 h 183397"/>
                    <a:gd name="connsiteX133" fmla="*/ 229526 w 234818"/>
                    <a:gd name="connsiteY133" fmla="*/ 48646 h 183397"/>
                    <a:gd name="connsiteX134" fmla="*/ 230989 w 234818"/>
                    <a:gd name="connsiteY134" fmla="*/ 49650 h 183397"/>
                    <a:gd name="connsiteX135" fmla="*/ 230989 w 234818"/>
                    <a:gd name="connsiteY135" fmla="*/ 48688 h 183397"/>
                    <a:gd name="connsiteX136" fmla="*/ 230989 w 234818"/>
                    <a:gd name="connsiteY136" fmla="*/ 47055 h 183397"/>
                    <a:gd name="connsiteX137" fmla="*/ 230989 w 234818"/>
                    <a:gd name="connsiteY137" fmla="*/ 47055 h 183397"/>
                    <a:gd name="connsiteX138" fmla="*/ 231909 w 234818"/>
                    <a:gd name="connsiteY138" fmla="*/ 47641 h 183397"/>
                    <a:gd name="connsiteX139" fmla="*/ 230989 w 234818"/>
                    <a:gd name="connsiteY139" fmla="*/ 47055 h 183397"/>
                    <a:gd name="connsiteX140" fmla="*/ 230989 w 234818"/>
                    <a:gd name="connsiteY140" fmla="*/ 47055 h 183397"/>
                    <a:gd name="connsiteX141" fmla="*/ 230989 w 234818"/>
                    <a:gd name="connsiteY141" fmla="*/ 46595 h 183397"/>
                    <a:gd name="connsiteX142" fmla="*/ 230989 w 234818"/>
                    <a:gd name="connsiteY142" fmla="*/ 46595 h 183397"/>
                    <a:gd name="connsiteX143" fmla="*/ 232453 w 234818"/>
                    <a:gd name="connsiteY143" fmla="*/ 47558 h 183397"/>
                    <a:gd name="connsiteX144" fmla="*/ 232453 w 234818"/>
                    <a:gd name="connsiteY144" fmla="*/ 47558 h 183397"/>
                    <a:gd name="connsiteX145" fmla="*/ 232453 w 234818"/>
                    <a:gd name="connsiteY145" fmla="*/ 47558 h 18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34818" h="183397">
                      <a:moveTo>
                        <a:pt x="233707" y="47767"/>
                      </a:moveTo>
                      <a:cubicBezTo>
                        <a:pt x="234652" y="46595"/>
                        <a:pt x="235020" y="45055"/>
                        <a:pt x="234711" y="43582"/>
                      </a:cubicBezTo>
                      <a:cubicBezTo>
                        <a:pt x="234046" y="41967"/>
                        <a:pt x="233293" y="40385"/>
                        <a:pt x="232453" y="38853"/>
                      </a:cubicBezTo>
                      <a:cubicBezTo>
                        <a:pt x="231851" y="37891"/>
                        <a:pt x="231152" y="36991"/>
                        <a:pt x="230362" y="36175"/>
                      </a:cubicBezTo>
                      <a:cubicBezTo>
                        <a:pt x="229668" y="35489"/>
                        <a:pt x="229062" y="34714"/>
                        <a:pt x="228564" y="33873"/>
                      </a:cubicBezTo>
                      <a:cubicBezTo>
                        <a:pt x="227602" y="32325"/>
                        <a:pt x="226724" y="31028"/>
                        <a:pt x="225930" y="29688"/>
                      </a:cubicBezTo>
                      <a:cubicBezTo>
                        <a:pt x="225319" y="28558"/>
                        <a:pt x="224562" y="27516"/>
                        <a:pt x="223672" y="26592"/>
                      </a:cubicBezTo>
                      <a:cubicBezTo>
                        <a:pt x="222584" y="25420"/>
                        <a:pt x="221455" y="24290"/>
                        <a:pt x="219783" y="22742"/>
                      </a:cubicBezTo>
                      <a:cubicBezTo>
                        <a:pt x="218988" y="21988"/>
                        <a:pt x="217567" y="21193"/>
                        <a:pt x="216939" y="20565"/>
                      </a:cubicBezTo>
                      <a:cubicBezTo>
                        <a:pt x="215467" y="19251"/>
                        <a:pt x="214071" y="17854"/>
                        <a:pt x="212758" y="16381"/>
                      </a:cubicBezTo>
                      <a:cubicBezTo>
                        <a:pt x="211725" y="15389"/>
                        <a:pt x="210608" y="14489"/>
                        <a:pt x="209413" y="13702"/>
                      </a:cubicBezTo>
                      <a:cubicBezTo>
                        <a:pt x="207447" y="12196"/>
                        <a:pt x="205524" y="11401"/>
                        <a:pt x="203433" y="10061"/>
                      </a:cubicBezTo>
                      <a:lnTo>
                        <a:pt x="200339" y="8471"/>
                      </a:lnTo>
                      <a:cubicBezTo>
                        <a:pt x="199448" y="7952"/>
                        <a:pt x="198528" y="7492"/>
                        <a:pt x="197579" y="7090"/>
                      </a:cubicBezTo>
                      <a:lnTo>
                        <a:pt x="194568" y="5751"/>
                      </a:lnTo>
                      <a:cubicBezTo>
                        <a:pt x="191779" y="4475"/>
                        <a:pt x="188726" y="3889"/>
                        <a:pt x="185661" y="4035"/>
                      </a:cubicBezTo>
                      <a:cubicBezTo>
                        <a:pt x="185327" y="4035"/>
                        <a:pt x="184950" y="4035"/>
                        <a:pt x="184658" y="4035"/>
                      </a:cubicBezTo>
                      <a:cubicBezTo>
                        <a:pt x="179736" y="1922"/>
                        <a:pt x="174517" y="579"/>
                        <a:pt x="169186" y="60"/>
                      </a:cubicBezTo>
                      <a:cubicBezTo>
                        <a:pt x="167793" y="-20"/>
                        <a:pt x="166397" y="-20"/>
                        <a:pt x="165004" y="60"/>
                      </a:cubicBezTo>
                      <a:cubicBezTo>
                        <a:pt x="163499" y="60"/>
                        <a:pt x="161994" y="520"/>
                        <a:pt x="160823" y="562"/>
                      </a:cubicBezTo>
                      <a:lnTo>
                        <a:pt x="156976" y="562"/>
                      </a:lnTo>
                      <a:lnTo>
                        <a:pt x="153714" y="938"/>
                      </a:lnTo>
                      <a:cubicBezTo>
                        <a:pt x="151707" y="1190"/>
                        <a:pt x="149951" y="1273"/>
                        <a:pt x="148320" y="1650"/>
                      </a:cubicBezTo>
                      <a:lnTo>
                        <a:pt x="143260" y="2654"/>
                      </a:lnTo>
                      <a:cubicBezTo>
                        <a:pt x="141462" y="3115"/>
                        <a:pt x="139580" y="3784"/>
                        <a:pt x="137281" y="4579"/>
                      </a:cubicBezTo>
                      <a:cubicBezTo>
                        <a:pt x="135601" y="5203"/>
                        <a:pt x="133966" y="5944"/>
                        <a:pt x="132388" y="6797"/>
                      </a:cubicBezTo>
                      <a:cubicBezTo>
                        <a:pt x="130692" y="7580"/>
                        <a:pt x="129056" y="8488"/>
                        <a:pt x="127496" y="9517"/>
                      </a:cubicBezTo>
                      <a:cubicBezTo>
                        <a:pt x="126899" y="9605"/>
                        <a:pt x="126319" y="9789"/>
                        <a:pt x="125781" y="10061"/>
                      </a:cubicBezTo>
                      <a:lnTo>
                        <a:pt x="122938" y="11610"/>
                      </a:lnTo>
                      <a:cubicBezTo>
                        <a:pt x="121809" y="12321"/>
                        <a:pt x="120471" y="13200"/>
                        <a:pt x="119216" y="14079"/>
                      </a:cubicBezTo>
                      <a:cubicBezTo>
                        <a:pt x="118054" y="14874"/>
                        <a:pt x="117000" y="15816"/>
                        <a:pt x="116080" y="16883"/>
                      </a:cubicBezTo>
                      <a:lnTo>
                        <a:pt x="113069" y="19268"/>
                      </a:lnTo>
                      <a:cubicBezTo>
                        <a:pt x="112474" y="19724"/>
                        <a:pt x="112012" y="20331"/>
                        <a:pt x="111731" y="21026"/>
                      </a:cubicBezTo>
                      <a:cubicBezTo>
                        <a:pt x="110059" y="22658"/>
                        <a:pt x="108428" y="23997"/>
                        <a:pt x="106881" y="25420"/>
                      </a:cubicBezTo>
                      <a:cubicBezTo>
                        <a:pt x="106463" y="25922"/>
                        <a:pt x="105877" y="26299"/>
                        <a:pt x="103076" y="29605"/>
                      </a:cubicBezTo>
                      <a:cubicBezTo>
                        <a:pt x="101612" y="31446"/>
                        <a:pt x="100567" y="33790"/>
                        <a:pt x="98643" y="36342"/>
                      </a:cubicBezTo>
                      <a:cubicBezTo>
                        <a:pt x="97849" y="37807"/>
                        <a:pt x="97054" y="40067"/>
                        <a:pt x="96427" y="41197"/>
                      </a:cubicBezTo>
                      <a:cubicBezTo>
                        <a:pt x="94963" y="43833"/>
                        <a:pt x="94002" y="45967"/>
                        <a:pt x="92538" y="48646"/>
                      </a:cubicBezTo>
                      <a:cubicBezTo>
                        <a:pt x="91674" y="50596"/>
                        <a:pt x="90920" y="52596"/>
                        <a:pt x="90280" y="54630"/>
                      </a:cubicBezTo>
                      <a:cubicBezTo>
                        <a:pt x="89785" y="56279"/>
                        <a:pt x="89394" y="57957"/>
                        <a:pt x="89109" y="59652"/>
                      </a:cubicBezTo>
                      <a:lnTo>
                        <a:pt x="88482" y="62958"/>
                      </a:lnTo>
                      <a:cubicBezTo>
                        <a:pt x="88482" y="63335"/>
                        <a:pt x="88482" y="62958"/>
                        <a:pt x="88482" y="62958"/>
                      </a:cubicBezTo>
                      <a:lnTo>
                        <a:pt x="88482" y="62958"/>
                      </a:lnTo>
                      <a:lnTo>
                        <a:pt x="86224" y="62163"/>
                      </a:lnTo>
                      <a:lnTo>
                        <a:pt x="84677" y="61744"/>
                      </a:lnTo>
                      <a:cubicBezTo>
                        <a:pt x="83647" y="61652"/>
                        <a:pt x="82612" y="61652"/>
                        <a:pt x="81582" y="61744"/>
                      </a:cubicBezTo>
                      <a:cubicBezTo>
                        <a:pt x="81248" y="61744"/>
                        <a:pt x="80871" y="61744"/>
                        <a:pt x="80537" y="61744"/>
                      </a:cubicBezTo>
                      <a:cubicBezTo>
                        <a:pt x="75610" y="59401"/>
                        <a:pt x="70295" y="57982"/>
                        <a:pt x="64856" y="57559"/>
                      </a:cubicBezTo>
                      <a:cubicBezTo>
                        <a:pt x="62807" y="57559"/>
                        <a:pt x="58793" y="58396"/>
                        <a:pt x="56786" y="58480"/>
                      </a:cubicBezTo>
                      <a:cubicBezTo>
                        <a:pt x="53942" y="58899"/>
                        <a:pt x="51601" y="59108"/>
                        <a:pt x="49593" y="59526"/>
                      </a:cubicBezTo>
                      <a:lnTo>
                        <a:pt x="44199" y="60740"/>
                      </a:lnTo>
                      <a:lnTo>
                        <a:pt x="39223" y="62330"/>
                      </a:lnTo>
                      <a:cubicBezTo>
                        <a:pt x="37239" y="63104"/>
                        <a:pt x="35299" y="63983"/>
                        <a:pt x="33411" y="64967"/>
                      </a:cubicBezTo>
                      <a:cubicBezTo>
                        <a:pt x="31385" y="66117"/>
                        <a:pt x="29430" y="67390"/>
                        <a:pt x="27557" y="68775"/>
                      </a:cubicBezTo>
                      <a:cubicBezTo>
                        <a:pt x="25717" y="70365"/>
                        <a:pt x="23668" y="71746"/>
                        <a:pt x="21995" y="73420"/>
                      </a:cubicBezTo>
                      <a:cubicBezTo>
                        <a:pt x="19012" y="75889"/>
                        <a:pt x="16217" y="78572"/>
                        <a:pt x="13632" y="81455"/>
                      </a:cubicBezTo>
                      <a:cubicBezTo>
                        <a:pt x="13441" y="81627"/>
                        <a:pt x="13259" y="81806"/>
                        <a:pt x="13088" y="81999"/>
                      </a:cubicBezTo>
                      <a:cubicBezTo>
                        <a:pt x="11415" y="84003"/>
                        <a:pt x="9892" y="86129"/>
                        <a:pt x="8531" y="88360"/>
                      </a:cubicBezTo>
                      <a:cubicBezTo>
                        <a:pt x="7652" y="89829"/>
                        <a:pt x="6964" y="91402"/>
                        <a:pt x="6482" y="93047"/>
                      </a:cubicBezTo>
                      <a:cubicBezTo>
                        <a:pt x="6105" y="94386"/>
                        <a:pt x="5394" y="95558"/>
                        <a:pt x="4851" y="97232"/>
                      </a:cubicBezTo>
                      <a:cubicBezTo>
                        <a:pt x="3931" y="99785"/>
                        <a:pt x="2802" y="101919"/>
                        <a:pt x="2091" y="104179"/>
                      </a:cubicBezTo>
                      <a:cubicBezTo>
                        <a:pt x="1431" y="105995"/>
                        <a:pt x="954" y="107874"/>
                        <a:pt x="669" y="109786"/>
                      </a:cubicBezTo>
                      <a:cubicBezTo>
                        <a:pt x="238" y="112486"/>
                        <a:pt x="14" y="115214"/>
                        <a:pt x="0" y="117947"/>
                      </a:cubicBezTo>
                      <a:cubicBezTo>
                        <a:pt x="-4" y="119767"/>
                        <a:pt x="107" y="121583"/>
                        <a:pt x="335" y="123387"/>
                      </a:cubicBezTo>
                      <a:cubicBezTo>
                        <a:pt x="335" y="126442"/>
                        <a:pt x="335" y="128786"/>
                        <a:pt x="878" y="131757"/>
                      </a:cubicBezTo>
                      <a:cubicBezTo>
                        <a:pt x="1094" y="133912"/>
                        <a:pt x="1514" y="136042"/>
                        <a:pt x="2133" y="138118"/>
                      </a:cubicBezTo>
                      <a:cubicBezTo>
                        <a:pt x="2650" y="139813"/>
                        <a:pt x="3264" y="141474"/>
                        <a:pt x="3973" y="143098"/>
                      </a:cubicBezTo>
                      <a:cubicBezTo>
                        <a:pt x="4642" y="144646"/>
                        <a:pt x="5478" y="146446"/>
                        <a:pt x="5938" y="147283"/>
                      </a:cubicBezTo>
                      <a:cubicBezTo>
                        <a:pt x="6984" y="149475"/>
                        <a:pt x="8142" y="151614"/>
                        <a:pt x="9409" y="153685"/>
                      </a:cubicBezTo>
                      <a:lnTo>
                        <a:pt x="10036" y="154648"/>
                      </a:lnTo>
                      <a:cubicBezTo>
                        <a:pt x="12085" y="157410"/>
                        <a:pt x="11918" y="156991"/>
                        <a:pt x="13925" y="158038"/>
                      </a:cubicBezTo>
                      <a:cubicBezTo>
                        <a:pt x="13925" y="158038"/>
                        <a:pt x="14343" y="158247"/>
                        <a:pt x="14510" y="158414"/>
                      </a:cubicBezTo>
                      <a:cubicBezTo>
                        <a:pt x="16135" y="161712"/>
                        <a:pt x="18265" y="164733"/>
                        <a:pt x="20824" y="167370"/>
                      </a:cubicBezTo>
                      <a:cubicBezTo>
                        <a:pt x="21786" y="168374"/>
                        <a:pt x="24379" y="169504"/>
                        <a:pt x="25424" y="170383"/>
                      </a:cubicBezTo>
                      <a:cubicBezTo>
                        <a:pt x="29680" y="173861"/>
                        <a:pt x="34376" y="176756"/>
                        <a:pt x="39390" y="179004"/>
                      </a:cubicBezTo>
                      <a:cubicBezTo>
                        <a:pt x="42422" y="180058"/>
                        <a:pt x="45524" y="180895"/>
                        <a:pt x="48673" y="181515"/>
                      </a:cubicBezTo>
                      <a:lnTo>
                        <a:pt x="54109" y="182728"/>
                      </a:lnTo>
                      <a:cubicBezTo>
                        <a:pt x="55908" y="183021"/>
                        <a:pt x="57497" y="183314"/>
                        <a:pt x="58291" y="183398"/>
                      </a:cubicBezTo>
                      <a:cubicBezTo>
                        <a:pt x="60767" y="183176"/>
                        <a:pt x="62716" y="181192"/>
                        <a:pt x="62891" y="178711"/>
                      </a:cubicBezTo>
                      <a:cubicBezTo>
                        <a:pt x="62937" y="177125"/>
                        <a:pt x="62531" y="175555"/>
                        <a:pt x="61720" y="174191"/>
                      </a:cubicBezTo>
                      <a:cubicBezTo>
                        <a:pt x="60100" y="173639"/>
                        <a:pt x="58411" y="173312"/>
                        <a:pt x="56702" y="173229"/>
                      </a:cubicBezTo>
                      <a:cubicBezTo>
                        <a:pt x="50831" y="172823"/>
                        <a:pt x="45074" y="171404"/>
                        <a:pt x="39683" y="169044"/>
                      </a:cubicBezTo>
                      <a:cubicBezTo>
                        <a:pt x="36212" y="167265"/>
                        <a:pt x="32933" y="165135"/>
                        <a:pt x="29898" y="162683"/>
                      </a:cubicBezTo>
                      <a:cubicBezTo>
                        <a:pt x="27348" y="160758"/>
                        <a:pt x="24969" y="158615"/>
                        <a:pt x="22790" y="156280"/>
                      </a:cubicBezTo>
                      <a:cubicBezTo>
                        <a:pt x="20685" y="153953"/>
                        <a:pt x="18770" y="151463"/>
                        <a:pt x="17061" y="148831"/>
                      </a:cubicBezTo>
                      <a:cubicBezTo>
                        <a:pt x="16392" y="147868"/>
                        <a:pt x="16308" y="146362"/>
                        <a:pt x="15597" y="144939"/>
                      </a:cubicBezTo>
                      <a:cubicBezTo>
                        <a:pt x="15597" y="144604"/>
                        <a:pt x="15054" y="144186"/>
                        <a:pt x="14636" y="143558"/>
                      </a:cubicBezTo>
                      <a:lnTo>
                        <a:pt x="13967" y="142470"/>
                      </a:lnTo>
                      <a:cubicBezTo>
                        <a:pt x="13599" y="141809"/>
                        <a:pt x="13277" y="141122"/>
                        <a:pt x="13005" y="140419"/>
                      </a:cubicBezTo>
                      <a:cubicBezTo>
                        <a:pt x="12186" y="138566"/>
                        <a:pt x="11474" y="136666"/>
                        <a:pt x="10872" y="134728"/>
                      </a:cubicBezTo>
                      <a:cubicBezTo>
                        <a:pt x="9831" y="130794"/>
                        <a:pt x="9283" y="126743"/>
                        <a:pt x="9241" y="122676"/>
                      </a:cubicBezTo>
                      <a:cubicBezTo>
                        <a:pt x="9199" y="120412"/>
                        <a:pt x="9325" y="118143"/>
                        <a:pt x="9618" y="115896"/>
                      </a:cubicBezTo>
                      <a:cubicBezTo>
                        <a:pt x="9910" y="113804"/>
                        <a:pt x="10412" y="112046"/>
                        <a:pt x="10496" y="111167"/>
                      </a:cubicBezTo>
                      <a:cubicBezTo>
                        <a:pt x="10953" y="107736"/>
                        <a:pt x="11751" y="104354"/>
                        <a:pt x="12879" y="101082"/>
                      </a:cubicBezTo>
                      <a:cubicBezTo>
                        <a:pt x="14428" y="97592"/>
                        <a:pt x="16304" y="94256"/>
                        <a:pt x="18483" y="91122"/>
                      </a:cubicBezTo>
                      <a:cubicBezTo>
                        <a:pt x="19444" y="89992"/>
                        <a:pt x="20699" y="88485"/>
                        <a:pt x="21828" y="86937"/>
                      </a:cubicBezTo>
                      <a:cubicBezTo>
                        <a:pt x="27276" y="80040"/>
                        <a:pt x="34304" y="74554"/>
                        <a:pt x="42318" y="70951"/>
                      </a:cubicBezTo>
                      <a:cubicBezTo>
                        <a:pt x="44111" y="70256"/>
                        <a:pt x="45940" y="69658"/>
                        <a:pt x="47795" y="69151"/>
                      </a:cubicBezTo>
                      <a:lnTo>
                        <a:pt x="52353" y="68063"/>
                      </a:lnTo>
                      <a:cubicBezTo>
                        <a:pt x="54623" y="67670"/>
                        <a:pt x="56912" y="67390"/>
                        <a:pt x="59211" y="67226"/>
                      </a:cubicBezTo>
                      <a:cubicBezTo>
                        <a:pt x="63929" y="66779"/>
                        <a:pt x="68686" y="66988"/>
                        <a:pt x="73345" y="67854"/>
                      </a:cubicBezTo>
                      <a:cubicBezTo>
                        <a:pt x="76400" y="68465"/>
                        <a:pt x="79405" y="69306"/>
                        <a:pt x="82335" y="70365"/>
                      </a:cubicBezTo>
                      <a:lnTo>
                        <a:pt x="83757" y="70909"/>
                      </a:lnTo>
                      <a:lnTo>
                        <a:pt x="85304" y="71579"/>
                      </a:lnTo>
                      <a:cubicBezTo>
                        <a:pt x="86684" y="72206"/>
                        <a:pt x="87729" y="72792"/>
                        <a:pt x="88524" y="73211"/>
                      </a:cubicBezTo>
                      <a:cubicBezTo>
                        <a:pt x="90071" y="74048"/>
                        <a:pt x="91827" y="75303"/>
                        <a:pt x="93792" y="76600"/>
                      </a:cubicBezTo>
                      <a:lnTo>
                        <a:pt x="95298" y="77605"/>
                      </a:lnTo>
                      <a:lnTo>
                        <a:pt x="96092" y="78107"/>
                      </a:lnTo>
                      <a:cubicBezTo>
                        <a:pt x="96092" y="78107"/>
                        <a:pt x="96092" y="77730"/>
                        <a:pt x="96092" y="77521"/>
                      </a:cubicBezTo>
                      <a:cubicBezTo>
                        <a:pt x="96301" y="76475"/>
                        <a:pt x="96510" y="75345"/>
                        <a:pt x="96636" y="74090"/>
                      </a:cubicBezTo>
                      <a:cubicBezTo>
                        <a:pt x="96761" y="72834"/>
                        <a:pt x="96929" y="71077"/>
                        <a:pt x="97138" y="68775"/>
                      </a:cubicBezTo>
                      <a:lnTo>
                        <a:pt x="97472" y="64925"/>
                      </a:lnTo>
                      <a:cubicBezTo>
                        <a:pt x="97472" y="63795"/>
                        <a:pt x="97765" y="63293"/>
                        <a:pt x="97974" y="62330"/>
                      </a:cubicBezTo>
                      <a:cubicBezTo>
                        <a:pt x="98313" y="60284"/>
                        <a:pt x="98760" y="58258"/>
                        <a:pt x="99312" y="56262"/>
                      </a:cubicBezTo>
                      <a:cubicBezTo>
                        <a:pt x="100620" y="52337"/>
                        <a:pt x="102286" y="48541"/>
                        <a:pt x="104288" y="44921"/>
                      </a:cubicBezTo>
                      <a:cubicBezTo>
                        <a:pt x="106209" y="41494"/>
                        <a:pt x="108449" y="38259"/>
                        <a:pt x="110979" y="35254"/>
                      </a:cubicBezTo>
                      <a:cubicBezTo>
                        <a:pt x="112735" y="33120"/>
                        <a:pt x="114282" y="30735"/>
                        <a:pt x="116247" y="28768"/>
                      </a:cubicBezTo>
                      <a:cubicBezTo>
                        <a:pt x="117107" y="28240"/>
                        <a:pt x="117919" y="27638"/>
                        <a:pt x="118673" y="26968"/>
                      </a:cubicBezTo>
                      <a:cubicBezTo>
                        <a:pt x="119760" y="26173"/>
                        <a:pt x="121014" y="25169"/>
                        <a:pt x="122185" y="24164"/>
                      </a:cubicBezTo>
                      <a:cubicBezTo>
                        <a:pt x="129014" y="18389"/>
                        <a:pt x="136915" y="14024"/>
                        <a:pt x="145435" y="11317"/>
                      </a:cubicBezTo>
                      <a:cubicBezTo>
                        <a:pt x="151130" y="9819"/>
                        <a:pt x="156984" y="9019"/>
                        <a:pt x="162872" y="8932"/>
                      </a:cubicBezTo>
                      <a:cubicBezTo>
                        <a:pt x="167689" y="8685"/>
                        <a:pt x="172514" y="9007"/>
                        <a:pt x="177256" y="9894"/>
                      </a:cubicBezTo>
                      <a:cubicBezTo>
                        <a:pt x="181898" y="10744"/>
                        <a:pt x="186447" y="12033"/>
                        <a:pt x="190846" y="13744"/>
                      </a:cubicBezTo>
                      <a:cubicBezTo>
                        <a:pt x="192477" y="14456"/>
                        <a:pt x="194108" y="15837"/>
                        <a:pt x="196157" y="16966"/>
                      </a:cubicBezTo>
                      <a:cubicBezTo>
                        <a:pt x="197608" y="17510"/>
                        <a:pt x="199009" y="18180"/>
                        <a:pt x="200339" y="18975"/>
                      </a:cubicBezTo>
                      <a:cubicBezTo>
                        <a:pt x="201677" y="19812"/>
                        <a:pt x="202973" y="20398"/>
                        <a:pt x="203893" y="21109"/>
                      </a:cubicBezTo>
                      <a:cubicBezTo>
                        <a:pt x="206122" y="22792"/>
                        <a:pt x="208254" y="24595"/>
                        <a:pt x="210291" y="26508"/>
                      </a:cubicBezTo>
                      <a:cubicBezTo>
                        <a:pt x="211336" y="27554"/>
                        <a:pt x="212507" y="28810"/>
                        <a:pt x="213469" y="29898"/>
                      </a:cubicBezTo>
                      <a:cubicBezTo>
                        <a:pt x="214430" y="30986"/>
                        <a:pt x="215099" y="32074"/>
                        <a:pt x="215518" y="32492"/>
                      </a:cubicBezTo>
                      <a:cubicBezTo>
                        <a:pt x="217065" y="34292"/>
                        <a:pt x="218821" y="35924"/>
                        <a:pt x="220201" y="37849"/>
                      </a:cubicBezTo>
                      <a:cubicBezTo>
                        <a:pt x="220661" y="38518"/>
                        <a:pt x="221414" y="39816"/>
                        <a:pt x="222208" y="41239"/>
                      </a:cubicBezTo>
                      <a:cubicBezTo>
                        <a:pt x="223003" y="42661"/>
                        <a:pt x="223713" y="44335"/>
                        <a:pt x="224382" y="45423"/>
                      </a:cubicBezTo>
                      <a:cubicBezTo>
                        <a:pt x="224897" y="46938"/>
                        <a:pt x="226227" y="48026"/>
                        <a:pt x="227811" y="48227"/>
                      </a:cubicBezTo>
                      <a:cubicBezTo>
                        <a:pt x="228305" y="48591"/>
                        <a:pt x="228919" y="48742"/>
                        <a:pt x="229526" y="48646"/>
                      </a:cubicBezTo>
                      <a:lnTo>
                        <a:pt x="230989" y="49650"/>
                      </a:lnTo>
                      <a:cubicBezTo>
                        <a:pt x="231052" y="49332"/>
                        <a:pt x="231052" y="49006"/>
                        <a:pt x="230989" y="48688"/>
                      </a:cubicBezTo>
                      <a:cubicBezTo>
                        <a:pt x="231077" y="48148"/>
                        <a:pt x="231077" y="47595"/>
                        <a:pt x="230989" y="47055"/>
                      </a:cubicBezTo>
                      <a:lnTo>
                        <a:pt x="230989" y="47055"/>
                      </a:lnTo>
                      <a:lnTo>
                        <a:pt x="231909" y="47641"/>
                      </a:lnTo>
                      <a:lnTo>
                        <a:pt x="230989" y="47055"/>
                      </a:lnTo>
                      <a:lnTo>
                        <a:pt x="230989" y="47055"/>
                      </a:lnTo>
                      <a:lnTo>
                        <a:pt x="230989" y="46595"/>
                      </a:lnTo>
                      <a:lnTo>
                        <a:pt x="230989" y="46595"/>
                      </a:lnTo>
                      <a:lnTo>
                        <a:pt x="232453" y="47558"/>
                      </a:lnTo>
                      <a:lnTo>
                        <a:pt x="232453" y="47558"/>
                      </a:lnTo>
                      <a:lnTo>
                        <a:pt x="232453" y="47558"/>
                      </a:lnTo>
                      <a:close/>
                    </a:path>
                  </a:pathLst>
                </a:custGeom>
                <a:solidFill>
                  <a:schemeClr val="bg1"/>
                </a:solidFill>
                <a:ln w="3805" cap="flat">
                  <a:noFill/>
                  <a:prstDash val="solid"/>
                  <a:miter/>
                </a:ln>
              </p:spPr>
              <p:txBody>
                <a:bodyPr wrap="none" rtlCol="0" anchor="ctr"/>
                <a:lstStyle/>
                <a:p>
                  <a:endParaRPr lang="en-CA"/>
                </a:p>
              </p:txBody>
            </p:sp>
            <p:sp>
              <p:nvSpPr>
                <p:cNvPr id="418" name="Freeform 417">
                  <a:extLst>
                    <a:ext uri="{FF2B5EF4-FFF2-40B4-BE49-F238E27FC236}">
                      <a16:creationId xmlns:a16="http://schemas.microsoft.com/office/drawing/2014/main" id="{0DEF118E-07E2-2445-A2E6-F60CE01D96DF}"/>
                    </a:ext>
                  </a:extLst>
                </p:cNvPr>
                <p:cNvSpPr/>
                <p:nvPr/>
              </p:nvSpPr>
              <p:spPr>
                <a:xfrm>
                  <a:off x="4131846" y="3341707"/>
                  <a:ext cx="10131" cy="102002"/>
                </a:xfrm>
                <a:custGeom>
                  <a:avLst/>
                  <a:gdLst>
                    <a:gd name="connsiteX0" fmla="*/ 7163 w 10131"/>
                    <a:gd name="connsiteY0" fmla="*/ 101609 h 102002"/>
                    <a:gd name="connsiteX1" fmla="*/ 9881 w 10131"/>
                    <a:gd name="connsiteY1" fmla="*/ 100521 h 102002"/>
                    <a:gd name="connsiteX2" fmla="*/ 9881 w 10131"/>
                    <a:gd name="connsiteY2" fmla="*/ 98931 h 102002"/>
                    <a:gd name="connsiteX3" fmla="*/ 9463 w 10131"/>
                    <a:gd name="connsiteY3" fmla="*/ 97885 h 102002"/>
                    <a:gd name="connsiteX4" fmla="*/ 9463 w 10131"/>
                    <a:gd name="connsiteY4" fmla="*/ 97006 h 102002"/>
                    <a:gd name="connsiteX5" fmla="*/ 9881 w 10131"/>
                    <a:gd name="connsiteY5" fmla="*/ 95458 h 102002"/>
                    <a:gd name="connsiteX6" fmla="*/ 9881 w 10131"/>
                    <a:gd name="connsiteY6" fmla="*/ 94286 h 102002"/>
                    <a:gd name="connsiteX7" fmla="*/ 9881 w 10131"/>
                    <a:gd name="connsiteY7" fmla="*/ 92612 h 102002"/>
                    <a:gd name="connsiteX8" fmla="*/ 9463 w 10131"/>
                    <a:gd name="connsiteY8" fmla="*/ 91524 h 102002"/>
                    <a:gd name="connsiteX9" fmla="*/ 9881 w 10131"/>
                    <a:gd name="connsiteY9" fmla="*/ 89808 h 102002"/>
                    <a:gd name="connsiteX10" fmla="*/ 9881 w 10131"/>
                    <a:gd name="connsiteY10" fmla="*/ 88469 h 102002"/>
                    <a:gd name="connsiteX11" fmla="*/ 9881 w 10131"/>
                    <a:gd name="connsiteY11" fmla="*/ 86335 h 102002"/>
                    <a:gd name="connsiteX12" fmla="*/ 9881 w 10131"/>
                    <a:gd name="connsiteY12" fmla="*/ 83782 h 102002"/>
                    <a:gd name="connsiteX13" fmla="*/ 8626 w 10131"/>
                    <a:gd name="connsiteY13" fmla="*/ 82234 h 102002"/>
                    <a:gd name="connsiteX14" fmla="*/ 8626 w 10131"/>
                    <a:gd name="connsiteY14" fmla="*/ 82024 h 102002"/>
                    <a:gd name="connsiteX15" fmla="*/ 10090 w 10131"/>
                    <a:gd name="connsiteY15" fmla="*/ 78718 h 102002"/>
                    <a:gd name="connsiteX16" fmla="*/ 9463 w 10131"/>
                    <a:gd name="connsiteY16" fmla="*/ 77044 h 102002"/>
                    <a:gd name="connsiteX17" fmla="*/ 10090 w 10131"/>
                    <a:gd name="connsiteY17" fmla="*/ 72064 h 102002"/>
                    <a:gd name="connsiteX18" fmla="*/ 9755 w 10131"/>
                    <a:gd name="connsiteY18" fmla="*/ 69805 h 102002"/>
                    <a:gd name="connsiteX19" fmla="*/ 10090 w 10131"/>
                    <a:gd name="connsiteY19" fmla="*/ 69428 h 102002"/>
                    <a:gd name="connsiteX20" fmla="*/ 10090 w 10131"/>
                    <a:gd name="connsiteY20" fmla="*/ 67838 h 102002"/>
                    <a:gd name="connsiteX21" fmla="*/ 9797 w 10131"/>
                    <a:gd name="connsiteY21" fmla="*/ 66959 h 102002"/>
                    <a:gd name="connsiteX22" fmla="*/ 9797 w 10131"/>
                    <a:gd name="connsiteY22" fmla="*/ 66164 h 102002"/>
                    <a:gd name="connsiteX23" fmla="*/ 9421 w 10131"/>
                    <a:gd name="connsiteY23" fmla="*/ 65745 h 102002"/>
                    <a:gd name="connsiteX24" fmla="*/ 9797 w 10131"/>
                    <a:gd name="connsiteY24" fmla="*/ 64364 h 102002"/>
                    <a:gd name="connsiteX25" fmla="*/ 9797 w 10131"/>
                    <a:gd name="connsiteY25" fmla="*/ 63193 h 102002"/>
                    <a:gd name="connsiteX26" fmla="*/ 9797 w 10131"/>
                    <a:gd name="connsiteY26" fmla="*/ 61560 h 102002"/>
                    <a:gd name="connsiteX27" fmla="*/ 9379 w 10131"/>
                    <a:gd name="connsiteY27" fmla="*/ 60431 h 102002"/>
                    <a:gd name="connsiteX28" fmla="*/ 9797 w 10131"/>
                    <a:gd name="connsiteY28" fmla="*/ 58715 h 102002"/>
                    <a:gd name="connsiteX29" fmla="*/ 9797 w 10131"/>
                    <a:gd name="connsiteY29" fmla="*/ 57376 h 102002"/>
                    <a:gd name="connsiteX30" fmla="*/ 9797 w 10131"/>
                    <a:gd name="connsiteY30" fmla="*/ 55241 h 102002"/>
                    <a:gd name="connsiteX31" fmla="*/ 9797 w 10131"/>
                    <a:gd name="connsiteY31" fmla="*/ 52689 h 102002"/>
                    <a:gd name="connsiteX32" fmla="*/ 8543 w 10131"/>
                    <a:gd name="connsiteY32" fmla="*/ 51140 h 102002"/>
                    <a:gd name="connsiteX33" fmla="*/ 8543 w 10131"/>
                    <a:gd name="connsiteY33" fmla="*/ 50931 h 102002"/>
                    <a:gd name="connsiteX34" fmla="*/ 10006 w 10131"/>
                    <a:gd name="connsiteY34" fmla="*/ 47625 h 102002"/>
                    <a:gd name="connsiteX35" fmla="*/ 9379 w 10131"/>
                    <a:gd name="connsiteY35" fmla="*/ 45951 h 102002"/>
                    <a:gd name="connsiteX36" fmla="*/ 10006 w 10131"/>
                    <a:gd name="connsiteY36" fmla="*/ 40971 h 102002"/>
                    <a:gd name="connsiteX37" fmla="*/ 9588 w 10131"/>
                    <a:gd name="connsiteY37" fmla="*/ 38083 h 102002"/>
                    <a:gd name="connsiteX38" fmla="*/ 9923 w 10131"/>
                    <a:gd name="connsiteY38" fmla="*/ 35740 h 102002"/>
                    <a:gd name="connsiteX39" fmla="*/ 9923 w 10131"/>
                    <a:gd name="connsiteY39" fmla="*/ 35740 h 102002"/>
                    <a:gd name="connsiteX40" fmla="*/ 9923 w 10131"/>
                    <a:gd name="connsiteY40" fmla="*/ 34150 h 102002"/>
                    <a:gd name="connsiteX41" fmla="*/ 9505 w 10131"/>
                    <a:gd name="connsiteY41" fmla="*/ 33103 h 102002"/>
                    <a:gd name="connsiteX42" fmla="*/ 9505 w 10131"/>
                    <a:gd name="connsiteY42" fmla="*/ 32225 h 102002"/>
                    <a:gd name="connsiteX43" fmla="*/ 9923 w 10131"/>
                    <a:gd name="connsiteY43" fmla="*/ 30676 h 102002"/>
                    <a:gd name="connsiteX44" fmla="*/ 9923 w 10131"/>
                    <a:gd name="connsiteY44" fmla="*/ 29505 h 102002"/>
                    <a:gd name="connsiteX45" fmla="*/ 9923 w 10131"/>
                    <a:gd name="connsiteY45" fmla="*/ 27831 h 102002"/>
                    <a:gd name="connsiteX46" fmla="*/ 9505 w 10131"/>
                    <a:gd name="connsiteY46" fmla="*/ 26742 h 102002"/>
                    <a:gd name="connsiteX47" fmla="*/ 9923 w 10131"/>
                    <a:gd name="connsiteY47" fmla="*/ 25027 h 102002"/>
                    <a:gd name="connsiteX48" fmla="*/ 9923 w 10131"/>
                    <a:gd name="connsiteY48" fmla="*/ 23688 h 102002"/>
                    <a:gd name="connsiteX49" fmla="*/ 9923 w 10131"/>
                    <a:gd name="connsiteY49" fmla="*/ 21553 h 102002"/>
                    <a:gd name="connsiteX50" fmla="*/ 9923 w 10131"/>
                    <a:gd name="connsiteY50" fmla="*/ 19001 h 102002"/>
                    <a:gd name="connsiteX51" fmla="*/ 8668 w 10131"/>
                    <a:gd name="connsiteY51" fmla="*/ 17452 h 102002"/>
                    <a:gd name="connsiteX52" fmla="*/ 8668 w 10131"/>
                    <a:gd name="connsiteY52" fmla="*/ 17243 h 102002"/>
                    <a:gd name="connsiteX53" fmla="*/ 10132 w 10131"/>
                    <a:gd name="connsiteY53" fmla="*/ 13937 h 102002"/>
                    <a:gd name="connsiteX54" fmla="*/ 9505 w 10131"/>
                    <a:gd name="connsiteY54" fmla="*/ 12263 h 102002"/>
                    <a:gd name="connsiteX55" fmla="*/ 10132 w 10131"/>
                    <a:gd name="connsiteY55" fmla="*/ 7283 h 102002"/>
                    <a:gd name="connsiteX56" fmla="*/ 9714 w 10131"/>
                    <a:gd name="connsiteY56" fmla="*/ 4395 h 102002"/>
                    <a:gd name="connsiteX57" fmla="*/ 10132 w 10131"/>
                    <a:gd name="connsiteY57" fmla="*/ 1382 h 102002"/>
                    <a:gd name="connsiteX58" fmla="*/ 5281 w 10131"/>
                    <a:gd name="connsiteY58" fmla="*/ 1 h 102002"/>
                    <a:gd name="connsiteX59" fmla="*/ 849 w 10131"/>
                    <a:gd name="connsiteY59" fmla="*/ 420 h 102002"/>
                    <a:gd name="connsiteX60" fmla="*/ 221 w 10131"/>
                    <a:gd name="connsiteY60" fmla="*/ 2219 h 102002"/>
                    <a:gd name="connsiteX61" fmla="*/ 849 w 10131"/>
                    <a:gd name="connsiteY61" fmla="*/ 8538 h 102002"/>
                    <a:gd name="connsiteX62" fmla="*/ 849 w 10131"/>
                    <a:gd name="connsiteY62" fmla="*/ 12723 h 102002"/>
                    <a:gd name="connsiteX63" fmla="*/ 849 w 10131"/>
                    <a:gd name="connsiteY63" fmla="*/ 16113 h 102002"/>
                    <a:gd name="connsiteX64" fmla="*/ 849 w 10131"/>
                    <a:gd name="connsiteY64" fmla="*/ 19461 h 102002"/>
                    <a:gd name="connsiteX65" fmla="*/ 221 w 10131"/>
                    <a:gd name="connsiteY65" fmla="*/ 20884 h 102002"/>
                    <a:gd name="connsiteX66" fmla="*/ 640 w 10131"/>
                    <a:gd name="connsiteY66" fmla="*/ 22474 h 102002"/>
                    <a:gd name="connsiteX67" fmla="*/ 640 w 10131"/>
                    <a:gd name="connsiteY67" fmla="*/ 23939 h 102002"/>
                    <a:gd name="connsiteX68" fmla="*/ 640 w 10131"/>
                    <a:gd name="connsiteY68" fmla="*/ 26868 h 102002"/>
                    <a:gd name="connsiteX69" fmla="*/ 221 w 10131"/>
                    <a:gd name="connsiteY69" fmla="*/ 29630 h 102002"/>
                    <a:gd name="connsiteX70" fmla="*/ 640 w 10131"/>
                    <a:gd name="connsiteY70" fmla="*/ 32099 h 102002"/>
                    <a:gd name="connsiteX71" fmla="*/ 221 w 10131"/>
                    <a:gd name="connsiteY71" fmla="*/ 34861 h 102002"/>
                    <a:gd name="connsiteX72" fmla="*/ 221 w 10131"/>
                    <a:gd name="connsiteY72" fmla="*/ 36117 h 102002"/>
                    <a:gd name="connsiteX73" fmla="*/ 849 w 10131"/>
                    <a:gd name="connsiteY73" fmla="*/ 42436 h 102002"/>
                    <a:gd name="connsiteX74" fmla="*/ 849 w 10131"/>
                    <a:gd name="connsiteY74" fmla="*/ 46621 h 102002"/>
                    <a:gd name="connsiteX75" fmla="*/ 849 w 10131"/>
                    <a:gd name="connsiteY75" fmla="*/ 50010 h 102002"/>
                    <a:gd name="connsiteX76" fmla="*/ 849 w 10131"/>
                    <a:gd name="connsiteY76" fmla="*/ 53358 h 102002"/>
                    <a:gd name="connsiteX77" fmla="*/ 221 w 10131"/>
                    <a:gd name="connsiteY77" fmla="*/ 54781 h 102002"/>
                    <a:gd name="connsiteX78" fmla="*/ 640 w 10131"/>
                    <a:gd name="connsiteY78" fmla="*/ 56371 h 102002"/>
                    <a:gd name="connsiteX79" fmla="*/ 640 w 10131"/>
                    <a:gd name="connsiteY79" fmla="*/ 57836 h 102002"/>
                    <a:gd name="connsiteX80" fmla="*/ 640 w 10131"/>
                    <a:gd name="connsiteY80" fmla="*/ 60765 h 102002"/>
                    <a:gd name="connsiteX81" fmla="*/ 221 w 10131"/>
                    <a:gd name="connsiteY81" fmla="*/ 63527 h 102002"/>
                    <a:gd name="connsiteX82" fmla="*/ 556 w 10131"/>
                    <a:gd name="connsiteY82" fmla="*/ 65494 h 102002"/>
                    <a:gd name="connsiteX83" fmla="*/ 12 w 10131"/>
                    <a:gd name="connsiteY83" fmla="*/ 67252 h 102002"/>
                    <a:gd name="connsiteX84" fmla="*/ 640 w 10131"/>
                    <a:gd name="connsiteY84" fmla="*/ 73571 h 102002"/>
                    <a:gd name="connsiteX85" fmla="*/ 640 w 10131"/>
                    <a:gd name="connsiteY85" fmla="*/ 77756 h 102002"/>
                    <a:gd name="connsiteX86" fmla="*/ 640 w 10131"/>
                    <a:gd name="connsiteY86" fmla="*/ 81146 h 102002"/>
                    <a:gd name="connsiteX87" fmla="*/ 640 w 10131"/>
                    <a:gd name="connsiteY87" fmla="*/ 84493 h 102002"/>
                    <a:gd name="connsiteX88" fmla="*/ 12 w 10131"/>
                    <a:gd name="connsiteY88" fmla="*/ 85916 h 102002"/>
                    <a:gd name="connsiteX89" fmla="*/ 431 w 10131"/>
                    <a:gd name="connsiteY89" fmla="*/ 87507 h 102002"/>
                    <a:gd name="connsiteX90" fmla="*/ 431 w 10131"/>
                    <a:gd name="connsiteY90" fmla="*/ 88971 h 102002"/>
                    <a:gd name="connsiteX91" fmla="*/ 431 w 10131"/>
                    <a:gd name="connsiteY91" fmla="*/ 91901 h 102002"/>
                    <a:gd name="connsiteX92" fmla="*/ 12 w 10131"/>
                    <a:gd name="connsiteY92" fmla="*/ 94663 h 102002"/>
                    <a:gd name="connsiteX93" fmla="*/ 431 w 10131"/>
                    <a:gd name="connsiteY93" fmla="*/ 97132 h 102002"/>
                    <a:gd name="connsiteX94" fmla="*/ 12 w 10131"/>
                    <a:gd name="connsiteY94" fmla="*/ 100187 h 102002"/>
                    <a:gd name="connsiteX95" fmla="*/ 1894 w 10131"/>
                    <a:gd name="connsiteY95" fmla="*/ 101568 h 102002"/>
                    <a:gd name="connsiteX96" fmla="*/ 4236 w 10131"/>
                    <a:gd name="connsiteY96" fmla="*/ 101986 h 10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131" h="102002">
                      <a:moveTo>
                        <a:pt x="7163" y="101609"/>
                      </a:moveTo>
                      <a:cubicBezTo>
                        <a:pt x="8208" y="101609"/>
                        <a:pt x="9881" y="100856"/>
                        <a:pt x="9881" y="100521"/>
                      </a:cubicBezTo>
                      <a:cubicBezTo>
                        <a:pt x="9881" y="100187"/>
                        <a:pt x="9881" y="99559"/>
                        <a:pt x="9881" y="98931"/>
                      </a:cubicBezTo>
                      <a:cubicBezTo>
                        <a:pt x="9818" y="98555"/>
                        <a:pt x="9676" y="98199"/>
                        <a:pt x="9463" y="97885"/>
                      </a:cubicBezTo>
                      <a:cubicBezTo>
                        <a:pt x="9362" y="97600"/>
                        <a:pt x="9362" y="97291"/>
                        <a:pt x="9463" y="97006"/>
                      </a:cubicBezTo>
                      <a:cubicBezTo>
                        <a:pt x="9492" y="96466"/>
                        <a:pt x="9634" y="95939"/>
                        <a:pt x="9881" y="95458"/>
                      </a:cubicBezTo>
                      <a:cubicBezTo>
                        <a:pt x="9969" y="95073"/>
                        <a:pt x="9969" y="94671"/>
                        <a:pt x="9881" y="94286"/>
                      </a:cubicBezTo>
                      <a:cubicBezTo>
                        <a:pt x="9881" y="93784"/>
                        <a:pt x="9881" y="93323"/>
                        <a:pt x="9881" y="92612"/>
                      </a:cubicBezTo>
                      <a:cubicBezTo>
                        <a:pt x="9881" y="91901"/>
                        <a:pt x="9463" y="91817"/>
                        <a:pt x="9463" y="91524"/>
                      </a:cubicBezTo>
                      <a:cubicBezTo>
                        <a:pt x="9496" y="90930"/>
                        <a:pt x="9638" y="90348"/>
                        <a:pt x="9881" y="89808"/>
                      </a:cubicBezTo>
                      <a:cubicBezTo>
                        <a:pt x="9977" y="89369"/>
                        <a:pt x="9977" y="88908"/>
                        <a:pt x="9881" y="88469"/>
                      </a:cubicBezTo>
                      <a:cubicBezTo>
                        <a:pt x="9881" y="87716"/>
                        <a:pt x="9881" y="87088"/>
                        <a:pt x="9881" y="86335"/>
                      </a:cubicBezTo>
                      <a:lnTo>
                        <a:pt x="9881" y="83782"/>
                      </a:lnTo>
                      <a:cubicBezTo>
                        <a:pt x="9881" y="82736"/>
                        <a:pt x="9881" y="82861"/>
                        <a:pt x="8626" y="82234"/>
                      </a:cubicBezTo>
                      <a:cubicBezTo>
                        <a:pt x="8626" y="82234"/>
                        <a:pt x="8626" y="82234"/>
                        <a:pt x="8626" y="82024"/>
                      </a:cubicBezTo>
                      <a:cubicBezTo>
                        <a:pt x="8626" y="81815"/>
                        <a:pt x="10090" y="80309"/>
                        <a:pt x="10090" y="78718"/>
                      </a:cubicBezTo>
                      <a:cubicBezTo>
                        <a:pt x="10090" y="78300"/>
                        <a:pt x="9463" y="77463"/>
                        <a:pt x="9463" y="77044"/>
                      </a:cubicBezTo>
                      <a:cubicBezTo>
                        <a:pt x="9463" y="74701"/>
                        <a:pt x="10090" y="74073"/>
                        <a:pt x="10090" y="72064"/>
                      </a:cubicBezTo>
                      <a:cubicBezTo>
                        <a:pt x="10015" y="71307"/>
                        <a:pt x="9906" y="70554"/>
                        <a:pt x="9755" y="69805"/>
                      </a:cubicBezTo>
                      <a:cubicBezTo>
                        <a:pt x="9755" y="69805"/>
                        <a:pt x="10090" y="69512"/>
                        <a:pt x="10090" y="69428"/>
                      </a:cubicBezTo>
                      <a:cubicBezTo>
                        <a:pt x="10090" y="69344"/>
                        <a:pt x="10090" y="68465"/>
                        <a:pt x="10090" y="67838"/>
                      </a:cubicBezTo>
                      <a:cubicBezTo>
                        <a:pt x="10065" y="67524"/>
                        <a:pt x="9965" y="67223"/>
                        <a:pt x="9797" y="66959"/>
                      </a:cubicBezTo>
                      <a:cubicBezTo>
                        <a:pt x="9797" y="66624"/>
                        <a:pt x="9797" y="66331"/>
                        <a:pt x="9797" y="66164"/>
                      </a:cubicBezTo>
                      <a:cubicBezTo>
                        <a:pt x="9797" y="65996"/>
                        <a:pt x="9797" y="65871"/>
                        <a:pt x="9421" y="65745"/>
                      </a:cubicBezTo>
                      <a:cubicBezTo>
                        <a:pt x="9484" y="65268"/>
                        <a:pt x="9609" y="64804"/>
                        <a:pt x="9797" y="64364"/>
                      </a:cubicBezTo>
                      <a:cubicBezTo>
                        <a:pt x="9885" y="63979"/>
                        <a:pt x="9885" y="63578"/>
                        <a:pt x="9797" y="63193"/>
                      </a:cubicBezTo>
                      <a:cubicBezTo>
                        <a:pt x="9797" y="62732"/>
                        <a:pt x="9797" y="62230"/>
                        <a:pt x="9797" y="61560"/>
                      </a:cubicBezTo>
                      <a:cubicBezTo>
                        <a:pt x="9797" y="60891"/>
                        <a:pt x="9379" y="60724"/>
                        <a:pt x="9379" y="60431"/>
                      </a:cubicBezTo>
                      <a:cubicBezTo>
                        <a:pt x="9417" y="59841"/>
                        <a:pt x="9559" y="59259"/>
                        <a:pt x="9797" y="58715"/>
                      </a:cubicBezTo>
                      <a:cubicBezTo>
                        <a:pt x="9893" y="58275"/>
                        <a:pt x="9893" y="57815"/>
                        <a:pt x="9797" y="57376"/>
                      </a:cubicBezTo>
                      <a:cubicBezTo>
                        <a:pt x="9797" y="56622"/>
                        <a:pt x="9797" y="55995"/>
                        <a:pt x="9797" y="55241"/>
                      </a:cubicBezTo>
                      <a:lnTo>
                        <a:pt x="9797" y="52689"/>
                      </a:lnTo>
                      <a:cubicBezTo>
                        <a:pt x="9797" y="51642"/>
                        <a:pt x="9797" y="51768"/>
                        <a:pt x="8543" y="51140"/>
                      </a:cubicBezTo>
                      <a:cubicBezTo>
                        <a:pt x="8543" y="51140"/>
                        <a:pt x="8543" y="51140"/>
                        <a:pt x="8543" y="50931"/>
                      </a:cubicBezTo>
                      <a:cubicBezTo>
                        <a:pt x="8543" y="50722"/>
                        <a:pt x="10006" y="49215"/>
                        <a:pt x="10006" y="47625"/>
                      </a:cubicBezTo>
                      <a:cubicBezTo>
                        <a:pt x="10006" y="47206"/>
                        <a:pt x="9379" y="46369"/>
                        <a:pt x="9379" y="45951"/>
                      </a:cubicBezTo>
                      <a:cubicBezTo>
                        <a:pt x="9379" y="43607"/>
                        <a:pt x="10006" y="42980"/>
                        <a:pt x="10006" y="40971"/>
                      </a:cubicBezTo>
                      <a:cubicBezTo>
                        <a:pt x="10006" y="40092"/>
                        <a:pt x="9588" y="39046"/>
                        <a:pt x="9588" y="38083"/>
                      </a:cubicBezTo>
                      <a:cubicBezTo>
                        <a:pt x="9630" y="37293"/>
                        <a:pt x="9743" y="36510"/>
                        <a:pt x="9923" y="35740"/>
                      </a:cubicBezTo>
                      <a:cubicBezTo>
                        <a:pt x="9923" y="35740"/>
                        <a:pt x="9923" y="35740"/>
                        <a:pt x="9923" y="35740"/>
                      </a:cubicBezTo>
                      <a:cubicBezTo>
                        <a:pt x="9923" y="35740"/>
                        <a:pt x="9923" y="34777"/>
                        <a:pt x="9923" y="34150"/>
                      </a:cubicBezTo>
                      <a:cubicBezTo>
                        <a:pt x="9860" y="33773"/>
                        <a:pt x="9718" y="33417"/>
                        <a:pt x="9505" y="33103"/>
                      </a:cubicBezTo>
                      <a:cubicBezTo>
                        <a:pt x="9400" y="32819"/>
                        <a:pt x="9400" y="32509"/>
                        <a:pt x="9505" y="32225"/>
                      </a:cubicBezTo>
                      <a:cubicBezTo>
                        <a:pt x="9542" y="31685"/>
                        <a:pt x="9684" y="31162"/>
                        <a:pt x="9923" y="30676"/>
                      </a:cubicBezTo>
                      <a:cubicBezTo>
                        <a:pt x="10011" y="30291"/>
                        <a:pt x="10011" y="29890"/>
                        <a:pt x="9923" y="29505"/>
                      </a:cubicBezTo>
                      <a:cubicBezTo>
                        <a:pt x="9923" y="29044"/>
                        <a:pt x="9923" y="28542"/>
                        <a:pt x="9923" y="27831"/>
                      </a:cubicBezTo>
                      <a:cubicBezTo>
                        <a:pt x="9923" y="27119"/>
                        <a:pt x="9505" y="27035"/>
                        <a:pt x="9505" y="26742"/>
                      </a:cubicBezTo>
                      <a:cubicBezTo>
                        <a:pt x="9542" y="26152"/>
                        <a:pt x="9684" y="25571"/>
                        <a:pt x="9923" y="25027"/>
                      </a:cubicBezTo>
                      <a:cubicBezTo>
                        <a:pt x="10019" y="24587"/>
                        <a:pt x="10019" y="24127"/>
                        <a:pt x="9923" y="23688"/>
                      </a:cubicBezTo>
                      <a:cubicBezTo>
                        <a:pt x="9923" y="22934"/>
                        <a:pt x="9923" y="22307"/>
                        <a:pt x="9923" y="21553"/>
                      </a:cubicBezTo>
                      <a:lnTo>
                        <a:pt x="9923" y="19001"/>
                      </a:lnTo>
                      <a:cubicBezTo>
                        <a:pt x="9923" y="17954"/>
                        <a:pt x="9923" y="18080"/>
                        <a:pt x="8668" y="17452"/>
                      </a:cubicBezTo>
                      <a:cubicBezTo>
                        <a:pt x="8668" y="17452"/>
                        <a:pt x="8668" y="17452"/>
                        <a:pt x="8668" y="17243"/>
                      </a:cubicBezTo>
                      <a:cubicBezTo>
                        <a:pt x="8668" y="17034"/>
                        <a:pt x="10132" y="15527"/>
                        <a:pt x="10132" y="13937"/>
                      </a:cubicBezTo>
                      <a:cubicBezTo>
                        <a:pt x="10132" y="13518"/>
                        <a:pt x="9505" y="12681"/>
                        <a:pt x="9505" y="12263"/>
                      </a:cubicBezTo>
                      <a:cubicBezTo>
                        <a:pt x="9505" y="9919"/>
                        <a:pt x="10132" y="9292"/>
                        <a:pt x="10132" y="7283"/>
                      </a:cubicBezTo>
                      <a:cubicBezTo>
                        <a:pt x="10132" y="6404"/>
                        <a:pt x="9714" y="5358"/>
                        <a:pt x="9714" y="4395"/>
                      </a:cubicBezTo>
                      <a:cubicBezTo>
                        <a:pt x="9714" y="3433"/>
                        <a:pt x="10132" y="1885"/>
                        <a:pt x="10132" y="1382"/>
                      </a:cubicBezTo>
                      <a:cubicBezTo>
                        <a:pt x="10132" y="880"/>
                        <a:pt x="7623" y="1"/>
                        <a:pt x="5281" y="1"/>
                      </a:cubicBezTo>
                      <a:cubicBezTo>
                        <a:pt x="3793" y="-15"/>
                        <a:pt x="2308" y="127"/>
                        <a:pt x="849" y="420"/>
                      </a:cubicBezTo>
                      <a:cubicBezTo>
                        <a:pt x="431" y="420"/>
                        <a:pt x="221" y="1466"/>
                        <a:pt x="221" y="2219"/>
                      </a:cubicBezTo>
                      <a:cubicBezTo>
                        <a:pt x="221" y="4395"/>
                        <a:pt x="849" y="6404"/>
                        <a:pt x="849" y="8538"/>
                      </a:cubicBezTo>
                      <a:cubicBezTo>
                        <a:pt x="849" y="9292"/>
                        <a:pt x="849" y="10045"/>
                        <a:pt x="849" y="12723"/>
                      </a:cubicBezTo>
                      <a:cubicBezTo>
                        <a:pt x="849" y="13770"/>
                        <a:pt x="849" y="14941"/>
                        <a:pt x="849" y="16113"/>
                      </a:cubicBezTo>
                      <a:cubicBezTo>
                        <a:pt x="849" y="18080"/>
                        <a:pt x="849" y="19042"/>
                        <a:pt x="849" y="19461"/>
                      </a:cubicBezTo>
                      <a:cubicBezTo>
                        <a:pt x="849" y="19879"/>
                        <a:pt x="221" y="20340"/>
                        <a:pt x="221" y="20884"/>
                      </a:cubicBezTo>
                      <a:cubicBezTo>
                        <a:pt x="425" y="21394"/>
                        <a:pt x="566" y="21930"/>
                        <a:pt x="640" y="22474"/>
                      </a:cubicBezTo>
                      <a:cubicBezTo>
                        <a:pt x="640" y="23060"/>
                        <a:pt x="640" y="23520"/>
                        <a:pt x="640" y="23939"/>
                      </a:cubicBezTo>
                      <a:cubicBezTo>
                        <a:pt x="640" y="24357"/>
                        <a:pt x="640" y="25738"/>
                        <a:pt x="640" y="26868"/>
                      </a:cubicBezTo>
                      <a:cubicBezTo>
                        <a:pt x="640" y="27998"/>
                        <a:pt x="221" y="29212"/>
                        <a:pt x="221" y="29630"/>
                      </a:cubicBezTo>
                      <a:cubicBezTo>
                        <a:pt x="221" y="30049"/>
                        <a:pt x="640" y="31304"/>
                        <a:pt x="640" y="32099"/>
                      </a:cubicBezTo>
                      <a:cubicBezTo>
                        <a:pt x="640" y="32894"/>
                        <a:pt x="305" y="33899"/>
                        <a:pt x="221" y="34861"/>
                      </a:cubicBezTo>
                      <a:cubicBezTo>
                        <a:pt x="135" y="35275"/>
                        <a:pt x="135" y="35702"/>
                        <a:pt x="221" y="36117"/>
                      </a:cubicBezTo>
                      <a:cubicBezTo>
                        <a:pt x="221" y="38293"/>
                        <a:pt x="849" y="40301"/>
                        <a:pt x="849" y="42436"/>
                      </a:cubicBezTo>
                      <a:cubicBezTo>
                        <a:pt x="849" y="43189"/>
                        <a:pt x="849" y="43942"/>
                        <a:pt x="849" y="46621"/>
                      </a:cubicBezTo>
                      <a:cubicBezTo>
                        <a:pt x="849" y="47667"/>
                        <a:pt x="849" y="48838"/>
                        <a:pt x="849" y="50010"/>
                      </a:cubicBezTo>
                      <a:cubicBezTo>
                        <a:pt x="849" y="51977"/>
                        <a:pt x="849" y="52940"/>
                        <a:pt x="849" y="53358"/>
                      </a:cubicBezTo>
                      <a:cubicBezTo>
                        <a:pt x="849" y="53777"/>
                        <a:pt x="221" y="54237"/>
                        <a:pt x="221" y="54781"/>
                      </a:cubicBezTo>
                      <a:cubicBezTo>
                        <a:pt x="425" y="55292"/>
                        <a:pt x="566" y="55827"/>
                        <a:pt x="640" y="56371"/>
                      </a:cubicBezTo>
                      <a:cubicBezTo>
                        <a:pt x="640" y="56957"/>
                        <a:pt x="640" y="57417"/>
                        <a:pt x="640" y="57836"/>
                      </a:cubicBezTo>
                      <a:cubicBezTo>
                        <a:pt x="640" y="58254"/>
                        <a:pt x="640" y="59635"/>
                        <a:pt x="640" y="60765"/>
                      </a:cubicBezTo>
                      <a:cubicBezTo>
                        <a:pt x="548" y="61694"/>
                        <a:pt x="408" y="62615"/>
                        <a:pt x="221" y="63527"/>
                      </a:cubicBezTo>
                      <a:cubicBezTo>
                        <a:pt x="292" y="64189"/>
                        <a:pt x="404" y="64846"/>
                        <a:pt x="556" y="65494"/>
                      </a:cubicBezTo>
                      <a:cubicBezTo>
                        <a:pt x="143" y="65980"/>
                        <a:pt x="-53" y="66616"/>
                        <a:pt x="12" y="67252"/>
                      </a:cubicBezTo>
                      <a:cubicBezTo>
                        <a:pt x="12" y="69386"/>
                        <a:pt x="640" y="71437"/>
                        <a:pt x="640" y="73571"/>
                      </a:cubicBezTo>
                      <a:cubicBezTo>
                        <a:pt x="640" y="74324"/>
                        <a:pt x="640" y="75078"/>
                        <a:pt x="640" y="77756"/>
                      </a:cubicBezTo>
                      <a:cubicBezTo>
                        <a:pt x="640" y="78802"/>
                        <a:pt x="640" y="79974"/>
                        <a:pt x="640" y="81146"/>
                      </a:cubicBezTo>
                      <a:cubicBezTo>
                        <a:pt x="640" y="83071"/>
                        <a:pt x="640" y="84075"/>
                        <a:pt x="640" y="84493"/>
                      </a:cubicBezTo>
                      <a:cubicBezTo>
                        <a:pt x="640" y="84912"/>
                        <a:pt x="12" y="85372"/>
                        <a:pt x="12" y="85916"/>
                      </a:cubicBezTo>
                      <a:cubicBezTo>
                        <a:pt x="12" y="86460"/>
                        <a:pt x="431" y="86670"/>
                        <a:pt x="431" y="87507"/>
                      </a:cubicBezTo>
                      <a:cubicBezTo>
                        <a:pt x="431" y="88343"/>
                        <a:pt x="431" y="88553"/>
                        <a:pt x="431" y="88971"/>
                      </a:cubicBezTo>
                      <a:cubicBezTo>
                        <a:pt x="431" y="89390"/>
                        <a:pt x="431" y="90771"/>
                        <a:pt x="431" y="91901"/>
                      </a:cubicBezTo>
                      <a:cubicBezTo>
                        <a:pt x="431" y="93031"/>
                        <a:pt x="12" y="94244"/>
                        <a:pt x="12" y="94663"/>
                      </a:cubicBezTo>
                      <a:cubicBezTo>
                        <a:pt x="12" y="95081"/>
                        <a:pt x="431" y="96295"/>
                        <a:pt x="431" y="97132"/>
                      </a:cubicBezTo>
                      <a:cubicBezTo>
                        <a:pt x="431" y="97969"/>
                        <a:pt x="12" y="99224"/>
                        <a:pt x="12" y="100187"/>
                      </a:cubicBezTo>
                      <a:cubicBezTo>
                        <a:pt x="12" y="101149"/>
                        <a:pt x="12" y="101107"/>
                        <a:pt x="1894" y="101568"/>
                      </a:cubicBezTo>
                      <a:cubicBezTo>
                        <a:pt x="2625" y="101911"/>
                        <a:pt x="3432" y="102053"/>
                        <a:pt x="4236" y="101986"/>
                      </a:cubicBezTo>
                      <a:close/>
                    </a:path>
                  </a:pathLst>
                </a:custGeom>
                <a:solidFill>
                  <a:schemeClr val="bg1"/>
                </a:solidFill>
                <a:ln w="3805" cap="flat">
                  <a:noFill/>
                  <a:prstDash val="solid"/>
                  <a:miter/>
                </a:ln>
              </p:spPr>
              <p:txBody>
                <a:bodyPr wrap="none" rtlCol="0" anchor="ctr"/>
                <a:lstStyle/>
                <a:p>
                  <a:endParaRPr lang="en-CA"/>
                </a:p>
              </p:txBody>
            </p:sp>
            <p:sp>
              <p:nvSpPr>
                <p:cNvPr id="419" name="Freeform 418">
                  <a:extLst>
                    <a:ext uri="{FF2B5EF4-FFF2-40B4-BE49-F238E27FC236}">
                      <a16:creationId xmlns:a16="http://schemas.microsoft.com/office/drawing/2014/main" id="{2996A2BE-13C5-FE4B-9C53-2B24BD212734}"/>
                    </a:ext>
                  </a:extLst>
                </p:cNvPr>
                <p:cNvSpPr/>
                <p:nvPr/>
              </p:nvSpPr>
              <p:spPr>
                <a:xfrm>
                  <a:off x="4136866" y="3341164"/>
                  <a:ext cx="76910" cy="63274"/>
                </a:xfrm>
                <a:custGeom>
                  <a:avLst/>
                  <a:gdLst>
                    <a:gd name="connsiteX0" fmla="*/ 70595 w 76910"/>
                    <a:gd name="connsiteY0" fmla="*/ 0 h 63274"/>
                    <a:gd name="connsiteX1" fmla="*/ 67668 w 76910"/>
                    <a:gd name="connsiteY1" fmla="*/ 418 h 63274"/>
                    <a:gd name="connsiteX2" fmla="*/ 67083 w 76910"/>
                    <a:gd name="connsiteY2" fmla="*/ 1758 h 63274"/>
                    <a:gd name="connsiteX3" fmla="*/ 67083 w 76910"/>
                    <a:gd name="connsiteY3" fmla="*/ 2804 h 63274"/>
                    <a:gd name="connsiteX4" fmla="*/ 67083 w 76910"/>
                    <a:gd name="connsiteY4" fmla="*/ 3683 h 63274"/>
                    <a:gd name="connsiteX5" fmla="*/ 66330 w 76910"/>
                    <a:gd name="connsiteY5" fmla="*/ 4938 h 63274"/>
                    <a:gd name="connsiteX6" fmla="*/ 65786 w 76910"/>
                    <a:gd name="connsiteY6" fmla="*/ 5901 h 63274"/>
                    <a:gd name="connsiteX7" fmla="*/ 65452 w 76910"/>
                    <a:gd name="connsiteY7" fmla="*/ 7407 h 63274"/>
                    <a:gd name="connsiteX8" fmla="*/ 65452 w 76910"/>
                    <a:gd name="connsiteY8" fmla="*/ 8537 h 63274"/>
                    <a:gd name="connsiteX9" fmla="*/ 64490 w 76910"/>
                    <a:gd name="connsiteY9" fmla="*/ 9876 h 63274"/>
                    <a:gd name="connsiteX10" fmla="*/ 63905 w 76910"/>
                    <a:gd name="connsiteY10" fmla="*/ 10964 h 63274"/>
                    <a:gd name="connsiteX11" fmla="*/ 63277 w 76910"/>
                    <a:gd name="connsiteY11" fmla="*/ 12847 h 63274"/>
                    <a:gd name="connsiteX12" fmla="*/ 62274 w 76910"/>
                    <a:gd name="connsiteY12" fmla="*/ 14982 h 63274"/>
                    <a:gd name="connsiteX13" fmla="*/ 62818 w 76910"/>
                    <a:gd name="connsiteY13" fmla="*/ 16823 h 63274"/>
                    <a:gd name="connsiteX14" fmla="*/ 62818 w 76910"/>
                    <a:gd name="connsiteY14" fmla="*/ 17116 h 63274"/>
                    <a:gd name="connsiteX15" fmla="*/ 60016 w 76910"/>
                    <a:gd name="connsiteY15" fmla="*/ 19125 h 63274"/>
                    <a:gd name="connsiteX16" fmla="*/ 59807 w 76910"/>
                    <a:gd name="connsiteY16" fmla="*/ 20757 h 63274"/>
                    <a:gd name="connsiteX17" fmla="*/ 56712 w 76910"/>
                    <a:gd name="connsiteY17" fmla="*/ 24314 h 63274"/>
                    <a:gd name="connsiteX18" fmla="*/ 55834 w 76910"/>
                    <a:gd name="connsiteY18" fmla="*/ 26239 h 63274"/>
                    <a:gd name="connsiteX19" fmla="*/ 55333 w 76910"/>
                    <a:gd name="connsiteY19" fmla="*/ 26239 h 63274"/>
                    <a:gd name="connsiteX20" fmla="*/ 54245 w 76910"/>
                    <a:gd name="connsiteY20" fmla="*/ 27243 h 63274"/>
                    <a:gd name="connsiteX21" fmla="*/ 53994 w 76910"/>
                    <a:gd name="connsiteY21" fmla="*/ 28080 h 63274"/>
                    <a:gd name="connsiteX22" fmla="*/ 53451 w 76910"/>
                    <a:gd name="connsiteY22" fmla="*/ 28583 h 63274"/>
                    <a:gd name="connsiteX23" fmla="*/ 53451 w 76910"/>
                    <a:gd name="connsiteY23" fmla="*/ 29168 h 63274"/>
                    <a:gd name="connsiteX24" fmla="*/ 52364 w 76910"/>
                    <a:gd name="connsiteY24" fmla="*/ 29880 h 63274"/>
                    <a:gd name="connsiteX25" fmla="*/ 51485 w 76910"/>
                    <a:gd name="connsiteY25" fmla="*/ 30591 h 63274"/>
                    <a:gd name="connsiteX26" fmla="*/ 50566 w 76910"/>
                    <a:gd name="connsiteY26" fmla="*/ 31805 h 63274"/>
                    <a:gd name="connsiteX27" fmla="*/ 50189 w 76910"/>
                    <a:gd name="connsiteY27" fmla="*/ 32851 h 63274"/>
                    <a:gd name="connsiteX28" fmla="*/ 48768 w 76910"/>
                    <a:gd name="connsiteY28" fmla="*/ 33688 h 63274"/>
                    <a:gd name="connsiteX29" fmla="*/ 47764 w 76910"/>
                    <a:gd name="connsiteY29" fmla="*/ 34441 h 63274"/>
                    <a:gd name="connsiteX30" fmla="*/ 46426 w 76910"/>
                    <a:gd name="connsiteY30" fmla="*/ 35906 h 63274"/>
                    <a:gd name="connsiteX31" fmla="*/ 44628 w 76910"/>
                    <a:gd name="connsiteY31" fmla="*/ 37454 h 63274"/>
                    <a:gd name="connsiteX32" fmla="*/ 44377 w 76910"/>
                    <a:gd name="connsiteY32" fmla="*/ 39379 h 63274"/>
                    <a:gd name="connsiteX33" fmla="*/ 44377 w 76910"/>
                    <a:gd name="connsiteY33" fmla="*/ 39672 h 63274"/>
                    <a:gd name="connsiteX34" fmla="*/ 40990 w 76910"/>
                    <a:gd name="connsiteY34" fmla="*/ 40342 h 63274"/>
                    <a:gd name="connsiteX35" fmla="*/ 40112 w 76910"/>
                    <a:gd name="connsiteY35" fmla="*/ 41765 h 63274"/>
                    <a:gd name="connsiteX36" fmla="*/ 35930 w 76910"/>
                    <a:gd name="connsiteY36" fmla="*/ 43732 h 63274"/>
                    <a:gd name="connsiteX37" fmla="*/ 33839 w 76910"/>
                    <a:gd name="connsiteY37" fmla="*/ 45489 h 63274"/>
                    <a:gd name="connsiteX38" fmla="*/ 31749 w 76910"/>
                    <a:gd name="connsiteY38" fmla="*/ 46201 h 63274"/>
                    <a:gd name="connsiteX39" fmla="*/ 31749 w 76910"/>
                    <a:gd name="connsiteY39" fmla="*/ 46201 h 63274"/>
                    <a:gd name="connsiteX40" fmla="*/ 30369 w 76910"/>
                    <a:gd name="connsiteY40" fmla="*/ 46661 h 63274"/>
                    <a:gd name="connsiteX41" fmla="*/ 29658 w 76910"/>
                    <a:gd name="connsiteY41" fmla="*/ 47498 h 63274"/>
                    <a:gd name="connsiteX42" fmla="*/ 29031 w 76910"/>
                    <a:gd name="connsiteY42" fmla="*/ 48042 h 63274"/>
                    <a:gd name="connsiteX43" fmla="*/ 27525 w 76910"/>
                    <a:gd name="connsiteY43" fmla="*/ 48042 h 63274"/>
                    <a:gd name="connsiteX44" fmla="*/ 26438 w 76910"/>
                    <a:gd name="connsiteY44" fmla="*/ 48251 h 63274"/>
                    <a:gd name="connsiteX45" fmla="*/ 25100 w 76910"/>
                    <a:gd name="connsiteY45" fmla="*/ 49005 h 63274"/>
                    <a:gd name="connsiteX46" fmla="*/ 24305 w 76910"/>
                    <a:gd name="connsiteY46" fmla="*/ 49800 h 63274"/>
                    <a:gd name="connsiteX47" fmla="*/ 22633 w 76910"/>
                    <a:gd name="connsiteY47" fmla="*/ 49800 h 63274"/>
                    <a:gd name="connsiteX48" fmla="*/ 21420 w 76910"/>
                    <a:gd name="connsiteY48" fmla="*/ 49800 h 63274"/>
                    <a:gd name="connsiteX49" fmla="*/ 19580 w 76910"/>
                    <a:gd name="connsiteY49" fmla="*/ 50595 h 63274"/>
                    <a:gd name="connsiteX50" fmla="*/ 17322 w 76910"/>
                    <a:gd name="connsiteY50" fmla="*/ 51264 h 63274"/>
                    <a:gd name="connsiteX51" fmla="*/ 16193 w 76910"/>
                    <a:gd name="connsiteY51" fmla="*/ 52771 h 63274"/>
                    <a:gd name="connsiteX52" fmla="*/ 16193 w 76910"/>
                    <a:gd name="connsiteY52" fmla="*/ 53022 h 63274"/>
                    <a:gd name="connsiteX53" fmla="*/ 12848 w 76910"/>
                    <a:gd name="connsiteY53" fmla="*/ 52227 h 63274"/>
                    <a:gd name="connsiteX54" fmla="*/ 11426 w 76910"/>
                    <a:gd name="connsiteY54" fmla="*/ 53106 h 63274"/>
                    <a:gd name="connsiteX55" fmla="*/ 6785 w 76910"/>
                    <a:gd name="connsiteY55" fmla="*/ 53106 h 63274"/>
                    <a:gd name="connsiteX56" fmla="*/ 4108 w 76910"/>
                    <a:gd name="connsiteY56" fmla="*/ 53650 h 63274"/>
                    <a:gd name="connsiteX57" fmla="*/ 1349 w 76910"/>
                    <a:gd name="connsiteY57" fmla="*/ 53357 h 63274"/>
                    <a:gd name="connsiteX58" fmla="*/ 11 w 76910"/>
                    <a:gd name="connsiteY58" fmla="*/ 58253 h 63274"/>
                    <a:gd name="connsiteX59" fmla="*/ 387 w 76910"/>
                    <a:gd name="connsiteY59" fmla="*/ 62689 h 63274"/>
                    <a:gd name="connsiteX60" fmla="*/ 2310 w 76910"/>
                    <a:gd name="connsiteY60" fmla="*/ 63275 h 63274"/>
                    <a:gd name="connsiteX61" fmla="*/ 8875 w 76910"/>
                    <a:gd name="connsiteY61" fmla="*/ 62229 h 63274"/>
                    <a:gd name="connsiteX62" fmla="*/ 13057 w 76910"/>
                    <a:gd name="connsiteY62" fmla="*/ 61894 h 63274"/>
                    <a:gd name="connsiteX63" fmla="*/ 16528 w 76910"/>
                    <a:gd name="connsiteY63" fmla="*/ 61015 h 63274"/>
                    <a:gd name="connsiteX64" fmla="*/ 19873 w 76910"/>
                    <a:gd name="connsiteY64" fmla="*/ 60053 h 63274"/>
                    <a:gd name="connsiteX65" fmla="*/ 21504 w 76910"/>
                    <a:gd name="connsiteY65" fmla="*/ 60262 h 63274"/>
                    <a:gd name="connsiteX66" fmla="*/ 23009 w 76910"/>
                    <a:gd name="connsiteY66" fmla="*/ 59341 h 63274"/>
                    <a:gd name="connsiteX67" fmla="*/ 24389 w 76910"/>
                    <a:gd name="connsiteY67" fmla="*/ 58713 h 63274"/>
                    <a:gd name="connsiteX68" fmla="*/ 27358 w 76910"/>
                    <a:gd name="connsiteY68" fmla="*/ 57960 h 63274"/>
                    <a:gd name="connsiteX69" fmla="*/ 30201 w 76910"/>
                    <a:gd name="connsiteY69" fmla="*/ 57249 h 63274"/>
                    <a:gd name="connsiteX70" fmla="*/ 32501 w 76910"/>
                    <a:gd name="connsiteY70" fmla="*/ 55910 h 63274"/>
                    <a:gd name="connsiteX71" fmla="*/ 35219 w 76910"/>
                    <a:gd name="connsiteY71" fmla="*/ 54989 h 63274"/>
                    <a:gd name="connsiteX72" fmla="*/ 36557 w 76910"/>
                    <a:gd name="connsiteY72" fmla="*/ 54570 h 63274"/>
                    <a:gd name="connsiteX73" fmla="*/ 41993 w 76910"/>
                    <a:gd name="connsiteY73" fmla="*/ 50720 h 63274"/>
                    <a:gd name="connsiteX74" fmla="*/ 45757 w 76910"/>
                    <a:gd name="connsiteY74" fmla="*/ 48502 h 63274"/>
                    <a:gd name="connsiteX75" fmla="*/ 48517 w 76910"/>
                    <a:gd name="connsiteY75" fmla="*/ 46201 h 63274"/>
                    <a:gd name="connsiteX76" fmla="*/ 51067 w 76910"/>
                    <a:gd name="connsiteY76" fmla="*/ 43857 h 63274"/>
                    <a:gd name="connsiteX77" fmla="*/ 52615 w 76910"/>
                    <a:gd name="connsiteY77" fmla="*/ 43313 h 63274"/>
                    <a:gd name="connsiteX78" fmla="*/ 53576 w 76910"/>
                    <a:gd name="connsiteY78" fmla="*/ 41890 h 63274"/>
                    <a:gd name="connsiteX79" fmla="*/ 54580 w 76910"/>
                    <a:gd name="connsiteY79" fmla="*/ 40719 h 63274"/>
                    <a:gd name="connsiteX80" fmla="*/ 56838 w 76910"/>
                    <a:gd name="connsiteY80" fmla="*/ 38668 h 63274"/>
                    <a:gd name="connsiteX81" fmla="*/ 59180 w 76910"/>
                    <a:gd name="connsiteY81" fmla="*/ 36869 h 63274"/>
                    <a:gd name="connsiteX82" fmla="*/ 60225 w 76910"/>
                    <a:gd name="connsiteY82" fmla="*/ 34985 h 63274"/>
                    <a:gd name="connsiteX83" fmla="*/ 61856 w 76910"/>
                    <a:gd name="connsiteY83" fmla="*/ 33939 h 63274"/>
                    <a:gd name="connsiteX84" fmla="*/ 65243 w 76910"/>
                    <a:gd name="connsiteY84" fmla="*/ 28206 h 63274"/>
                    <a:gd name="connsiteX85" fmla="*/ 67794 w 76910"/>
                    <a:gd name="connsiteY85" fmla="*/ 24649 h 63274"/>
                    <a:gd name="connsiteX86" fmla="*/ 69341 w 76910"/>
                    <a:gd name="connsiteY86" fmla="*/ 21426 h 63274"/>
                    <a:gd name="connsiteX87" fmla="*/ 70721 w 76910"/>
                    <a:gd name="connsiteY87" fmla="*/ 18246 h 63274"/>
                    <a:gd name="connsiteX88" fmla="*/ 71933 w 76910"/>
                    <a:gd name="connsiteY88" fmla="*/ 17116 h 63274"/>
                    <a:gd name="connsiteX89" fmla="*/ 72268 w 76910"/>
                    <a:gd name="connsiteY89" fmla="*/ 15400 h 63274"/>
                    <a:gd name="connsiteX90" fmla="*/ 72686 w 76910"/>
                    <a:gd name="connsiteY90" fmla="*/ 13936 h 63274"/>
                    <a:gd name="connsiteX91" fmla="*/ 73899 w 76910"/>
                    <a:gd name="connsiteY91" fmla="*/ 11132 h 63274"/>
                    <a:gd name="connsiteX92" fmla="*/ 75279 w 76910"/>
                    <a:gd name="connsiteY92" fmla="*/ 8537 h 63274"/>
                    <a:gd name="connsiteX93" fmla="*/ 75613 w 76910"/>
                    <a:gd name="connsiteY93" fmla="*/ 5901 h 63274"/>
                    <a:gd name="connsiteX94" fmla="*/ 76826 w 76910"/>
                    <a:gd name="connsiteY94" fmla="*/ 2887 h 63274"/>
                    <a:gd name="connsiteX95" fmla="*/ 75320 w 76910"/>
                    <a:gd name="connsiteY95" fmla="*/ 1046 h 63274"/>
                    <a:gd name="connsiteX96" fmla="*/ 73146 w 76910"/>
                    <a:gd name="connsiteY96" fmla="*/ 167 h 6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6910" h="63274">
                      <a:moveTo>
                        <a:pt x="70595" y="0"/>
                      </a:moveTo>
                      <a:cubicBezTo>
                        <a:pt x="69550" y="0"/>
                        <a:pt x="67752" y="0"/>
                        <a:pt x="67668" y="418"/>
                      </a:cubicBezTo>
                      <a:cubicBezTo>
                        <a:pt x="67585" y="837"/>
                        <a:pt x="67250" y="1214"/>
                        <a:pt x="67083" y="1758"/>
                      </a:cubicBezTo>
                      <a:cubicBezTo>
                        <a:pt x="66915" y="2302"/>
                        <a:pt x="67083" y="2385"/>
                        <a:pt x="67083" y="2804"/>
                      </a:cubicBezTo>
                      <a:cubicBezTo>
                        <a:pt x="67187" y="3088"/>
                        <a:pt x="67187" y="3398"/>
                        <a:pt x="67083" y="3683"/>
                      </a:cubicBezTo>
                      <a:cubicBezTo>
                        <a:pt x="66924" y="4151"/>
                        <a:pt x="66669" y="4578"/>
                        <a:pt x="66330" y="4938"/>
                      </a:cubicBezTo>
                      <a:cubicBezTo>
                        <a:pt x="66088" y="5218"/>
                        <a:pt x="65904" y="5549"/>
                        <a:pt x="65786" y="5901"/>
                      </a:cubicBezTo>
                      <a:cubicBezTo>
                        <a:pt x="65786" y="6319"/>
                        <a:pt x="65786" y="6821"/>
                        <a:pt x="65452" y="7407"/>
                      </a:cubicBezTo>
                      <a:cubicBezTo>
                        <a:pt x="65117" y="7993"/>
                        <a:pt x="65452" y="8286"/>
                        <a:pt x="65452" y="8537"/>
                      </a:cubicBezTo>
                      <a:cubicBezTo>
                        <a:pt x="65222" y="9043"/>
                        <a:pt x="64896" y="9500"/>
                        <a:pt x="64490" y="9876"/>
                      </a:cubicBezTo>
                      <a:cubicBezTo>
                        <a:pt x="64206" y="10186"/>
                        <a:pt x="64005" y="10558"/>
                        <a:pt x="63905" y="10964"/>
                      </a:cubicBezTo>
                      <a:cubicBezTo>
                        <a:pt x="63612" y="11592"/>
                        <a:pt x="63570" y="12178"/>
                        <a:pt x="63277" y="12847"/>
                      </a:cubicBezTo>
                      <a:lnTo>
                        <a:pt x="62274" y="14982"/>
                      </a:lnTo>
                      <a:cubicBezTo>
                        <a:pt x="62274" y="15944"/>
                        <a:pt x="62274" y="15819"/>
                        <a:pt x="62818" y="16823"/>
                      </a:cubicBezTo>
                      <a:cubicBezTo>
                        <a:pt x="62818" y="16823"/>
                        <a:pt x="62818" y="17074"/>
                        <a:pt x="62818" y="17116"/>
                      </a:cubicBezTo>
                      <a:cubicBezTo>
                        <a:pt x="62818" y="17158"/>
                        <a:pt x="60727" y="17827"/>
                        <a:pt x="60016" y="19125"/>
                      </a:cubicBezTo>
                      <a:cubicBezTo>
                        <a:pt x="59807" y="19418"/>
                        <a:pt x="60016" y="20422"/>
                        <a:pt x="59807" y="20757"/>
                      </a:cubicBezTo>
                      <a:cubicBezTo>
                        <a:pt x="58720" y="22682"/>
                        <a:pt x="57716" y="22724"/>
                        <a:pt x="56712" y="24314"/>
                      </a:cubicBezTo>
                      <a:cubicBezTo>
                        <a:pt x="56370" y="24933"/>
                        <a:pt x="56077" y="25578"/>
                        <a:pt x="55834" y="26239"/>
                      </a:cubicBezTo>
                      <a:lnTo>
                        <a:pt x="55333" y="26239"/>
                      </a:lnTo>
                      <a:cubicBezTo>
                        <a:pt x="55333" y="26239"/>
                        <a:pt x="54622" y="26825"/>
                        <a:pt x="54245" y="27243"/>
                      </a:cubicBezTo>
                      <a:cubicBezTo>
                        <a:pt x="54086" y="27494"/>
                        <a:pt x="53999" y="27783"/>
                        <a:pt x="53994" y="28080"/>
                      </a:cubicBezTo>
                      <a:cubicBezTo>
                        <a:pt x="53794" y="28227"/>
                        <a:pt x="53614" y="28394"/>
                        <a:pt x="53451" y="28583"/>
                      </a:cubicBezTo>
                      <a:cubicBezTo>
                        <a:pt x="53451" y="28583"/>
                        <a:pt x="53451" y="28875"/>
                        <a:pt x="53451" y="29168"/>
                      </a:cubicBezTo>
                      <a:cubicBezTo>
                        <a:pt x="53116" y="29445"/>
                        <a:pt x="52753" y="29683"/>
                        <a:pt x="52364" y="29880"/>
                      </a:cubicBezTo>
                      <a:cubicBezTo>
                        <a:pt x="52008" y="30026"/>
                        <a:pt x="51703" y="30273"/>
                        <a:pt x="51485" y="30591"/>
                      </a:cubicBezTo>
                      <a:cubicBezTo>
                        <a:pt x="51193" y="30884"/>
                        <a:pt x="51026" y="31344"/>
                        <a:pt x="50566" y="31805"/>
                      </a:cubicBezTo>
                      <a:cubicBezTo>
                        <a:pt x="50106" y="32265"/>
                        <a:pt x="50356" y="32642"/>
                        <a:pt x="50189" y="32851"/>
                      </a:cubicBezTo>
                      <a:cubicBezTo>
                        <a:pt x="49771" y="33219"/>
                        <a:pt x="49290" y="33500"/>
                        <a:pt x="48768" y="33688"/>
                      </a:cubicBezTo>
                      <a:cubicBezTo>
                        <a:pt x="48370" y="33843"/>
                        <a:pt x="48023" y="34102"/>
                        <a:pt x="47764" y="34441"/>
                      </a:cubicBezTo>
                      <a:cubicBezTo>
                        <a:pt x="47262" y="34943"/>
                        <a:pt x="46969" y="35404"/>
                        <a:pt x="46426" y="35906"/>
                      </a:cubicBezTo>
                      <a:lnTo>
                        <a:pt x="44628" y="37454"/>
                      </a:lnTo>
                      <a:cubicBezTo>
                        <a:pt x="44042" y="38250"/>
                        <a:pt x="44168" y="38166"/>
                        <a:pt x="44377" y="39379"/>
                      </a:cubicBezTo>
                      <a:cubicBezTo>
                        <a:pt x="44377" y="39379"/>
                        <a:pt x="44377" y="39631"/>
                        <a:pt x="44377" y="39672"/>
                      </a:cubicBezTo>
                      <a:cubicBezTo>
                        <a:pt x="44377" y="39714"/>
                        <a:pt x="42161" y="39672"/>
                        <a:pt x="40990" y="40342"/>
                      </a:cubicBezTo>
                      <a:cubicBezTo>
                        <a:pt x="40655" y="40551"/>
                        <a:pt x="40404" y="41514"/>
                        <a:pt x="40112" y="41765"/>
                      </a:cubicBezTo>
                      <a:cubicBezTo>
                        <a:pt x="38355" y="43104"/>
                        <a:pt x="37394" y="42727"/>
                        <a:pt x="35930" y="43732"/>
                      </a:cubicBezTo>
                      <a:cubicBezTo>
                        <a:pt x="35219" y="44150"/>
                        <a:pt x="34634" y="45071"/>
                        <a:pt x="33839" y="45489"/>
                      </a:cubicBezTo>
                      <a:cubicBezTo>
                        <a:pt x="33174" y="45807"/>
                        <a:pt x="32472" y="46046"/>
                        <a:pt x="31749" y="46201"/>
                      </a:cubicBezTo>
                      <a:lnTo>
                        <a:pt x="31749" y="46201"/>
                      </a:lnTo>
                      <a:cubicBezTo>
                        <a:pt x="31539" y="46201"/>
                        <a:pt x="30870" y="46410"/>
                        <a:pt x="30369" y="46661"/>
                      </a:cubicBezTo>
                      <a:cubicBezTo>
                        <a:pt x="30072" y="46883"/>
                        <a:pt x="29829" y="47167"/>
                        <a:pt x="29658" y="47498"/>
                      </a:cubicBezTo>
                      <a:cubicBezTo>
                        <a:pt x="29524" y="47753"/>
                        <a:pt x="29302" y="47946"/>
                        <a:pt x="29031" y="48042"/>
                      </a:cubicBezTo>
                      <a:cubicBezTo>
                        <a:pt x="28533" y="48147"/>
                        <a:pt x="28023" y="48147"/>
                        <a:pt x="27525" y="48042"/>
                      </a:cubicBezTo>
                      <a:cubicBezTo>
                        <a:pt x="27149" y="48009"/>
                        <a:pt x="26773" y="48080"/>
                        <a:pt x="26438" y="48251"/>
                      </a:cubicBezTo>
                      <a:cubicBezTo>
                        <a:pt x="26020" y="48251"/>
                        <a:pt x="25685" y="48753"/>
                        <a:pt x="25100" y="49005"/>
                      </a:cubicBezTo>
                      <a:cubicBezTo>
                        <a:pt x="24514" y="49256"/>
                        <a:pt x="24514" y="49674"/>
                        <a:pt x="24305" y="49800"/>
                      </a:cubicBezTo>
                      <a:cubicBezTo>
                        <a:pt x="23753" y="49925"/>
                        <a:pt x="23185" y="49925"/>
                        <a:pt x="22633" y="49800"/>
                      </a:cubicBezTo>
                      <a:cubicBezTo>
                        <a:pt x="22231" y="49712"/>
                        <a:pt x="21817" y="49712"/>
                        <a:pt x="21420" y="49800"/>
                      </a:cubicBezTo>
                      <a:cubicBezTo>
                        <a:pt x="20751" y="49800"/>
                        <a:pt x="20249" y="50386"/>
                        <a:pt x="19580" y="50595"/>
                      </a:cubicBezTo>
                      <a:lnTo>
                        <a:pt x="17322" y="51264"/>
                      </a:lnTo>
                      <a:cubicBezTo>
                        <a:pt x="16402" y="51641"/>
                        <a:pt x="16528" y="51641"/>
                        <a:pt x="16193" y="52771"/>
                      </a:cubicBezTo>
                      <a:cubicBezTo>
                        <a:pt x="16193" y="52771"/>
                        <a:pt x="16193" y="53022"/>
                        <a:pt x="16193" y="53022"/>
                      </a:cubicBezTo>
                      <a:cubicBezTo>
                        <a:pt x="16193" y="53022"/>
                        <a:pt x="14270" y="51892"/>
                        <a:pt x="12848" y="52227"/>
                      </a:cubicBezTo>
                      <a:cubicBezTo>
                        <a:pt x="12472" y="52227"/>
                        <a:pt x="11844" y="53064"/>
                        <a:pt x="11426" y="53106"/>
                      </a:cubicBezTo>
                      <a:cubicBezTo>
                        <a:pt x="9252" y="53357"/>
                        <a:pt x="8625" y="52813"/>
                        <a:pt x="6785" y="53106"/>
                      </a:cubicBezTo>
                      <a:cubicBezTo>
                        <a:pt x="5902" y="53336"/>
                        <a:pt x="5012" y="53516"/>
                        <a:pt x="4108" y="53650"/>
                      </a:cubicBezTo>
                      <a:cubicBezTo>
                        <a:pt x="3147" y="53650"/>
                        <a:pt x="1767" y="53315"/>
                        <a:pt x="1349" y="53357"/>
                      </a:cubicBezTo>
                      <a:cubicBezTo>
                        <a:pt x="930" y="53399"/>
                        <a:pt x="52" y="55910"/>
                        <a:pt x="11" y="58253"/>
                      </a:cubicBezTo>
                      <a:cubicBezTo>
                        <a:pt x="-40" y="59743"/>
                        <a:pt x="90" y="61228"/>
                        <a:pt x="387" y="62689"/>
                      </a:cubicBezTo>
                      <a:cubicBezTo>
                        <a:pt x="387" y="63108"/>
                        <a:pt x="1474" y="63275"/>
                        <a:pt x="2310" y="63275"/>
                      </a:cubicBezTo>
                      <a:cubicBezTo>
                        <a:pt x="4514" y="63041"/>
                        <a:pt x="6705" y="62693"/>
                        <a:pt x="8875" y="62229"/>
                      </a:cubicBezTo>
                      <a:cubicBezTo>
                        <a:pt x="10276" y="62191"/>
                        <a:pt x="11669" y="62082"/>
                        <a:pt x="13057" y="61894"/>
                      </a:cubicBezTo>
                      <a:cubicBezTo>
                        <a:pt x="14144" y="61894"/>
                        <a:pt x="15315" y="61224"/>
                        <a:pt x="16528" y="61015"/>
                      </a:cubicBezTo>
                      <a:cubicBezTo>
                        <a:pt x="17665" y="60781"/>
                        <a:pt x="18786" y="60458"/>
                        <a:pt x="19873" y="60053"/>
                      </a:cubicBezTo>
                      <a:cubicBezTo>
                        <a:pt x="20291" y="60053"/>
                        <a:pt x="20960" y="60429"/>
                        <a:pt x="21504" y="60262"/>
                      </a:cubicBezTo>
                      <a:cubicBezTo>
                        <a:pt x="22047" y="60094"/>
                        <a:pt x="22173" y="59592"/>
                        <a:pt x="23009" y="59341"/>
                      </a:cubicBezTo>
                      <a:cubicBezTo>
                        <a:pt x="23845" y="59090"/>
                        <a:pt x="23971" y="58839"/>
                        <a:pt x="24389" y="58713"/>
                      </a:cubicBezTo>
                      <a:cubicBezTo>
                        <a:pt x="25393" y="58525"/>
                        <a:pt x="26384" y="58274"/>
                        <a:pt x="27358" y="57960"/>
                      </a:cubicBezTo>
                      <a:cubicBezTo>
                        <a:pt x="28361" y="57542"/>
                        <a:pt x="29825" y="57416"/>
                        <a:pt x="30201" y="57249"/>
                      </a:cubicBezTo>
                      <a:cubicBezTo>
                        <a:pt x="30578" y="57081"/>
                        <a:pt x="31665" y="56202"/>
                        <a:pt x="32501" y="55910"/>
                      </a:cubicBezTo>
                      <a:cubicBezTo>
                        <a:pt x="33338" y="55617"/>
                        <a:pt x="34299" y="55366"/>
                        <a:pt x="35219" y="54989"/>
                      </a:cubicBezTo>
                      <a:cubicBezTo>
                        <a:pt x="35688" y="54926"/>
                        <a:pt x="36139" y="54784"/>
                        <a:pt x="36557" y="54570"/>
                      </a:cubicBezTo>
                      <a:cubicBezTo>
                        <a:pt x="38447" y="53403"/>
                        <a:pt x="40266" y="52118"/>
                        <a:pt x="41993" y="50720"/>
                      </a:cubicBezTo>
                      <a:cubicBezTo>
                        <a:pt x="43327" y="50126"/>
                        <a:pt x="44590" y="49381"/>
                        <a:pt x="45757" y="48502"/>
                      </a:cubicBezTo>
                      <a:cubicBezTo>
                        <a:pt x="46635" y="47875"/>
                        <a:pt x="47513" y="46954"/>
                        <a:pt x="48517" y="46201"/>
                      </a:cubicBezTo>
                      <a:cubicBezTo>
                        <a:pt x="49428" y="45493"/>
                        <a:pt x="50281" y="44707"/>
                        <a:pt x="51067" y="43857"/>
                      </a:cubicBezTo>
                      <a:cubicBezTo>
                        <a:pt x="51360" y="43564"/>
                        <a:pt x="52155" y="43857"/>
                        <a:pt x="52615" y="43313"/>
                      </a:cubicBezTo>
                      <a:cubicBezTo>
                        <a:pt x="52874" y="42798"/>
                        <a:pt x="53196" y="42321"/>
                        <a:pt x="53576" y="41890"/>
                      </a:cubicBezTo>
                      <a:cubicBezTo>
                        <a:pt x="53940" y="41522"/>
                        <a:pt x="54275" y="41133"/>
                        <a:pt x="54580" y="40719"/>
                      </a:cubicBezTo>
                      <a:cubicBezTo>
                        <a:pt x="55249" y="39965"/>
                        <a:pt x="56043" y="39505"/>
                        <a:pt x="56838" y="38668"/>
                      </a:cubicBezTo>
                      <a:cubicBezTo>
                        <a:pt x="57574" y="38011"/>
                        <a:pt x="58356" y="37408"/>
                        <a:pt x="59180" y="36869"/>
                      </a:cubicBezTo>
                      <a:cubicBezTo>
                        <a:pt x="59560" y="36262"/>
                        <a:pt x="59911" y="35630"/>
                        <a:pt x="60225" y="34985"/>
                      </a:cubicBezTo>
                      <a:cubicBezTo>
                        <a:pt x="60685" y="34985"/>
                        <a:pt x="61354" y="34525"/>
                        <a:pt x="61856" y="33939"/>
                      </a:cubicBezTo>
                      <a:cubicBezTo>
                        <a:pt x="63102" y="32098"/>
                        <a:pt x="64231" y="30185"/>
                        <a:pt x="65243" y="28206"/>
                      </a:cubicBezTo>
                      <a:cubicBezTo>
                        <a:pt x="66217" y="27114"/>
                        <a:pt x="67074" y="25921"/>
                        <a:pt x="67794" y="24649"/>
                      </a:cubicBezTo>
                      <a:cubicBezTo>
                        <a:pt x="68337" y="23686"/>
                        <a:pt x="68755" y="22514"/>
                        <a:pt x="69341" y="21426"/>
                      </a:cubicBezTo>
                      <a:cubicBezTo>
                        <a:pt x="69914" y="20418"/>
                        <a:pt x="70374" y="19351"/>
                        <a:pt x="70721" y="18246"/>
                      </a:cubicBezTo>
                      <a:cubicBezTo>
                        <a:pt x="70721" y="17827"/>
                        <a:pt x="71682" y="17618"/>
                        <a:pt x="71933" y="17116"/>
                      </a:cubicBezTo>
                      <a:cubicBezTo>
                        <a:pt x="71967" y="16530"/>
                        <a:pt x="72080" y="15953"/>
                        <a:pt x="72268" y="15400"/>
                      </a:cubicBezTo>
                      <a:cubicBezTo>
                        <a:pt x="72477" y="14856"/>
                        <a:pt x="72519" y="14312"/>
                        <a:pt x="72686" y="13936"/>
                      </a:cubicBezTo>
                      <a:cubicBezTo>
                        <a:pt x="72853" y="13559"/>
                        <a:pt x="73522" y="12220"/>
                        <a:pt x="73899" y="11132"/>
                      </a:cubicBezTo>
                      <a:cubicBezTo>
                        <a:pt x="74275" y="10044"/>
                        <a:pt x="75153" y="8956"/>
                        <a:pt x="75279" y="8537"/>
                      </a:cubicBezTo>
                      <a:cubicBezTo>
                        <a:pt x="75404" y="8119"/>
                        <a:pt x="75279" y="6738"/>
                        <a:pt x="75613" y="5901"/>
                      </a:cubicBezTo>
                      <a:cubicBezTo>
                        <a:pt x="75948" y="5064"/>
                        <a:pt x="76575" y="3892"/>
                        <a:pt x="76826" y="2887"/>
                      </a:cubicBezTo>
                      <a:cubicBezTo>
                        <a:pt x="77077" y="1883"/>
                        <a:pt x="76826" y="1925"/>
                        <a:pt x="75320" y="1046"/>
                      </a:cubicBezTo>
                      <a:cubicBezTo>
                        <a:pt x="74693" y="552"/>
                        <a:pt x="73940" y="247"/>
                        <a:pt x="73146" y="167"/>
                      </a:cubicBezTo>
                      <a:close/>
                    </a:path>
                  </a:pathLst>
                </a:custGeom>
                <a:solidFill>
                  <a:schemeClr val="bg1"/>
                </a:solidFill>
                <a:ln w="3805" cap="flat">
                  <a:noFill/>
                  <a:prstDash val="solid"/>
                  <a:miter/>
                </a:ln>
              </p:spPr>
              <p:txBody>
                <a:bodyPr wrap="none" rtlCol="0" anchor="ctr"/>
                <a:lstStyle/>
                <a:p>
                  <a:endParaRPr lang="en-CA"/>
                </a:p>
              </p:txBody>
            </p:sp>
            <p:sp>
              <p:nvSpPr>
                <p:cNvPr id="420" name="Freeform 419">
                  <a:extLst>
                    <a:ext uri="{FF2B5EF4-FFF2-40B4-BE49-F238E27FC236}">
                      <a16:creationId xmlns:a16="http://schemas.microsoft.com/office/drawing/2014/main" id="{C5B5643A-048C-B54E-BA8F-1B8387A27339}"/>
                    </a:ext>
                  </a:extLst>
                </p:cNvPr>
                <p:cNvSpPr/>
                <p:nvPr/>
              </p:nvSpPr>
              <p:spPr>
                <a:xfrm>
                  <a:off x="4060011" y="3334675"/>
                  <a:ext cx="77199" cy="68968"/>
                </a:xfrm>
                <a:custGeom>
                  <a:avLst/>
                  <a:gdLst>
                    <a:gd name="connsiteX0" fmla="*/ 2183 w 77199"/>
                    <a:gd name="connsiteY0" fmla="*/ 1509 h 68968"/>
                    <a:gd name="connsiteX1" fmla="*/ 8 w 77199"/>
                    <a:gd name="connsiteY1" fmla="*/ 3476 h 68968"/>
                    <a:gd name="connsiteX2" fmla="*/ 385 w 77199"/>
                    <a:gd name="connsiteY2" fmla="*/ 5108 h 68968"/>
                    <a:gd name="connsiteX3" fmla="*/ 1179 w 77199"/>
                    <a:gd name="connsiteY3" fmla="*/ 5987 h 68968"/>
                    <a:gd name="connsiteX4" fmla="*/ 1723 w 77199"/>
                    <a:gd name="connsiteY4" fmla="*/ 6782 h 68968"/>
                    <a:gd name="connsiteX5" fmla="*/ 1723 w 77199"/>
                    <a:gd name="connsiteY5" fmla="*/ 8414 h 68968"/>
                    <a:gd name="connsiteX6" fmla="*/ 2015 w 77199"/>
                    <a:gd name="connsiteY6" fmla="*/ 9628 h 68968"/>
                    <a:gd name="connsiteX7" fmla="*/ 2935 w 77199"/>
                    <a:gd name="connsiteY7" fmla="*/ 11134 h 68968"/>
                    <a:gd name="connsiteX8" fmla="*/ 3813 w 77199"/>
                    <a:gd name="connsiteY8" fmla="*/ 12013 h 68968"/>
                    <a:gd name="connsiteX9" fmla="*/ 4190 w 77199"/>
                    <a:gd name="connsiteY9" fmla="*/ 13813 h 68968"/>
                    <a:gd name="connsiteX10" fmla="*/ 4566 w 77199"/>
                    <a:gd name="connsiteY10" fmla="*/ 15152 h 68968"/>
                    <a:gd name="connsiteX11" fmla="*/ 5821 w 77199"/>
                    <a:gd name="connsiteY11" fmla="*/ 17035 h 68968"/>
                    <a:gd name="connsiteX12" fmla="*/ 7075 w 77199"/>
                    <a:gd name="connsiteY12" fmla="*/ 19420 h 68968"/>
                    <a:gd name="connsiteX13" fmla="*/ 8957 w 77199"/>
                    <a:gd name="connsiteY13" fmla="*/ 20173 h 68968"/>
                    <a:gd name="connsiteX14" fmla="*/ 9249 w 77199"/>
                    <a:gd name="connsiteY14" fmla="*/ 20173 h 68968"/>
                    <a:gd name="connsiteX15" fmla="*/ 9835 w 77199"/>
                    <a:gd name="connsiteY15" fmla="*/ 23856 h 68968"/>
                    <a:gd name="connsiteX16" fmla="*/ 11257 w 77199"/>
                    <a:gd name="connsiteY16" fmla="*/ 24986 h 68968"/>
                    <a:gd name="connsiteX17" fmla="*/ 13724 w 77199"/>
                    <a:gd name="connsiteY17" fmla="*/ 29589 h 68968"/>
                    <a:gd name="connsiteX18" fmla="*/ 15396 w 77199"/>
                    <a:gd name="connsiteY18" fmla="*/ 31305 h 68968"/>
                    <a:gd name="connsiteX19" fmla="*/ 15396 w 77199"/>
                    <a:gd name="connsiteY19" fmla="*/ 31849 h 68968"/>
                    <a:gd name="connsiteX20" fmla="*/ 16274 w 77199"/>
                    <a:gd name="connsiteY20" fmla="*/ 33272 h 68968"/>
                    <a:gd name="connsiteX21" fmla="*/ 17111 w 77199"/>
                    <a:gd name="connsiteY21" fmla="*/ 33732 h 68968"/>
                    <a:gd name="connsiteX22" fmla="*/ 17529 w 77199"/>
                    <a:gd name="connsiteY22" fmla="*/ 34486 h 68968"/>
                    <a:gd name="connsiteX23" fmla="*/ 18156 w 77199"/>
                    <a:gd name="connsiteY23" fmla="*/ 34486 h 68968"/>
                    <a:gd name="connsiteX24" fmla="*/ 18742 w 77199"/>
                    <a:gd name="connsiteY24" fmla="*/ 35825 h 68968"/>
                    <a:gd name="connsiteX25" fmla="*/ 19369 w 77199"/>
                    <a:gd name="connsiteY25" fmla="*/ 36913 h 68968"/>
                    <a:gd name="connsiteX26" fmla="*/ 20707 w 77199"/>
                    <a:gd name="connsiteY26" fmla="*/ 38043 h 68968"/>
                    <a:gd name="connsiteX27" fmla="*/ 21794 w 77199"/>
                    <a:gd name="connsiteY27" fmla="*/ 38629 h 68968"/>
                    <a:gd name="connsiteX28" fmla="*/ 22714 w 77199"/>
                    <a:gd name="connsiteY28" fmla="*/ 40219 h 68968"/>
                    <a:gd name="connsiteX29" fmla="*/ 23509 w 77199"/>
                    <a:gd name="connsiteY29" fmla="*/ 41391 h 68968"/>
                    <a:gd name="connsiteX30" fmla="*/ 25265 w 77199"/>
                    <a:gd name="connsiteY30" fmla="*/ 42772 h 68968"/>
                    <a:gd name="connsiteX31" fmla="*/ 27230 w 77199"/>
                    <a:gd name="connsiteY31" fmla="*/ 44613 h 68968"/>
                    <a:gd name="connsiteX32" fmla="*/ 29237 w 77199"/>
                    <a:gd name="connsiteY32" fmla="*/ 44613 h 68968"/>
                    <a:gd name="connsiteX33" fmla="*/ 29530 w 77199"/>
                    <a:gd name="connsiteY33" fmla="*/ 44613 h 68968"/>
                    <a:gd name="connsiteX34" fmla="*/ 31203 w 77199"/>
                    <a:gd name="connsiteY34" fmla="*/ 47919 h 68968"/>
                    <a:gd name="connsiteX35" fmla="*/ 32959 w 77199"/>
                    <a:gd name="connsiteY35" fmla="*/ 48547 h 68968"/>
                    <a:gd name="connsiteX36" fmla="*/ 36722 w 77199"/>
                    <a:gd name="connsiteY36" fmla="*/ 52188 h 68968"/>
                    <a:gd name="connsiteX37" fmla="*/ 39398 w 77199"/>
                    <a:gd name="connsiteY37" fmla="*/ 53610 h 68968"/>
                    <a:gd name="connsiteX38" fmla="*/ 41280 w 77199"/>
                    <a:gd name="connsiteY38" fmla="*/ 55201 h 68968"/>
                    <a:gd name="connsiteX39" fmla="*/ 41280 w 77199"/>
                    <a:gd name="connsiteY39" fmla="*/ 55201 h 68968"/>
                    <a:gd name="connsiteX40" fmla="*/ 42576 w 77199"/>
                    <a:gd name="connsiteY40" fmla="*/ 56289 h 68968"/>
                    <a:gd name="connsiteX41" fmla="*/ 43705 w 77199"/>
                    <a:gd name="connsiteY41" fmla="*/ 56498 h 68968"/>
                    <a:gd name="connsiteX42" fmla="*/ 44625 w 77199"/>
                    <a:gd name="connsiteY42" fmla="*/ 56833 h 68968"/>
                    <a:gd name="connsiteX43" fmla="*/ 45796 w 77199"/>
                    <a:gd name="connsiteY43" fmla="*/ 57963 h 68968"/>
                    <a:gd name="connsiteX44" fmla="*/ 46800 w 77199"/>
                    <a:gd name="connsiteY44" fmla="*/ 58716 h 68968"/>
                    <a:gd name="connsiteX45" fmla="*/ 48389 w 77199"/>
                    <a:gd name="connsiteY45" fmla="*/ 59386 h 68968"/>
                    <a:gd name="connsiteX46" fmla="*/ 49601 w 77199"/>
                    <a:gd name="connsiteY46" fmla="*/ 59386 h 68968"/>
                    <a:gd name="connsiteX47" fmla="*/ 51023 w 77199"/>
                    <a:gd name="connsiteY47" fmla="*/ 60599 h 68968"/>
                    <a:gd name="connsiteX48" fmla="*/ 52194 w 77199"/>
                    <a:gd name="connsiteY48" fmla="*/ 61352 h 68968"/>
                    <a:gd name="connsiteX49" fmla="*/ 54327 w 77199"/>
                    <a:gd name="connsiteY49" fmla="*/ 62147 h 68968"/>
                    <a:gd name="connsiteX50" fmla="*/ 56752 w 77199"/>
                    <a:gd name="connsiteY50" fmla="*/ 63236 h 68968"/>
                    <a:gd name="connsiteX51" fmla="*/ 58717 w 77199"/>
                    <a:gd name="connsiteY51" fmla="*/ 62650 h 68968"/>
                    <a:gd name="connsiteX52" fmla="*/ 59010 w 77199"/>
                    <a:gd name="connsiteY52" fmla="*/ 62650 h 68968"/>
                    <a:gd name="connsiteX53" fmla="*/ 61686 w 77199"/>
                    <a:gd name="connsiteY53" fmla="*/ 65286 h 68968"/>
                    <a:gd name="connsiteX54" fmla="*/ 63526 w 77199"/>
                    <a:gd name="connsiteY54" fmla="*/ 65286 h 68968"/>
                    <a:gd name="connsiteX55" fmla="*/ 68293 w 77199"/>
                    <a:gd name="connsiteY55" fmla="*/ 67420 h 68968"/>
                    <a:gd name="connsiteX56" fmla="*/ 71346 w 77199"/>
                    <a:gd name="connsiteY56" fmla="*/ 67797 h 68968"/>
                    <a:gd name="connsiteX57" fmla="*/ 74231 w 77199"/>
                    <a:gd name="connsiteY57" fmla="*/ 68969 h 68968"/>
                    <a:gd name="connsiteX58" fmla="*/ 76656 w 77199"/>
                    <a:gd name="connsiteY58" fmla="*/ 64533 h 68968"/>
                    <a:gd name="connsiteX59" fmla="*/ 77200 w 77199"/>
                    <a:gd name="connsiteY59" fmla="*/ 60097 h 68968"/>
                    <a:gd name="connsiteX60" fmla="*/ 75653 w 77199"/>
                    <a:gd name="connsiteY60" fmla="*/ 59051 h 68968"/>
                    <a:gd name="connsiteX61" fmla="*/ 69757 w 77199"/>
                    <a:gd name="connsiteY61" fmla="*/ 58130 h 68968"/>
                    <a:gd name="connsiteX62" fmla="*/ 66035 w 77199"/>
                    <a:gd name="connsiteY62" fmla="*/ 56749 h 68968"/>
                    <a:gd name="connsiteX63" fmla="*/ 62941 w 77199"/>
                    <a:gd name="connsiteY63" fmla="*/ 55787 h 68968"/>
                    <a:gd name="connsiteX64" fmla="*/ 59930 w 77199"/>
                    <a:gd name="connsiteY64" fmla="*/ 54824 h 68968"/>
                    <a:gd name="connsiteX65" fmla="*/ 58926 w 77199"/>
                    <a:gd name="connsiteY65" fmla="*/ 53652 h 68968"/>
                    <a:gd name="connsiteX66" fmla="*/ 57379 w 77199"/>
                    <a:gd name="connsiteY66" fmla="*/ 53401 h 68968"/>
                    <a:gd name="connsiteX67" fmla="*/ 56041 w 77199"/>
                    <a:gd name="connsiteY67" fmla="*/ 53025 h 68968"/>
                    <a:gd name="connsiteX68" fmla="*/ 53658 w 77199"/>
                    <a:gd name="connsiteY68" fmla="*/ 51602 h 68968"/>
                    <a:gd name="connsiteX69" fmla="*/ 51567 w 77199"/>
                    <a:gd name="connsiteY69" fmla="*/ 49970 h 68968"/>
                    <a:gd name="connsiteX70" fmla="*/ 49267 w 77199"/>
                    <a:gd name="connsiteY70" fmla="*/ 49174 h 68968"/>
                    <a:gd name="connsiteX71" fmla="*/ 47302 w 77199"/>
                    <a:gd name="connsiteY71" fmla="*/ 47459 h 68968"/>
                    <a:gd name="connsiteX72" fmla="*/ 46382 w 77199"/>
                    <a:gd name="connsiteY72" fmla="*/ 46622 h 68968"/>
                    <a:gd name="connsiteX73" fmla="*/ 41113 w 77199"/>
                    <a:gd name="connsiteY73" fmla="*/ 43734 h 68968"/>
                    <a:gd name="connsiteX74" fmla="*/ 38102 w 77199"/>
                    <a:gd name="connsiteY74" fmla="*/ 41140 h 68968"/>
                    <a:gd name="connsiteX75" fmla="*/ 35510 w 77199"/>
                    <a:gd name="connsiteY75" fmla="*/ 39256 h 68968"/>
                    <a:gd name="connsiteX76" fmla="*/ 33042 w 77199"/>
                    <a:gd name="connsiteY76" fmla="*/ 37290 h 68968"/>
                    <a:gd name="connsiteX77" fmla="*/ 32457 w 77199"/>
                    <a:gd name="connsiteY77" fmla="*/ 35867 h 68968"/>
                    <a:gd name="connsiteX78" fmla="*/ 31035 w 77199"/>
                    <a:gd name="connsiteY78" fmla="*/ 35155 h 68968"/>
                    <a:gd name="connsiteX79" fmla="*/ 29906 w 77199"/>
                    <a:gd name="connsiteY79" fmla="*/ 34318 h 68968"/>
                    <a:gd name="connsiteX80" fmla="*/ 28192 w 77199"/>
                    <a:gd name="connsiteY80" fmla="*/ 32142 h 68968"/>
                    <a:gd name="connsiteX81" fmla="*/ 26687 w 77199"/>
                    <a:gd name="connsiteY81" fmla="*/ 29924 h 68968"/>
                    <a:gd name="connsiteX82" fmla="*/ 25223 w 77199"/>
                    <a:gd name="connsiteY82" fmla="*/ 28711 h 68968"/>
                    <a:gd name="connsiteX83" fmla="*/ 24638 w 77199"/>
                    <a:gd name="connsiteY83" fmla="*/ 27078 h 68968"/>
                    <a:gd name="connsiteX84" fmla="*/ 20456 w 77199"/>
                    <a:gd name="connsiteY84" fmla="*/ 22894 h 68968"/>
                    <a:gd name="connsiteX85" fmla="*/ 18407 w 77199"/>
                    <a:gd name="connsiteY85" fmla="*/ 19504 h 68968"/>
                    <a:gd name="connsiteX86" fmla="*/ 16525 w 77199"/>
                    <a:gd name="connsiteY86" fmla="*/ 16909 h 68968"/>
                    <a:gd name="connsiteX87" fmla="*/ 14769 w 77199"/>
                    <a:gd name="connsiteY87" fmla="*/ 14273 h 68968"/>
                    <a:gd name="connsiteX88" fmla="*/ 14769 w 77199"/>
                    <a:gd name="connsiteY88" fmla="*/ 12724 h 68968"/>
                    <a:gd name="connsiteX89" fmla="*/ 13682 w 77199"/>
                    <a:gd name="connsiteY89" fmla="*/ 11595 h 68968"/>
                    <a:gd name="connsiteX90" fmla="*/ 12846 w 77199"/>
                    <a:gd name="connsiteY90" fmla="*/ 10465 h 68968"/>
                    <a:gd name="connsiteX91" fmla="*/ 11884 w 77199"/>
                    <a:gd name="connsiteY91" fmla="*/ 7870 h 68968"/>
                    <a:gd name="connsiteX92" fmla="*/ 11173 w 77199"/>
                    <a:gd name="connsiteY92" fmla="*/ 5317 h 68968"/>
                    <a:gd name="connsiteX93" fmla="*/ 9877 w 77199"/>
                    <a:gd name="connsiteY93" fmla="*/ 3267 h 68968"/>
                    <a:gd name="connsiteX94" fmla="*/ 9249 w 77199"/>
                    <a:gd name="connsiteY94" fmla="*/ 421 h 68968"/>
                    <a:gd name="connsiteX95" fmla="*/ 7117 w 77199"/>
                    <a:gd name="connsiteY95" fmla="*/ 254 h 68968"/>
                    <a:gd name="connsiteX96" fmla="*/ 4775 w 77199"/>
                    <a:gd name="connsiteY96" fmla="*/ 630 h 6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7199" h="68968">
                      <a:moveTo>
                        <a:pt x="2183" y="1509"/>
                      </a:moveTo>
                      <a:cubicBezTo>
                        <a:pt x="1221" y="1886"/>
                        <a:pt x="-117" y="3141"/>
                        <a:pt x="8" y="3476"/>
                      </a:cubicBezTo>
                      <a:cubicBezTo>
                        <a:pt x="134" y="3811"/>
                        <a:pt x="8" y="4480"/>
                        <a:pt x="385" y="5108"/>
                      </a:cubicBezTo>
                      <a:cubicBezTo>
                        <a:pt x="761" y="5736"/>
                        <a:pt x="845" y="5652"/>
                        <a:pt x="1179" y="5987"/>
                      </a:cubicBezTo>
                      <a:cubicBezTo>
                        <a:pt x="1450" y="6179"/>
                        <a:pt x="1643" y="6460"/>
                        <a:pt x="1723" y="6782"/>
                      </a:cubicBezTo>
                      <a:cubicBezTo>
                        <a:pt x="1830" y="7322"/>
                        <a:pt x="1830" y="7874"/>
                        <a:pt x="1723" y="8414"/>
                      </a:cubicBezTo>
                      <a:cubicBezTo>
                        <a:pt x="1722" y="8837"/>
                        <a:pt x="1822" y="9251"/>
                        <a:pt x="2015" y="9628"/>
                      </a:cubicBezTo>
                      <a:cubicBezTo>
                        <a:pt x="2015" y="10088"/>
                        <a:pt x="2643" y="10465"/>
                        <a:pt x="2935" y="11134"/>
                      </a:cubicBezTo>
                      <a:cubicBezTo>
                        <a:pt x="3228" y="11804"/>
                        <a:pt x="3688" y="11762"/>
                        <a:pt x="3813" y="12013"/>
                      </a:cubicBezTo>
                      <a:cubicBezTo>
                        <a:pt x="4026" y="12591"/>
                        <a:pt x="4153" y="13197"/>
                        <a:pt x="4190" y="13813"/>
                      </a:cubicBezTo>
                      <a:cubicBezTo>
                        <a:pt x="4189" y="14285"/>
                        <a:pt x="4319" y="14750"/>
                        <a:pt x="4566" y="15152"/>
                      </a:cubicBezTo>
                      <a:cubicBezTo>
                        <a:pt x="4942" y="15863"/>
                        <a:pt x="5444" y="16365"/>
                        <a:pt x="5821" y="17035"/>
                      </a:cubicBezTo>
                      <a:cubicBezTo>
                        <a:pt x="7200" y="19588"/>
                        <a:pt x="6950" y="19169"/>
                        <a:pt x="7075" y="19420"/>
                      </a:cubicBezTo>
                      <a:cubicBezTo>
                        <a:pt x="7200" y="19671"/>
                        <a:pt x="7702" y="20132"/>
                        <a:pt x="8957" y="20173"/>
                      </a:cubicBezTo>
                      <a:cubicBezTo>
                        <a:pt x="8957" y="20173"/>
                        <a:pt x="9208" y="20173"/>
                        <a:pt x="9249" y="20173"/>
                      </a:cubicBezTo>
                      <a:cubicBezTo>
                        <a:pt x="9291" y="20173"/>
                        <a:pt x="8915" y="22433"/>
                        <a:pt x="9835" y="23856"/>
                      </a:cubicBezTo>
                      <a:cubicBezTo>
                        <a:pt x="9835" y="24233"/>
                        <a:pt x="11048" y="24609"/>
                        <a:pt x="11257" y="24986"/>
                      </a:cubicBezTo>
                      <a:cubicBezTo>
                        <a:pt x="12595" y="27037"/>
                        <a:pt x="12511" y="27874"/>
                        <a:pt x="13724" y="29589"/>
                      </a:cubicBezTo>
                      <a:cubicBezTo>
                        <a:pt x="14238" y="30200"/>
                        <a:pt x="14797" y="30774"/>
                        <a:pt x="15396" y="31305"/>
                      </a:cubicBezTo>
                      <a:cubicBezTo>
                        <a:pt x="15396" y="31556"/>
                        <a:pt x="15396" y="31765"/>
                        <a:pt x="15396" y="31849"/>
                      </a:cubicBezTo>
                      <a:cubicBezTo>
                        <a:pt x="15396" y="31933"/>
                        <a:pt x="15856" y="32728"/>
                        <a:pt x="16274" y="33272"/>
                      </a:cubicBezTo>
                      <a:cubicBezTo>
                        <a:pt x="16512" y="33490"/>
                        <a:pt x="16799" y="33649"/>
                        <a:pt x="17111" y="33732"/>
                      </a:cubicBezTo>
                      <a:lnTo>
                        <a:pt x="17529" y="34486"/>
                      </a:lnTo>
                      <a:cubicBezTo>
                        <a:pt x="17732" y="34561"/>
                        <a:pt x="17953" y="34561"/>
                        <a:pt x="18156" y="34486"/>
                      </a:cubicBezTo>
                      <a:cubicBezTo>
                        <a:pt x="18394" y="34912"/>
                        <a:pt x="18589" y="35360"/>
                        <a:pt x="18742" y="35825"/>
                      </a:cubicBezTo>
                      <a:cubicBezTo>
                        <a:pt x="18848" y="36239"/>
                        <a:pt x="19065" y="36616"/>
                        <a:pt x="19369" y="36913"/>
                      </a:cubicBezTo>
                      <a:cubicBezTo>
                        <a:pt x="19703" y="37290"/>
                        <a:pt x="20205" y="37541"/>
                        <a:pt x="20707" y="38043"/>
                      </a:cubicBezTo>
                      <a:cubicBezTo>
                        <a:pt x="21209" y="38545"/>
                        <a:pt x="21627" y="38419"/>
                        <a:pt x="21794" y="38629"/>
                      </a:cubicBezTo>
                      <a:cubicBezTo>
                        <a:pt x="22197" y="39097"/>
                        <a:pt x="22509" y="39637"/>
                        <a:pt x="22714" y="40219"/>
                      </a:cubicBezTo>
                      <a:cubicBezTo>
                        <a:pt x="22899" y="40658"/>
                        <a:pt x="23169" y="41056"/>
                        <a:pt x="23509" y="41391"/>
                      </a:cubicBezTo>
                      <a:cubicBezTo>
                        <a:pt x="24052" y="41977"/>
                        <a:pt x="24721" y="42228"/>
                        <a:pt x="25265" y="42772"/>
                      </a:cubicBezTo>
                      <a:lnTo>
                        <a:pt x="27230" y="44613"/>
                      </a:lnTo>
                      <a:cubicBezTo>
                        <a:pt x="28150" y="45199"/>
                        <a:pt x="28066" y="45115"/>
                        <a:pt x="29237" y="44613"/>
                      </a:cubicBezTo>
                      <a:cubicBezTo>
                        <a:pt x="29237" y="44613"/>
                        <a:pt x="29488" y="44613"/>
                        <a:pt x="29530" y="44613"/>
                      </a:cubicBezTo>
                      <a:cubicBezTo>
                        <a:pt x="29572" y="44613"/>
                        <a:pt x="29948" y="46873"/>
                        <a:pt x="31203" y="47919"/>
                      </a:cubicBezTo>
                      <a:cubicBezTo>
                        <a:pt x="31537" y="48212"/>
                        <a:pt x="32624" y="48254"/>
                        <a:pt x="32959" y="48547"/>
                      </a:cubicBezTo>
                      <a:cubicBezTo>
                        <a:pt x="34799" y="50137"/>
                        <a:pt x="35050" y="50932"/>
                        <a:pt x="36722" y="52188"/>
                      </a:cubicBezTo>
                      <a:cubicBezTo>
                        <a:pt x="37475" y="52732"/>
                        <a:pt x="38604" y="53025"/>
                        <a:pt x="39398" y="53610"/>
                      </a:cubicBezTo>
                      <a:cubicBezTo>
                        <a:pt x="40070" y="54087"/>
                        <a:pt x="40699" y="54619"/>
                        <a:pt x="41280" y="55201"/>
                      </a:cubicBezTo>
                      <a:lnTo>
                        <a:pt x="41280" y="55201"/>
                      </a:lnTo>
                      <a:cubicBezTo>
                        <a:pt x="41531" y="55201"/>
                        <a:pt x="42033" y="55912"/>
                        <a:pt x="42576" y="56289"/>
                      </a:cubicBezTo>
                      <a:cubicBezTo>
                        <a:pt x="42936" y="56431"/>
                        <a:pt x="43319" y="56502"/>
                        <a:pt x="43705" y="56498"/>
                      </a:cubicBezTo>
                      <a:cubicBezTo>
                        <a:pt x="44045" y="56481"/>
                        <a:pt x="44377" y="56603"/>
                        <a:pt x="44625" y="56833"/>
                      </a:cubicBezTo>
                      <a:cubicBezTo>
                        <a:pt x="45093" y="57122"/>
                        <a:pt x="45493" y="57506"/>
                        <a:pt x="45796" y="57963"/>
                      </a:cubicBezTo>
                      <a:cubicBezTo>
                        <a:pt x="46079" y="58277"/>
                        <a:pt x="46420" y="58532"/>
                        <a:pt x="46800" y="58716"/>
                      </a:cubicBezTo>
                      <a:cubicBezTo>
                        <a:pt x="47218" y="58967"/>
                        <a:pt x="47762" y="59051"/>
                        <a:pt x="48389" y="59386"/>
                      </a:cubicBezTo>
                      <a:cubicBezTo>
                        <a:pt x="49016" y="59720"/>
                        <a:pt x="49351" y="59386"/>
                        <a:pt x="49601" y="59386"/>
                      </a:cubicBezTo>
                      <a:cubicBezTo>
                        <a:pt x="50122" y="59733"/>
                        <a:pt x="50600" y="60139"/>
                        <a:pt x="51023" y="60599"/>
                      </a:cubicBezTo>
                      <a:cubicBezTo>
                        <a:pt x="51344" y="60946"/>
                        <a:pt x="51747" y="61206"/>
                        <a:pt x="52194" y="61352"/>
                      </a:cubicBezTo>
                      <a:cubicBezTo>
                        <a:pt x="52905" y="61687"/>
                        <a:pt x="53574" y="61813"/>
                        <a:pt x="54327" y="62147"/>
                      </a:cubicBezTo>
                      <a:cubicBezTo>
                        <a:pt x="56919" y="63361"/>
                        <a:pt x="56501" y="63110"/>
                        <a:pt x="56752" y="63236"/>
                      </a:cubicBezTo>
                      <a:cubicBezTo>
                        <a:pt x="57839" y="63236"/>
                        <a:pt x="57714" y="63236"/>
                        <a:pt x="58717" y="62650"/>
                      </a:cubicBezTo>
                      <a:cubicBezTo>
                        <a:pt x="58717" y="62650"/>
                        <a:pt x="58926" y="62650"/>
                        <a:pt x="59010" y="62650"/>
                      </a:cubicBezTo>
                      <a:cubicBezTo>
                        <a:pt x="59094" y="62650"/>
                        <a:pt x="60097" y="64658"/>
                        <a:pt x="61686" y="65286"/>
                      </a:cubicBezTo>
                      <a:cubicBezTo>
                        <a:pt x="62063" y="65286"/>
                        <a:pt x="63108" y="65286"/>
                        <a:pt x="63526" y="65286"/>
                      </a:cubicBezTo>
                      <a:cubicBezTo>
                        <a:pt x="65868" y="65998"/>
                        <a:pt x="66286" y="66793"/>
                        <a:pt x="68293" y="67420"/>
                      </a:cubicBezTo>
                      <a:cubicBezTo>
                        <a:pt x="69171" y="67755"/>
                        <a:pt x="70342" y="67420"/>
                        <a:pt x="71346" y="67797"/>
                      </a:cubicBezTo>
                      <a:cubicBezTo>
                        <a:pt x="72327" y="68140"/>
                        <a:pt x="73290" y="68529"/>
                        <a:pt x="74231" y="68969"/>
                      </a:cubicBezTo>
                      <a:cubicBezTo>
                        <a:pt x="74900" y="68969"/>
                        <a:pt x="76196" y="66835"/>
                        <a:pt x="76656" y="64533"/>
                      </a:cubicBezTo>
                      <a:cubicBezTo>
                        <a:pt x="76991" y="63076"/>
                        <a:pt x="77170" y="61591"/>
                        <a:pt x="77200" y="60097"/>
                      </a:cubicBezTo>
                      <a:cubicBezTo>
                        <a:pt x="77200" y="59637"/>
                        <a:pt x="76363" y="59218"/>
                        <a:pt x="75653" y="59051"/>
                      </a:cubicBezTo>
                      <a:cubicBezTo>
                        <a:pt x="73729" y="58548"/>
                        <a:pt x="71471" y="58758"/>
                        <a:pt x="69757" y="58130"/>
                      </a:cubicBezTo>
                      <a:cubicBezTo>
                        <a:pt x="69046" y="57921"/>
                        <a:pt x="68418" y="57502"/>
                        <a:pt x="66035" y="56749"/>
                      </a:cubicBezTo>
                      <a:cubicBezTo>
                        <a:pt x="65115" y="56414"/>
                        <a:pt x="63986" y="56163"/>
                        <a:pt x="62941" y="55787"/>
                      </a:cubicBezTo>
                      <a:cubicBezTo>
                        <a:pt x="61226" y="55117"/>
                        <a:pt x="60306" y="54991"/>
                        <a:pt x="59930" y="54824"/>
                      </a:cubicBezTo>
                      <a:cubicBezTo>
                        <a:pt x="59554" y="54657"/>
                        <a:pt x="59386" y="53861"/>
                        <a:pt x="58926" y="53652"/>
                      </a:cubicBezTo>
                      <a:cubicBezTo>
                        <a:pt x="58400" y="53661"/>
                        <a:pt x="57876" y="53577"/>
                        <a:pt x="57379" y="53401"/>
                      </a:cubicBezTo>
                      <a:cubicBezTo>
                        <a:pt x="56919" y="53192"/>
                        <a:pt x="56417" y="53192"/>
                        <a:pt x="56041" y="53025"/>
                      </a:cubicBezTo>
                      <a:cubicBezTo>
                        <a:pt x="55665" y="52857"/>
                        <a:pt x="54578" y="52104"/>
                        <a:pt x="53658" y="51602"/>
                      </a:cubicBezTo>
                      <a:cubicBezTo>
                        <a:pt x="52738" y="51099"/>
                        <a:pt x="51901" y="50137"/>
                        <a:pt x="51567" y="49970"/>
                      </a:cubicBezTo>
                      <a:cubicBezTo>
                        <a:pt x="51232" y="49802"/>
                        <a:pt x="49936" y="49593"/>
                        <a:pt x="49267" y="49174"/>
                      </a:cubicBezTo>
                      <a:cubicBezTo>
                        <a:pt x="48598" y="48756"/>
                        <a:pt x="48012" y="48003"/>
                        <a:pt x="47302" y="47459"/>
                      </a:cubicBezTo>
                      <a:cubicBezTo>
                        <a:pt x="47069" y="47107"/>
                        <a:pt x="46753" y="46823"/>
                        <a:pt x="46382" y="46622"/>
                      </a:cubicBezTo>
                      <a:cubicBezTo>
                        <a:pt x="44625" y="45575"/>
                        <a:pt x="42660" y="44864"/>
                        <a:pt x="41113" y="43734"/>
                      </a:cubicBezTo>
                      <a:cubicBezTo>
                        <a:pt x="40527" y="43274"/>
                        <a:pt x="40026" y="42772"/>
                        <a:pt x="38102" y="41140"/>
                      </a:cubicBezTo>
                      <a:cubicBezTo>
                        <a:pt x="37350" y="40512"/>
                        <a:pt x="36388" y="39968"/>
                        <a:pt x="35510" y="39256"/>
                      </a:cubicBezTo>
                      <a:lnTo>
                        <a:pt x="33042" y="37290"/>
                      </a:lnTo>
                      <a:cubicBezTo>
                        <a:pt x="32750" y="36997"/>
                        <a:pt x="33042" y="36243"/>
                        <a:pt x="32457" y="35867"/>
                      </a:cubicBezTo>
                      <a:cubicBezTo>
                        <a:pt x="31947" y="35712"/>
                        <a:pt x="31466" y="35469"/>
                        <a:pt x="31035" y="35155"/>
                      </a:cubicBezTo>
                      <a:cubicBezTo>
                        <a:pt x="30659" y="34779"/>
                        <a:pt x="30199" y="34611"/>
                        <a:pt x="29906" y="34318"/>
                      </a:cubicBezTo>
                      <a:cubicBezTo>
                        <a:pt x="29614" y="34025"/>
                        <a:pt x="28903" y="32895"/>
                        <a:pt x="28192" y="32142"/>
                      </a:cubicBezTo>
                      <a:cubicBezTo>
                        <a:pt x="27481" y="31389"/>
                        <a:pt x="26979" y="30217"/>
                        <a:pt x="26687" y="29924"/>
                      </a:cubicBezTo>
                      <a:cubicBezTo>
                        <a:pt x="26235" y="29476"/>
                        <a:pt x="25746" y="29070"/>
                        <a:pt x="25223" y="28711"/>
                      </a:cubicBezTo>
                      <a:cubicBezTo>
                        <a:pt x="25223" y="28292"/>
                        <a:pt x="25223" y="27581"/>
                        <a:pt x="24638" y="27078"/>
                      </a:cubicBezTo>
                      <a:cubicBezTo>
                        <a:pt x="23299" y="25530"/>
                        <a:pt x="21627" y="24275"/>
                        <a:pt x="20456" y="22894"/>
                      </a:cubicBezTo>
                      <a:lnTo>
                        <a:pt x="18407" y="19504"/>
                      </a:lnTo>
                      <a:cubicBezTo>
                        <a:pt x="17905" y="18667"/>
                        <a:pt x="17111" y="17830"/>
                        <a:pt x="16525" y="16909"/>
                      </a:cubicBezTo>
                      <a:lnTo>
                        <a:pt x="14769" y="14273"/>
                      </a:lnTo>
                      <a:cubicBezTo>
                        <a:pt x="14769" y="13896"/>
                        <a:pt x="14769" y="13185"/>
                        <a:pt x="14769" y="12724"/>
                      </a:cubicBezTo>
                      <a:cubicBezTo>
                        <a:pt x="14769" y="12264"/>
                        <a:pt x="14058" y="12306"/>
                        <a:pt x="13682" y="11595"/>
                      </a:cubicBezTo>
                      <a:cubicBezTo>
                        <a:pt x="13306" y="10883"/>
                        <a:pt x="13013" y="10841"/>
                        <a:pt x="12846" y="10465"/>
                      </a:cubicBezTo>
                      <a:cubicBezTo>
                        <a:pt x="12678" y="10088"/>
                        <a:pt x="12302" y="8833"/>
                        <a:pt x="11884" y="7870"/>
                      </a:cubicBezTo>
                      <a:cubicBezTo>
                        <a:pt x="11599" y="7033"/>
                        <a:pt x="11362" y="6179"/>
                        <a:pt x="11173" y="5317"/>
                      </a:cubicBezTo>
                      <a:cubicBezTo>
                        <a:pt x="10838" y="4606"/>
                        <a:pt x="10169" y="4020"/>
                        <a:pt x="9877" y="3267"/>
                      </a:cubicBezTo>
                      <a:cubicBezTo>
                        <a:pt x="9584" y="2513"/>
                        <a:pt x="9584" y="1258"/>
                        <a:pt x="9249" y="421"/>
                      </a:cubicBezTo>
                      <a:cubicBezTo>
                        <a:pt x="8915" y="-416"/>
                        <a:pt x="8915" y="254"/>
                        <a:pt x="7117" y="254"/>
                      </a:cubicBezTo>
                      <a:cubicBezTo>
                        <a:pt x="6317" y="149"/>
                        <a:pt x="5503" y="283"/>
                        <a:pt x="4775" y="630"/>
                      </a:cubicBezTo>
                      <a:close/>
                    </a:path>
                  </a:pathLst>
                </a:custGeom>
                <a:solidFill>
                  <a:schemeClr val="bg1"/>
                </a:solidFill>
                <a:ln w="3805" cap="flat">
                  <a:noFill/>
                  <a:prstDash val="solid"/>
                  <a:miter/>
                </a:ln>
              </p:spPr>
              <p:txBody>
                <a:bodyPr wrap="none" rtlCol="0" anchor="ctr"/>
                <a:lstStyle/>
                <a:p>
                  <a:endParaRPr lang="en-CA"/>
                </a:p>
              </p:txBody>
            </p:sp>
          </p:grpSp>
          <p:grpSp>
            <p:nvGrpSpPr>
              <p:cNvPr id="421" name="Graphic 207">
                <a:extLst>
                  <a:ext uri="{FF2B5EF4-FFF2-40B4-BE49-F238E27FC236}">
                    <a16:creationId xmlns:a16="http://schemas.microsoft.com/office/drawing/2014/main" id="{94502E70-333D-FA45-888E-44FF02C143A5}"/>
                  </a:ext>
                </a:extLst>
              </p:cNvPr>
              <p:cNvGrpSpPr/>
              <p:nvPr/>
            </p:nvGrpSpPr>
            <p:grpSpPr>
              <a:xfrm>
                <a:off x="5476163" y="3273315"/>
                <a:ext cx="196797" cy="171659"/>
                <a:chOff x="5476163" y="3273315"/>
                <a:chExt cx="196797" cy="171659"/>
              </a:xfrm>
              <a:solidFill>
                <a:srgbClr val="FFFFFF"/>
              </a:solidFill>
            </p:grpSpPr>
            <p:grpSp>
              <p:nvGrpSpPr>
                <p:cNvPr id="422" name="Graphic 207">
                  <a:extLst>
                    <a:ext uri="{FF2B5EF4-FFF2-40B4-BE49-F238E27FC236}">
                      <a16:creationId xmlns:a16="http://schemas.microsoft.com/office/drawing/2014/main" id="{94502E70-333D-FA45-888E-44FF02C143A5}"/>
                    </a:ext>
                  </a:extLst>
                </p:cNvPr>
                <p:cNvGrpSpPr/>
                <p:nvPr/>
              </p:nvGrpSpPr>
              <p:grpSpPr>
                <a:xfrm>
                  <a:off x="5476163" y="3273315"/>
                  <a:ext cx="196797" cy="171659"/>
                  <a:chOff x="5476163" y="3273315"/>
                  <a:chExt cx="196797" cy="171659"/>
                </a:xfrm>
                <a:solidFill>
                  <a:srgbClr val="FFFFFF"/>
                </a:solidFill>
              </p:grpSpPr>
              <p:sp>
                <p:nvSpPr>
                  <p:cNvPr id="423" name="Freeform 422">
                    <a:extLst>
                      <a:ext uri="{FF2B5EF4-FFF2-40B4-BE49-F238E27FC236}">
                        <a16:creationId xmlns:a16="http://schemas.microsoft.com/office/drawing/2014/main" id="{A54D72D1-DD8D-FE44-B229-1E3FC69CC852}"/>
                      </a:ext>
                    </a:extLst>
                  </p:cNvPr>
                  <p:cNvSpPr/>
                  <p:nvPr/>
                </p:nvSpPr>
                <p:spPr>
                  <a:xfrm>
                    <a:off x="5480663" y="3277575"/>
                    <a:ext cx="169936" cy="162853"/>
                  </a:xfrm>
                  <a:custGeom>
                    <a:avLst/>
                    <a:gdLst>
                      <a:gd name="connsiteX0" fmla="*/ 29604 w 169936"/>
                      <a:gd name="connsiteY0" fmla="*/ 162812 h 162853"/>
                      <a:gd name="connsiteX1" fmla="*/ 7441 w 169936"/>
                      <a:gd name="connsiteY1" fmla="*/ 133225 h 162853"/>
                      <a:gd name="connsiteX2" fmla="*/ 14550 w 169936"/>
                      <a:gd name="connsiteY2" fmla="*/ 117030 h 162853"/>
                      <a:gd name="connsiteX3" fmla="*/ 1345 w 169936"/>
                      <a:gd name="connsiteY3" fmla="*/ 88648 h 162853"/>
                      <a:gd name="connsiteX4" fmla="*/ 22202 w 169936"/>
                      <a:gd name="connsiteY4" fmla="*/ 74093 h 162853"/>
                      <a:gd name="connsiteX5" fmla="*/ 28935 w 169936"/>
                      <a:gd name="connsiteY5" fmla="*/ 75181 h 162853"/>
                      <a:gd name="connsiteX6" fmla="*/ 28433 w 169936"/>
                      <a:gd name="connsiteY6" fmla="*/ 43878 h 162853"/>
                      <a:gd name="connsiteX7" fmla="*/ 44365 w 169936"/>
                      <a:gd name="connsiteY7" fmla="*/ 37141 h 162853"/>
                      <a:gd name="connsiteX8" fmla="*/ 53313 w 169936"/>
                      <a:gd name="connsiteY8" fmla="*/ 39066 h 162853"/>
                      <a:gd name="connsiteX9" fmla="*/ 51766 w 169936"/>
                      <a:gd name="connsiteY9" fmla="*/ 29734 h 162853"/>
                      <a:gd name="connsiteX10" fmla="*/ 81183 w 169936"/>
                      <a:gd name="connsiteY10" fmla="*/ 0 h 162853"/>
                      <a:gd name="connsiteX11" fmla="*/ 110893 w 169936"/>
                      <a:gd name="connsiteY11" fmla="*/ 29445 h 162853"/>
                      <a:gd name="connsiteX12" fmla="*/ 107464 w 169936"/>
                      <a:gd name="connsiteY12" fmla="*/ 43418 h 162853"/>
                      <a:gd name="connsiteX13" fmla="*/ 148866 w 169936"/>
                      <a:gd name="connsiteY13" fmla="*/ 48327 h 162853"/>
                      <a:gd name="connsiteX14" fmla="*/ 148736 w 169936"/>
                      <a:gd name="connsiteY14" fmla="*/ 85016 h 162853"/>
                      <a:gd name="connsiteX15" fmla="*/ 169937 w 169936"/>
                      <a:gd name="connsiteY15" fmla="*/ 118494 h 162853"/>
                      <a:gd name="connsiteX16" fmla="*/ 133014 w 169936"/>
                      <a:gd name="connsiteY16" fmla="*/ 162854 h 1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936" h="162853">
                        <a:moveTo>
                          <a:pt x="29604" y="162812"/>
                        </a:moveTo>
                        <a:cubicBezTo>
                          <a:pt x="17352" y="162812"/>
                          <a:pt x="7441" y="145487"/>
                          <a:pt x="7441" y="133225"/>
                        </a:cubicBezTo>
                        <a:cubicBezTo>
                          <a:pt x="7433" y="127069"/>
                          <a:pt x="10013" y="121189"/>
                          <a:pt x="14550" y="117030"/>
                        </a:cubicBezTo>
                        <a:cubicBezTo>
                          <a:pt x="3072" y="112841"/>
                          <a:pt x="-2841" y="100135"/>
                          <a:pt x="1345" y="88648"/>
                        </a:cubicBezTo>
                        <a:cubicBezTo>
                          <a:pt x="4539" y="79881"/>
                          <a:pt x="12882" y="74060"/>
                          <a:pt x="22202" y="74093"/>
                        </a:cubicBezTo>
                        <a:cubicBezTo>
                          <a:pt x="24490" y="74081"/>
                          <a:pt x="26764" y="74449"/>
                          <a:pt x="28935" y="75181"/>
                        </a:cubicBezTo>
                        <a:cubicBezTo>
                          <a:pt x="20157" y="66673"/>
                          <a:pt x="19936" y="52658"/>
                          <a:pt x="28433" y="43878"/>
                        </a:cubicBezTo>
                        <a:cubicBezTo>
                          <a:pt x="32610" y="39560"/>
                          <a:pt x="38360" y="37128"/>
                          <a:pt x="44365" y="37141"/>
                        </a:cubicBezTo>
                        <a:cubicBezTo>
                          <a:pt x="47451" y="37128"/>
                          <a:pt x="50503" y="37785"/>
                          <a:pt x="53313" y="39066"/>
                        </a:cubicBezTo>
                        <a:cubicBezTo>
                          <a:pt x="52268" y="36065"/>
                          <a:pt x="51745" y="32910"/>
                          <a:pt x="51766" y="29734"/>
                        </a:cubicBezTo>
                        <a:cubicBezTo>
                          <a:pt x="51686" y="13392"/>
                          <a:pt x="64858" y="84"/>
                          <a:pt x="81183" y="0"/>
                        </a:cubicBezTo>
                        <a:cubicBezTo>
                          <a:pt x="97512" y="-79"/>
                          <a:pt x="110814" y="13103"/>
                          <a:pt x="110893" y="29445"/>
                        </a:cubicBezTo>
                        <a:cubicBezTo>
                          <a:pt x="110918" y="34312"/>
                          <a:pt x="109739" y="39112"/>
                          <a:pt x="107464" y="43418"/>
                        </a:cubicBezTo>
                        <a:cubicBezTo>
                          <a:pt x="120251" y="33333"/>
                          <a:pt x="138788" y="35530"/>
                          <a:pt x="148866" y="48327"/>
                        </a:cubicBezTo>
                        <a:cubicBezTo>
                          <a:pt x="157350" y="59099"/>
                          <a:pt x="157296" y="74302"/>
                          <a:pt x="148736" y="85016"/>
                        </a:cubicBezTo>
                        <a:cubicBezTo>
                          <a:pt x="161712" y="91092"/>
                          <a:pt x="169987" y="104157"/>
                          <a:pt x="169937" y="118494"/>
                        </a:cubicBezTo>
                        <a:cubicBezTo>
                          <a:pt x="169937" y="138875"/>
                          <a:pt x="153419" y="162854"/>
                          <a:pt x="133014" y="162854"/>
                        </a:cubicBezTo>
                      </a:path>
                    </a:pathLst>
                  </a:custGeom>
                  <a:solidFill>
                    <a:schemeClr val="bg1"/>
                  </a:solidFill>
                  <a:ln w="3805" cap="flat">
                    <a:noFill/>
                    <a:prstDash val="solid"/>
                    <a:miter/>
                  </a:ln>
                </p:spPr>
                <p:txBody>
                  <a:bodyPr wrap="none" rtlCol="0" anchor="ctr"/>
                  <a:lstStyle/>
                  <a:p>
                    <a:endParaRPr lang="en-CA"/>
                  </a:p>
                </p:txBody>
              </p:sp>
              <p:sp>
                <p:nvSpPr>
                  <p:cNvPr id="424" name="Freeform 423">
                    <a:extLst>
                      <a:ext uri="{FF2B5EF4-FFF2-40B4-BE49-F238E27FC236}">
                        <a16:creationId xmlns:a16="http://schemas.microsoft.com/office/drawing/2014/main" id="{7DFD7C59-2716-A24E-A851-B32BDD61F4B3}"/>
                      </a:ext>
                    </a:extLst>
                  </p:cNvPr>
                  <p:cNvSpPr/>
                  <p:nvPr/>
                </p:nvSpPr>
                <p:spPr>
                  <a:xfrm>
                    <a:off x="5476163" y="3273315"/>
                    <a:ext cx="179332" cy="171659"/>
                  </a:xfrm>
                  <a:custGeom>
                    <a:avLst/>
                    <a:gdLst>
                      <a:gd name="connsiteX0" fmla="*/ 137765 w 179332"/>
                      <a:gd name="connsiteY0" fmla="*/ 169164 h 171659"/>
                      <a:gd name="connsiteX1" fmla="*/ 141947 w 179332"/>
                      <a:gd name="connsiteY1" fmla="*/ 171633 h 171659"/>
                      <a:gd name="connsiteX2" fmla="*/ 147550 w 179332"/>
                      <a:gd name="connsiteY2" fmla="*/ 170503 h 171659"/>
                      <a:gd name="connsiteX3" fmla="*/ 150853 w 179332"/>
                      <a:gd name="connsiteY3" fmla="*/ 168829 h 171659"/>
                      <a:gd name="connsiteX4" fmla="*/ 153571 w 179332"/>
                      <a:gd name="connsiteY4" fmla="*/ 167197 h 171659"/>
                      <a:gd name="connsiteX5" fmla="*/ 158255 w 179332"/>
                      <a:gd name="connsiteY5" fmla="*/ 164728 h 171659"/>
                      <a:gd name="connsiteX6" fmla="*/ 161516 w 179332"/>
                      <a:gd name="connsiteY6" fmla="*/ 162343 h 171659"/>
                      <a:gd name="connsiteX7" fmla="*/ 165363 w 179332"/>
                      <a:gd name="connsiteY7" fmla="*/ 158158 h 171659"/>
                      <a:gd name="connsiteX8" fmla="*/ 167412 w 179332"/>
                      <a:gd name="connsiteY8" fmla="*/ 155061 h 171659"/>
                      <a:gd name="connsiteX9" fmla="*/ 171050 w 179332"/>
                      <a:gd name="connsiteY9" fmla="*/ 150541 h 171659"/>
                      <a:gd name="connsiteX10" fmla="*/ 173392 w 179332"/>
                      <a:gd name="connsiteY10" fmla="*/ 146817 h 171659"/>
                      <a:gd name="connsiteX11" fmla="*/ 176152 w 179332"/>
                      <a:gd name="connsiteY11" fmla="*/ 140205 h 171659"/>
                      <a:gd name="connsiteX12" fmla="*/ 176653 w 179332"/>
                      <a:gd name="connsiteY12" fmla="*/ 138656 h 171659"/>
                      <a:gd name="connsiteX13" fmla="*/ 177448 w 179332"/>
                      <a:gd name="connsiteY13" fmla="*/ 136313 h 171659"/>
                      <a:gd name="connsiteX14" fmla="*/ 178451 w 179332"/>
                      <a:gd name="connsiteY14" fmla="*/ 132128 h 171659"/>
                      <a:gd name="connsiteX15" fmla="*/ 179162 w 179332"/>
                      <a:gd name="connsiteY15" fmla="*/ 127692 h 171659"/>
                      <a:gd name="connsiteX16" fmla="*/ 179162 w 179332"/>
                      <a:gd name="connsiteY16" fmla="*/ 125390 h 171659"/>
                      <a:gd name="connsiteX17" fmla="*/ 177406 w 179332"/>
                      <a:gd name="connsiteY17" fmla="*/ 115431 h 171659"/>
                      <a:gd name="connsiteX18" fmla="*/ 176946 w 179332"/>
                      <a:gd name="connsiteY18" fmla="*/ 114133 h 171659"/>
                      <a:gd name="connsiteX19" fmla="*/ 175106 w 179332"/>
                      <a:gd name="connsiteY19" fmla="*/ 106015 h 171659"/>
                      <a:gd name="connsiteX20" fmla="*/ 168248 w 179332"/>
                      <a:gd name="connsiteY20" fmla="*/ 94213 h 171659"/>
                      <a:gd name="connsiteX21" fmla="*/ 164067 w 179332"/>
                      <a:gd name="connsiteY21" fmla="*/ 90614 h 171659"/>
                      <a:gd name="connsiteX22" fmla="*/ 161558 w 179332"/>
                      <a:gd name="connsiteY22" fmla="*/ 88940 h 171659"/>
                      <a:gd name="connsiteX23" fmla="*/ 160387 w 179332"/>
                      <a:gd name="connsiteY23" fmla="*/ 88229 h 171659"/>
                      <a:gd name="connsiteX24" fmla="*/ 160053 w 179332"/>
                      <a:gd name="connsiteY24" fmla="*/ 88020 h 171659"/>
                      <a:gd name="connsiteX25" fmla="*/ 159467 w 179332"/>
                      <a:gd name="connsiteY25" fmla="*/ 87601 h 171659"/>
                      <a:gd name="connsiteX26" fmla="*/ 159885 w 179332"/>
                      <a:gd name="connsiteY26" fmla="*/ 87099 h 171659"/>
                      <a:gd name="connsiteX27" fmla="*/ 160638 w 179332"/>
                      <a:gd name="connsiteY27" fmla="*/ 85802 h 171659"/>
                      <a:gd name="connsiteX28" fmla="*/ 161474 w 179332"/>
                      <a:gd name="connsiteY28" fmla="*/ 84044 h 171659"/>
                      <a:gd name="connsiteX29" fmla="*/ 162854 w 179332"/>
                      <a:gd name="connsiteY29" fmla="*/ 80571 h 171659"/>
                      <a:gd name="connsiteX30" fmla="*/ 164025 w 179332"/>
                      <a:gd name="connsiteY30" fmla="*/ 64501 h 171659"/>
                      <a:gd name="connsiteX31" fmla="*/ 157460 w 179332"/>
                      <a:gd name="connsiteY31" fmla="*/ 50440 h 171659"/>
                      <a:gd name="connsiteX32" fmla="*/ 156247 w 179332"/>
                      <a:gd name="connsiteY32" fmla="*/ 48264 h 171659"/>
                      <a:gd name="connsiteX33" fmla="*/ 147884 w 179332"/>
                      <a:gd name="connsiteY33" fmla="*/ 41066 h 171659"/>
                      <a:gd name="connsiteX34" fmla="*/ 142365 w 179332"/>
                      <a:gd name="connsiteY34" fmla="*/ 38722 h 171659"/>
                      <a:gd name="connsiteX35" fmla="*/ 137096 w 179332"/>
                      <a:gd name="connsiteY35" fmla="*/ 37048 h 171659"/>
                      <a:gd name="connsiteX36" fmla="*/ 134002 w 179332"/>
                      <a:gd name="connsiteY36" fmla="*/ 37048 h 171659"/>
                      <a:gd name="connsiteX37" fmla="*/ 124718 w 179332"/>
                      <a:gd name="connsiteY37" fmla="*/ 37048 h 171659"/>
                      <a:gd name="connsiteX38" fmla="*/ 122670 w 179332"/>
                      <a:gd name="connsiteY38" fmla="*/ 37341 h 171659"/>
                      <a:gd name="connsiteX39" fmla="*/ 120411 w 179332"/>
                      <a:gd name="connsiteY39" fmla="*/ 37843 h 171659"/>
                      <a:gd name="connsiteX40" fmla="*/ 120411 w 179332"/>
                      <a:gd name="connsiteY40" fmla="*/ 37843 h 171659"/>
                      <a:gd name="connsiteX41" fmla="*/ 120077 w 179332"/>
                      <a:gd name="connsiteY41" fmla="*/ 38178 h 171659"/>
                      <a:gd name="connsiteX42" fmla="*/ 119701 w 179332"/>
                      <a:gd name="connsiteY42" fmla="*/ 38178 h 171659"/>
                      <a:gd name="connsiteX43" fmla="*/ 119701 w 179332"/>
                      <a:gd name="connsiteY43" fmla="*/ 37634 h 171659"/>
                      <a:gd name="connsiteX44" fmla="*/ 119952 w 179332"/>
                      <a:gd name="connsiteY44" fmla="*/ 34788 h 171659"/>
                      <a:gd name="connsiteX45" fmla="*/ 119952 w 179332"/>
                      <a:gd name="connsiteY45" fmla="*/ 28804 h 171659"/>
                      <a:gd name="connsiteX46" fmla="*/ 117568 w 179332"/>
                      <a:gd name="connsiteY46" fmla="*/ 20016 h 171659"/>
                      <a:gd name="connsiteX47" fmla="*/ 108620 w 179332"/>
                      <a:gd name="connsiteY47" fmla="*/ 8257 h 171659"/>
                      <a:gd name="connsiteX48" fmla="*/ 95239 w 179332"/>
                      <a:gd name="connsiteY48" fmla="*/ 1017 h 171659"/>
                      <a:gd name="connsiteX49" fmla="*/ 92939 w 179332"/>
                      <a:gd name="connsiteY49" fmla="*/ 431 h 171659"/>
                      <a:gd name="connsiteX50" fmla="*/ 86625 w 179332"/>
                      <a:gd name="connsiteY50" fmla="*/ 54 h 171659"/>
                      <a:gd name="connsiteX51" fmla="*/ 82443 w 179332"/>
                      <a:gd name="connsiteY51" fmla="*/ 1184 h 171659"/>
                      <a:gd name="connsiteX52" fmla="*/ 81105 w 179332"/>
                      <a:gd name="connsiteY52" fmla="*/ 1603 h 171659"/>
                      <a:gd name="connsiteX53" fmla="*/ 72742 w 179332"/>
                      <a:gd name="connsiteY53" fmla="*/ 3109 h 171659"/>
                      <a:gd name="connsiteX54" fmla="*/ 60908 w 179332"/>
                      <a:gd name="connsiteY54" fmla="*/ 10516 h 171659"/>
                      <a:gd name="connsiteX55" fmla="*/ 55137 w 179332"/>
                      <a:gd name="connsiteY55" fmla="*/ 20267 h 171659"/>
                      <a:gd name="connsiteX56" fmla="*/ 52294 w 179332"/>
                      <a:gd name="connsiteY56" fmla="*/ 29976 h 171659"/>
                      <a:gd name="connsiteX57" fmla="*/ 51918 w 179332"/>
                      <a:gd name="connsiteY57" fmla="*/ 34161 h 171659"/>
                      <a:gd name="connsiteX58" fmla="*/ 51918 w 179332"/>
                      <a:gd name="connsiteY58" fmla="*/ 36797 h 171659"/>
                      <a:gd name="connsiteX59" fmla="*/ 51918 w 179332"/>
                      <a:gd name="connsiteY59" fmla="*/ 37174 h 171659"/>
                      <a:gd name="connsiteX60" fmla="*/ 51667 w 179332"/>
                      <a:gd name="connsiteY60" fmla="*/ 37174 h 171659"/>
                      <a:gd name="connsiteX61" fmla="*/ 51081 w 179332"/>
                      <a:gd name="connsiteY61" fmla="*/ 37174 h 171659"/>
                      <a:gd name="connsiteX62" fmla="*/ 22856 w 179332"/>
                      <a:gd name="connsiteY62" fmla="*/ 57429 h 171659"/>
                      <a:gd name="connsiteX63" fmla="*/ 22521 w 179332"/>
                      <a:gd name="connsiteY63" fmla="*/ 58475 h 171659"/>
                      <a:gd name="connsiteX64" fmla="*/ 22521 w 179332"/>
                      <a:gd name="connsiteY64" fmla="*/ 69983 h 171659"/>
                      <a:gd name="connsiteX65" fmla="*/ 23692 w 179332"/>
                      <a:gd name="connsiteY65" fmla="*/ 73373 h 171659"/>
                      <a:gd name="connsiteX66" fmla="*/ 24152 w 179332"/>
                      <a:gd name="connsiteY66" fmla="*/ 73708 h 171659"/>
                      <a:gd name="connsiteX67" fmla="*/ 24779 w 179332"/>
                      <a:gd name="connsiteY67" fmla="*/ 74293 h 171659"/>
                      <a:gd name="connsiteX68" fmla="*/ 24779 w 179332"/>
                      <a:gd name="connsiteY68" fmla="*/ 74293 h 171659"/>
                      <a:gd name="connsiteX69" fmla="*/ 24403 w 179332"/>
                      <a:gd name="connsiteY69" fmla="*/ 74293 h 171659"/>
                      <a:gd name="connsiteX70" fmla="*/ 23859 w 179332"/>
                      <a:gd name="connsiteY70" fmla="*/ 74001 h 171659"/>
                      <a:gd name="connsiteX71" fmla="*/ 23859 w 179332"/>
                      <a:gd name="connsiteY71" fmla="*/ 74001 h 171659"/>
                      <a:gd name="connsiteX72" fmla="*/ 23859 w 179332"/>
                      <a:gd name="connsiteY72" fmla="*/ 74001 h 171659"/>
                      <a:gd name="connsiteX73" fmla="*/ 23441 w 179332"/>
                      <a:gd name="connsiteY73" fmla="*/ 74001 h 171659"/>
                      <a:gd name="connsiteX74" fmla="*/ 17253 w 179332"/>
                      <a:gd name="connsiteY74" fmla="*/ 75465 h 171659"/>
                      <a:gd name="connsiteX75" fmla="*/ 7426 w 179332"/>
                      <a:gd name="connsiteY75" fmla="*/ 82287 h 171659"/>
                      <a:gd name="connsiteX76" fmla="*/ 3244 w 179332"/>
                      <a:gd name="connsiteY76" fmla="*/ 89024 h 171659"/>
                      <a:gd name="connsiteX77" fmla="*/ 25 w 179332"/>
                      <a:gd name="connsiteY77" fmla="*/ 100951 h 171659"/>
                      <a:gd name="connsiteX78" fmla="*/ 1530 w 179332"/>
                      <a:gd name="connsiteY78" fmla="*/ 110367 h 171659"/>
                      <a:gd name="connsiteX79" fmla="*/ 5335 w 179332"/>
                      <a:gd name="connsiteY79" fmla="*/ 117188 h 171659"/>
                      <a:gd name="connsiteX80" fmla="*/ 7886 w 179332"/>
                      <a:gd name="connsiteY80" fmla="*/ 119992 h 171659"/>
                      <a:gd name="connsiteX81" fmla="*/ 9015 w 179332"/>
                      <a:gd name="connsiteY81" fmla="*/ 121038 h 171659"/>
                      <a:gd name="connsiteX82" fmla="*/ 9809 w 179332"/>
                      <a:gd name="connsiteY82" fmla="*/ 121708 h 171659"/>
                      <a:gd name="connsiteX83" fmla="*/ 11231 w 179332"/>
                      <a:gd name="connsiteY83" fmla="*/ 122796 h 171659"/>
                      <a:gd name="connsiteX84" fmla="*/ 11649 w 179332"/>
                      <a:gd name="connsiteY84" fmla="*/ 123089 h 171659"/>
                      <a:gd name="connsiteX85" fmla="*/ 11649 w 179332"/>
                      <a:gd name="connsiteY85" fmla="*/ 123089 h 171659"/>
                      <a:gd name="connsiteX86" fmla="*/ 12653 w 179332"/>
                      <a:gd name="connsiteY86" fmla="*/ 123800 h 171659"/>
                      <a:gd name="connsiteX87" fmla="*/ 12653 w 179332"/>
                      <a:gd name="connsiteY87" fmla="*/ 124093 h 171659"/>
                      <a:gd name="connsiteX88" fmla="*/ 7384 w 179332"/>
                      <a:gd name="connsiteY88" fmla="*/ 134848 h 171659"/>
                      <a:gd name="connsiteX89" fmla="*/ 8011 w 179332"/>
                      <a:gd name="connsiteY89" fmla="*/ 140916 h 171659"/>
                      <a:gd name="connsiteX90" fmla="*/ 9767 w 179332"/>
                      <a:gd name="connsiteY90" fmla="*/ 149746 h 171659"/>
                      <a:gd name="connsiteX91" fmla="*/ 12862 w 179332"/>
                      <a:gd name="connsiteY91" fmla="*/ 157237 h 171659"/>
                      <a:gd name="connsiteX92" fmla="*/ 19343 w 179332"/>
                      <a:gd name="connsiteY92" fmla="*/ 165021 h 171659"/>
                      <a:gd name="connsiteX93" fmla="*/ 24152 w 179332"/>
                      <a:gd name="connsiteY93" fmla="*/ 169206 h 171659"/>
                      <a:gd name="connsiteX94" fmla="*/ 28584 w 179332"/>
                      <a:gd name="connsiteY94" fmla="*/ 171507 h 171659"/>
                      <a:gd name="connsiteX95" fmla="*/ 32473 w 179332"/>
                      <a:gd name="connsiteY95" fmla="*/ 170712 h 171659"/>
                      <a:gd name="connsiteX96" fmla="*/ 34230 w 179332"/>
                      <a:gd name="connsiteY96" fmla="*/ 167574 h 171659"/>
                      <a:gd name="connsiteX97" fmla="*/ 33393 w 179332"/>
                      <a:gd name="connsiteY97" fmla="*/ 163012 h 171659"/>
                      <a:gd name="connsiteX98" fmla="*/ 30006 w 179332"/>
                      <a:gd name="connsiteY98" fmla="*/ 161380 h 171659"/>
                      <a:gd name="connsiteX99" fmla="*/ 19385 w 179332"/>
                      <a:gd name="connsiteY99" fmla="*/ 149788 h 171659"/>
                      <a:gd name="connsiteX100" fmla="*/ 16792 w 179332"/>
                      <a:gd name="connsiteY100" fmla="*/ 139117 h 171659"/>
                      <a:gd name="connsiteX101" fmla="*/ 17963 w 179332"/>
                      <a:gd name="connsiteY101" fmla="*/ 131040 h 171659"/>
                      <a:gd name="connsiteX102" fmla="*/ 19594 w 179332"/>
                      <a:gd name="connsiteY102" fmla="*/ 127985 h 171659"/>
                      <a:gd name="connsiteX103" fmla="*/ 23483 w 179332"/>
                      <a:gd name="connsiteY103" fmla="*/ 123800 h 171659"/>
                      <a:gd name="connsiteX104" fmla="*/ 26368 w 179332"/>
                      <a:gd name="connsiteY104" fmla="*/ 120871 h 171659"/>
                      <a:gd name="connsiteX105" fmla="*/ 26703 w 179332"/>
                      <a:gd name="connsiteY105" fmla="*/ 120411 h 171659"/>
                      <a:gd name="connsiteX106" fmla="*/ 26034 w 179332"/>
                      <a:gd name="connsiteY106" fmla="*/ 120159 h 171659"/>
                      <a:gd name="connsiteX107" fmla="*/ 25030 w 179332"/>
                      <a:gd name="connsiteY107" fmla="*/ 119741 h 171659"/>
                      <a:gd name="connsiteX108" fmla="*/ 17378 w 179332"/>
                      <a:gd name="connsiteY108" fmla="*/ 115556 h 171659"/>
                      <a:gd name="connsiteX109" fmla="*/ 16583 w 179332"/>
                      <a:gd name="connsiteY109" fmla="*/ 115054 h 171659"/>
                      <a:gd name="connsiteX110" fmla="*/ 15873 w 179332"/>
                      <a:gd name="connsiteY110" fmla="*/ 114677 h 171659"/>
                      <a:gd name="connsiteX111" fmla="*/ 14953 w 179332"/>
                      <a:gd name="connsiteY111" fmla="*/ 114091 h 171659"/>
                      <a:gd name="connsiteX112" fmla="*/ 13155 w 179332"/>
                      <a:gd name="connsiteY112" fmla="*/ 112334 h 171659"/>
                      <a:gd name="connsiteX113" fmla="*/ 11147 w 179332"/>
                      <a:gd name="connsiteY113" fmla="*/ 92874 h 171659"/>
                      <a:gd name="connsiteX114" fmla="*/ 16165 w 179332"/>
                      <a:gd name="connsiteY114" fmla="*/ 87183 h 171659"/>
                      <a:gd name="connsiteX115" fmla="*/ 20932 w 179332"/>
                      <a:gd name="connsiteY115" fmla="*/ 84797 h 171659"/>
                      <a:gd name="connsiteX116" fmla="*/ 23734 w 179332"/>
                      <a:gd name="connsiteY116" fmla="*/ 84002 h 171659"/>
                      <a:gd name="connsiteX117" fmla="*/ 24445 w 179332"/>
                      <a:gd name="connsiteY117" fmla="*/ 84002 h 171659"/>
                      <a:gd name="connsiteX118" fmla="*/ 25699 w 179332"/>
                      <a:gd name="connsiteY118" fmla="*/ 84002 h 171659"/>
                      <a:gd name="connsiteX119" fmla="*/ 29504 w 179332"/>
                      <a:gd name="connsiteY119" fmla="*/ 84002 h 171659"/>
                      <a:gd name="connsiteX120" fmla="*/ 34439 w 179332"/>
                      <a:gd name="connsiteY120" fmla="*/ 85383 h 171659"/>
                      <a:gd name="connsiteX121" fmla="*/ 40669 w 179332"/>
                      <a:gd name="connsiteY121" fmla="*/ 87434 h 171659"/>
                      <a:gd name="connsiteX122" fmla="*/ 47234 w 179332"/>
                      <a:gd name="connsiteY122" fmla="*/ 89610 h 171659"/>
                      <a:gd name="connsiteX123" fmla="*/ 48740 w 179332"/>
                      <a:gd name="connsiteY123" fmla="*/ 90154 h 171659"/>
                      <a:gd name="connsiteX124" fmla="*/ 49492 w 179332"/>
                      <a:gd name="connsiteY124" fmla="*/ 90405 h 171659"/>
                      <a:gd name="connsiteX125" fmla="*/ 49827 w 179332"/>
                      <a:gd name="connsiteY125" fmla="*/ 90405 h 171659"/>
                      <a:gd name="connsiteX126" fmla="*/ 49827 w 179332"/>
                      <a:gd name="connsiteY126" fmla="*/ 90405 h 171659"/>
                      <a:gd name="connsiteX127" fmla="*/ 48321 w 179332"/>
                      <a:gd name="connsiteY127" fmla="*/ 88857 h 171659"/>
                      <a:gd name="connsiteX128" fmla="*/ 42467 w 179332"/>
                      <a:gd name="connsiteY128" fmla="*/ 82747 h 171659"/>
                      <a:gd name="connsiteX129" fmla="*/ 34648 w 179332"/>
                      <a:gd name="connsiteY129" fmla="*/ 74377 h 171659"/>
                      <a:gd name="connsiteX130" fmla="*/ 32557 w 179332"/>
                      <a:gd name="connsiteY130" fmla="*/ 70485 h 171659"/>
                      <a:gd name="connsiteX131" fmla="*/ 32055 w 179332"/>
                      <a:gd name="connsiteY131" fmla="*/ 68686 h 171659"/>
                      <a:gd name="connsiteX132" fmla="*/ 31595 w 179332"/>
                      <a:gd name="connsiteY132" fmla="*/ 65212 h 171659"/>
                      <a:gd name="connsiteX133" fmla="*/ 32515 w 179332"/>
                      <a:gd name="connsiteY133" fmla="*/ 59354 h 171659"/>
                      <a:gd name="connsiteX134" fmla="*/ 46900 w 179332"/>
                      <a:gd name="connsiteY134" fmla="*/ 46799 h 171659"/>
                      <a:gd name="connsiteX135" fmla="*/ 49241 w 179332"/>
                      <a:gd name="connsiteY135" fmla="*/ 46799 h 171659"/>
                      <a:gd name="connsiteX136" fmla="*/ 50412 w 179332"/>
                      <a:gd name="connsiteY136" fmla="*/ 46799 h 171659"/>
                      <a:gd name="connsiteX137" fmla="*/ 53088 w 179332"/>
                      <a:gd name="connsiteY137" fmla="*/ 47259 h 171659"/>
                      <a:gd name="connsiteX138" fmla="*/ 65215 w 179332"/>
                      <a:gd name="connsiteY138" fmla="*/ 52197 h 171659"/>
                      <a:gd name="connsiteX139" fmla="*/ 62748 w 179332"/>
                      <a:gd name="connsiteY139" fmla="*/ 44748 h 171659"/>
                      <a:gd name="connsiteX140" fmla="*/ 61410 w 179332"/>
                      <a:gd name="connsiteY140" fmla="*/ 40313 h 171659"/>
                      <a:gd name="connsiteX141" fmla="*/ 60992 w 179332"/>
                      <a:gd name="connsiteY141" fmla="*/ 38011 h 171659"/>
                      <a:gd name="connsiteX142" fmla="*/ 60992 w 179332"/>
                      <a:gd name="connsiteY142" fmla="*/ 36839 h 171659"/>
                      <a:gd name="connsiteX143" fmla="*/ 60992 w 179332"/>
                      <a:gd name="connsiteY143" fmla="*/ 36128 h 171659"/>
                      <a:gd name="connsiteX144" fmla="*/ 64170 w 179332"/>
                      <a:gd name="connsiteY144" fmla="*/ 22736 h 171659"/>
                      <a:gd name="connsiteX145" fmla="*/ 76714 w 179332"/>
                      <a:gd name="connsiteY145" fmla="*/ 11521 h 171659"/>
                      <a:gd name="connsiteX146" fmla="*/ 87753 w 179332"/>
                      <a:gd name="connsiteY146" fmla="*/ 9679 h 171659"/>
                      <a:gd name="connsiteX147" fmla="*/ 93231 w 179332"/>
                      <a:gd name="connsiteY147" fmla="*/ 10558 h 171659"/>
                      <a:gd name="connsiteX148" fmla="*/ 99546 w 179332"/>
                      <a:gd name="connsiteY148" fmla="*/ 14157 h 171659"/>
                      <a:gd name="connsiteX149" fmla="*/ 105692 w 179332"/>
                      <a:gd name="connsiteY149" fmla="*/ 19221 h 171659"/>
                      <a:gd name="connsiteX150" fmla="*/ 109581 w 179332"/>
                      <a:gd name="connsiteY150" fmla="*/ 25456 h 171659"/>
                      <a:gd name="connsiteX151" fmla="*/ 111128 w 179332"/>
                      <a:gd name="connsiteY151" fmla="*/ 32403 h 171659"/>
                      <a:gd name="connsiteX152" fmla="*/ 111128 w 179332"/>
                      <a:gd name="connsiteY152" fmla="*/ 36044 h 171659"/>
                      <a:gd name="connsiteX153" fmla="*/ 111128 w 179332"/>
                      <a:gd name="connsiteY153" fmla="*/ 36965 h 171659"/>
                      <a:gd name="connsiteX154" fmla="*/ 111128 w 179332"/>
                      <a:gd name="connsiteY154" fmla="*/ 38429 h 171659"/>
                      <a:gd name="connsiteX155" fmla="*/ 109916 w 179332"/>
                      <a:gd name="connsiteY155" fmla="*/ 43033 h 171659"/>
                      <a:gd name="connsiteX156" fmla="*/ 103811 w 179332"/>
                      <a:gd name="connsiteY156" fmla="*/ 55587 h 171659"/>
                      <a:gd name="connsiteX157" fmla="*/ 100340 w 179332"/>
                      <a:gd name="connsiteY157" fmla="*/ 62283 h 171659"/>
                      <a:gd name="connsiteX158" fmla="*/ 99587 w 179332"/>
                      <a:gd name="connsiteY158" fmla="*/ 63748 h 171659"/>
                      <a:gd name="connsiteX159" fmla="*/ 99587 w 179332"/>
                      <a:gd name="connsiteY159" fmla="*/ 63999 h 171659"/>
                      <a:gd name="connsiteX160" fmla="*/ 99838 w 179332"/>
                      <a:gd name="connsiteY160" fmla="*/ 63999 h 171659"/>
                      <a:gd name="connsiteX161" fmla="*/ 100424 w 179332"/>
                      <a:gd name="connsiteY161" fmla="*/ 63580 h 171659"/>
                      <a:gd name="connsiteX162" fmla="*/ 102765 w 179332"/>
                      <a:gd name="connsiteY162" fmla="*/ 61864 h 171659"/>
                      <a:gd name="connsiteX163" fmla="*/ 112550 w 179332"/>
                      <a:gd name="connsiteY163" fmla="*/ 54750 h 171659"/>
                      <a:gd name="connsiteX164" fmla="*/ 116230 w 179332"/>
                      <a:gd name="connsiteY164" fmla="*/ 52114 h 171659"/>
                      <a:gd name="connsiteX165" fmla="*/ 118613 w 179332"/>
                      <a:gd name="connsiteY165" fmla="*/ 50607 h 171659"/>
                      <a:gd name="connsiteX166" fmla="*/ 123840 w 179332"/>
                      <a:gd name="connsiteY166" fmla="*/ 48306 h 171659"/>
                      <a:gd name="connsiteX167" fmla="*/ 126224 w 179332"/>
                      <a:gd name="connsiteY167" fmla="*/ 47636 h 171659"/>
                      <a:gd name="connsiteX168" fmla="*/ 131116 w 179332"/>
                      <a:gd name="connsiteY168" fmla="*/ 47008 h 171659"/>
                      <a:gd name="connsiteX169" fmla="*/ 139479 w 179332"/>
                      <a:gd name="connsiteY169" fmla="*/ 49226 h 171659"/>
                      <a:gd name="connsiteX170" fmla="*/ 151648 w 179332"/>
                      <a:gd name="connsiteY170" fmla="*/ 58935 h 171659"/>
                      <a:gd name="connsiteX171" fmla="*/ 155829 w 179332"/>
                      <a:gd name="connsiteY171" fmla="*/ 73708 h 171659"/>
                      <a:gd name="connsiteX172" fmla="*/ 154324 w 179332"/>
                      <a:gd name="connsiteY172" fmla="*/ 80445 h 171659"/>
                      <a:gd name="connsiteX173" fmla="*/ 153320 w 179332"/>
                      <a:gd name="connsiteY173" fmla="*/ 82789 h 171659"/>
                      <a:gd name="connsiteX174" fmla="*/ 152526 w 179332"/>
                      <a:gd name="connsiteY174" fmla="*/ 84253 h 171659"/>
                      <a:gd name="connsiteX175" fmla="*/ 150393 w 179332"/>
                      <a:gd name="connsiteY175" fmla="*/ 87350 h 171659"/>
                      <a:gd name="connsiteX176" fmla="*/ 149599 w 179332"/>
                      <a:gd name="connsiteY176" fmla="*/ 93376 h 171659"/>
                      <a:gd name="connsiteX177" fmla="*/ 153989 w 179332"/>
                      <a:gd name="connsiteY177" fmla="*/ 95762 h 171659"/>
                      <a:gd name="connsiteX178" fmla="*/ 155118 w 179332"/>
                      <a:gd name="connsiteY178" fmla="*/ 96389 h 171659"/>
                      <a:gd name="connsiteX179" fmla="*/ 156080 w 179332"/>
                      <a:gd name="connsiteY179" fmla="*/ 96934 h 171659"/>
                      <a:gd name="connsiteX180" fmla="*/ 157084 w 179332"/>
                      <a:gd name="connsiteY180" fmla="*/ 97645 h 171659"/>
                      <a:gd name="connsiteX181" fmla="*/ 170716 w 179332"/>
                      <a:gd name="connsiteY181" fmla="*/ 122503 h 171659"/>
                      <a:gd name="connsiteX182" fmla="*/ 170716 w 179332"/>
                      <a:gd name="connsiteY182" fmla="*/ 128278 h 171659"/>
                      <a:gd name="connsiteX183" fmla="*/ 168416 w 179332"/>
                      <a:gd name="connsiteY183" fmla="*/ 135727 h 171659"/>
                      <a:gd name="connsiteX184" fmla="*/ 167998 w 179332"/>
                      <a:gd name="connsiteY184" fmla="*/ 137736 h 171659"/>
                      <a:gd name="connsiteX185" fmla="*/ 167119 w 179332"/>
                      <a:gd name="connsiteY185" fmla="*/ 140414 h 171659"/>
                      <a:gd name="connsiteX186" fmla="*/ 165572 w 179332"/>
                      <a:gd name="connsiteY186" fmla="*/ 144180 h 171659"/>
                      <a:gd name="connsiteX187" fmla="*/ 160973 w 179332"/>
                      <a:gd name="connsiteY187" fmla="*/ 150876 h 171659"/>
                      <a:gd name="connsiteX188" fmla="*/ 155453 w 179332"/>
                      <a:gd name="connsiteY188" fmla="*/ 156107 h 171659"/>
                      <a:gd name="connsiteX189" fmla="*/ 152944 w 179332"/>
                      <a:gd name="connsiteY189" fmla="*/ 158367 h 171659"/>
                      <a:gd name="connsiteX190" fmla="*/ 150268 w 179332"/>
                      <a:gd name="connsiteY190" fmla="*/ 160334 h 171659"/>
                      <a:gd name="connsiteX191" fmla="*/ 142825 w 179332"/>
                      <a:gd name="connsiteY191" fmla="*/ 162719 h 171659"/>
                      <a:gd name="connsiteX192" fmla="*/ 139479 w 179332"/>
                      <a:gd name="connsiteY192" fmla="*/ 165105 h 171659"/>
                      <a:gd name="connsiteX193" fmla="*/ 138350 w 179332"/>
                      <a:gd name="connsiteY193" fmla="*/ 167490 h 171659"/>
                      <a:gd name="connsiteX194" fmla="*/ 137765 w 179332"/>
                      <a:gd name="connsiteY194" fmla="*/ 169164 h 17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9332" h="171659">
                        <a:moveTo>
                          <a:pt x="137765" y="169164"/>
                        </a:moveTo>
                        <a:cubicBezTo>
                          <a:pt x="137765" y="170210"/>
                          <a:pt x="140483" y="171717"/>
                          <a:pt x="141947" y="171633"/>
                        </a:cubicBezTo>
                        <a:cubicBezTo>
                          <a:pt x="143841" y="171411"/>
                          <a:pt x="145718" y="171035"/>
                          <a:pt x="147550" y="170503"/>
                        </a:cubicBezTo>
                        <a:cubicBezTo>
                          <a:pt x="148708" y="170064"/>
                          <a:pt x="149816" y="169503"/>
                          <a:pt x="150853" y="168829"/>
                        </a:cubicBezTo>
                        <a:cubicBezTo>
                          <a:pt x="151698" y="168189"/>
                          <a:pt x="152609" y="167645"/>
                          <a:pt x="153571" y="167197"/>
                        </a:cubicBezTo>
                        <a:cubicBezTo>
                          <a:pt x="155244" y="166318"/>
                          <a:pt x="156707" y="165481"/>
                          <a:pt x="158255" y="164728"/>
                        </a:cubicBezTo>
                        <a:cubicBezTo>
                          <a:pt x="159388" y="163996"/>
                          <a:pt x="160475" y="163201"/>
                          <a:pt x="161516" y="162343"/>
                        </a:cubicBezTo>
                        <a:cubicBezTo>
                          <a:pt x="162687" y="161213"/>
                          <a:pt x="163774" y="159957"/>
                          <a:pt x="165363" y="158158"/>
                        </a:cubicBezTo>
                        <a:cubicBezTo>
                          <a:pt x="166116" y="157279"/>
                          <a:pt x="166869" y="155772"/>
                          <a:pt x="167412" y="155061"/>
                        </a:cubicBezTo>
                        <a:cubicBezTo>
                          <a:pt x="168583" y="153345"/>
                          <a:pt x="169837" y="152257"/>
                          <a:pt x="171050" y="150541"/>
                        </a:cubicBezTo>
                        <a:cubicBezTo>
                          <a:pt x="171978" y="149399"/>
                          <a:pt x="172765" y="148148"/>
                          <a:pt x="173392" y="146817"/>
                        </a:cubicBezTo>
                        <a:cubicBezTo>
                          <a:pt x="174433" y="144666"/>
                          <a:pt x="175353" y="142456"/>
                          <a:pt x="176152" y="140205"/>
                        </a:cubicBezTo>
                        <a:cubicBezTo>
                          <a:pt x="176352" y="139698"/>
                          <a:pt x="176520" y="139184"/>
                          <a:pt x="176653" y="138656"/>
                        </a:cubicBezTo>
                        <a:lnTo>
                          <a:pt x="177448" y="136313"/>
                        </a:lnTo>
                        <a:cubicBezTo>
                          <a:pt x="177908" y="134723"/>
                          <a:pt x="178159" y="133383"/>
                          <a:pt x="178451" y="132128"/>
                        </a:cubicBezTo>
                        <a:cubicBezTo>
                          <a:pt x="178912" y="129910"/>
                          <a:pt x="178995" y="128529"/>
                          <a:pt x="179162" y="127692"/>
                        </a:cubicBezTo>
                        <a:cubicBezTo>
                          <a:pt x="179221" y="126926"/>
                          <a:pt x="179221" y="126156"/>
                          <a:pt x="179162" y="125390"/>
                        </a:cubicBezTo>
                        <a:cubicBezTo>
                          <a:pt x="179664" y="121967"/>
                          <a:pt x="179049" y="118473"/>
                          <a:pt x="177406" y="115431"/>
                        </a:cubicBezTo>
                        <a:cubicBezTo>
                          <a:pt x="177406" y="114970"/>
                          <a:pt x="177030" y="114594"/>
                          <a:pt x="176946" y="114133"/>
                        </a:cubicBezTo>
                        <a:cubicBezTo>
                          <a:pt x="176520" y="111388"/>
                          <a:pt x="175905" y="108676"/>
                          <a:pt x="175106" y="106015"/>
                        </a:cubicBezTo>
                        <a:cubicBezTo>
                          <a:pt x="173710" y="101625"/>
                          <a:pt x="171368" y="97599"/>
                          <a:pt x="168248" y="94213"/>
                        </a:cubicBezTo>
                        <a:cubicBezTo>
                          <a:pt x="166973" y="92883"/>
                          <a:pt x="165572" y="91677"/>
                          <a:pt x="164067" y="90614"/>
                        </a:cubicBezTo>
                        <a:lnTo>
                          <a:pt x="161558" y="88940"/>
                        </a:lnTo>
                        <a:lnTo>
                          <a:pt x="160387" y="88229"/>
                        </a:lnTo>
                        <a:lnTo>
                          <a:pt x="160053" y="88020"/>
                        </a:lnTo>
                        <a:cubicBezTo>
                          <a:pt x="159802" y="88020"/>
                          <a:pt x="159425" y="87769"/>
                          <a:pt x="159467" y="87601"/>
                        </a:cubicBezTo>
                        <a:lnTo>
                          <a:pt x="159885" y="87099"/>
                        </a:lnTo>
                        <a:lnTo>
                          <a:pt x="160638" y="85802"/>
                        </a:lnTo>
                        <a:lnTo>
                          <a:pt x="161474" y="84044"/>
                        </a:lnTo>
                        <a:cubicBezTo>
                          <a:pt x="162005" y="82914"/>
                          <a:pt x="162465" y="81755"/>
                          <a:pt x="162854" y="80571"/>
                        </a:cubicBezTo>
                        <a:cubicBezTo>
                          <a:pt x="164644" y="75411"/>
                          <a:pt x="165050" y="69866"/>
                          <a:pt x="164025" y="64501"/>
                        </a:cubicBezTo>
                        <a:cubicBezTo>
                          <a:pt x="163017" y="59345"/>
                          <a:pt x="160764" y="54520"/>
                          <a:pt x="157460" y="50440"/>
                        </a:cubicBezTo>
                        <a:cubicBezTo>
                          <a:pt x="157188" y="49649"/>
                          <a:pt x="156779" y="48912"/>
                          <a:pt x="156247" y="48264"/>
                        </a:cubicBezTo>
                        <a:cubicBezTo>
                          <a:pt x="153868" y="45426"/>
                          <a:pt x="151041" y="42995"/>
                          <a:pt x="147884" y="41066"/>
                        </a:cubicBezTo>
                        <a:cubicBezTo>
                          <a:pt x="146170" y="40020"/>
                          <a:pt x="144309" y="39229"/>
                          <a:pt x="142365" y="38722"/>
                        </a:cubicBezTo>
                        <a:cubicBezTo>
                          <a:pt x="140646" y="38049"/>
                          <a:pt x="138886" y="37488"/>
                          <a:pt x="137096" y="37048"/>
                        </a:cubicBezTo>
                        <a:cubicBezTo>
                          <a:pt x="136067" y="36919"/>
                          <a:pt x="135030" y="36919"/>
                          <a:pt x="134002" y="37048"/>
                        </a:cubicBezTo>
                        <a:cubicBezTo>
                          <a:pt x="130916" y="36718"/>
                          <a:pt x="127804" y="36718"/>
                          <a:pt x="124718" y="37048"/>
                        </a:cubicBezTo>
                        <a:lnTo>
                          <a:pt x="122670" y="37341"/>
                        </a:lnTo>
                        <a:cubicBezTo>
                          <a:pt x="121908" y="37467"/>
                          <a:pt x="121156" y="37634"/>
                          <a:pt x="120411" y="37843"/>
                        </a:cubicBezTo>
                        <a:cubicBezTo>
                          <a:pt x="120119" y="37843"/>
                          <a:pt x="120411" y="37843"/>
                          <a:pt x="120411" y="37843"/>
                        </a:cubicBezTo>
                        <a:cubicBezTo>
                          <a:pt x="120411" y="37843"/>
                          <a:pt x="120077" y="38304"/>
                          <a:pt x="120077" y="38178"/>
                        </a:cubicBezTo>
                        <a:cubicBezTo>
                          <a:pt x="120077" y="38053"/>
                          <a:pt x="119659" y="38387"/>
                          <a:pt x="119701" y="38178"/>
                        </a:cubicBezTo>
                        <a:cubicBezTo>
                          <a:pt x="119713" y="37998"/>
                          <a:pt x="119713" y="37814"/>
                          <a:pt x="119701" y="37634"/>
                        </a:cubicBezTo>
                        <a:cubicBezTo>
                          <a:pt x="119701" y="36672"/>
                          <a:pt x="119910" y="35709"/>
                          <a:pt x="119952" y="34788"/>
                        </a:cubicBezTo>
                        <a:cubicBezTo>
                          <a:pt x="120115" y="32797"/>
                          <a:pt x="120115" y="30796"/>
                          <a:pt x="119952" y="28804"/>
                        </a:cubicBezTo>
                        <a:cubicBezTo>
                          <a:pt x="119663" y="25762"/>
                          <a:pt x="118856" y="22786"/>
                          <a:pt x="117568" y="20016"/>
                        </a:cubicBezTo>
                        <a:cubicBezTo>
                          <a:pt x="115461" y="15501"/>
                          <a:pt x="112408" y="11487"/>
                          <a:pt x="108620" y="8257"/>
                        </a:cubicBezTo>
                        <a:cubicBezTo>
                          <a:pt x="104785" y="4829"/>
                          <a:pt x="100202" y="2352"/>
                          <a:pt x="95239" y="1017"/>
                        </a:cubicBezTo>
                        <a:lnTo>
                          <a:pt x="92939" y="431"/>
                        </a:lnTo>
                        <a:cubicBezTo>
                          <a:pt x="90856" y="42"/>
                          <a:pt x="88736" y="-84"/>
                          <a:pt x="86625" y="54"/>
                        </a:cubicBezTo>
                        <a:cubicBezTo>
                          <a:pt x="85199" y="301"/>
                          <a:pt x="83798" y="678"/>
                          <a:pt x="82443" y="1184"/>
                        </a:cubicBezTo>
                        <a:cubicBezTo>
                          <a:pt x="81983" y="1184"/>
                          <a:pt x="81565" y="1519"/>
                          <a:pt x="81105" y="1603"/>
                        </a:cubicBezTo>
                        <a:cubicBezTo>
                          <a:pt x="78278" y="1858"/>
                          <a:pt x="75481" y="2364"/>
                          <a:pt x="72742" y="3109"/>
                        </a:cubicBezTo>
                        <a:cubicBezTo>
                          <a:pt x="68234" y="4540"/>
                          <a:pt x="64165" y="7089"/>
                          <a:pt x="60908" y="10516"/>
                        </a:cubicBezTo>
                        <a:cubicBezTo>
                          <a:pt x="58428" y="13404"/>
                          <a:pt x="56476" y="16702"/>
                          <a:pt x="55137" y="20267"/>
                        </a:cubicBezTo>
                        <a:cubicBezTo>
                          <a:pt x="53745" y="23355"/>
                          <a:pt x="52787" y="26624"/>
                          <a:pt x="52294" y="29976"/>
                        </a:cubicBezTo>
                        <a:cubicBezTo>
                          <a:pt x="52043" y="31399"/>
                          <a:pt x="52043" y="32738"/>
                          <a:pt x="51918" y="34161"/>
                        </a:cubicBezTo>
                        <a:cubicBezTo>
                          <a:pt x="51792" y="35584"/>
                          <a:pt x="51918" y="37216"/>
                          <a:pt x="51918" y="36797"/>
                        </a:cubicBezTo>
                        <a:cubicBezTo>
                          <a:pt x="51943" y="36923"/>
                          <a:pt x="51943" y="37048"/>
                          <a:pt x="51918" y="37174"/>
                        </a:cubicBezTo>
                        <a:lnTo>
                          <a:pt x="51667" y="37174"/>
                        </a:lnTo>
                        <a:lnTo>
                          <a:pt x="51081" y="37174"/>
                        </a:lnTo>
                        <a:cubicBezTo>
                          <a:pt x="38148" y="36663"/>
                          <a:pt x="26523" y="45008"/>
                          <a:pt x="22856" y="57429"/>
                        </a:cubicBezTo>
                        <a:cubicBezTo>
                          <a:pt x="22714" y="57767"/>
                          <a:pt x="22601" y="58115"/>
                          <a:pt x="22521" y="58475"/>
                        </a:cubicBezTo>
                        <a:cubicBezTo>
                          <a:pt x="21689" y="62266"/>
                          <a:pt x="21689" y="66192"/>
                          <a:pt x="22521" y="69983"/>
                        </a:cubicBezTo>
                        <a:cubicBezTo>
                          <a:pt x="22772" y="71155"/>
                          <a:pt x="23165" y="72293"/>
                          <a:pt x="23692" y="73373"/>
                        </a:cubicBezTo>
                        <a:cubicBezTo>
                          <a:pt x="23943" y="73791"/>
                          <a:pt x="23943" y="73373"/>
                          <a:pt x="24152" y="73708"/>
                        </a:cubicBezTo>
                        <a:cubicBezTo>
                          <a:pt x="24399" y="73858"/>
                          <a:pt x="24612" y="74059"/>
                          <a:pt x="24779" y="74293"/>
                        </a:cubicBezTo>
                        <a:cubicBezTo>
                          <a:pt x="24779" y="74293"/>
                          <a:pt x="24779" y="74293"/>
                          <a:pt x="24779" y="74293"/>
                        </a:cubicBezTo>
                        <a:lnTo>
                          <a:pt x="24403" y="74293"/>
                        </a:lnTo>
                        <a:cubicBezTo>
                          <a:pt x="24198" y="74252"/>
                          <a:pt x="24010" y="74147"/>
                          <a:pt x="23859" y="74001"/>
                        </a:cubicBezTo>
                        <a:lnTo>
                          <a:pt x="23859" y="74001"/>
                        </a:lnTo>
                        <a:cubicBezTo>
                          <a:pt x="23859" y="74001"/>
                          <a:pt x="23859" y="74001"/>
                          <a:pt x="23859" y="74001"/>
                        </a:cubicBezTo>
                        <a:cubicBezTo>
                          <a:pt x="23859" y="74001"/>
                          <a:pt x="23608" y="74001"/>
                          <a:pt x="23441" y="74001"/>
                        </a:cubicBezTo>
                        <a:cubicBezTo>
                          <a:pt x="21317" y="74189"/>
                          <a:pt x="19235" y="74683"/>
                          <a:pt x="17253" y="75465"/>
                        </a:cubicBezTo>
                        <a:cubicBezTo>
                          <a:pt x="13514" y="76980"/>
                          <a:pt x="10156" y="79311"/>
                          <a:pt x="7426" y="82287"/>
                        </a:cubicBezTo>
                        <a:cubicBezTo>
                          <a:pt x="5690" y="84299"/>
                          <a:pt x="4277" y="86576"/>
                          <a:pt x="3244" y="89024"/>
                        </a:cubicBezTo>
                        <a:cubicBezTo>
                          <a:pt x="1367" y="92736"/>
                          <a:pt x="267" y="96795"/>
                          <a:pt x="25" y="100951"/>
                        </a:cubicBezTo>
                        <a:cubicBezTo>
                          <a:pt x="-122" y="104161"/>
                          <a:pt x="388" y="107366"/>
                          <a:pt x="1530" y="110367"/>
                        </a:cubicBezTo>
                        <a:cubicBezTo>
                          <a:pt x="2441" y="112823"/>
                          <a:pt x="3725" y="115121"/>
                          <a:pt x="5335" y="117188"/>
                        </a:cubicBezTo>
                        <a:cubicBezTo>
                          <a:pt x="6130" y="118172"/>
                          <a:pt x="6983" y="119109"/>
                          <a:pt x="7886" y="119992"/>
                        </a:cubicBezTo>
                        <a:lnTo>
                          <a:pt x="9015" y="121038"/>
                        </a:lnTo>
                        <a:lnTo>
                          <a:pt x="9809" y="121708"/>
                        </a:lnTo>
                        <a:cubicBezTo>
                          <a:pt x="10261" y="122101"/>
                          <a:pt x="10733" y="122461"/>
                          <a:pt x="11231" y="122796"/>
                        </a:cubicBezTo>
                        <a:lnTo>
                          <a:pt x="11649" y="123089"/>
                        </a:lnTo>
                        <a:lnTo>
                          <a:pt x="11649" y="123089"/>
                        </a:lnTo>
                        <a:cubicBezTo>
                          <a:pt x="12038" y="123235"/>
                          <a:pt x="12385" y="123482"/>
                          <a:pt x="12653" y="123800"/>
                        </a:cubicBezTo>
                        <a:cubicBezTo>
                          <a:pt x="12653" y="123800"/>
                          <a:pt x="12653" y="123800"/>
                          <a:pt x="12653" y="124093"/>
                        </a:cubicBezTo>
                        <a:cubicBezTo>
                          <a:pt x="9889" y="127089"/>
                          <a:pt x="8057" y="130827"/>
                          <a:pt x="7384" y="134848"/>
                        </a:cubicBezTo>
                        <a:cubicBezTo>
                          <a:pt x="7380" y="136886"/>
                          <a:pt x="7589" y="138920"/>
                          <a:pt x="8011" y="140916"/>
                        </a:cubicBezTo>
                        <a:cubicBezTo>
                          <a:pt x="8337" y="143904"/>
                          <a:pt x="8927" y="146859"/>
                          <a:pt x="9767" y="149746"/>
                        </a:cubicBezTo>
                        <a:cubicBezTo>
                          <a:pt x="10482" y="152362"/>
                          <a:pt x="11520" y="154881"/>
                          <a:pt x="12862" y="157237"/>
                        </a:cubicBezTo>
                        <a:cubicBezTo>
                          <a:pt x="14693" y="160091"/>
                          <a:pt x="16872" y="162703"/>
                          <a:pt x="19343" y="165021"/>
                        </a:cubicBezTo>
                        <a:cubicBezTo>
                          <a:pt x="20798" y="166578"/>
                          <a:pt x="22408" y="167980"/>
                          <a:pt x="24152" y="169206"/>
                        </a:cubicBezTo>
                        <a:cubicBezTo>
                          <a:pt x="25515" y="170177"/>
                          <a:pt x="27008" y="170951"/>
                          <a:pt x="28584" y="171507"/>
                        </a:cubicBezTo>
                        <a:cubicBezTo>
                          <a:pt x="29935" y="171872"/>
                          <a:pt x="31374" y="171574"/>
                          <a:pt x="32473" y="170712"/>
                        </a:cubicBezTo>
                        <a:cubicBezTo>
                          <a:pt x="33502" y="169984"/>
                          <a:pt x="34146" y="168829"/>
                          <a:pt x="34230" y="167574"/>
                        </a:cubicBezTo>
                        <a:cubicBezTo>
                          <a:pt x="34230" y="166017"/>
                          <a:pt x="33945" y="164469"/>
                          <a:pt x="33393" y="163012"/>
                        </a:cubicBezTo>
                        <a:cubicBezTo>
                          <a:pt x="32306" y="162389"/>
                          <a:pt x="31173" y="161845"/>
                          <a:pt x="30006" y="161380"/>
                        </a:cubicBezTo>
                        <a:cubicBezTo>
                          <a:pt x="25319" y="158752"/>
                          <a:pt x="21593" y="154693"/>
                          <a:pt x="19385" y="149788"/>
                        </a:cubicBezTo>
                        <a:cubicBezTo>
                          <a:pt x="17913" y="146407"/>
                          <a:pt x="17035" y="142795"/>
                          <a:pt x="16792" y="139117"/>
                        </a:cubicBezTo>
                        <a:cubicBezTo>
                          <a:pt x="16512" y="136367"/>
                          <a:pt x="16914" y="133593"/>
                          <a:pt x="17963" y="131040"/>
                        </a:cubicBezTo>
                        <a:cubicBezTo>
                          <a:pt x="18394" y="129964"/>
                          <a:pt x="18938" y="128939"/>
                          <a:pt x="19594" y="127985"/>
                        </a:cubicBezTo>
                        <a:cubicBezTo>
                          <a:pt x="20757" y="126474"/>
                          <a:pt x="22061" y="125072"/>
                          <a:pt x="23483" y="123800"/>
                        </a:cubicBezTo>
                        <a:lnTo>
                          <a:pt x="26368" y="120871"/>
                        </a:lnTo>
                        <a:cubicBezTo>
                          <a:pt x="26368" y="120871"/>
                          <a:pt x="26954" y="120494"/>
                          <a:pt x="26703" y="120411"/>
                        </a:cubicBezTo>
                        <a:lnTo>
                          <a:pt x="26034" y="120159"/>
                        </a:lnTo>
                        <a:lnTo>
                          <a:pt x="25030" y="119741"/>
                        </a:lnTo>
                        <a:cubicBezTo>
                          <a:pt x="22856" y="118820"/>
                          <a:pt x="20431" y="117272"/>
                          <a:pt x="17378" y="115556"/>
                        </a:cubicBezTo>
                        <a:cubicBezTo>
                          <a:pt x="17135" y="115355"/>
                          <a:pt x="16868" y="115184"/>
                          <a:pt x="16583" y="115054"/>
                        </a:cubicBezTo>
                        <a:lnTo>
                          <a:pt x="15873" y="114677"/>
                        </a:lnTo>
                        <a:lnTo>
                          <a:pt x="14953" y="114091"/>
                        </a:lnTo>
                        <a:cubicBezTo>
                          <a:pt x="14292" y="113572"/>
                          <a:pt x="13686" y="112982"/>
                          <a:pt x="13155" y="112334"/>
                        </a:cubicBezTo>
                        <a:cubicBezTo>
                          <a:pt x="8375" y="106956"/>
                          <a:pt x="7564" y="99118"/>
                          <a:pt x="11147" y="92874"/>
                        </a:cubicBezTo>
                        <a:cubicBezTo>
                          <a:pt x="12343" y="90602"/>
                          <a:pt x="14062" y="88652"/>
                          <a:pt x="16165" y="87183"/>
                        </a:cubicBezTo>
                        <a:cubicBezTo>
                          <a:pt x="17637" y="86174"/>
                          <a:pt x="19243" y="85371"/>
                          <a:pt x="20932" y="84797"/>
                        </a:cubicBezTo>
                        <a:cubicBezTo>
                          <a:pt x="21848" y="84471"/>
                          <a:pt x="22785" y="84203"/>
                          <a:pt x="23734" y="84002"/>
                        </a:cubicBezTo>
                        <a:lnTo>
                          <a:pt x="24445" y="84002"/>
                        </a:lnTo>
                        <a:cubicBezTo>
                          <a:pt x="24859" y="83940"/>
                          <a:pt x="25285" y="83940"/>
                          <a:pt x="25699" y="84002"/>
                        </a:cubicBezTo>
                        <a:lnTo>
                          <a:pt x="29504" y="84002"/>
                        </a:lnTo>
                        <a:cubicBezTo>
                          <a:pt x="31198" y="84274"/>
                          <a:pt x="32850" y="84739"/>
                          <a:pt x="34439" y="85383"/>
                        </a:cubicBezTo>
                        <a:lnTo>
                          <a:pt x="40669" y="87434"/>
                        </a:lnTo>
                        <a:lnTo>
                          <a:pt x="47234" y="89610"/>
                        </a:lnTo>
                        <a:lnTo>
                          <a:pt x="48740" y="90154"/>
                        </a:lnTo>
                        <a:lnTo>
                          <a:pt x="49492" y="90405"/>
                        </a:lnTo>
                        <a:lnTo>
                          <a:pt x="49827" y="90405"/>
                        </a:lnTo>
                        <a:cubicBezTo>
                          <a:pt x="49827" y="90405"/>
                          <a:pt x="50078" y="90405"/>
                          <a:pt x="49827" y="90405"/>
                        </a:cubicBezTo>
                        <a:lnTo>
                          <a:pt x="48321" y="88857"/>
                        </a:lnTo>
                        <a:lnTo>
                          <a:pt x="42467" y="82747"/>
                        </a:lnTo>
                        <a:cubicBezTo>
                          <a:pt x="39958" y="80027"/>
                          <a:pt x="36571" y="76888"/>
                          <a:pt x="34648" y="74377"/>
                        </a:cubicBezTo>
                        <a:cubicBezTo>
                          <a:pt x="33786" y="73176"/>
                          <a:pt x="33084" y="71866"/>
                          <a:pt x="32557" y="70485"/>
                        </a:cubicBezTo>
                        <a:lnTo>
                          <a:pt x="32055" y="68686"/>
                        </a:lnTo>
                        <a:cubicBezTo>
                          <a:pt x="31804" y="67543"/>
                          <a:pt x="31650" y="66380"/>
                          <a:pt x="31595" y="65212"/>
                        </a:cubicBezTo>
                        <a:cubicBezTo>
                          <a:pt x="31662" y="63229"/>
                          <a:pt x="31972" y="61262"/>
                          <a:pt x="32515" y="59354"/>
                        </a:cubicBezTo>
                        <a:cubicBezTo>
                          <a:pt x="34439" y="52712"/>
                          <a:pt x="40063" y="47803"/>
                          <a:pt x="46900" y="46799"/>
                        </a:cubicBezTo>
                        <a:lnTo>
                          <a:pt x="49241" y="46799"/>
                        </a:lnTo>
                        <a:lnTo>
                          <a:pt x="50412" y="46799"/>
                        </a:lnTo>
                        <a:cubicBezTo>
                          <a:pt x="51315" y="46879"/>
                          <a:pt x="52210" y="47033"/>
                          <a:pt x="53088" y="47259"/>
                        </a:cubicBezTo>
                        <a:cubicBezTo>
                          <a:pt x="56643" y="48306"/>
                          <a:pt x="61744" y="50900"/>
                          <a:pt x="65215" y="52197"/>
                        </a:cubicBezTo>
                        <a:lnTo>
                          <a:pt x="62748" y="44748"/>
                        </a:lnTo>
                        <a:cubicBezTo>
                          <a:pt x="62330" y="43326"/>
                          <a:pt x="61786" y="41819"/>
                          <a:pt x="61410" y="40313"/>
                        </a:cubicBezTo>
                        <a:cubicBezTo>
                          <a:pt x="61410" y="39559"/>
                          <a:pt x="61117" y="38806"/>
                          <a:pt x="60992" y="38011"/>
                        </a:cubicBezTo>
                        <a:lnTo>
                          <a:pt x="60992" y="36839"/>
                        </a:lnTo>
                        <a:lnTo>
                          <a:pt x="60992" y="36128"/>
                        </a:lnTo>
                        <a:cubicBezTo>
                          <a:pt x="60841" y="31462"/>
                          <a:pt x="61937" y="26837"/>
                          <a:pt x="64170" y="22736"/>
                        </a:cubicBezTo>
                        <a:cubicBezTo>
                          <a:pt x="66967" y="17689"/>
                          <a:pt x="71387" y="13735"/>
                          <a:pt x="76714" y="11521"/>
                        </a:cubicBezTo>
                        <a:cubicBezTo>
                          <a:pt x="80223" y="10136"/>
                          <a:pt x="83986" y="9508"/>
                          <a:pt x="87753" y="9679"/>
                        </a:cubicBezTo>
                        <a:cubicBezTo>
                          <a:pt x="89610" y="9738"/>
                          <a:pt x="91450" y="10035"/>
                          <a:pt x="93231" y="10558"/>
                        </a:cubicBezTo>
                        <a:cubicBezTo>
                          <a:pt x="95489" y="11466"/>
                          <a:pt x="97614" y="12676"/>
                          <a:pt x="99546" y="14157"/>
                        </a:cubicBezTo>
                        <a:cubicBezTo>
                          <a:pt x="101917" y="15408"/>
                          <a:pt x="104011" y="17133"/>
                          <a:pt x="105692" y="19221"/>
                        </a:cubicBezTo>
                        <a:cubicBezTo>
                          <a:pt x="107281" y="21100"/>
                          <a:pt x="108594" y="23201"/>
                          <a:pt x="109581" y="25456"/>
                        </a:cubicBezTo>
                        <a:cubicBezTo>
                          <a:pt x="110443" y="27683"/>
                          <a:pt x="110965" y="30022"/>
                          <a:pt x="111128" y="32403"/>
                        </a:cubicBezTo>
                        <a:cubicBezTo>
                          <a:pt x="111191" y="33617"/>
                          <a:pt x="111191" y="34830"/>
                          <a:pt x="111128" y="36044"/>
                        </a:cubicBezTo>
                        <a:lnTo>
                          <a:pt x="111128" y="36965"/>
                        </a:lnTo>
                        <a:lnTo>
                          <a:pt x="111128" y="38429"/>
                        </a:lnTo>
                        <a:cubicBezTo>
                          <a:pt x="110869" y="39999"/>
                          <a:pt x="110464" y="41539"/>
                          <a:pt x="109916" y="43033"/>
                        </a:cubicBezTo>
                        <a:cubicBezTo>
                          <a:pt x="108703" y="46129"/>
                          <a:pt x="106111" y="50858"/>
                          <a:pt x="103811" y="55587"/>
                        </a:cubicBezTo>
                        <a:lnTo>
                          <a:pt x="100340" y="62283"/>
                        </a:lnTo>
                        <a:lnTo>
                          <a:pt x="99587" y="63748"/>
                        </a:lnTo>
                        <a:cubicBezTo>
                          <a:pt x="99587" y="63748"/>
                          <a:pt x="99378" y="64041"/>
                          <a:pt x="99587" y="63999"/>
                        </a:cubicBezTo>
                        <a:lnTo>
                          <a:pt x="99838" y="63999"/>
                        </a:lnTo>
                        <a:lnTo>
                          <a:pt x="100424" y="63580"/>
                        </a:lnTo>
                        <a:lnTo>
                          <a:pt x="102765" y="61864"/>
                        </a:lnTo>
                        <a:lnTo>
                          <a:pt x="112550" y="54750"/>
                        </a:lnTo>
                        <a:lnTo>
                          <a:pt x="116230" y="52114"/>
                        </a:lnTo>
                        <a:lnTo>
                          <a:pt x="118613" y="50607"/>
                        </a:lnTo>
                        <a:cubicBezTo>
                          <a:pt x="120273" y="49661"/>
                          <a:pt x="122026" y="48891"/>
                          <a:pt x="123840" y="48306"/>
                        </a:cubicBezTo>
                        <a:cubicBezTo>
                          <a:pt x="124635" y="48054"/>
                          <a:pt x="125429" y="47803"/>
                          <a:pt x="126224" y="47636"/>
                        </a:cubicBezTo>
                        <a:cubicBezTo>
                          <a:pt x="127825" y="47238"/>
                          <a:pt x="129465" y="47025"/>
                          <a:pt x="131116" y="47008"/>
                        </a:cubicBezTo>
                        <a:cubicBezTo>
                          <a:pt x="133956" y="47540"/>
                          <a:pt x="136749" y="48280"/>
                          <a:pt x="139479" y="49226"/>
                        </a:cubicBezTo>
                        <a:cubicBezTo>
                          <a:pt x="144447" y="51118"/>
                          <a:pt x="148700" y="54512"/>
                          <a:pt x="151648" y="58935"/>
                        </a:cubicBezTo>
                        <a:cubicBezTo>
                          <a:pt x="154638" y="63262"/>
                          <a:pt x="156105" y="68456"/>
                          <a:pt x="155829" y="73708"/>
                        </a:cubicBezTo>
                        <a:cubicBezTo>
                          <a:pt x="155691" y="76022"/>
                          <a:pt x="155185" y="78294"/>
                          <a:pt x="154324" y="80445"/>
                        </a:cubicBezTo>
                        <a:cubicBezTo>
                          <a:pt x="154031" y="81157"/>
                          <a:pt x="153738" y="81952"/>
                          <a:pt x="153320" y="82789"/>
                        </a:cubicBezTo>
                        <a:lnTo>
                          <a:pt x="152526" y="84253"/>
                        </a:lnTo>
                        <a:cubicBezTo>
                          <a:pt x="151869" y="85325"/>
                          <a:pt x="151159" y="86358"/>
                          <a:pt x="150393" y="87350"/>
                        </a:cubicBezTo>
                        <a:cubicBezTo>
                          <a:pt x="149264" y="89443"/>
                          <a:pt x="144790" y="92414"/>
                          <a:pt x="149599" y="93376"/>
                        </a:cubicBezTo>
                        <a:cubicBezTo>
                          <a:pt x="151020" y="94075"/>
                          <a:pt x="152484" y="94870"/>
                          <a:pt x="153989" y="95762"/>
                        </a:cubicBezTo>
                        <a:lnTo>
                          <a:pt x="155118" y="96389"/>
                        </a:lnTo>
                        <a:lnTo>
                          <a:pt x="156080" y="96934"/>
                        </a:lnTo>
                        <a:lnTo>
                          <a:pt x="157084" y="97645"/>
                        </a:lnTo>
                        <a:cubicBezTo>
                          <a:pt x="165254" y="103345"/>
                          <a:pt x="170298" y="112543"/>
                          <a:pt x="170716" y="122503"/>
                        </a:cubicBezTo>
                        <a:cubicBezTo>
                          <a:pt x="170916" y="124424"/>
                          <a:pt x="170916" y="126357"/>
                          <a:pt x="170716" y="128278"/>
                        </a:cubicBezTo>
                        <a:cubicBezTo>
                          <a:pt x="170176" y="130827"/>
                          <a:pt x="169407" y="133317"/>
                          <a:pt x="168416" y="135727"/>
                        </a:cubicBezTo>
                        <a:cubicBezTo>
                          <a:pt x="168215" y="136380"/>
                          <a:pt x="168073" y="137054"/>
                          <a:pt x="167998" y="137736"/>
                        </a:cubicBezTo>
                        <a:cubicBezTo>
                          <a:pt x="167784" y="138652"/>
                          <a:pt x="167488" y="139548"/>
                          <a:pt x="167119" y="140414"/>
                        </a:cubicBezTo>
                        <a:cubicBezTo>
                          <a:pt x="166576" y="141837"/>
                          <a:pt x="166032" y="143092"/>
                          <a:pt x="165572" y="144180"/>
                        </a:cubicBezTo>
                        <a:cubicBezTo>
                          <a:pt x="164192" y="146516"/>
                          <a:pt x="162654" y="148750"/>
                          <a:pt x="160973" y="150876"/>
                        </a:cubicBezTo>
                        <a:cubicBezTo>
                          <a:pt x="159292" y="152780"/>
                          <a:pt x="157443" y="154530"/>
                          <a:pt x="155453" y="156107"/>
                        </a:cubicBezTo>
                        <a:cubicBezTo>
                          <a:pt x="154575" y="156777"/>
                          <a:pt x="153780" y="157614"/>
                          <a:pt x="152944" y="158367"/>
                        </a:cubicBezTo>
                        <a:cubicBezTo>
                          <a:pt x="152099" y="159083"/>
                          <a:pt x="151204" y="159740"/>
                          <a:pt x="150268" y="160334"/>
                        </a:cubicBezTo>
                        <a:cubicBezTo>
                          <a:pt x="147918" y="161493"/>
                          <a:pt x="145409" y="162297"/>
                          <a:pt x="142825" y="162719"/>
                        </a:cubicBezTo>
                        <a:cubicBezTo>
                          <a:pt x="141370" y="162874"/>
                          <a:pt x="140102" y="163778"/>
                          <a:pt x="139479" y="165105"/>
                        </a:cubicBezTo>
                        <a:cubicBezTo>
                          <a:pt x="138702" y="165640"/>
                          <a:pt x="138275" y="166548"/>
                          <a:pt x="138350" y="167490"/>
                        </a:cubicBezTo>
                        <a:cubicBezTo>
                          <a:pt x="138112" y="168034"/>
                          <a:pt x="137920" y="168591"/>
                          <a:pt x="137765" y="169164"/>
                        </a:cubicBezTo>
                        <a:close/>
                      </a:path>
                    </a:pathLst>
                  </a:custGeom>
                  <a:solidFill>
                    <a:schemeClr val="bg1"/>
                  </a:solidFill>
                  <a:ln w="3805" cap="flat">
                    <a:noFill/>
                    <a:prstDash val="solid"/>
                    <a:miter/>
                  </a:ln>
                </p:spPr>
                <p:txBody>
                  <a:bodyPr wrap="none" rtlCol="0" anchor="ctr"/>
                  <a:lstStyle/>
                  <a:p>
                    <a:endParaRPr lang="en-CA"/>
                  </a:p>
                </p:txBody>
              </p:sp>
            </p:grpSp>
            <p:grpSp>
              <p:nvGrpSpPr>
                <p:cNvPr id="425" name="Graphic 207">
                  <a:extLst>
                    <a:ext uri="{FF2B5EF4-FFF2-40B4-BE49-F238E27FC236}">
                      <a16:creationId xmlns:a16="http://schemas.microsoft.com/office/drawing/2014/main" id="{94502E70-333D-FA45-888E-44FF02C143A5}"/>
                    </a:ext>
                  </a:extLst>
                </p:cNvPr>
                <p:cNvGrpSpPr/>
                <p:nvPr/>
              </p:nvGrpSpPr>
              <p:grpSpPr>
                <a:xfrm>
                  <a:off x="5527411" y="3340115"/>
                  <a:ext cx="67586" cy="34002"/>
                  <a:chOff x="5527411" y="3340115"/>
                  <a:chExt cx="67586" cy="34002"/>
                </a:xfrm>
                <a:solidFill>
                  <a:srgbClr val="FFFFFF"/>
                </a:solidFill>
              </p:grpSpPr>
              <p:sp>
                <p:nvSpPr>
                  <p:cNvPr id="426" name="Freeform 425">
                    <a:extLst>
                      <a:ext uri="{FF2B5EF4-FFF2-40B4-BE49-F238E27FC236}">
                        <a16:creationId xmlns:a16="http://schemas.microsoft.com/office/drawing/2014/main" id="{D48D40C8-90E5-BA40-8DC2-AD21404D5255}"/>
                      </a:ext>
                    </a:extLst>
                  </p:cNvPr>
                  <p:cNvSpPr/>
                  <p:nvPr/>
                </p:nvSpPr>
                <p:spPr>
                  <a:xfrm>
                    <a:off x="5532471" y="3343474"/>
                    <a:ext cx="51705" cy="30374"/>
                  </a:xfrm>
                  <a:custGeom>
                    <a:avLst/>
                    <a:gdLst>
                      <a:gd name="connsiteX0" fmla="*/ 51684 w 51705"/>
                      <a:gd name="connsiteY0" fmla="*/ 15602 h 30374"/>
                      <a:gd name="connsiteX1" fmla="*/ 37688 w 51705"/>
                      <a:gd name="connsiteY1" fmla="*/ 21 h 30374"/>
                      <a:gd name="connsiteX2" fmla="*/ 22120 w 51705"/>
                      <a:gd name="connsiteY2" fmla="*/ 14028 h 30374"/>
                      <a:gd name="connsiteX3" fmla="*/ 22120 w 51705"/>
                      <a:gd name="connsiteY3" fmla="*/ 15602 h 30374"/>
                      <a:gd name="connsiteX4" fmla="*/ 22120 w 51705"/>
                      <a:gd name="connsiteY4" fmla="*/ 17652 h 30374"/>
                      <a:gd name="connsiteX5" fmla="*/ 14594 w 51705"/>
                      <a:gd name="connsiteY5" fmla="*/ 15602 h 30374"/>
                      <a:gd name="connsiteX6" fmla="*/ 0 w 51705"/>
                      <a:gd name="connsiteY6" fmla="*/ 30374 h 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05" h="30374">
                        <a:moveTo>
                          <a:pt x="51684" y="15602"/>
                        </a:moveTo>
                        <a:cubicBezTo>
                          <a:pt x="52119" y="7433"/>
                          <a:pt x="45851" y="457"/>
                          <a:pt x="37688" y="21"/>
                        </a:cubicBezTo>
                        <a:cubicBezTo>
                          <a:pt x="29526" y="-414"/>
                          <a:pt x="22555" y="5859"/>
                          <a:pt x="22120" y="14028"/>
                        </a:cubicBezTo>
                        <a:cubicBezTo>
                          <a:pt x="22091" y="14551"/>
                          <a:pt x="22091" y="15078"/>
                          <a:pt x="22120" y="15602"/>
                        </a:cubicBezTo>
                        <a:cubicBezTo>
                          <a:pt x="22120" y="16313"/>
                          <a:pt x="22120" y="16983"/>
                          <a:pt x="22120" y="17652"/>
                        </a:cubicBezTo>
                        <a:cubicBezTo>
                          <a:pt x="19850" y="16284"/>
                          <a:pt x="17245" y="15572"/>
                          <a:pt x="14594" y="15602"/>
                        </a:cubicBezTo>
                        <a:cubicBezTo>
                          <a:pt x="6515" y="15715"/>
                          <a:pt x="21" y="22289"/>
                          <a:pt x="0" y="30374"/>
                        </a:cubicBezTo>
                      </a:path>
                    </a:pathLst>
                  </a:custGeom>
                  <a:solidFill>
                    <a:schemeClr val="bg1"/>
                  </a:solidFill>
                  <a:ln w="3805" cap="flat">
                    <a:noFill/>
                    <a:prstDash val="solid"/>
                    <a:miter/>
                  </a:ln>
                </p:spPr>
                <p:txBody>
                  <a:bodyPr wrap="none" rtlCol="0" anchor="ctr"/>
                  <a:lstStyle/>
                  <a:p>
                    <a:endParaRPr lang="en-CA"/>
                  </a:p>
                </p:txBody>
              </p:sp>
              <p:sp>
                <p:nvSpPr>
                  <p:cNvPr id="427" name="Freeform 426">
                    <a:extLst>
                      <a:ext uri="{FF2B5EF4-FFF2-40B4-BE49-F238E27FC236}">
                        <a16:creationId xmlns:a16="http://schemas.microsoft.com/office/drawing/2014/main" id="{6F5645A9-9910-8945-BD98-3451847477E9}"/>
                      </a:ext>
                    </a:extLst>
                  </p:cNvPr>
                  <p:cNvSpPr/>
                  <p:nvPr/>
                </p:nvSpPr>
                <p:spPr>
                  <a:xfrm>
                    <a:off x="5527411" y="3340115"/>
                    <a:ext cx="61588" cy="34002"/>
                  </a:xfrm>
                  <a:custGeom>
                    <a:avLst/>
                    <a:gdLst>
                      <a:gd name="connsiteX0" fmla="*/ 7150 w 61588"/>
                      <a:gd name="connsiteY0" fmla="*/ 33690 h 34002"/>
                      <a:gd name="connsiteX1" fmla="*/ 9910 w 61588"/>
                      <a:gd name="connsiteY1" fmla="*/ 33105 h 34002"/>
                      <a:gd name="connsiteX2" fmla="*/ 10203 w 61588"/>
                      <a:gd name="connsiteY2" fmla="*/ 32310 h 34002"/>
                      <a:gd name="connsiteX3" fmla="*/ 9868 w 61588"/>
                      <a:gd name="connsiteY3" fmla="*/ 31724 h 34002"/>
                      <a:gd name="connsiteX4" fmla="*/ 9868 w 61588"/>
                      <a:gd name="connsiteY4" fmla="*/ 31180 h 34002"/>
                      <a:gd name="connsiteX5" fmla="*/ 10496 w 61588"/>
                      <a:gd name="connsiteY5" fmla="*/ 30552 h 34002"/>
                      <a:gd name="connsiteX6" fmla="*/ 10914 w 61588"/>
                      <a:gd name="connsiteY6" fmla="*/ 30050 h 34002"/>
                      <a:gd name="connsiteX7" fmla="*/ 10914 w 61588"/>
                      <a:gd name="connsiteY7" fmla="*/ 29171 h 34002"/>
                      <a:gd name="connsiteX8" fmla="*/ 10914 w 61588"/>
                      <a:gd name="connsiteY8" fmla="*/ 28459 h 34002"/>
                      <a:gd name="connsiteX9" fmla="*/ 11750 w 61588"/>
                      <a:gd name="connsiteY9" fmla="*/ 27915 h 34002"/>
                      <a:gd name="connsiteX10" fmla="*/ 12336 w 61588"/>
                      <a:gd name="connsiteY10" fmla="*/ 27497 h 34002"/>
                      <a:gd name="connsiteX11" fmla="*/ 12963 w 61588"/>
                      <a:gd name="connsiteY11" fmla="*/ 26534 h 34002"/>
                      <a:gd name="connsiteX12" fmla="*/ 14008 w 61588"/>
                      <a:gd name="connsiteY12" fmla="*/ 25697 h 34002"/>
                      <a:gd name="connsiteX13" fmla="*/ 14008 w 61588"/>
                      <a:gd name="connsiteY13" fmla="*/ 24149 h 34002"/>
                      <a:gd name="connsiteX14" fmla="*/ 14008 w 61588"/>
                      <a:gd name="connsiteY14" fmla="*/ 23898 h 34002"/>
                      <a:gd name="connsiteX15" fmla="*/ 16308 w 61588"/>
                      <a:gd name="connsiteY15" fmla="*/ 24442 h 34002"/>
                      <a:gd name="connsiteX16" fmla="*/ 16977 w 61588"/>
                      <a:gd name="connsiteY16" fmla="*/ 23563 h 34002"/>
                      <a:gd name="connsiteX17" fmla="*/ 19737 w 61588"/>
                      <a:gd name="connsiteY17" fmla="*/ 23814 h 34002"/>
                      <a:gd name="connsiteX18" fmla="*/ 20950 w 61588"/>
                      <a:gd name="connsiteY18" fmla="*/ 23521 h 34002"/>
                      <a:gd name="connsiteX19" fmla="*/ 20950 w 61588"/>
                      <a:gd name="connsiteY19" fmla="*/ 23898 h 34002"/>
                      <a:gd name="connsiteX20" fmla="*/ 21702 w 61588"/>
                      <a:gd name="connsiteY20" fmla="*/ 24149 h 34002"/>
                      <a:gd name="connsiteX21" fmla="*/ 23124 w 61588"/>
                      <a:gd name="connsiteY21" fmla="*/ 24693 h 34002"/>
                      <a:gd name="connsiteX22" fmla="*/ 24420 w 61588"/>
                      <a:gd name="connsiteY22" fmla="*/ 24986 h 34002"/>
                      <a:gd name="connsiteX23" fmla="*/ 25800 w 61588"/>
                      <a:gd name="connsiteY23" fmla="*/ 25907 h 34002"/>
                      <a:gd name="connsiteX24" fmla="*/ 26386 w 61588"/>
                      <a:gd name="connsiteY24" fmla="*/ 25907 h 34002"/>
                      <a:gd name="connsiteX25" fmla="*/ 28978 w 61588"/>
                      <a:gd name="connsiteY25" fmla="*/ 27832 h 34002"/>
                      <a:gd name="connsiteX26" fmla="*/ 31236 w 61588"/>
                      <a:gd name="connsiteY26" fmla="*/ 29380 h 34002"/>
                      <a:gd name="connsiteX27" fmla="*/ 32742 w 61588"/>
                      <a:gd name="connsiteY27" fmla="*/ 30091 h 34002"/>
                      <a:gd name="connsiteX28" fmla="*/ 32742 w 61588"/>
                      <a:gd name="connsiteY28" fmla="*/ 28836 h 34002"/>
                      <a:gd name="connsiteX29" fmla="*/ 32114 w 61588"/>
                      <a:gd name="connsiteY29" fmla="*/ 26325 h 34002"/>
                      <a:gd name="connsiteX30" fmla="*/ 32365 w 61588"/>
                      <a:gd name="connsiteY30" fmla="*/ 23856 h 34002"/>
                      <a:gd name="connsiteX31" fmla="*/ 32365 w 61588"/>
                      <a:gd name="connsiteY31" fmla="*/ 21554 h 34002"/>
                      <a:gd name="connsiteX32" fmla="*/ 32072 w 61588"/>
                      <a:gd name="connsiteY32" fmla="*/ 17704 h 34002"/>
                      <a:gd name="connsiteX33" fmla="*/ 32407 w 61588"/>
                      <a:gd name="connsiteY33" fmla="*/ 16240 h 34002"/>
                      <a:gd name="connsiteX34" fmla="*/ 32407 w 61588"/>
                      <a:gd name="connsiteY34" fmla="*/ 15905 h 34002"/>
                      <a:gd name="connsiteX35" fmla="*/ 32407 w 61588"/>
                      <a:gd name="connsiteY35" fmla="*/ 15905 h 34002"/>
                      <a:gd name="connsiteX36" fmla="*/ 31529 w 61588"/>
                      <a:gd name="connsiteY36" fmla="*/ 14608 h 34002"/>
                      <a:gd name="connsiteX37" fmla="*/ 31529 w 61588"/>
                      <a:gd name="connsiteY37" fmla="*/ 14608 h 34002"/>
                      <a:gd name="connsiteX38" fmla="*/ 33745 w 61588"/>
                      <a:gd name="connsiteY38" fmla="*/ 13771 h 34002"/>
                      <a:gd name="connsiteX39" fmla="*/ 33745 w 61588"/>
                      <a:gd name="connsiteY39" fmla="*/ 12641 h 34002"/>
                      <a:gd name="connsiteX40" fmla="*/ 36170 w 61588"/>
                      <a:gd name="connsiteY40" fmla="*/ 11302 h 34002"/>
                      <a:gd name="connsiteX41" fmla="*/ 37299 w 61588"/>
                      <a:gd name="connsiteY41" fmla="*/ 10172 h 34002"/>
                      <a:gd name="connsiteX42" fmla="*/ 38596 w 61588"/>
                      <a:gd name="connsiteY42" fmla="*/ 10172 h 34002"/>
                      <a:gd name="connsiteX43" fmla="*/ 38596 w 61588"/>
                      <a:gd name="connsiteY43" fmla="*/ 10172 h 34002"/>
                      <a:gd name="connsiteX44" fmla="*/ 39474 w 61588"/>
                      <a:gd name="connsiteY44" fmla="*/ 10172 h 34002"/>
                      <a:gd name="connsiteX45" fmla="*/ 39892 w 61588"/>
                      <a:gd name="connsiteY45" fmla="*/ 9669 h 34002"/>
                      <a:gd name="connsiteX46" fmla="*/ 40352 w 61588"/>
                      <a:gd name="connsiteY46" fmla="*/ 9376 h 34002"/>
                      <a:gd name="connsiteX47" fmla="*/ 41188 w 61588"/>
                      <a:gd name="connsiteY47" fmla="*/ 9711 h 34002"/>
                      <a:gd name="connsiteX48" fmla="*/ 41816 w 61588"/>
                      <a:gd name="connsiteY48" fmla="*/ 9711 h 34002"/>
                      <a:gd name="connsiteX49" fmla="*/ 42652 w 61588"/>
                      <a:gd name="connsiteY49" fmla="*/ 9711 h 34002"/>
                      <a:gd name="connsiteX50" fmla="*/ 43321 w 61588"/>
                      <a:gd name="connsiteY50" fmla="*/ 9376 h 34002"/>
                      <a:gd name="connsiteX51" fmla="*/ 44115 w 61588"/>
                      <a:gd name="connsiteY51" fmla="*/ 9962 h 34002"/>
                      <a:gd name="connsiteX52" fmla="*/ 44701 w 61588"/>
                      <a:gd name="connsiteY52" fmla="*/ 10381 h 34002"/>
                      <a:gd name="connsiteX53" fmla="*/ 45830 w 61588"/>
                      <a:gd name="connsiteY53" fmla="*/ 10590 h 34002"/>
                      <a:gd name="connsiteX54" fmla="*/ 47001 w 61588"/>
                      <a:gd name="connsiteY54" fmla="*/ 11218 h 34002"/>
                      <a:gd name="connsiteX55" fmla="*/ 48422 w 61588"/>
                      <a:gd name="connsiteY55" fmla="*/ 10674 h 34002"/>
                      <a:gd name="connsiteX56" fmla="*/ 48632 w 61588"/>
                      <a:gd name="connsiteY56" fmla="*/ 10674 h 34002"/>
                      <a:gd name="connsiteX57" fmla="*/ 49008 w 61588"/>
                      <a:gd name="connsiteY57" fmla="*/ 13017 h 34002"/>
                      <a:gd name="connsiteX58" fmla="*/ 50095 w 61588"/>
                      <a:gd name="connsiteY58" fmla="*/ 13310 h 34002"/>
                      <a:gd name="connsiteX59" fmla="*/ 50889 w 61588"/>
                      <a:gd name="connsiteY59" fmla="*/ 15947 h 34002"/>
                      <a:gd name="connsiteX60" fmla="*/ 51726 w 61588"/>
                      <a:gd name="connsiteY60" fmla="*/ 17286 h 34002"/>
                      <a:gd name="connsiteX61" fmla="*/ 51726 w 61588"/>
                      <a:gd name="connsiteY61" fmla="*/ 18918 h 34002"/>
                      <a:gd name="connsiteX62" fmla="*/ 56660 w 61588"/>
                      <a:gd name="connsiteY62" fmla="*/ 19671 h 34002"/>
                      <a:gd name="connsiteX63" fmla="*/ 61051 w 61588"/>
                      <a:gd name="connsiteY63" fmla="*/ 19211 h 34002"/>
                      <a:gd name="connsiteX64" fmla="*/ 61553 w 61588"/>
                      <a:gd name="connsiteY64" fmla="*/ 17328 h 34002"/>
                      <a:gd name="connsiteX65" fmla="*/ 59127 w 61588"/>
                      <a:gd name="connsiteY65" fmla="*/ 11260 h 34002"/>
                      <a:gd name="connsiteX66" fmla="*/ 57078 w 61588"/>
                      <a:gd name="connsiteY66" fmla="*/ 7577 h 34002"/>
                      <a:gd name="connsiteX67" fmla="*/ 54527 w 61588"/>
                      <a:gd name="connsiteY67" fmla="*/ 5234 h 34002"/>
                      <a:gd name="connsiteX68" fmla="*/ 51726 w 61588"/>
                      <a:gd name="connsiteY68" fmla="*/ 3434 h 34002"/>
                      <a:gd name="connsiteX69" fmla="*/ 50722 w 61588"/>
                      <a:gd name="connsiteY69" fmla="*/ 2137 h 34002"/>
                      <a:gd name="connsiteX70" fmla="*/ 49050 w 61588"/>
                      <a:gd name="connsiteY70" fmla="*/ 1844 h 34002"/>
                      <a:gd name="connsiteX71" fmla="*/ 47628 w 61588"/>
                      <a:gd name="connsiteY71" fmla="*/ 1551 h 34002"/>
                      <a:gd name="connsiteX72" fmla="*/ 44784 w 61588"/>
                      <a:gd name="connsiteY72" fmla="*/ 672 h 34002"/>
                      <a:gd name="connsiteX73" fmla="*/ 41983 w 61588"/>
                      <a:gd name="connsiteY73" fmla="*/ 2 h 34002"/>
                      <a:gd name="connsiteX74" fmla="*/ 39474 w 61588"/>
                      <a:gd name="connsiteY74" fmla="*/ 588 h 34002"/>
                      <a:gd name="connsiteX75" fmla="*/ 36630 w 61588"/>
                      <a:gd name="connsiteY75" fmla="*/ 588 h 34002"/>
                      <a:gd name="connsiteX76" fmla="*/ 35292 w 61588"/>
                      <a:gd name="connsiteY76" fmla="*/ 588 h 34002"/>
                      <a:gd name="connsiteX77" fmla="*/ 29940 w 61588"/>
                      <a:gd name="connsiteY77" fmla="*/ 4271 h 34002"/>
                      <a:gd name="connsiteX78" fmla="*/ 26804 w 61588"/>
                      <a:gd name="connsiteY78" fmla="*/ 7117 h 34002"/>
                      <a:gd name="connsiteX79" fmla="*/ 25047 w 61588"/>
                      <a:gd name="connsiteY79" fmla="*/ 10088 h 34002"/>
                      <a:gd name="connsiteX80" fmla="*/ 23877 w 61588"/>
                      <a:gd name="connsiteY80" fmla="*/ 13227 h 34002"/>
                      <a:gd name="connsiteX81" fmla="*/ 22831 w 61588"/>
                      <a:gd name="connsiteY81" fmla="*/ 14482 h 34002"/>
                      <a:gd name="connsiteX82" fmla="*/ 23249 w 61588"/>
                      <a:gd name="connsiteY82" fmla="*/ 14775 h 34002"/>
                      <a:gd name="connsiteX83" fmla="*/ 23249 w 61588"/>
                      <a:gd name="connsiteY83" fmla="*/ 15068 h 34002"/>
                      <a:gd name="connsiteX84" fmla="*/ 23040 w 61588"/>
                      <a:gd name="connsiteY84" fmla="*/ 15068 h 34002"/>
                      <a:gd name="connsiteX85" fmla="*/ 22831 w 61588"/>
                      <a:gd name="connsiteY85" fmla="*/ 14859 h 34002"/>
                      <a:gd name="connsiteX86" fmla="*/ 22622 w 61588"/>
                      <a:gd name="connsiteY86" fmla="*/ 14608 h 34002"/>
                      <a:gd name="connsiteX87" fmla="*/ 22622 w 61588"/>
                      <a:gd name="connsiteY87" fmla="*/ 14984 h 34002"/>
                      <a:gd name="connsiteX88" fmla="*/ 22371 w 61588"/>
                      <a:gd name="connsiteY88" fmla="*/ 14315 h 34002"/>
                      <a:gd name="connsiteX89" fmla="*/ 18190 w 61588"/>
                      <a:gd name="connsiteY89" fmla="*/ 14817 h 34002"/>
                      <a:gd name="connsiteX90" fmla="*/ 14008 w 61588"/>
                      <a:gd name="connsiteY90" fmla="*/ 15361 h 34002"/>
                      <a:gd name="connsiteX91" fmla="*/ 10872 w 61588"/>
                      <a:gd name="connsiteY91" fmla="*/ 16826 h 34002"/>
                      <a:gd name="connsiteX92" fmla="*/ 8154 w 61588"/>
                      <a:gd name="connsiteY92" fmla="*/ 18792 h 34002"/>
                      <a:gd name="connsiteX93" fmla="*/ 6607 w 61588"/>
                      <a:gd name="connsiteY93" fmla="*/ 19253 h 34002"/>
                      <a:gd name="connsiteX94" fmla="*/ 5687 w 61588"/>
                      <a:gd name="connsiteY94" fmla="*/ 20676 h 34002"/>
                      <a:gd name="connsiteX95" fmla="*/ 4892 w 61588"/>
                      <a:gd name="connsiteY95" fmla="*/ 21889 h 34002"/>
                      <a:gd name="connsiteX96" fmla="*/ 3052 w 61588"/>
                      <a:gd name="connsiteY96" fmla="*/ 24191 h 34002"/>
                      <a:gd name="connsiteX97" fmla="*/ 1380 w 61588"/>
                      <a:gd name="connsiteY97" fmla="*/ 26534 h 34002"/>
                      <a:gd name="connsiteX98" fmla="*/ 962 w 61588"/>
                      <a:gd name="connsiteY98" fmla="*/ 29087 h 34002"/>
                      <a:gd name="connsiteX99" fmla="*/ 0 w 61588"/>
                      <a:gd name="connsiteY99" fmla="*/ 32100 h 34002"/>
                      <a:gd name="connsiteX100" fmla="*/ 1840 w 61588"/>
                      <a:gd name="connsiteY100" fmla="*/ 33607 h 34002"/>
                      <a:gd name="connsiteX101" fmla="*/ 4140 w 61588"/>
                      <a:gd name="connsiteY101" fmla="*/ 33983 h 3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1588" h="34002">
                        <a:moveTo>
                          <a:pt x="7150" y="33690"/>
                        </a:moveTo>
                        <a:cubicBezTo>
                          <a:pt x="8096" y="33653"/>
                          <a:pt x="9032" y="33456"/>
                          <a:pt x="9910" y="33105"/>
                        </a:cubicBezTo>
                        <a:cubicBezTo>
                          <a:pt x="9910" y="33105"/>
                          <a:pt x="10161" y="32602"/>
                          <a:pt x="10203" y="32310"/>
                        </a:cubicBezTo>
                        <a:cubicBezTo>
                          <a:pt x="10245" y="32017"/>
                          <a:pt x="10203" y="31975"/>
                          <a:pt x="9868" y="31724"/>
                        </a:cubicBezTo>
                        <a:cubicBezTo>
                          <a:pt x="9772" y="31556"/>
                          <a:pt x="9772" y="31347"/>
                          <a:pt x="9868" y="31180"/>
                        </a:cubicBezTo>
                        <a:cubicBezTo>
                          <a:pt x="9973" y="30887"/>
                          <a:pt x="10203" y="30656"/>
                          <a:pt x="10496" y="30552"/>
                        </a:cubicBezTo>
                        <a:cubicBezTo>
                          <a:pt x="10496" y="30552"/>
                          <a:pt x="10788" y="30552"/>
                          <a:pt x="10914" y="30050"/>
                        </a:cubicBezTo>
                        <a:cubicBezTo>
                          <a:pt x="11039" y="29547"/>
                          <a:pt x="10914" y="29506"/>
                          <a:pt x="10914" y="29171"/>
                        </a:cubicBezTo>
                        <a:cubicBezTo>
                          <a:pt x="10914" y="28836"/>
                          <a:pt x="10914" y="28585"/>
                          <a:pt x="10914" y="28459"/>
                        </a:cubicBezTo>
                        <a:cubicBezTo>
                          <a:pt x="11110" y="28179"/>
                          <a:pt x="11411" y="27982"/>
                          <a:pt x="11750" y="27915"/>
                        </a:cubicBezTo>
                        <a:cubicBezTo>
                          <a:pt x="11993" y="27861"/>
                          <a:pt x="12206" y="27710"/>
                          <a:pt x="12336" y="27497"/>
                        </a:cubicBezTo>
                        <a:cubicBezTo>
                          <a:pt x="12628" y="27246"/>
                          <a:pt x="12628" y="26785"/>
                          <a:pt x="12963" y="26534"/>
                        </a:cubicBezTo>
                        <a:cubicBezTo>
                          <a:pt x="14050" y="25572"/>
                          <a:pt x="13925" y="25781"/>
                          <a:pt x="14008" y="25697"/>
                        </a:cubicBezTo>
                        <a:cubicBezTo>
                          <a:pt x="14092" y="25614"/>
                          <a:pt x="14259" y="25279"/>
                          <a:pt x="14008" y="24149"/>
                        </a:cubicBezTo>
                        <a:cubicBezTo>
                          <a:pt x="14008" y="24149"/>
                          <a:pt x="14008" y="24149"/>
                          <a:pt x="14008" y="23898"/>
                        </a:cubicBezTo>
                        <a:cubicBezTo>
                          <a:pt x="14008" y="23647"/>
                          <a:pt x="15597" y="24693"/>
                          <a:pt x="16308" y="24442"/>
                        </a:cubicBezTo>
                        <a:cubicBezTo>
                          <a:pt x="17019" y="24191"/>
                          <a:pt x="16726" y="23605"/>
                          <a:pt x="16977" y="23563"/>
                        </a:cubicBezTo>
                        <a:cubicBezTo>
                          <a:pt x="18273" y="23228"/>
                          <a:pt x="18692" y="23898"/>
                          <a:pt x="19737" y="23814"/>
                        </a:cubicBezTo>
                        <a:cubicBezTo>
                          <a:pt x="20071" y="23814"/>
                          <a:pt x="20531" y="23563"/>
                          <a:pt x="20950" y="23521"/>
                        </a:cubicBezTo>
                        <a:cubicBezTo>
                          <a:pt x="21368" y="23479"/>
                          <a:pt x="20950" y="23898"/>
                          <a:pt x="20950" y="23898"/>
                        </a:cubicBezTo>
                        <a:lnTo>
                          <a:pt x="21702" y="24149"/>
                        </a:lnTo>
                        <a:lnTo>
                          <a:pt x="23124" y="24693"/>
                        </a:lnTo>
                        <a:cubicBezTo>
                          <a:pt x="23546" y="24835"/>
                          <a:pt x="23981" y="24932"/>
                          <a:pt x="24420" y="24986"/>
                        </a:cubicBezTo>
                        <a:lnTo>
                          <a:pt x="25800" y="25907"/>
                        </a:lnTo>
                        <a:cubicBezTo>
                          <a:pt x="25963" y="26066"/>
                          <a:pt x="26223" y="26066"/>
                          <a:pt x="26386" y="25907"/>
                        </a:cubicBezTo>
                        <a:cubicBezTo>
                          <a:pt x="27285" y="26501"/>
                          <a:pt x="28150" y="27141"/>
                          <a:pt x="28978" y="27832"/>
                        </a:cubicBezTo>
                        <a:cubicBezTo>
                          <a:pt x="29685" y="28409"/>
                          <a:pt x="30442" y="28928"/>
                          <a:pt x="31236" y="29380"/>
                        </a:cubicBezTo>
                        <a:cubicBezTo>
                          <a:pt x="31725" y="29644"/>
                          <a:pt x="32227" y="29878"/>
                          <a:pt x="32742" y="30091"/>
                        </a:cubicBezTo>
                        <a:cubicBezTo>
                          <a:pt x="32717" y="29673"/>
                          <a:pt x="32717" y="29255"/>
                          <a:pt x="32742" y="28836"/>
                        </a:cubicBezTo>
                        <a:cubicBezTo>
                          <a:pt x="32742" y="28250"/>
                          <a:pt x="32156" y="26785"/>
                          <a:pt x="32114" y="26325"/>
                        </a:cubicBezTo>
                        <a:cubicBezTo>
                          <a:pt x="32093" y="25497"/>
                          <a:pt x="32177" y="24664"/>
                          <a:pt x="32365" y="23856"/>
                        </a:cubicBezTo>
                        <a:cubicBezTo>
                          <a:pt x="32470" y="23094"/>
                          <a:pt x="32470" y="22316"/>
                          <a:pt x="32365" y="21554"/>
                        </a:cubicBezTo>
                        <a:cubicBezTo>
                          <a:pt x="32365" y="20173"/>
                          <a:pt x="32031" y="18918"/>
                          <a:pt x="32072" y="17704"/>
                        </a:cubicBezTo>
                        <a:cubicBezTo>
                          <a:pt x="32119" y="17202"/>
                          <a:pt x="32231" y="16713"/>
                          <a:pt x="32407" y="16240"/>
                        </a:cubicBezTo>
                        <a:cubicBezTo>
                          <a:pt x="32407" y="16030"/>
                          <a:pt x="32407" y="15947"/>
                          <a:pt x="32407" y="15905"/>
                        </a:cubicBezTo>
                        <a:lnTo>
                          <a:pt x="32407" y="15905"/>
                        </a:lnTo>
                        <a:cubicBezTo>
                          <a:pt x="32407" y="15277"/>
                          <a:pt x="32407" y="15361"/>
                          <a:pt x="31529" y="14608"/>
                        </a:cubicBezTo>
                        <a:cubicBezTo>
                          <a:pt x="31529" y="14608"/>
                          <a:pt x="31529" y="14608"/>
                          <a:pt x="31529" y="14608"/>
                        </a:cubicBezTo>
                        <a:cubicBezTo>
                          <a:pt x="31529" y="14608"/>
                          <a:pt x="33285" y="14398"/>
                          <a:pt x="33745" y="13771"/>
                        </a:cubicBezTo>
                        <a:cubicBezTo>
                          <a:pt x="34205" y="13143"/>
                          <a:pt x="33745" y="12808"/>
                          <a:pt x="33745" y="12641"/>
                        </a:cubicBezTo>
                        <a:cubicBezTo>
                          <a:pt x="34623" y="11636"/>
                          <a:pt x="35334" y="11929"/>
                          <a:pt x="36170" y="11302"/>
                        </a:cubicBezTo>
                        <a:cubicBezTo>
                          <a:pt x="37007" y="10674"/>
                          <a:pt x="36798" y="10381"/>
                          <a:pt x="37299" y="10172"/>
                        </a:cubicBezTo>
                        <a:cubicBezTo>
                          <a:pt x="37726" y="10071"/>
                          <a:pt x="38169" y="10071"/>
                          <a:pt x="38596" y="10172"/>
                        </a:cubicBezTo>
                        <a:lnTo>
                          <a:pt x="38596" y="10172"/>
                        </a:lnTo>
                        <a:cubicBezTo>
                          <a:pt x="38596" y="10172"/>
                          <a:pt x="39139" y="10172"/>
                          <a:pt x="39474" y="10172"/>
                        </a:cubicBezTo>
                        <a:cubicBezTo>
                          <a:pt x="39808" y="10172"/>
                          <a:pt x="39725" y="9879"/>
                          <a:pt x="39892" y="9669"/>
                        </a:cubicBezTo>
                        <a:cubicBezTo>
                          <a:pt x="40059" y="9460"/>
                          <a:pt x="40143" y="9418"/>
                          <a:pt x="40352" y="9376"/>
                        </a:cubicBezTo>
                        <a:cubicBezTo>
                          <a:pt x="40661" y="9389"/>
                          <a:pt x="40958" y="9506"/>
                          <a:pt x="41188" y="9711"/>
                        </a:cubicBezTo>
                        <a:cubicBezTo>
                          <a:pt x="41188" y="9711"/>
                          <a:pt x="41188" y="9711"/>
                          <a:pt x="41816" y="9711"/>
                        </a:cubicBezTo>
                        <a:cubicBezTo>
                          <a:pt x="42443" y="9711"/>
                          <a:pt x="42317" y="9711"/>
                          <a:pt x="42652" y="9711"/>
                        </a:cubicBezTo>
                        <a:cubicBezTo>
                          <a:pt x="42986" y="9711"/>
                          <a:pt x="43154" y="9376"/>
                          <a:pt x="43321" y="9376"/>
                        </a:cubicBezTo>
                        <a:cubicBezTo>
                          <a:pt x="43488" y="9376"/>
                          <a:pt x="43864" y="9669"/>
                          <a:pt x="44115" y="9962"/>
                        </a:cubicBezTo>
                        <a:cubicBezTo>
                          <a:pt x="44366" y="10255"/>
                          <a:pt x="44534" y="10255"/>
                          <a:pt x="44701" y="10381"/>
                        </a:cubicBezTo>
                        <a:cubicBezTo>
                          <a:pt x="44868" y="10506"/>
                          <a:pt x="45454" y="10381"/>
                          <a:pt x="45830" y="10590"/>
                        </a:cubicBezTo>
                        <a:cubicBezTo>
                          <a:pt x="46240" y="10762"/>
                          <a:pt x="46629" y="10975"/>
                          <a:pt x="47001" y="11218"/>
                        </a:cubicBezTo>
                        <a:cubicBezTo>
                          <a:pt x="47586" y="11218"/>
                          <a:pt x="47502" y="11218"/>
                          <a:pt x="48422" y="10674"/>
                        </a:cubicBezTo>
                        <a:cubicBezTo>
                          <a:pt x="48422" y="10674"/>
                          <a:pt x="48632" y="10674"/>
                          <a:pt x="48632" y="10674"/>
                        </a:cubicBezTo>
                        <a:cubicBezTo>
                          <a:pt x="48632" y="10674"/>
                          <a:pt x="48632" y="12431"/>
                          <a:pt x="49008" y="13017"/>
                        </a:cubicBezTo>
                        <a:cubicBezTo>
                          <a:pt x="49384" y="13603"/>
                          <a:pt x="49970" y="13017"/>
                          <a:pt x="50095" y="13310"/>
                        </a:cubicBezTo>
                        <a:cubicBezTo>
                          <a:pt x="50889" y="14398"/>
                          <a:pt x="50430" y="15026"/>
                          <a:pt x="50889" y="15947"/>
                        </a:cubicBezTo>
                        <a:cubicBezTo>
                          <a:pt x="51350" y="16867"/>
                          <a:pt x="51642" y="16784"/>
                          <a:pt x="51726" y="17286"/>
                        </a:cubicBezTo>
                        <a:cubicBezTo>
                          <a:pt x="51805" y="17826"/>
                          <a:pt x="51805" y="18378"/>
                          <a:pt x="51726" y="18918"/>
                        </a:cubicBezTo>
                        <a:cubicBezTo>
                          <a:pt x="53306" y="19479"/>
                          <a:pt x="54983" y="19738"/>
                          <a:pt x="56660" y="19671"/>
                        </a:cubicBezTo>
                        <a:cubicBezTo>
                          <a:pt x="58136" y="19717"/>
                          <a:pt x="59616" y="19562"/>
                          <a:pt x="61051" y="19211"/>
                        </a:cubicBezTo>
                        <a:cubicBezTo>
                          <a:pt x="61469" y="19211"/>
                          <a:pt x="61678" y="18123"/>
                          <a:pt x="61553" y="17328"/>
                        </a:cubicBezTo>
                        <a:cubicBezTo>
                          <a:pt x="61109" y="15177"/>
                          <a:pt x="60290" y="13122"/>
                          <a:pt x="59127" y="11260"/>
                        </a:cubicBezTo>
                        <a:cubicBezTo>
                          <a:pt x="58646" y="9929"/>
                          <a:pt x="57956" y="8686"/>
                          <a:pt x="57078" y="7577"/>
                        </a:cubicBezTo>
                        <a:cubicBezTo>
                          <a:pt x="56296" y="6723"/>
                          <a:pt x="55443" y="5941"/>
                          <a:pt x="54527" y="5234"/>
                        </a:cubicBezTo>
                        <a:cubicBezTo>
                          <a:pt x="53687" y="4501"/>
                          <a:pt x="52742" y="3894"/>
                          <a:pt x="51726" y="3434"/>
                        </a:cubicBezTo>
                        <a:cubicBezTo>
                          <a:pt x="51350" y="3434"/>
                          <a:pt x="51266" y="2388"/>
                          <a:pt x="50722" y="2137"/>
                        </a:cubicBezTo>
                        <a:cubicBezTo>
                          <a:pt x="50158" y="2078"/>
                          <a:pt x="49602" y="1978"/>
                          <a:pt x="49050" y="1844"/>
                        </a:cubicBezTo>
                        <a:cubicBezTo>
                          <a:pt x="48581" y="1718"/>
                          <a:pt x="48109" y="1622"/>
                          <a:pt x="47628" y="1551"/>
                        </a:cubicBezTo>
                        <a:cubicBezTo>
                          <a:pt x="46712" y="1157"/>
                          <a:pt x="45759" y="865"/>
                          <a:pt x="44784" y="672"/>
                        </a:cubicBezTo>
                        <a:cubicBezTo>
                          <a:pt x="43781" y="672"/>
                          <a:pt x="42443" y="44"/>
                          <a:pt x="41983" y="2"/>
                        </a:cubicBezTo>
                        <a:cubicBezTo>
                          <a:pt x="41523" y="-39"/>
                          <a:pt x="40310" y="463"/>
                          <a:pt x="39474" y="588"/>
                        </a:cubicBezTo>
                        <a:cubicBezTo>
                          <a:pt x="38529" y="496"/>
                          <a:pt x="37575" y="496"/>
                          <a:pt x="36630" y="588"/>
                        </a:cubicBezTo>
                        <a:cubicBezTo>
                          <a:pt x="36191" y="471"/>
                          <a:pt x="35731" y="471"/>
                          <a:pt x="35292" y="588"/>
                        </a:cubicBezTo>
                        <a:cubicBezTo>
                          <a:pt x="33306" y="1488"/>
                          <a:pt x="31491" y="2735"/>
                          <a:pt x="29940" y="4271"/>
                        </a:cubicBezTo>
                        <a:cubicBezTo>
                          <a:pt x="28765" y="5066"/>
                          <a:pt x="27707" y="6024"/>
                          <a:pt x="26804" y="7117"/>
                        </a:cubicBezTo>
                        <a:cubicBezTo>
                          <a:pt x="26114" y="8042"/>
                          <a:pt x="25524" y="9038"/>
                          <a:pt x="25047" y="10088"/>
                        </a:cubicBezTo>
                        <a:cubicBezTo>
                          <a:pt x="24500" y="11067"/>
                          <a:pt x="24102" y="12126"/>
                          <a:pt x="23877" y="13227"/>
                        </a:cubicBezTo>
                        <a:cubicBezTo>
                          <a:pt x="23877" y="13645"/>
                          <a:pt x="22999" y="13938"/>
                          <a:pt x="22831" y="14482"/>
                        </a:cubicBezTo>
                        <a:cubicBezTo>
                          <a:pt x="22664" y="15026"/>
                          <a:pt x="23249" y="14482"/>
                          <a:pt x="23249" y="14775"/>
                        </a:cubicBezTo>
                        <a:cubicBezTo>
                          <a:pt x="23249" y="15068"/>
                          <a:pt x="23249" y="14775"/>
                          <a:pt x="23249" y="15068"/>
                        </a:cubicBezTo>
                        <a:cubicBezTo>
                          <a:pt x="23249" y="15361"/>
                          <a:pt x="23040" y="15068"/>
                          <a:pt x="23040" y="15068"/>
                        </a:cubicBezTo>
                        <a:cubicBezTo>
                          <a:pt x="23040" y="15068"/>
                          <a:pt x="23040" y="15068"/>
                          <a:pt x="22831" y="14859"/>
                        </a:cubicBezTo>
                        <a:lnTo>
                          <a:pt x="22622" y="14608"/>
                        </a:lnTo>
                        <a:cubicBezTo>
                          <a:pt x="22635" y="14733"/>
                          <a:pt x="22635" y="14859"/>
                          <a:pt x="22622" y="14984"/>
                        </a:cubicBezTo>
                        <a:cubicBezTo>
                          <a:pt x="22518" y="14771"/>
                          <a:pt x="22434" y="14545"/>
                          <a:pt x="22371" y="14315"/>
                        </a:cubicBezTo>
                        <a:cubicBezTo>
                          <a:pt x="23333" y="14315"/>
                          <a:pt x="19862" y="14566"/>
                          <a:pt x="18190" y="14817"/>
                        </a:cubicBezTo>
                        <a:cubicBezTo>
                          <a:pt x="16776" y="14787"/>
                          <a:pt x="15367" y="14972"/>
                          <a:pt x="14008" y="15361"/>
                        </a:cubicBezTo>
                        <a:cubicBezTo>
                          <a:pt x="12917" y="15746"/>
                          <a:pt x="11867" y="16235"/>
                          <a:pt x="10872" y="16826"/>
                        </a:cubicBezTo>
                        <a:cubicBezTo>
                          <a:pt x="9873" y="17344"/>
                          <a:pt x="8957" y="18006"/>
                          <a:pt x="8154" y="18792"/>
                        </a:cubicBezTo>
                        <a:cubicBezTo>
                          <a:pt x="7819" y="19043"/>
                          <a:pt x="7025" y="18792"/>
                          <a:pt x="6607" y="19253"/>
                        </a:cubicBezTo>
                        <a:cubicBezTo>
                          <a:pt x="6339" y="19751"/>
                          <a:pt x="6034" y="20228"/>
                          <a:pt x="5687" y="20676"/>
                        </a:cubicBezTo>
                        <a:cubicBezTo>
                          <a:pt x="5311" y="21094"/>
                          <a:pt x="5143" y="21596"/>
                          <a:pt x="4892" y="21889"/>
                        </a:cubicBezTo>
                        <a:cubicBezTo>
                          <a:pt x="4215" y="22605"/>
                          <a:pt x="3600" y="23375"/>
                          <a:pt x="3052" y="24191"/>
                        </a:cubicBezTo>
                        <a:cubicBezTo>
                          <a:pt x="2467" y="25070"/>
                          <a:pt x="1547" y="26116"/>
                          <a:pt x="1380" y="26534"/>
                        </a:cubicBezTo>
                        <a:cubicBezTo>
                          <a:pt x="1213" y="26953"/>
                          <a:pt x="1171" y="28292"/>
                          <a:pt x="962" y="29087"/>
                        </a:cubicBezTo>
                        <a:cubicBezTo>
                          <a:pt x="535" y="30054"/>
                          <a:pt x="213" y="31067"/>
                          <a:pt x="0" y="32100"/>
                        </a:cubicBezTo>
                        <a:cubicBezTo>
                          <a:pt x="0" y="32812"/>
                          <a:pt x="0" y="33105"/>
                          <a:pt x="1840" y="33607"/>
                        </a:cubicBezTo>
                        <a:cubicBezTo>
                          <a:pt x="2563" y="33925"/>
                          <a:pt x="3354" y="34055"/>
                          <a:pt x="4140" y="33983"/>
                        </a:cubicBezTo>
                        <a:close/>
                      </a:path>
                    </a:pathLst>
                  </a:custGeom>
                  <a:solidFill>
                    <a:schemeClr val="bg1"/>
                  </a:solidFill>
                  <a:ln w="3805" cap="flat">
                    <a:noFill/>
                    <a:prstDash val="solid"/>
                    <a:miter/>
                  </a:ln>
                </p:spPr>
                <p:txBody>
                  <a:bodyPr wrap="none" rtlCol="0" anchor="ctr"/>
                  <a:lstStyle/>
                  <a:p>
                    <a:endParaRPr lang="en-CA"/>
                  </a:p>
                </p:txBody>
              </p:sp>
            </p:grpSp>
            <p:grpSp>
              <p:nvGrpSpPr>
                <p:cNvPr id="428" name="Graphic 207">
                  <a:extLst>
                    <a:ext uri="{FF2B5EF4-FFF2-40B4-BE49-F238E27FC236}">
                      <a16:creationId xmlns:a16="http://schemas.microsoft.com/office/drawing/2014/main" id="{94502E70-333D-FA45-888E-44FF02C143A5}"/>
                    </a:ext>
                  </a:extLst>
                </p:cNvPr>
                <p:cNvGrpSpPr/>
                <p:nvPr/>
              </p:nvGrpSpPr>
              <p:grpSpPr>
                <a:xfrm>
                  <a:off x="5557059" y="3384095"/>
                  <a:ext cx="67477" cy="34297"/>
                  <a:chOff x="5557059" y="3384095"/>
                  <a:chExt cx="67477" cy="34297"/>
                </a:xfrm>
                <a:solidFill>
                  <a:srgbClr val="FFFFFF"/>
                </a:solidFill>
              </p:grpSpPr>
              <p:sp>
                <p:nvSpPr>
                  <p:cNvPr id="429" name="Freeform 428">
                    <a:extLst>
                      <a:ext uri="{FF2B5EF4-FFF2-40B4-BE49-F238E27FC236}">
                        <a16:creationId xmlns:a16="http://schemas.microsoft.com/office/drawing/2014/main" id="{F31DDD77-E282-124B-A972-26A5B0BF36F5}"/>
                      </a:ext>
                    </a:extLst>
                  </p:cNvPr>
                  <p:cNvSpPr/>
                  <p:nvPr/>
                </p:nvSpPr>
                <p:spPr>
                  <a:xfrm>
                    <a:off x="5561867" y="3388620"/>
                    <a:ext cx="51809" cy="29586"/>
                  </a:xfrm>
                  <a:custGeom>
                    <a:avLst/>
                    <a:gdLst>
                      <a:gd name="connsiteX0" fmla="*/ 51810 w 51809"/>
                      <a:gd name="connsiteY0" fmla="*/ 29587 h 29586"/>
                      <a:gd name="connsiteX1" fmla="*/ 37049 w 51809"/>
                      <a:gd name="connsiteY1" fmla="*/ 14773 h 29586"/>
                      <a:gd name="connsiteX2" fmla="*/ 29522 w 51809"/>
                      <a:gd name="connsiteY2" fmla="*/ 16865 h 29586"/>
                      <a:gd name="connsiteX3" fmla="*/ 29522 w 51809"/>
                      <a:gd name="connsiteY3" fmla="*/ 14773 h 29586"/>
                      <a:gd name="connsiteX4" fmla="*/ 14761 w 51809"/>
                      <a:gd name="connsiteY4" fmla="*/ 0 h 29586"/>
                      <a:gd name="connsiteX5" fmla="*/ 0 w 51809"/>
                      <a:gd name="connsiteY5" fmla="*/ 14773 h 2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09" h="29586">
                        <a:moveTo>
                          <a:pt x="51810" y="29587"/>
                        </a:moveTo>
                        <a:cubicBezTo>
                          <a:pt x="51810" y="21422"/>
                          <a:pt x="45207" y="14798"/>
                          <a:pt x="37049" y="14773"/>
                        </a:cubicBezTo>
                        <a:cubicBezTo>
                          <a:pt x="34393" y="14764"/>
                          <a:pt x="31792" y="15488"/>
                          <a:pt x="29522" y="16865"/>
                        </a:cubicBezTo>
                        <a:cubicBezTo>
                          <a:pt x="29522" y="16195"/>
                          <a:pt x="29522" y="15526"/>
                          <a:pt x="29522" y="14773"/>
                        </a:cubicBezTo>
                        <a:cubicBezTo>
                          <a:pt x="29522" y="6612"/>
                          <a:pt x="22915" y="0"/>
                          <a:pt x="14761" y="0"/>
                        </a:cubicBezTo>
                        <a:cubicBezTo>
                          <a:pt x="6607" y="0"/>
                          <a:pt x="0" y="6612"/>
                          <a:pt x="0" y="14773"/>
                        </a:cubicBezTo>
                      </a:path>
                    </a:pathLst>
                  </a:custGeom>
                  <a:solidFill>
                    <a:schemeClr val="bg1"/>
                  </a:solidFill>
                  <a:ln w="3805" cap="flat">
                    <a:noFill/>
                    <a:prstDash val="solid"/>
                    <a:miter/>
                  </a:ln>
                </p:spPr>
                <p:txBody>
                  <a:bodyPr wrap="none" rtlCol="0" anchor="ctr"/>
                  <a:lstStyle/>
                  <a:p>
                    <a:endParaRPr lang="en-CA"/>
                  </a:p>
                </p:txBody>
              </p:sp>
              <p:sp>
                <p:nvSpPr>
                  <p:cNvPr id="430" name="Freeform 429">
                    <a:extLst>
                      <a:ext uri="{FF2B5EF4-FFF2-40B4-BE49-F238E27FC236}">
                        <a16:creationId xmlns:a16="http://schemas.microsoft.com/office/drawing/2014/main" id="{CC0B6E3B-3292-BC4A-A73E-E61FB825E984}"/>
                      </a:ext>
                    </a:extLst>
                  </p:cNvPr>
                  <p:cNvSpPr/>
                  <p:nvPr/>
                </p:nvSpPr>
                <p:spPr>
                  <a:xfrm>
                    <a:off x="5557059" y="3384095"/>
                    <a:ext cx="61489" cy="34297"/>
                  </a:xfrm>
                  <a:custGeom>
                    <a:avLst/>
                    <a:gdLst>
                      <a:gd name="connsiteX0" fmla="*/ 7025 w 61489"/>
                      <a:gd name="connsiteY0" fmla="*/ 19256 h 34297"/>
                      <a:gd name="connsiteX1" fmla="*/ 9827 w 61489"/>
                      <a:gd name="connsiteY1" fmla="*/ 18711 h 34297"/>
                      <a:gd name="connsiteX2" fmla="*/ 10119 w 61489"/>
                      <a:gd name="connsiteY2" fmla="*/ 17916 h 34297"/>
                      <a:gd name="connsiteX3" fmla="*/ 9785 w 61489"/>
                      <a:gd name="connsiteY3" fmla="*/ 17289 h 34297"/>
                      <a:gd name="connsiteX4" fmla="*/ 9785 w 61489"/>
                      <a:gd name="connsiteY4" fmla="*/ 16786 h 34297"/>
                      <a:gd name="connsiteX5" fmla="*/ 10412 w 61489"/>
                      <a:gd name="connsiteY5" fmla="*/ 16117 h 34297"/>
                      <a:gd name="connsiteX6" fmla="*/ 10830 w 61489"/>
                      <a:gd name="connsiteY6" fmla="*/ 15615 h 34297"/>
                      <a:gd name="connsiteX7" fmla="*/ 10830 w 61489"/>
                      <a:gd name="connsiteY7" fmla="*/ 14778 h 34297"/>
                      <a:gd name="connsiteX8" fmla="*/ 10830 w 61489"/>
                      <a:gd name="connsiteY8" fmla="*/ 14024 h 34297"/>
                      <a:gd name="connsiteX9" fmla="*/ 11708 w 61489"/>
                      <a:gd name="connsiteY9" fmla="*/ 13522 h 34297"/>
                      <a:gd name="connsiteX10" fmla="*/ 12294 w 61489"/>
                      <a:gd name="connsiteY10" fmla="*/ 13104 h 34297"/>
                      <a:gd name="connsiteX11" fmla="*/ 12921 w 61489"/>
                      <a:gd name="connsiteY11" fmla="*/ 12141 h 34297"/>
                      <a:gd name="connsiteX12" fmla="*/ 13966 w 61489"/>
                      <a:gd name="connsiteY12" fmla="*/ 11262 h 34297"/>
                      <a:gd name="connsiteX13" fmla="*/ 13966 w 61489"/>
                      <a:gd name="connsiteY13" fmla="*/ 9756 h 34297"/>
                      <a:gd name="connsiteX14" fmla="*/ 13966 w 61489"/>
                      <a:gd name="connsiteY14" fmla="*/ 9505 h 34297"/>
                      <a:gd name="connsiteX15" fmla="*/ 16266 w 61489"/>
                      <a:gd name="connsiteY15" fmla="*/ 10049 h 34297"/>
                      <a:gd name="connsiteX16" fmla="*/ 16935 w 61489"/>
                      <a:gd name="connsiteY16" fmla="*/ 9170 h 34297"/>
                      <a:gd name="connsiteX17" fmla="*/ 19653 w 61489"/>
                      <a:gd name="connsiteY17" fmla="*/ 9421 h 34297"/>
                      <a:gd name="connsiteX18" fmla="*/ 20908 w 61489"/>
                      <a:gd name="connsiteY18" fmla="*/ 9128 h 34297"/>
                      <a:gd name="connsiteX19" fmla="*/ 20908 w 61489"/>
                      <a:gd name="connsiteY19" fmla="*/ 9505 h 34297"/>
                      <a:gd name="connsiteX20" fmla="*/ 21660 w 61489"/>
                      <a:gd name="connsiteY20" fmla="*/ 9840 h 34297"/>
                      <a:gd name="connsiteX21" fmla="*/ 22204 w 61489"/>
                      <a:gd name="connsiteY21" fmla="*/ 9840 h 34297"/>
                      <a:gd name="connsiteX22" fmla="*/ 22539 w 61489"/>
                      <a:gd name="connsiteY22" fmla="*/ 10091 h 34297"/>
                      <a:gd name="connsiteX23" fmla="*/ 22915 w 61489"/>
                      <a:gd name="connsiteY23" fmla="*/ 9798 h 34297"/>
                      <a:gd name="connsiteX24" fmla="*/ 23417 w 61489"/>
                      <a:gd name="connsiteY24" fmla="*/ 10425 h 34297"/>
                      <a:gd name="connsiteX25" fmla="*/ 23877 w 61489"/>
                      <a:gd name="connsiteY25" fmla="*/ 10886 h 34297"/>
                      <a:gd name="connsiteX26" fmla="*/ 24755 w 61489"/>
                      <a:gd name="connsiteY26" fmla="*/ 10886 h 34297"/>
                      <a:gd name="connsiteX27" fmla="*/ 25466 w 61489"/>
                      <a:gd name="connsiteY27" fmla="*/ 10886 h 34297"/>
                      <a:gd name="connsiteX28" fmla="*/ 25967 w 61489"/>
                      <a:gd name="connsiteY28" fmla="*/ 11765 h 34297"/>
                      <a:gd name="connsiteX29" fmla="*/ 26302 w 61489"/>
                      <a:gd name="connsiteY29" fmla="*/ 12392 h 34297"/>
                      <a:gd name="connsiteX30" fmla="*/ 27222 w 61489"/>
                      <a:gd name="connsiteY30" fmla="*/ 13062 h 34297"/>
                      <a:gd name="connsiteX31" fmla="*/ 28016 w 61489"/>
                      <a:gd name="connsiteY31" fmla="*/ 14192 h 34297"/>
                      <a:gd name="connsiteX32" fmla="*/ 29522 w 61489"/>
                      <a:gd name="connsiteY32" fmla="*/ 14192 h 34297"/>
                      <a:gd name="connsiteX33" fmla="*/ 29773 w 61489"/>
                      <a:gd name="connsiteY33" fmla="*/ 14192 h 34297"/>
                      <a:gd name="connsiteX34" fmla="*/ 29062 w 61489"/>
                      <a:gd name="connsiteY34" fmla="*/ 16452 h 34297"/>
                      <a:gd name="connsiteX35" fmla="*/ 29522 w 61489"/>
                      <a:gd name="connsiteY35" fmla="*/ 16954 h 34297"/>
                      <a:gd name="connsiteX36" fmla="*/ 29982 w 61489"/>
                      <a:gd name="connsiteY36" fmla="*/ 18126 h 34297"/>
                      <a:gd name="connsiteX37" fmla="*/ 28853 w 61489"/>
                      <a:gd name="connsiteY37" fmla="*/ 27290 h 34297"/>
                      <a:gd name="connsiteX38" fmla="*/ 28853 w 61489"/>
                      <a:gd name="connsiteY38" fmla="*/ 29592 h 34297"/>
                      <a:gd name="connsiteX39" fmla="*/ 31027 w 61489"/>
                      <a:gd name="connsiteY39" fmla="*/ 28169 h 34297"/>
                      <a:gd name="connsiteX40" fmla="*/ 34791 w 61489"/>
                      <a:gd name="connsiteY40" fmla="*/ 26370 h 34297"/>
                      <a:gd name="connsiteX41" fmla="*/ 35000 w 61489"/>
                      <a:gd name="connsiteY41" fmla="*/ 26370 h 34297"/>
                      <a:gd name="connsiteX42" fmla="*/ 37634 w 61489"/>
                      <a:gd name="connsiteY42" fmla="*/ 25156 h 34297"/>
                      <a:gd name="connsiteX43" fmla="*/ 39223 w 61489"/>
                      <a:gd name="connsiteY43" fmla="*/ 24194 h 34297"/>
                      <a:gd name="connsiteX44" fmla="*/ 40227 w 61489"/>
                      <a:gd name="connsiteY44" fmla="*/ 23775 h 34297"/>
                      <a:gd name="connsiteX45" fmla="*/ 41063 w 61489"/>
                      <a:gd name="connsiteY45" fmla="*/ 24110 h 34297"/>
                      <a:gd name="connsiteX46" fmla="*/ 41690 w 61489"/>
                      <a:gd name="connsiteY46" fmla="*/ 24319 h 34297"/>
                      <a:gd name="connsiteX47" fmla="*/ 42568 w 61489"/>
                      <a:gd name="connsiteY47" fmla="*/ 24319 h 34297"/>
                      <a:gd name="connsiteX48" fmla="*/ 43195 w 61489"/>
                      <a:gd name="connsiteY48" fmla="*/ 23984 h 34297"/>
                      <a:gd name="connsiteX49" fmla="*/ 44032 w 61489"/>
                      <a:gd name="connsiteY49" fmla="*/ 24570 h 34297"/>
                      <a:gd name="connsiteX50" fmla="*/ 44617 w 61489"/>
                      <a:gd name="connsiteY50" fmla="*/ 24989 h 34297"/>
                      <a:gd name="connsiteX51" fmla="*/ 45704 w 61489"/>
                      <a:gd name="connsiteY51" fmla="*/ 25198 h 34297"/>
                      <a:gd name="connsiteX52" fmla="*/ 46875 w 61489"/>
                      <a:gd name="connsiteY52" fmla="*/ 25826 h 34297"/>
                      <a:gd name="connsiteX53" fmla="*/ 48297 w 61489"/>
                      <a:gd name="connsiteY53" fmla="*/ 25282 h 34297"/>
                      <a:gd name="connsiteX54" fmla="*/ 48548 w 61489"/>
                      <a:gd name="connsiteY54" fmla="*/ 25282 h 34297"/>
                      <a:gd name="connsiteX55" fmla="*/ 48924 w 61489"/>
                      <a:gd name="connsiteY55" fmla="*/ 27625 h 34297"/>
                      <a:gd name="connsiteX56" fmla="*/ 49970 w 61489"/>
                      <a:gd name="connsiteY56" fmla="*/ 27918 h 34297"/>
                      <a:gd name="connsiteX57" fmla="*/ 50764 w 61489"/>
                      <a:gd name="connsiteY57" fmla="*/ 30555 h 34297"/>
                      <a:gd name="connsiteX58" fmla="*/ 51642 w 61489"/>
                      <a:gd name="connsiteY58" fmla="*/ 31894 h 34297"/>
                      <a:gd name="connsiteX59" fmla="*/ 51642 w 61489"/>
                      <a:gd name="connsiteY59" fmla="*/ 33526 h 34297"/>
                      <a:gd name="connsiteX60" fmla="*/ 56535 w 61489"/>
                      <a:gd name="connsiteY60" fmla="*/ 34279 h 34297"/>
                      <a:gd name="connsiteX61" fmla="*/ 60967 w 61489"/>
                      <a:gd name="connsiteY61" fmla="*/ 33861 h 34297"/>
                      <a:gd name="connsiteX62" fmla="*/ 61469 w 61489"/>
                      <a:gd name="connsiteY62" fmla="*/ 31936 h 34297"/>
                      <a:gd name="connsiteX63" fmla="*/ 59044 w 61489"/>
                      <a:gd name="connsiteY63" fmla="*/ 25909 h 34297"/>
                      <a:gd name="connsiteX64" fmla="*/ 56953 w 61489"/>
                      <a:gd name="connsiteY64" fmla="*/ 22185 h 34297"/>
                      <a:gd name="connsiteX65" fmla="*/ 54444 w 61489"/>
                      <a:gd name="connsiteY65" fmla="*/ 19841 h 34297"/>
                      <a:gd name="connsiteX66" fmla="*/ 51600 w 61489"/>
                      <a:gd name="connsiteY66" fmla="*/ 18042 h 34297"/>
                      <a:gd name="connsiteX67" fmla="*/ 50639 w 61489"/>
                      <a:gd name="connsiteY67" fmla="*/ 16745 h 34297"/>
                      <a:gd name="connsiteX68" fmla="*/ 48966 w 61489"/>
                      <a:gd name="connsiteY68" fmla="*/ 16452 h 34297"/>
                      <a:gd name="connsiteX69" fmla="*/ 47502 w 61489"/>
                      <a:gd name="connsiteY69" fmla="*/ 16159 h 34297"/>
                      <a:gd name="connsiteX70" fmla="*/ 44701 w 61489"/>
                      <a:gd name="connsiteY70" fmla="*/ 15280 h 34297"/>
                      <a:gd name="connsiteX71" fmla="*/ 41899 w 61489"/>
                      <a:gd name="connsiteY71" fmla="*/ 14610 h 34297"/>
                      <a:gd name="connsiteX72" fmla="*/ 39390 w 61489"/>
                      <a:gd name="connsiteY72" fmla="*/ 15196 h 34297"/>
                      <a:gd name="connsiteX73" fmla="*/ 38930 w 61489"/>
                      <a:gd name="connsiteY73" fmla="*/ 15196 h 34297"/>
                      <a:gd name="connsiteX74" fmla="*/ 38930 w 61489"/>
                      <a:gd name="connsiteY74" fmla="*/ 15196 h 34297"/>
                      <a:gd name="connsiteX75" fmla="*/ 38930 w 61489"/>
                      <a:gd name="connsiteY75" fmla="*/ 14987 h 34297"/>
                      <a:gd name="connsiteX76" fmla="*/ 38930 w 61489"/>
                      <a:gd name="connsiteY76" fmla="*/ 14736 h 34297"/>
                      <a:gd name="connsiteX77" fmla="*/ 38596 w 61489"/>
                      <a:gd name="connsiteY77" fmla="*/ 15196 h 34297"/>
                      <a:gd name="connsiteX78" fmla="*/ 38345 w 61489"/>
                      <a:gd name="connsiteY78" fmla="*/ 15196 h 34297"/>
                      <a:gd name="connsiteX79" fmla="*/ 38345 w 61489"/>
                      <a:gd name="connsiteY79" fmla="*/ 14736 h 34297"/>
                      <a:gd name="connsiteX80" fmla="*/ 37968 w 61489"/>
                      <a:gd name="connsiteY80" fmla="*/ 13690 h 34297"/>
                      <a:gd name="connsiteX81" fmla="*/ 37258 w 61489"/>
                      <a:gd name="connsiteY81" fmla="*/ 12058 h 34297"/>
                      <a:gd name="connsiteX82" fmla="*/ 35501 w 61489"/>
                      <a:gd name="connsiteY82" fmla="*/ 9170 h 34297"/>
                      <a:gd name="connsiteX83" fmla="*/ 35167 w 61489"/>
                      <a:gd name="connsiteY83" fmla="*/ 7622 h 34297"/>
                      <a:gd name="connsiteX84" fmla="*/ 33787 w 61489"/>
                      <a:gd name="connsiteY84" fmla="*/ 6617 h 34297"/>
                      <a:gd name="connsiteX85" fmla="*/ 32616 w 61489"/>
                      <a:gd name="connsiteY85" fmla="*/ 5697 h 34297"/>
                      <a:gd name="connsiteX86" fmla="*/ 30484 w 61489"/>
                      <a:gd name="connsiteY86" fmla="*/ 3688 h 34297"/>
                      <a:gd name="connsiteX87" fmla="*/ 28267 w 61489"/>
                      <a:gd name="connsiteY87" fmla="*/ 1888 h 34297"/>
                      <a:gd name="connsiteX88" fmla="*/ 26260 w 61489"/>
                      <a:gd name="connsiteY88" fmla="*/ 1386 h 34297"/>
                      <a:gd name="connsiteX89" fmla="*/ 24713 w 61489"/>
                      <a:gd name="connsiteY89" fmla="*/ 298 h 34297"/>
                      <a:gd name="connsiteX90" fmla="*/ 18190 w 61489"/>
                      <a:gd name="connsiteY90" fmla="*/ 298 h 34297"/>
                      <a:gd name="connsiteX91" fmla="*/ 14008 w 61489"/>
                      <a:gd name="connsiteY91" fmla="*/ 842 h 34297"/>
                      <a:gd name="connsiteX92" fmla="*/ 10914 w 61489"/>
                      <a:gd name="connsiteY92" fmla="*/ 2349 h 34297"/>
                      <a:gd name="connsiteX93" fmla="*/ 8154 w 61489"/>
                      <a:gd name="connsiteY93" fmla="*/ 4316 h 34297"/>
                      <a:gd name="connsiteX94" fmla="*/ 6607 w 61489"/>
                      <a:gd name="connsiteY94" fmla="*/ 4734 h 34297"/>
                      <a:gd name="connsiteX95" fmla="*/ 5729 w 61489"/>
                      <a:gd name="connsiteY95" fmla="*/ 6157 h 34297"/>
                      <a:gd name="connsiteX96" fmla="*/ 4892 w 61489"/>
                      <a:gd name="connsiteY96" fmla="*/ 7412 h 34297"/>
                      <a:gd name="connsiteX97" fmla="*/ 3052 w 61489"/>
                      <a:gd name="connsiteY97" fmla="*/ 9672 h 34297"/>
                      <a:gd name="connsiteX98" fmla="*/ 1422 w 61489"/>
                      <a:gd name="connsiteY98" fmla="*/ 12016 h 34297"/>
                      <a:gd name="connsiteX99" fmla="*/ 1004 w 61489"/>
                      <a:gd name="connsiteY99" fmla="*/ 14610 h 34297"/>
                      <a:gd name="connsiteX100" fmla="*/ 0 w 61489"/>
                      <a:gd name="connsiteY100" fmla="*/ 17623 h 34297"/>
                      <a:gd name="connsiteX101" fmla="*/ 1840 w 61489"/>
                      <a:gd name="connsiteY101" fmla="*/ 19088 h 34297"/>
                      <a:gd name="connsiteX102" fmla="*/ 4140 w 61489"/>
                      <a:gd name="connsiteY102" fmla="*/ 19465 h 3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1489" h="34297">
                        <a:moveTo>
                          <a:pt x="7025" y="19256"/>
                        </a:moveTo>
                        <a:cubicBezTo>
                          <a:pt x="7983" y="19251"/>
                          <a:pt x="8936" y="19067"/>
                          <a:pt x="9827" y="18711"/>
                        </a:cubicBezTo>
                        <a:cubicBezTo>
                          <a:pt x="9906" y="18439"/>
                          <a:pt x="10006" y="18176"/>
                          <a:pt x="10119" y="17916"/>
                        </a:cubicBezTo>
                        <a:cubicBezTo>
                          <a:pt x="10119" y="17916"/>
                          <a:pt x="10119" y="17540"/>
                          <a:pt x="9785" y="17289"/>
                        </a:cubicBezTo>
                        <a:cubicBezTo>
                          <a:pt x="9685" y="17138"/>
                          <a:pt x="9685" y="16937"/>
                          <a:pt x="9785" y="16786"/>
                        </a:cubicBezTo>
                        <a:cubicBezTo>
                          <a:pt x="9898" y="16489"/>
                          <a:pt x="10124" y="16251"/>
                          <a:pt x="10412" y="16117"/>
                        </a:cubicBezTo>
                        <a:cubicBezTo>
                          <a:pt x="10412" y="16117"/>
                          <a:pt x="10663" y="16117"/>
                          <a:pt x="10830" y="15615"/>
                        </a:cubicBezTo>
                        <a:cubicBezTo>
                          <a:pt x="10998" y="15113"/>
                          <a:pt x="10830" y="15113"/>
                          <a:pt x="10830" y="14778"/>
                        </a:cubicBezTo>
                        <a:cubicBezTo>
                          <a:pt x="10830" y="14443"/>
                          <a:pt x="10830" y="14192"/>
                          <a:pt x="10830" y="14024"/>
                        </a:cubicBezTo>
                        <a:cubicBezTo>
                          <a:pt x="10830" y="13857"/>
                          <a:pt x="11332" y="13648"/>
                          <a:pt x="11708" y="13522"/>
                        </a:cubicBezTo>
                        <a:cubicBezTo>
                          <a:pt x="12085" y="13397"/>
                          <a:pt x="12126" y="13229"/>
                          <a:pt x="12294" y="13104"/>
                        </a:cubicBezTo>
                        <a:cubicBezTo>
                          <a:pt x="12461" y="12978"/>
                          <a:pt x="12587" y="12392"/>
                          <a:pt x="12921" y="12141"/>
                        </a:cubicBezTo>
                        <a:cubicBezTo>
                          <a:pt x="13235" y="11807"/>
                          <a:pt x="13586" y="11514"/>
                          <a:pt x="13966" y="11262"/>
                        </a:cubicBezTo>
                        <a:cubicBezTo>
                          <a:pt x="14259" y="10760"/>
                          <a:pt x="14217" y="10844"/>
                          <a:pt x="13966" y="9756"/>
                        </a:cubicBezTo>
                        <a:cubicBezTo>
                          <a:pt x="13966" y="9756"/>
                          <a:pt x="13966" y="9505"/>
                          <a:pt x="13966" y="9505"/>
                        </a:cubicBezTo>
                        <a:cubicBezTo>
                          <a:pt x="13966" y="9505"/>
                          <a:pt x="15555" y="10300"/>
                          <a:pt x="16266" y="10049"/>
                        </a:cubicBezTo>
                        <a:cubicBezTo>
                          <a:pt x="16977" y="9798"/>
                          <a:pt x="16684" y="9212"/>
                          <a:pt x="16935" y="9170"/>
                        </a:cubicBezTo>
                        <a:cubicBezTo>
                          <a:pt x="18190" y="8835"/>
                          <a:pt x="18650" y="9463"/>
                          <a:pt x="19653" y="9421"/>
                        </a:cubicBezTo>
                        <a:cubicBezTo>
                          <a:pt x="20657" y="9379"/>
                          <a:pt x="20448" y="9170"/>
                          <a:pt x="20908" y="9128"/>
                        </a:cubicBezTo>
                        <a:cubicBezTo>
                          <a:pt x="21368" y="9086"/>
                          <a:pt x="20908" y="9505"/>
                          <a:pt x="20908" y="9505"/>
                        </a:cubicBezTo>
                        <a:cubicBezTo>
                          <a:pt x="21150" y="9630"/>
                          <a:pt x="21405" y="9743"/>
                          <a:pt x="21660" y="9840"/>
                        </a:cubicBezTo>
                        <a:cubicBezTo>
                          <a:pt x="21660" y="9840"/>
                          <a:pt x="21995" y="9840"/>
                          <a:pt x="22204" y="9840"/>
                        </a:cubicBezTo>
                        <a:lnTo>
                          <a:pt x="22539" y="10091"/>
                        </a:lnTo>
                        <a:cubicBezTo>
                          <a:pt x="22539" y="10091"/>
                          <a:pt x="22748" y="10091"/>
                          <a:pt x="22915" y="9798"/>
                        </a:cubicBezTo>
                        <a:cubicBezTo>
                          <a:pt x="23145" y="9948"/>
                          <a:pt x="23321" y="10170"/>
                          <a:pt x="23417" y="10425"/>
                        </a:cubicBezTo>
                        <a:cubicBezTo>
                          <a:pt x="23417" y="10425"/>
                          <a:pt x="23417" y="10677"/>
                          <a:pt x="23877" y="10886"/>
                        </a:cubicBezTo>
                        <a:cubicBezTo>
                          <a:pt x="24169" y="10857"/>
                          <a:pt x="24462" y="10857"/>
                          <a:pt x="24755" y="10886"/>
                        </a:cubicBezTo>
                        <a:cubicBezTo>
                          <a:pt x="24755" y="10886"/>
                          <a:pt x="25340" y="10886"/>
                          <a:pt x="25466" y="10886"/>
                        </a:cubicBezTo>
                        <a:cubicBezTo>
                          <a:pt x="25725" y="11116"/>
                          <a:pt x="25905" y="11426"/>
                          <a:pt x="25967" y="11765"/>
                        </a:cubicBezTo>
                        <a:cubicBezTo>
                          <a:pt x="25997" y="12007"/>
                          <a:pt x="26118" y="12229"/>
                          <a:pt x="26302" y="12392"/>
                        </a:cubicBezTo>
                        <a:cubicBezTo>
                          <a:pt x="26595" y="12685"/>
                          <a:pt x="26971" y="12769"/>
                          <a:pt x="27222" y="13062"/>
                        </a:cubicBezTo>
                        <a:cubicBezTo>
                          <a:pt x="28100" y="14234"/>
                          <a:pt x="27891" y="14066"/>
                          <a:pt x="28016" y="14192"/>
                        </a:cubicBezTo>
                        <a:cubicBezTo>
                          <a:pt x="28142" y="14317"/>
                          <a:pt x="28435" y="14443"/>
                          <a:pt x="29522" y="14192"/>
                        </a:cubicBezTo>
                        <a:lnTo>
                          <a:pt x="29773" y="14192"/>
                        </a:lnTo>
                        <a:cubicBezTo>
                          <a:pt x="29773" y="14527"/>
                          <a:pt x="28853" y="15698"/>
                          <a:pt x="29062" y="16452"/>
                        </a:cubicBezTo>
                        <a:cubicBezTo>
                          <a:pt x="29271" y="17205"/>
                          <a:pt x="29062" y="16452"/>
                          <a:pt x="29522" y="16954"/>
                        </a:cubicBezTo>
                        <a:cubicBezTo>
                          <a:pt x="29982" y="17456"/>
                          <a:pt x="30024" y="17749"/>
                          <a:pt x="29982" y="18126"/>
                        </a:cubicBezTo>
                        <a:cubicBezTo>
                          <a:pt x="29982" y="21683"/>
                          <a:pt x="29104" y="23901"/>
                          <a:pt x="28853" y="27290"/>
                        </a:cubicBezTo>
                        <a:cubicBezTo>
                          <a:pt x="28761" y="28056"/>
                          <a:pt x="28761" y="28826"/>
                          <a:pt x="28853" y="29592"/>
                        </a:cubicBezTo>
                        <a:cubicBezTo>
                          <a:pt x="29564" y="29090"/>
                          <a:pt x="30358" y="28546"/>
                          <a:pt x="31027" y="28169"/>
                        </a:cubicBezTo>
                        <a:cubicBezTo>
                          <a:pt x="32248" y="27500"/>
                          <a:pt x="33503" y="26901"/>
                          <a:pt x="34791" y="26370"/>
                        </a:cubicBezTo>
                        <a:lnTo>
                          <a:pt x="35000" y="26370"/>
                        </a:lnTo>
                        <a:cubicBezTo>
                          <a:pt x="35460" y="26370"/>
                          <a:pt x="36672" y="25616"/>
                          <a:pt x="37634" y="25156"/>
                        </a:cubicBezTo>
                        <a:cubicBezTo>
                          <a:pt x="38186" y="24872"/>
                          <a:pt x="38717" y="24549"/>
                          <a:pt x="39223" y="24194"/>
                        </a:cubicBezTo>
                        <a:cubicBezTo>
                          <a:pt x="39507" y="23959"/>
                          <a:pt x="39859" y="23813"/>
                          <a:pt x="40227" y="23775"/>
                        </a:cubicBezTo>
                        <a:cubicBezTo>
                          <a:pt x="40540" y="23767"/>
                          <a:pt x="40841" y="23888"/>
                          <a:pt x="41063" y="24110"/>
                        </a:cubicBezTo>
                        <a:cubicBezTo>
                          <a:pt x="41063" y="24110"/>
                          <a:pt x="41063" y="24319"/>
                          <a:pt x="41690" y="24319"/>
                        </a:cubicBezTo>
                        <a:cubicBezTo>
                          <a:pt x="42317" y="24319"/>
                          <a:pt x="42192" y="24319"/>
                          <a:pt x="42568" y="24319"/>
                        </a:cubicBezTo>
                        <a:cubicBezTo>
                          <a:pt x="42945" y="24319"/>
                          <a:pt x="43070" y="23984"/>
                          <a:pt x="43195" y="23984"/>
                        </a:cubicBezTo>
                        <a:cubicBezTo>
                          <a:pt x="43538" y="24068"/>
                          <a:pt x="43835" y="24277"/>
                          <a:pt x="44032" y="24570"/>
                        </a:cubicBezTo>
                        <a:cubicBezTo>
                          <a:pt x="44032" y="24863"/>
                          <a:pt x="44408" y="24863"/>
                          <a:pt x="44617" y="24989"/>
                        </a:cubicBezTo>
                        <a:cubicBezTo>
                          <a:pt x="44826" y="25114"/>
                          <a:pt x="45370" y="24989"/>
                          <a:pt x="45704" y="25198"/>
                        </a:cubicBezTo>
                        <a:cubicBezTo>
                          <a:pt x="46114" y="25370"/>
                          <a:pt x="46503" y="25583"/>
                          <a:pt x="46875" y="25826"/>
                        </a:cubicBezTo>
                        <a:cubicBezTo>
                          <a:pt x="47502" y="25826"/>
                          <a:pt x="47377" y="25826"/>
                          <a:pt x="48297" y="25282"/>
                        </a:cubicBezTo>
                        <a:cubicBezTo>
                          <a:pt x="48297" y="25282"/>
                          <a:pt x="48506" y="25282"/>
                          <a:pt x="48548" y="25282"/>
                        </a:cubicBezTo>
                        <a:cubicBezTo>
                          <a:pt x="48590" y="25282"/>
                          <a:pt x="48548" y="27039"/>
                          <a:pt x="48924" y="27625"/>
                        </a:cubicBezTo>
                        <a:cubicBezTo>
                          <a:pt x="49301" y="28211"/>
                          <a:pt x="49844" y="27625"/>
                          <a:pt x="49970" y="27918"/>
                        </a:cubicBezTo>
                        <a:cubicBezTo>
                          <a:pt x="50764" y="29006"/>
                          <a:pt x="50346" y="29634"/>
                          <a:pt x="50764" y="30555"/>
                        </a:cubicBezTo>
                        <a:cubicBezTo>
                          <a:pt x="51182" y="31475"/>
                          <a:pt x="51517" y="31392"/>
                          <a:pt x="51642" y="31894"/>
                        </a:cubicBezTo>
                        <a:cubicBezTo>
                          <a:pt x="51726" y="32434"/>
                          <a:pt x="51726" y="32986"/>
                          <a:pt x="51642" y="33526"/>
                        </a:cubicBezTo>
                        <a:cubicBezTo>
                          <a:pt x="53202" y="34112"/>
                          <a:pt x="54870" y="34371"/>
                          <a:pt x="56535" y="34279"/>
                        </a:cubicBezTo>
                        <a:cubicBezTo>
                          <a:pt x="58023" y="34317"/>
                          <a:pt x="59512" y="34174"/>
                          <a:pt x="60967" y="33861"/>
                        </a:cubicBezTo>
                        <a:cubicBezTo>
                          <a:pt x="61385" y="33610"/>
                          <a:pt x="61553" y="32731"/>
                          <a:pt x="61469" y="31936"/>
                        </a:cubicBezTo>
                        <a:cubicBezTo>
                          <a:pt x="61017" y="29801"/>
                          <a:pt x="60193" y="27763"/>
                          <a:pt x="59044" y="25909"/>
                        </a:cubicBezTo>
                        <a:cubicBezTo>
                          <a:pt x="58525" y="24574"/>
                          <a:pt x="57823" y="23323"/>
                          <a:pt x="56953" y="22185"/>
                        </a:cubicBezTo>
                        <a:cubicBezTo>
                          <a:pt x="56167" y="21352"/>
                          <a:pt x="55326" y="20570"/>
                          <a:pt x="54444" y="19841"/>
                        </a:cubicBezTo>
                        <a:cubicBezTo>
                          <a:pt x="53599" y="19092"/>
                          <a:pt x="52637" y="18485"/>
                          <a:pt x="51600" y="18042"/>
                        </a:cubicBezTo>
                        <a:cubicBezTo>
                          <a:pt x="51266" y="17833"/>
                          <a:pt x="51140" y="16996"/>
                          <a:pt x="50639" y="16745"/>
                        </a:cubicBezTo>
                        <a:cubicBezTo>
                          <a:pt x="50070" y="16711"/>
                          <a:pt x="49510" y="16611"/>
                          <a:pt x="48966" y="16452"/>
                        </a:cubicBezTo>
                        <a:cubicBezTo>
                          <a:pt x="48485" y="16326"/>
                          <a:pt x="47996" y="16230"/>
                          <a:pt x="47502" y="16159"/>
                        </a:cubicBezTo>
                        <a:cubicBezTo>
                          <a:pt x="46599" y="15778"/>
                          <a:pt x="45658" y="15485"/>
                          <a:pt x="44701" y="15280"/>
                        </a:cubicBezTo>
                        <a:cubicBezTo>
                          <a:pt x="43655" y="15071"/>
                          <a:pt x="42317" y="14652"/>
                          <a:pt x="41899" y="14610"/>
                        </a:cubicBezTo>
                        <a:cubicBezTo>
                          <a:pt x="41050" y="14740"/>
                          <a:pt x="40210" y="14937"/>
                          <a:pt x="39390" y="15196"/>
                        </a:cubicBezTo>
                        <a:lnTo>
                          <a:pt x="38930" y="15196"/>
                        </a:lnTo>
                        <a:lnTo>
                          <a:pt x="38930" y="15196"/>
                        </a:lnTo>
                        <a:cubicBezTo>
                          <a:pt x="38930" y="15196"/>
                          <a:pt x="38930" y="15196"/>
                          <a:pt x="38930" y="14987"/>
                        </a:cubicBezTo>
                        <a:lnTo>
                          <a:pt x="38930" y="14736"/>
                        </a:lnTo>
                        <a:lnTo>
                          <a:pt x="38596" y="15196"/>
                        </a:lnTo>
                        <a:cubicBezTo>
                          <a:pt x="38596" y="15405"/>
                          <a:pt x="38345" y="15447"/>
                          <a:pt x="38345" y="15196"/>
                        </a:cubicBezTo>
                        <a:cubicBezTo>
                          <a:pt x="38345" y="14945"/>
                          <a:pt x="38554" y="14861"/>
                          <a:pt x="38345" y="14736"/>
                        </a:cubicBezTo>
                        <a:cubicBezTo>
                          <a:pt x="38136" y="14610"/>
                          <a:pt x="38345" y="14234"/>
                          <a:pt x="37968" y="13690"/>
                        </a:cubicBezTo>
                        <a:cubicBezTo>
                          <a:pt x="37592" y="13146"/>
                          <a:pt x="37467" y="12602"/>
                          <a:pt x="37258" y="12058"/>
                        </a:cubicBezTo>
                        <a:cubicBezTo>
                          <a:pt x="36802" y="11024"/>
                          <a:pt x="36212" y="10053"/>
                          <a:pt x="35501" y="9170"/>
                        </a:cubicBezTo>
                        <a:cubicBezTo>
                          <a:pt x="35292" y="8835"/>
                          <a:pt x="35501" y="8082"/>
                          <a:pt x="35167" y="7622"/>
                        </a:cubicBezTo>
                        <a:cubicBezTo>
                          <a:pt x="34832" y="7161"/>
                          <a:pt x="34372" y="7245"/>
                          <a:pt x="33787" y="6617"/>
                        </a:cubicBezTo>
                        <a:cubicBezTo>
                          <a:pt x="33419" y="6282"/>
                          <a:pt x="33030" y="5973"/>
                          <a:pt x="32616" y="5697"/>
                        </a:cubicBezTo>
                        <a:cubicBezTo>
                          <a:pt x="31964" y="4964"/>
                          <a:pt x="31253" y="4295"/>
                          <a:pt x="30484" y="3688"/>
                        </a:cubicBezTo>
                        <a:cubicBezTo>
                          <a:pt x="29647" y="3102"/>
                          <a:pt x="28685" y="2056"/>
                          <a:pt x="28267" y="1888"/>
                        </a:cubicBezTo>
                        <a:cubicBezTo>
                          <a:pt x="27628" y="1616"/>
                          <a:pt x="26950" y="1449"/>
                          <a:pt x="26260" y="1386"/>
                        </a:cubicBezTo>
                        <a:cubicBezTo>
                          <a:pt x="26260" y="968"/>
                          <a:pt x="25466" y="466"/>
                          <a:pt x="24713" y="298"/>
                        </a:cubicBezTo>
                        <a:cubicBezTo>
                          <a:pt x="22555" y="-99"/>
                          <a:pt x="20347" y="-99"/>
                          <a:pt x="18190" y="298"/>
                        </a:cubicBezTo>
                        <a:cubicBezTo>
                          <a:pt x="16776" y="269"/>
                          <a:pt x="15367" y="453"/>
                          <a:pt x="14008" y="842"/>
                        </a:cubicBezTo>
                        <a:cubicBezTo>
                          <a:pt x="12942" y="1269"/>
                          <a:pt x="11905" y="1771"/>
                          <a:pt x="10914" y="2349"/>
                        </a:cubicBezTo>
                        <a:cubicBezTo>
                          <a:pt x="9906" y="2872"/>
                          <a:pt x="8978" y="3533"/>
                          <a:pt x="8154" y="4316"/>
                        </a:cubicBezTo>
                        <a:cubicBezTo>
                          <a:pt x="7861" y="4567"/>
                          <a:pt x="7025" y="4316"/>
                          <a:pt x="6607" y="4734"/>
                        </a:cubicBezTo>
                        <a:cubicBezTo>
                          <a:pt x="6189" y="5153"/>
                          <a:pt x="6314" y="5571"/>
                          <a:pt x="5729" y="6157"/>
                        </a:cubicBezTo>
                        <a:cubicBezTo>
                          <a:pt x="5143" y="6743"/>
                          <a:pt x="5185" y="7078"/>
                          <a:pt x="4892" y="7412"/>
                        </a:cubicBezTo>
                        <a:cubicBezTo>
                          <a:pt x="4227" y="8124"/>
                          <a:pt x="3613" y="8877"/>
                          <a:pt x="3052" y="9672"/>
                        </a:cubicBezTo>
                        <a:cubicBezTo>
                          <a:pt x="2509" y="10551"/>
                          <a:pt x="1589" y="11639"/>
                          <a:pt x="1422" y="12016"/>
                        </a:cubicBezTo>
                        <a:cubicBezTo>
                          <a:pt x="1200" y="12865"/>
                          <a:pt x="1062" y="13736"/>
                          <a:pt x="1004" y="14610"/>
                        </a:cubicBezTo>
                        <a:cubicBezTo>
                          <a:pt x="569" y="15577"/>
                          <a:pt x="230" y="16586"/>
                          <a:pt x="0" y="17623"/>
                        </a:cubicBezTo>
                        <a:cubicBezTo>
                          <a:pt x="0" y="18335"/>
                          <a:pt x="0" y="18586"/>
                          <a:pt x="1840" y="19088"/>
                        </a:cubicBezTo>
                        <a:cubicBezTo>
                          <a:pt x="2555" y="19431"/>
                          <a:pt x="3354" y="19561"/>
                          <a:pt x="4140" y="19465"/>
                        </a:cubicBezTo>
                        <a:close/>
                      </a:path>
                    </a:pathLst>
                  </a:custGeom>
                  <a:solidFill>
                    <a:schemeClr val="bg1"/>
                  </a:solidFill>
                  <a:ln w="3805" cap="flat">
                    <a:noFill/>
                    <a:prstDash val="solid"/>
                    <a:miter/>
                  </a:ln>
                </p:spPr>
                <p:txBody>
                  <a:bodyPr wrap="none" rtlCol="0" anchor="ctr"/>
                  <a:lstStyle/>
                  <a:p>
                    <a:endParaRPr lang="en-CA"/>
                  </a:p>
                </p:txBody>
              </p:sp>
            </p:grpSp>
          </p:grpSp>
          <p:grpSp>
            <p:nvGrpSpPr>
              <p:cNvPr id="431" name="Graphic 207">
                <a:extLst>
                  <a:ext uri="{FF2B5EF4-FFF2-40B4-BE49-F238E27FC236}">
                    <a16:creationId xmlns:a16="http://schemas.microsoft.com/office/drawing/2014/main" id="{94502E70-333D-FA45-888E-44FF02C143A5}"/>
                  </a:ext>
                </a:extLst>
              </p:cNvPr>
              <p:cNvGrpSpPr/>
              <p:nvPr/>
            </p:nvGrpSpPr>
            <p:grpSpPr>
              <a:xfrm>
                <a:off x="6170736" y="3186608"/>
                <a:ext cx="198565" cy="253753"/>
                <a:chOff x="6170736" y="3186608"/>
                <a:chExt cx="198565" cy="253753"/>
              </a:xfrm>
              <a:solidFill>
                <a:srgbClr val="FFFFFF"/>
              </a:solidFill>
            </p:grpSpPr>
            <p:grpSp>
              <p:nvGrpSpPr>
                <p:cNvPr id="432" name="Graphic 207">
                  <a:extLst>
                    <a:ext uri="{FF2B5EF4-FFF2-40B4-BE49-F238E27FC236}">
                      <a16:creationId xmlns:a16="http://schemas.microsoft.com/office/drawing/2014/main" id="{94502E70-333D-FA45-888E-44FF02C143A5}"/>
                    </a:ext>
                  </a:extLst>
                </p:cNvPr>
                <p:cNvGrpSpPr/>
                <p:nvPr/>
              </p:nvGrpSpPr>
              <p:grpSpPr>
                <a:xfrm>
                  <a:off x="6170736" y="3186608"/>
                  <a:ext cx="198565" cy="220600"/>
                  <a:chOff x="6170736" y="3186608"/>
                  <a:chExt cx="198565" cy="220600"/>
                </a:xfrm>
                <a:solidFill>
                  <a:srgbClr val="FFFFFF"/>
                </a:solidFill>
              </p:grpSpPr>
              <p:sp>
                <p:nvSpPr>
                  <p:cNvPr id="433" name="Freeform 432">
                    <a:extLst>
                      <a:ext uri="{FF2B5EF4-FFF2-40B4-BE49-F238E27FC236}">
                        <a16:creationId xmlns:a16="http://schemas.microsoft.com/office/drawing/2014/main" id="{D5A3EA1A-531C-554B-85D9-8D3E71BEA817}"/>
                      </a:ext>
                    </a:extLst>
                  </p:cNvPr>
                  <p:cNvSpPr/>
                  <p:nvPr/>
                </p:nvSpPr>
                <p:spPr>
                  <a:xfrm>
                    <a:off x="6174601" y="3190417"/>
                    <a:ext cx="172375" cy="211720"/>
                  </a:xfrm>
                  <a:custGeom>
                    <a:avLst/>
                    <a:gdLst>
                      <a:gd name="connsiteX0" fmla="*/ 144421 w 172375"/>
                      <a:gd name="connsiteY0" fmla="*/ 79186 h 211720"/>
                      <a:gd name="connsiteX1" fmla="*/ 153244 w 172375"/>
                      <a:gd name="connsiteY1" fmla="*/ 58638 h 211720"/>
                      <a:gd name="connsiteX2" fmla="*/ 124642 w 172375"/>
                      <a:gd name="connsiteY2" fmla="*/ 29930 h 211720"/>
                      <a:gd name="connsiteX3" fmla="*/ 124558 w 172375"/>
                      <a:gd name="connsiteY3" fmla="*/ 29930 h 211720"/>
                      <a:gd name="connsiteX4" fmla="*/ 114732 w 172375"/>
                      <a:gd name="connsiteY4" fmla="*/ 31520 h 211720"/>
                      <a:gd name="connsiteX5" fmla="*/ 114732 w 172375"/>
                      <a:gd name="connsiteY5" fmla="*/ 29805 h 211720"/>
                      <a:gd name="connsiteX6" fmla="*/ 87163 w 172375"/>
                      <a:gd name="connsiteY6" fmla="*/ 21 h 211720"/>
                      <a:gd name="connsiteX7" fmla="*/ 57402 w 172375"/>
                      <a:gd name="connsiteY7" fmla="*/ 27612 h 211720"/>
                      <a:gd name="connsiteX8" fmla="*/ 57402 w 172375"/>
                      <a:gd name="connsiteY8" fmla="*/ 29805 h 211720"/>
                      <a:gd name="connsiteX9" fmla="*/ 59117 w 172375"/>
                      <a:gd name="connsiteY9" fmla="*/ 39472 h 211720"/>
                      <a:gd name="connsiteX10" fmla="*/ 57402 w 172375"/>
                      <a:gd name="connsiteY10" fmla="*/ 39472 h 211720"/>
                      <a:gd name="connsiteX11" fmla="*/ 28704 w 172375"/>
                      <a:gd name="connsiteY11" fmla="*/ 68083 h 211720"/>
                      <a:gd name="connsiteX12" fmla="*/ 36160 w 172375"/>
                      <a:gd name="connsiteY12" fmla="*/ 87430 h 211720"/>
                      <a:gd name="connsiteX13" fmla="*/ 57 w 172375"/>
                      <a:gd name="connsiteY13" fmla="*/ 127688 h 211720"/>
                      <a:gd name="connsiteX14" fmla="*/ 30139 w 172375"/>
                      <a:gd name="connsiteY14" fmla="*/ 163008 h 211720"/>
                      <a:gd name="connsiteX15" fmla="*/ 28717 w 172375"/>
                      <a:gd name="connsiteY15" fmla="*/ 173429 h 211720"/>
                      <a:gd name="connsiteX16" fmla="*/ 66895 w 172375"/>
                      <a:gd name="connsiteY16" fmla="*/ 211720 h 211720"/>
                      <a:gd name="connsiteX17" fmla="*/ 91106 w 172375"/>
                      <a:gd name="connsiteY17" fmla="*/ 203099 h 211720"/>
                      <a:gd name="connsiteX18" fmla="*/ 144826 w 172375"/>
                      <a:gd name="connsiteY18" fmla="*/ 197136 h 211720"/>
                      <a:gd name="connsiteX19" fmla="*/ 146721 w 172375"/>
                      <a:gd name="connsiteY19" fmla="*/ 151919 h 211720"/>
                      <a:gd name="connsiteX20" fmla="*/ 170250 w 172375"/>
                      <a:gd name="connsiteY20" fmla="*/ 103286 h 211720"/>
                      <a:gd name="connsiteX21" fmla="*/ 144421 w 172375"/>
                      <a:gd name="connsiteY21" fmla="*/ 79019 h 2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375" h="211720">
                        <a:moveTo>
                          <a:pt x="144421" y="79186"/>
                        </a:moveTo>
                        <a:cubicBezTo>
                          <a:pt x="150099" y="73871"/>
                          <a:pt x="153298" y="66418"/>
                          <a:pt x="153244" y="58638"/>
                        </a:cubicBezTo>
                        <a:cubicBezTo>
                          <a:pt x="153269" y="42807"/>
                          <a:pt x="140461" y="29955"/>
                          <a:pt x="124642" y="29930"/>
                        </a:cubicBezTo>
                        <a:cubicBezTo>
                          <a:pt x="124613" y="29930"/>
                          <a:pt x="124587" y="29930"/>
                          <a:pt x="124558" y="29930"/>
                        </a:cubicBezTo>
                        <a:cubicBezTo>
                          <a:pt x="121213" y="29851"/>
                          <a:pt x="117880" y="30391"/>
                          <a:pt x="114732" y="31520"/>
                        </a:cubicBezTo>
                        <a:cubicBezTo>
                          <a:pt x="114773" y="30951"/>
                          <a:pt x="114773" y="30374"/>
                          <a:pt x="114732" y="29805"/>
                        </a:cubicBezTo>
                        <a:cubicBezTo>
                          <a:pt x="115338" y="13961"/>
                          <a:pt x="102994" y="628"/>
                          <a:pt x="87163" y="21"/>
                        </a:cubicBezTo>
                        <a:cubicBezTo>
                          <a:pt x="71331" y="-582"/>
                          <a:pt x="58009" y="11768"/>
                          <a:pt x="57402" y="27612"/>
                        </a:cubicBezTo>
                        <a:cubicBezTo>
                          <a:pt x="57373" y="28344"/>
                          <a:pt x="57373" y="29072"/>
                          <a:pt x="57402" y="29805"/>
                        </a:cubicBezTo>
                        <a:cubicBezTo>
                          <a:pt x="57381" y="33107"/>
                          <a:pt x="57963" y="36379"/>
                          <a:pt x="59117" y="39472"/>
                        </a:cubicBezTo>
                        <a:cubicBezTo>
                          <a:pt x="58548" y="39409"/>
                          <a:pt x="57971" y="39409"/>
                          <a:pt x="57402" y="39472"/>
                        </a:cubicBezTo>
                        <a:cubicBezTo>
                          <a:pt x="41584" y="39442"/>
                          <a:pt x="28734" y="52248"/>
                          <a:pt x="28704" y="68083"/>
                        </a:cubicBezTo>
                        <a:cubicBezTo>
                          <a:pt x="28688" y="75235"/>
                          <a:pt x="31347" y="82136"/>
                          <a:pt x="36160" y="87430"/>
                        </a:cubicBezTo>
                        <a:cubicBezTo>
                          <a:pt x="15081" y="88568"/>
                          <a:pt x="-1081" y="106592"/>
                          <a:pt x="57" y="127688"/>
                        </a:cubicBezTo>
                        <a:cubicBezTo>
                          <a:pt x="985" y="144901"/>
                          <a:pt x="13304" y="159363"/>
                          <a:pt x="30139" y="163008"/>
                        </a:cubicBezTo>
                        <a:cubicBezTo>
                          <a:pt x="29177" y="166398"/>
                          <a:pt x="28696" y="169905"/>
                          <a:pt x="28717" y="173429"/>
                        </a:cubicBezTo>
                        <a:cubicBezTo>
                          <a:pt x="28696" y="194554"/>
                          <a:pt x="45786" y="211695"/>
                          <a:pt x="66895" y="211720"/>
                        </a:cubicBezTo>
                        <a:cubicBezTo>
                          <a:pt x="75718" y="211728"/>
                          <a:pt x="84273" y="208682"/>
                          <a:pt x="91106" y="203099"/>
                        </a:cubicBezTo>
                        <a:cubicBezTo>
                          <a:pt x="107585" y="216298"/>
                          <a:pt x="131638" y="213628"/>
                          <a:pt x="144826" y="197136"/>
                        </a:cubicBezTo>
                        <a:cubicBezTo>
                          <a:pt x="155255" y="184096"/>
                          <a:pt x="156024" y="165787"/>
                          <a:pt x="146721" y="151919"/>
                        </a:cubicBezTo>
                        <a:cubicBezTo>
                          <a:pt x="166637" y="144993"/>
                          <a:pt x="177171" y="123219"/>
                          <a:pt x="170250" y="103286"/>
                        </a:cubicBezTo>
                        <a:cubicBezTo>
                          <a:pt x="166140" y="91448"/>
                          <a:pt x="156484" y="82379"/>
                          <a:pt x="144421" y="79019"/>
                        </a:cubicBezTo>
                        <a:close/>
                      </a:path>
                    </a:pathLst>
                  </a:custGeom>
                  <a:solidFill>
                    <a:schemeClr val="bg1"/>
                  </a:solidFill>
                  <a:ln w="3805" cap="flat">
                    <a:noFill/>
                    <a:prstDash val="solid"/>
                    <a:miter/>
                  </a:ln>
                </p:spPr>
                <p:txBody>
                  <a:bodyPr wrap="none" rtlCol="0" anchor="ctr"/>
                  <a:lstStyle/>
                  <a:p>
                    <a:endParaRPr lang="en-CA"/>
                  </a:p>
                </p:txBody>
              </p:sp>
              <p:sp>
                <p:nvSpPr>
                  <p:cNvPr id="434" name="Freeform 433">
                    <a:extLst>
                      <a:ext uri="{FF2B5EF4-FFF2-40B4-BE49-F238E27FC236}">
                        <a16:creationId xmlns:a16="http://schemas.microsoft.com/office/drawing/2014/main" id="{BE93EF48-5F37-ED41-8FB1-0B56AA540B58}"/>
                      </a:ext>
                    </a:extLst>
                  </p:cNvPr>
                  <p:cNvSpPr/>
                  <p:nvPr/>
                </p:nvSpPr>
                <p:spPr>
                  <a:xfrm>
                    <a:off x="6170736" y="3186608"/>
                    <a:ext cx="180943" cy="220600"/>
                  </a:xfrm>
                  <a:custGeom>
                    <a:avLst/>
                    <a:gdLst>
                      <a:gd name="connsiteX0" fmla="*/ 147868 w 180943"/>
                      <a:gd name="connsiteY0" fmla="*/ 85088 h 220600"/>
                      <a:gd name="connsiteX1" fmla="*/ 149917 w 180943"/>
                      <a:gd name="connsiteY1" fmla="*/ 88687 h 220600"/>
                      <a:gd name="connsiteX2" fmla="*/ 153680 w 180943"/>
                      <a:gd name="connsiteY2" fmla="*/ 90654 h 220600"/>
                      <a:gd name="connsiteX3" fmla="*/ 156273 w 180943"/>
                      <a:gd name="connsiteY3" fmla="*/ 91700 h 220600"/>
                      <a:gd name="connsiteX4" fmla="*/ 158364 w 180943"/>
                      <a:gd name="connsiteY4" fmla="*/ 92914 h 220600"/>
                      <a:gd name="connsiteX5" fmla="*/ 161207 w 180943"/>
                      <a:gd name="connsiteY5" fmla="*/ 95927 h 220600"/>
                      <a:gd name="connsiteX6" fmla="*/ 163172 w 180943"/>
                      <a:gd name="connsiteY6" fmla="*/ 98354 h 220600"/>
                      <a:gd name="connsiteX7" fmla="*/ 165974 w 180943"/>
                      <a:gd name="connsiteY7" fmla="*/ 101744 h 220600"/>
                      <a:gd name="connsiteX8" fmla="*/ 167856 w 180943"/>
                      <a:gd name="connsiteY8" fmla="*/ 104129 h 220600"/>
                      <a:gd name="connsiteX9" fmla="*/ 169319 w 180943"/>
                      <a:gd name="connsiteY9" fmla="*/ 108523 h 220600"/>
                      <a:gd name="connsiteX10" fmla="*/ 170114 w 180943"/>
                      <a:gd name="connsiteY10" fmla="*/ 111955 h 220600"/>
                      <a:gd name="connsiteX11" fmla="*/ 171201 w 180943"/>
                      <a:gd name="connsiteY11" fmla="*/ 117562 h 220600"/>
                      <a:gd name="connsiteX12" fmla="*/ 171201 w 180943"/>
                      <a:gd name="connsiteY12" fmla="*/ 118818 h 220600"/>
                      <a:gd name="connsiteX13" fmla="*/ 171201 w 180943"/>
                      <a:gd name="connsiteY13" fmla="*/ 120115 h 220600"/>
                      <a:gd name="connsiteX14" fmla="*/ 171201 w 180943"/>
                      <a:gd name="connsiteY14" fmla="*/ 121580 h 220600"/>
                      <a:gd name="connsiteX15" fmla="*/ 170616 w 180943"/>
                      <a:gd name="connsiteY15" fmla="*/ 126267 h 220600"/>
                      <a:gd name="connsiteX16" fmla="*/ 169278 w 180943"/>
                      <a:gd name="connsiteY16" fmla="*/ 131163 h 220600"/>
                      <a:gd name="connsiteX17" fmla="*/ 168316 w 180943"/>
                      <a:gd name="connsiteY17" fmla="*/ 133549 h 220600"/>
                      <a:gd name="connsiteX18" fmla="*/ 165180 w 180943"/>
                      <a:gd name="connsiteY18" fmla="*/ 139617 h 220600"/>
                      <a:gd name="connsiteX19" fmla="*/ 162963 w 180943"/>
                      <a:gd name="connsiteY19" fmla="*/ 143801 h 220600"/>
                      <a:gd name="connsiteX20" fmla="*/ 161960 w 180943"/>
                      <a:gd name="connsiteY20" fmla="*/ 145099 h 220600"/>
                      <a:gd name="connsiteX21" fmla="*/ 158740 w 180943"/>
                      <a:gd name="connsiteY21" fmla="*/ 147568 h 220600"/>
                      <a:gd name="connsiteX22" fmla="*/ 156398 w 180943"/>
                      <a:gd name="connsiteY22" fmla="*/ 148865 h 220600"/>
                      <a:gd name="connsiteX23" fmla="*/ 155060 w 180943"/>
                      <a:gd name="connsiteY23" fmla="*/ 149493 h 220600"/>
                      <a:gd name="connsiteX24" fmla="*/ 154391 w 180943"/>
                      <a:gd name="connsiteY24" fmla="*/ 149828 h 220600"/>
                      <a:gd name="connsiteX25" fmla="*/ 153388 w 180943"/>
                      <a:gd name="connsiteY25" fmla="*/ 150246 h 220600"/>
                      <a:gd name="connsiteX26" fmla="*/ 146990 w 180943"/>
                      <a:gd name="connsiteY26" fmla="*/ 152631 h 220600"/>
                      <a:gd name="connsiteX27" fmla="*/ 145150 w 180943"/>
                      <a:gd name="connsiteY27" fmla="*/ 153301 h 220600"/>
                      <a:gd name="connsiteX28" fmla="*/ 144188 w 180943"/>
                      <a:gd name="connsiteY28" fmla="*/ 153636 h 220600"/>
                      <a:gd name="connsiteX29" fmla="*/ 143770 w 180943"/>
                      <a:gd name="connsiteY29" fmla="*/ 153845 h 220600"/>
                      <a:gd name="connsiteX30" fmla="*/ 144021 w 180943"/>
                      <a:gd name="connsiteY30" fmla="*/ 154264 h 220600"/>
                      <a:gd name="connsiteX31" fmla="*/ 146154 w 180943"/>
                      <a:gd name="connsiteY31" fmla="*/ 157779 h 220600"/>
                      <a:gd name="connsiteX32" fmla="*/ 152635 w 180943"/>
                      <a:gd name="connsiteY32" fmla="*/ 180335 h 220600"/>
                      <a:gd name="connsiteX33" fmla="*/ 145150 w 180943"/>
                      <a:gd name="connsiteY33" fmla="*/ 198288 h 220600"/>
                      <a:gd name="connsiteX34" fmla="*/ 114416 w 180943"/>
                      <a:gd name="connsiteY34" fmla="*/ 210843 h 220600"/>
                      <a:gd name="connsiteX35" fmla="*/ 111865 w 180943"/>
                      <a:gd name="connsiteY35" fmla="*/ 210006 h 220600"/>
                      <a:gd name="connsiteX36" fmla="*/ 101076 w 180943"/>
                      <a:gd name="connsiteY36" fmla="*/ 205402 h 220600"/>
                      <a:gd name="connsiteX37" fmla="*/ 100407 w 180943"/>
                      <a:gd name="connsiteY37" fmla="*/ 204942 h 220600"/>
                      <a:gd name="connsiteX38" fmla="*/ 98860 w 180943"/>
                      <a:gd name="connsiteY38" fmla="*/ 203854 h 220600"/>
                      <a:gd name="connsiteX39" fmla="*/ 96017 w 180943"/>
                      <a:gd name="connsiteY39" fmla="*/ 201803 h 220600"/>
                      <a:gd name="connsiteX40" fmla="*/ 95306 w 180943"/>
                      <a:gd name="connsiteY40" fmla="*/ 201301 h 220600"/>
                      <a:gd name="connsiteX41" fmla="*/ 94595 w 180943"/>
                      <a:gd name="connsiteY41" fmla="*/ 201301 h 220600"/>
                      <a:gd name="connsiteX42" fmla="*/ 93173 w 180943"/>
                      <a:gd name="connsiteY42" fmla="*/ 202473 h 220600"/>
                      <a:gd name="connsiteX43" fmla="*/ 90163 w 180943"/>
                      <a:gd name="connsiteY43" fmla="*/ 204900 h 220600"/>
                      <a:gd name="connsiteX44" fmla="*/ 88992 w 180943"/>
                      <a:gd name="connsiteY44" fmla="*/ 205653 h 220600"/>
                      <a:gd name="connsiteX45" fmla="*/ 88197 w 180943"/>
                      <a:gd name="connsiteY45" fmla="*/ 206114 h 220600"/>
                      <a:gd name="connsiteX46" fmla="*/ 86775 w 180943"/>
                      <a:gd name="connsiteY46" fmla="*/ 206867 h 220600"/>
                      <a:gd name="connsiteX47" fmla="*/ 84517 w 180943"/>
                      <a:gd name="connsiteY47" fmla="*/ 207955 h 220600"/>
                      <a:gd name="connsiteX48" fmla="*/ 81549 w 180943"/>
                      <a:gd name="connsiteY48" fmla="*/ 209503 h 220600"/>
                      <a:gd name="connsiteX49" fmla="*/ 71638 w 180943"/>
                      <a:gd name="connsiteY49" fmla="*/ 210801 h 220600"/>
                      <a:gd name="connsiteX50" fmla="*/ 69380 w 180943"/>
                      <a:gd name="connsiteY50" fmla="*/ 210801 h 220600"/>
                      <a:gd name="connsiteX51" fmla="*/ 63024 w 180943"/>
                      <a:gd name="connsiteY51" fmla="*/ 209796 h 220600"/>
                      <a:gd name="connsiteX52" fmla="*/ 51859 w 180943"/>
                      <a:gd name="connsiteY52" fmla="*/ 204942 h 220600"/>
                      <a:gd name="connsiteX53" fmla="*/ 45462 w 180943"/>
                      <a:gd name="connsiteY53" fmla="*/ 199711 h 220600"/>
                      <a:gd name="connsiteX54" fmla="*/ 39440 w 180943"/>
                      <a:gd name="connsiteY54" fmla="*/ 188412 h 220600"/>
                      <a:gd name="connsiteX55" fmla="*/ 37893 w 180943"/>
                      <a:gd name="connsiteY55" fmla="*/ 178829 h 220600"/>
                      <a:gd name="connsiteX56" fmla="*/ 37893 w 180943"/>
                      <a:gd name="connsiteY56" fmla="*/ 174644 h 220600"/>
                      <a:gd name="connsiteX57" fmla="*/ 37893 w 180943"/>
                      <a:gd name="connsiteY57" fmla="*/ 172719 h 220600"/>
                      <a:gd name="connsiteX58" fmla="*/ 38102 w 180943"/>
                      <a:gd name="connsiteY58" fmla="*/ 171212 h 220600"/>
                      <a:gd name="connsiteX59" fmla="*/ 38604 w 180943"/>
                      <a:gd name="connsiteY59" fmla="*/ 169078 h 220600"/>
                      <a:gd name="connsiteX60" fmla="*/ 39775 w 180943"/>
                      <a:gd name="connsiteY60" fmla="*/ 164684 h 220600"/>
                      <a:gd name="connsiteX61" fmla="*/ 40067 w 180943"/>
                      <a:gd name="connsiteY61" fmla="*/ 163596 h 220600"/>
                      <a:gd name="connsiteX62" fmla="*/ 39022 w 180943"/>
                      <a:gd name="connsiteY62" fmla="*/ 163303 h 220600"/>
                      <a:gd name="connsiteX63" fmla="*/ 36848 w 180943"/>
                      <a:gd name="connsiteY63" fmla="*/ 162759 h 220600"/>
                      <a:gd name="connsiteX64" fmla="*/ 32415 w 180943"/>
                      <a:gd name="connsiteY64" fmla="*/ 161587 h 220600"/>
                      <a:gd name="connsiteX65" fmla="*/ 29823 w 180943"/>
                      <a:gd name="connsiteY65" fmla="*/ 160708 h 220600"/>
                      <a:gd name="connsiteX66" fmla="*/ 21460 w 180943"/>
                      <a:gd name="connsiteY66" fmla="*/ 155728 h 220600"/>
                      <a:gd name="connsiteX67" fmla="*/ 17612 w 180943"/>
                      <a:gd name="connsiteY67" fmla="*/ 152129 h 220600"/>
                      <a:gd name="connsiteX68" fmla="*/ 15605 w 180943"/>
                      <a:gd name="connsiteY68" fmla="*/ 149702 h 220600"/>
                      <a:gd name="connsiteX69" fmla="*/ 15229 w 180943"/>
                      <a:gd name="connsiteY69" fmla="*/ 149158 h 220600"/>
                      <a:gd name="connsiteX70" fmla="*/ 11549 w 180943"/>
                      <a:gd name="connsiteY70" fmla="*/ 143425 h 220600"/>
                      <a:gd name="connsiteX71" fmla="*/ 9040 w 180943"/>
                      <a:gd name="connsiteY71" fmla="*/ 139240 h 220600"/>
                      <a:gd name="connsiteX72" fmla="*/ 8455 w 180943"/>
                      <a:gd name="connsiteY72" fmla="*/ 137733 h 220600"/>
                      <a:gd name="connsiteX73" fmla="*/ 12929 w 180943"/>
                      <a:gd name="connsiteY73" fmla="*/ 113503 h 220600"/>
                      <a:gd name="connsiteX74" fmla="*/ 20247 w 180943"/>
                      <a:gd name="connsiteY74" fmla="*/ 103501 h 220600"/>
                      <a:gd name="connsiteX75" fmla="*/ 29906 w 180943"/>
                      <a:gd name="connsiteY75" fmla="*/ 97894 h 220600"/>
                      <a:gd name="connsiteX76" fmla="*/ 32122 w 180943"/>
                      <a:gd name="connsiteY76" fmla="*/ 97182 h 220600"/>
                      <a:gd name="connsiteX77" fmla="*/ 33252 w 180943"/>
                      <a:gd name="connsiteY77" fmla="*/ 96847 h 220600"/>
                      <a:gd name="connsiteX78" fmla="*/ 33795 w 180943"/>
                      <a:gd name="connsiteY78" fmla="*/ 96847 h 220600"/>
                      <a:gd name="connsiteX79" fmla="*/ 34046 w 180943"/>
                      <a:gd name="connsiteY79" fmla="*/ 96847 h 220600"/>
                      <a:gd name="connsiteX80" fmla="*/ 34631 w 180943"/>
                      <a:gd name="connsiteY80" fmla="*/ 96847 h 220600"/>
                      <a:gd name="connsiteX81" fmla="*/ 43705 w 180943"/>
                      <a:gd name="connsiteY81" fmla="*/ 95759 h 220600"/>
                      <a:gd name="connsiteX82" fmla="*/ 41113 w 180943"/>
                      <a:gd name="connsiteY82" fmla="*/ 84879 h 220600"/>
                      <a:gd name="connsiteX83" fmla="*/ 40067 w 180943"/>
                      <a:gd name="connsiteY83" fmla="*/ 83037 h 220600"/>
                      <a:gd name="connsiteX84" fmla="*/ 39649 w 180943"/>
                      <a:gd name="connsiteY84" fmla="*/ 82117 h 220600"/>
                      <a:gd name="connsiteX85" fmla="*/ 38855 w 180943"/>
                      <a:gd name="connsiteY85" fmla="*/ 80066 h 220600"/>
                      <a:gd name="connsiteX86" fmla="*/ 37767 w 180943"/>
                      <a:gd name="connsiteY86" fmla="*/ 75295 h 220600"/>
                      <a:gd name="connsiteX87" fmla="*/ 38437 w 180943"/>
                      <a:gd name="connsiteY87" fmla="*/ 65294 h 220600"/>
                      <a:gd name="connsiteX88" fmla="*/ 43413 w 180943"/>
                      <a:gd name="connsiteY88" fmla="*/ 56087 h 220600"/>
                      <a:gd name="connsiteX89" fmla="*/ 57964 w 180943"/>
                      <a:gd name="connsiteY89" fmla="*/ 48680 h 220600"/>
                      <a:gd name="connsiteX90" fmla="*/ 60515 w 180943"/>
                      <a:gd name="connsiteY90" fmla="*/ 48680 h 220600"/>
                      <a:gd name="connsiteX91" fmla="*/ 65533 w 180943"/>
                      <a:gd name="connsiteY91" fmla="*/ 48680 h 220600"/>
                      <a:gd name="connsiteX92" fmla="*/ 68711 w 180943"/>
                      <a:gd name="connsiteY92" fmla="*/ 48680 h 220600"/>
                      <a:gd name="connsiteX93" fmla="*/ 70007 w 180943"/>
                      <a:gd name="connsiteY93" fmla="*/ 48680 h 220600"/>
                      <a:gd name="connsiteX94" fmla="*/ 70258 w 180943"/>
                      <a:gd name="connsiteY94" fmla="*/ 48680 h 220600"/>
                      <a:gd name="connsiteX95" fmla="*/ 69589 w 180943"/>
                      <a:gd name="connsiteY95" fmla="*/ 46880 h 220600"/>
                      <a:gd name="connsiteX96" fmla="*/ 66955 w 180943"/>
                      <a:gd name="connsiteY96" fmla="*/ 38887 h 220600"/>
                      <a:gd name="connsiteX97" fmla="*/ 66578 w 180943"/>
                      <a:gd name="connsiteY97" fmla="*/ 36418 h 220600"/>
                      <a:gd name="connsiteX98" fmla="*/ 66578 w 180943"/>
                      <a:gd name="connsiteY98" fmla="*/ 34744 h 220600"/>
                      <a:gd name="connsiteX99" fmla="*/ 67038 w 180943"/>
                      <a:gd name="connsiteY99" fmla="*/ 27463 h 220600"/>
                      <a:gd name="connsiteX100" fmla="*/ 69422 w 180943"/>
                      <a:gd name="connsiteY100" fmla="*/ 21478 h 220600"/>
                      <a:gd name="connsiteX101" fmla="*/ 77158 w 180943"/>
                      <a:gd name="connsiteY101" fmla="*/ 14071 h 220600"/>
                      <a:gd name="connsiteX102" fmla="*/ 84810 w 180943"/>
                      <a:gd name="connsiteY102" fmla="*/ 11058 h 220600"/>
                      <a:gd name="connsiteX103" fmla="*/ 96351 w 180943"/>
                      <a:gd name="connsiteY103" fmla="*/ 11058 h 220600"/>
                      <a:gd name="connsiteX104" fmla="*/ 103669 w 180943"/>
                      <a:gd name="connsiteY104" fmla="*/ 13904 h 220600"/>
                      <a:gd name="connsiteX105" fmla="*/ 111405 w 180943"/>
                      <a:gd name="connsiteY105" fmla="*/ 23320 h 220600"/>
                      <a:gd name="connsiteX106" fmla="*/ 112910 w 180943"/>
                      <a:gd name="connsiteY106" fmla="*/ 27839 h 220600"/>
                      <a:gd name="connsiteX107" fmla="*/ 113370 w 180943"/>
                      <a:gd name="connsiteY107" fmla="*/ 30015 h 220600"/>
                      <a:gd name="connsiteX108" fmla="*/ 113621 w 180943"/>
                      <a:gd name="connsiteY108" fmla="*/ 31731 h 220600"/>
                      <a:gd name="connsiteX109" fmla="*/ 113621 w 180943"/>
                      <a:gd name="connsiteY109" fmla="*/ 34493 h 220600"/>
                      <a:gd name="connsiteX110" fmla="*/ 113621 w 180943"/>
                      <a:gd name="connsiteY110" fmla="*/ 39599 h 220600"/>
                      <a:gd name="connsiteX111" fmla="*/ 113621 w 180943"/>
                      <a:gd name="connsiteY111" fmla="*/ 41942 h 220600"/>
                      <a:gd name="connsiteX112" fmla="*/ 113621 w 180943"/>
                      <a:gd name="connsiteY112" fmla="*/ 43114 h 220600"/>
                      <a:gd name="connsiteX113" fmla="*/ 114792 w 180943"/>
                      <a:gd name="connsiteY113" fmla="*/ 42654 h 220600"/>
                      <a:gd name="connsiteX114" fmla="*/ 123991 w 180943"/>
                      <a:gd name="connsiteY114" fmla="*/ 39431 h 220600"/>
                      <a:gd name="connsiteX115" fmla="*/ 130347 w 180943"/>
                      <a:gd name="connsiteY115" fmla="*/ 39013 h 220600"/>
                      <a:gd name="connsiteX116" fmla="*/ 135867 w 180943"/>
                      <a:gd name="connsiteY116" fmla="*/ 40059 h 220600"/>
                      <a:gd name="connsiteX117" fmla="*/ 136703 w 180943"/>
                      <a:gd name="connsiteY117" fmla="*/ 40352 h 220600"/>
                      <a:gd name="connsiteX118" fmla="*/ 140885 w 180943"/>
                      <a:gd name="connsiteY118" fmla="*/ 40854 h 220600"/>
                      <a:gd name="connsiteX119" fmla="*/ 141470 w 180943"/>
                      <a:gd name="connsiteY119" fmla="*/ 40854 h 220600"/>
                      <a:gd name="connsiteX120" fmla="*/ 147073 w 180943"/>
                      <a:gd name="connsiteY120" fmla="*/ 47592 h 220600"/>
                      <a:gd name="connsiteX121" fmla="*/ 148621 w 180943"/>
                      <a:gd name="connsiteY121" fmla="*/ 49098 h 220600"/>
                      <a:gd name="connsiteX122" fmla="*/ 150001 w 180943"/>
                      <a:gd name="connsiteY122" fmla="*/ 50772 h 220600"/>
                      <a:gd name="connsiteX123" fmla="*/ 152091 w 180943"/>
                      <a:gd name="connsiteY123" fmla="*/ 57217 h 220600"/>
                      <a:gd name="connsiteX124" fmla="*/ 152384 w 180943"/>
                      <a:gd name="connsiteY124" fmla="*/ 63243 h 220600"/>
                      <a:gd name="connsiteX125" fmla="*/ 151464 w 180943"/>
                      <a:gd name="connsiteY125" fmla="*/ 70608 h 220600"/>
                      <a:gd name="connsiteX126" fmla="*/ 147282 w 180943"/>
                      <a:gd name="connsiteY126" fmla="*/ 77053 h 220600"/>
                      <a:gd name="connsiteX127" fmla="*/ 148244 w 180943"/>
                      <a:gd name="connsiteY127" fmla="*/ 83163 h 220600"/>
                      <a:gd name="connsiteX128" fmla="*/ 152426 w 180943"/>
                      <a:gd name="connsiteY128" fmla="*/ 85381 h 220600"/>
                      <a:gd name="connsiteX129" fmla="*/ 156942 w 180943"/>
                      <a:gd name="connsiteY129" fmla="*/ 80736 h 220600"/>
                      <a:gd name="connsiteX130" fmla="*/ 161374 w 180943"/>
                      <a:gd name="connsiteY130" fmla="*/ 59100 h 220600"/>
                      <a:gd name="connsiteX131" fmla="*/ 160622 w 180943"/>
                      <a:gd name="connsiteY131" fmla="*/ 54329 h 220600"/>
                      <a:gd name="connsiteX132" fmla="*/ 156900 w 180943"/>
                      <a:gd name="connsiteY132" fmla="*/ 45206 h 220600"/>
                      <a:gd name="connsiteX133" fmla="*/ 148788 w 180943"/>
                      <a:gd name="connsiteY133" fmla="*/ 36460 h 220600"/>
                      <a:gd name="connsiteX134" fmla="*/ 138376 w 180943"/>
                      <a:gd name="connsiteY134" fmla="*/ 31187 h 220600"/>
                      <a:gd name="connsiteX135" fmla="*/ 133525 w 180943"/>
                      <a:gd name="connsiteY135" fmla="*/ 29429 h 220600"/>
                      <a:gd name="connsiteX136" fmla="*/ 131434 w 180943"/>
                      <a:gd name="connsiteY136" fmla="*/ 29429 h 220600"/>
                      <a:gd name="connsiteX137" fmla="*/ 129845 w 180943"/>
                      <a:gd name="connsiteY137" fmla="*/ 29429 h 220600"/>
                      <a:gd name="connsiteX138" fmla="*/ 127629 w 180943"/>
                      <a:gd name="connsiteY138" fmla="*/ 29429 h 220600"/>
                      <a:gd name="connsiteX139" fmla="*/ 124744 w 180943"/>
                      <a:gd name="connsiteY139" fmla="*/ 29429 h 220600"/>
                      <a:gd name="connsiteX140" fmla="*/ 123740 w 180943"/>
                      <a:gd name="connsiteY140" fmla="*/ 29429 h 220600"/>
                      <a:gd name="connsiteX141" fmla="*/ 123740 w 180943"/>
                      <a:gd name="connsiteY141" fmla="*/ 29429 h 220600"/>
                      <a:gd name="connsiteX142" fmla="*/ 123489 w 180943"/>
                      <a:gd name="connsiteY142" fmla="*/ 29429 h 220600"/>
                      <a:gd name="connsiteX143" fmla="*/ 123029 w 180943"/>
                      <a:gd name="connsiteY143" fmla="*/ 29639 h 220600"/>
                      <a:gd name="connsiteX144" fmla="*/ 123029 w 180943"/>
                      <a:gd name="connsiteY144" fmla="*/ 28885 h 220600"/>
                      <a:gd name="connsiteX145" fmla="*/ 118555 w 180943"/>
                      <a:gd name="connsiteY145" fmla="*/ 16080 h 220600"/>
                      <a:gd name="connsiteX146" fmla="*/ 108394 w 180943"/>
                      <a:gd name="connsiteY146" fmla="*/ 5576 h 220600"/>
                      <a:gd name="connsiteX147" fmla="*/ 93550 w 180943"/>
                      <a:gd name="connsiteY147" fmla="*/ 219 h 220600"/>
                      <a:gd name="connsiteX148" fmla="*/ 82259 w 180943"/>
                      <a:gd name="connsiteY148" fmla="*/ 931 h 220600"/>
                      <a:gd name="connsiteX149" fmla="*/ 62857 w 180943"/>
                      <a:gd name="connsiteY149" fmla="*/ 15159 h 220600"/>
                      <a:gd name="connsiteX150" fmla="*/ 58090 w 180943"/>
                      <a:gd name="connsiteY150" fmla="*/ 25831 h 220600"/>
                      <a:gd name="connsiteX151" fmla="*/ 57045 w 180943"/>
                      <a:gd name="connsiteY151" fmla="*/ 33405 h 220600"/>
                      <a:gd name="connsiteX152" fmla="*/ 57045 w 180943"/>
                      <a:gd name="connsiteY152" fmla="*/ 37255 h 220600"/>
                      <a:gd name="connsiteX153" fmla="*/ 57045 w 180943"/>
                      <a:gd name="connsiteY153" fmla="*/ 38176 h 220600"/>
                      <a:gd name="connsiteX154" fmla="*/ 57045 w 180943"/>
                      <a:gd name="connsiteY154" fmla="*/ 38176 h 220600"/>
                      <a:gd name="connsiteX155" fmla="*/ 57045 w 180943"/>
                      <a:gd name="connsiteY155" fmla="*/ 38176 h 220600"/>
                      <a:gd name="connsiteX156" fmla="*/ 57045 w 180943"/>
                      <a:gd name="connsiteY156" fmla="*/ 38176 h 220600"/>
                      <a:gd name="connsiteX157" fmla="*/ 56710 w 180943"/>
                      <a:gd name="connsiteY157" fmla="*/ 38176 h 220600"/>
                      <a:gd name="connsiteX158" fmla="*/ 55037 w 180943"/>
                      <a:gd name="connsiteY158" fmla="*/ 38427 h 220600"/>
                      <a:gd name="connsiteX159" fmla="*/ 34130 w 180943"/>
                      <a:gd name="connsiteY159" fmla="*/ 52362 h 220600"/>
                      <a:gd name="connsiteX160" fmla="*/ 28735 w 180943"/>
                      <a:gd name="connsiteY160" fmla="*/ 75965 h 220600"/>
                      <a:gd name="connsiteX161" fmla="*/ 30157 w 180943"/>
                      <a:gd name="connsiteY161" fmla="*/ 81866 h 220600"/>
                      <a:gd name="connsiteX162" fmla="*/ 31244 w 180943"/>
                      <a:gd name="connsiteY162" fmla="*/ 84628 h 220600"/>
                      <a:gd name="connsiteX163" fmla="*/ 32206 w 180943"/>
                      <a:gd name="connsiteY163" fmla="*/ 86678 h 220600"/>
                      <a:gd name="connsiteX164" fmla="*/ 32206 w 180943"/>
                      <a:gd name="connsiteY164" fmla="*/ 87431 h 220600"/>
                      <a:gd name="connsiteX165" fmla="*/ 31955 w 180943"/>
                      <a:gd name="connsiteY165" fmla="*/ 87431 h 220600"/>
                      <a:gd name="connsiteX166" fmla="*/ 31412 w 180943"/>
                      <a:gd name="connsiteY166" fmla="*/ 87431 h 220600"/>
                      <a:gd name="connsiteX167" fmla="*/ 30241 w 180943"/>
                      <a:gd name="connsiteY167" fmla="*/ 87766 h 220600"/>
                      <a:gd name="connsiteX168" fmla="*/ 24805 w 180943"/>
                      <a:gd name="connsiteY168" fmla="*/ 89733 h 220600"/>
                      <a:gd name="connsiteX169" fmla="*/ 11967 w 180943"/>
                      <a:gd name="connsiteY169" fmla="*/ 98731 h 220600"/>
                      <a:gd name="connsiteX170" fmla="*/ 8 w 180943"/>
                      <a:gd name="connsiteY170" fmla="*/ 127815 h 220600"/>
                      <a:gd name="connsiteX171" fmla="*/ 10671 w 180943"/>
                      <a:gd name="connsiteY171" fmla="*/ 156649 h 220600"/>
                      <a:gd name="connsiteX172" fmla="*/ 20832 w 180943"/>
                      <a:gd name="connsiteY172" fmla="*/ 165897 h 220600"/>
                      <a:gd name="connsiteX173" fmla="*/ 25934 w 180943"/>
                      <a:gd name="connsiteY173" fmla="*/ 168241 h 220600"/>
                      <a:gd name="connsiteX174" fmla="*/ 27815 w 180943"/>
                      <a:gd name="connsiteY174" fmla="*/ 168910 h 220600"/>
                      <a:gd name="connsiteX175" fmla="*/ 28777 w 180943"/>
                      <a:gd name="connsiteY175" fmla="*/ 169203 h 220600"/>
                      <a:gd name="connsiteX176" fmla="*/ 28777 w 180943"/>
                      <a:gd name="connsiteY176" fmla="*/ 169203 h 220600"/>
                      <a:gd name="connsiteX177" fmla="*/ 29153 w 180943"/>
                      <a:gd name="connsiteY177" fmla="*/ 169203 h 220600"/>
                      <a:gd name="connsiteX178" fmla="*/ 29153 w 180943"/>
                      <a:gd name="connsiteY178" fmla="*/ 169957 h 220600"/>
                      <a:gd name="connsiteX179" fmla="*/ 28861 w 180943"/>
                      <a:gd name="connsiteY179" fmla="*/ 173514 h 220600"/>
                      <a:gd name="connsiteX180" fmla="*/ 28861 w 180943"/>
                      <a:gd name="connsiteY180" fmla="*/ 179875 h 220600"/>
                      <a:gd name="connsiteX181" fmla="*/ 39147 w 180943"/>
                      <a:gd name="connsiteY181" fmla="*/ 205653 h 220600"/>
                      <a:gd name="connsiteX182" fmla="*/ 51065 w 180943"/>
                      <a:gd name="connsiteY182" fmla="*/ 215237 h 220600"/>
                      <a:gd name="connsiteX183" fmla="*/ 61268 w 180943"/>
                      <a:gd name="connsiteY183" fmla="*/ 219422 h 220600"/>
                      <a:gd name="connsiteX184" fmla="*/ 79918 w 180943"/>
                      <a:gd name="connsiteY184" fmla="*/ 219422 h 220600"/>
                      <a:gd name="connsiteX185" fmla="*/ 86483 w 180943"/>
                      <a:gd name="connsiteY185" fmla="*/ 217915 h 220600"/>
                      <a:gd name="connsiteX186" fmla="*/ 90999 w 180943"/>
                      <a:gd name="connsiteY186" fmla="*/ 215948 h 220600"/>
                      <a:gd name="connsiteX187" fmla="*/ 93299 w 180943"/>
                      <a:gd name="connsiteY187" fmla="*/ 214693 h 220600"/>
                      <a:gd name="connsiteX188" fmla="*/ 94386 w 180943"/>
                      <a:gd name="connsiteY188" fmla="*/ 214023 h 220600"/>
                      <a:gd name="connsiteX189" fmla="*/ 94846 w 180943"/>
                      <a:gd name="connsiteY189" fmla="*/ 213730 h 220600"/>
                      <a:gd name="connsiteX190" fmla="*/ 94846 w 180943"/>
                      <a:gd name="connsiteY190" fmla="*/ 213730 h 220600"/>
                      <a:gd name="connsiteX191" fmla="*/ 95431 w 180943"/>
                      <a:gd name="connsiteY191" fmla="*/ 214065 h 220600"/>
                      <a:gd name="connsiteX192" fmla="*/ 102289 w 180943"/>
                      <a:gd name="connsiteY192" fmla="*/ 217580 h 220600"/>
                      <a:gd name="connsiteX193" fmla="*/ 117175 w 180943"/>
                      <a:gd name="connsiteY193" fmla="*/ 220593 h 220600"/>
                      <a:gd name="connsiteX194" fmla="*/ 144606 w 180943"/>
                      <a:gd name="connsiteY194" fmla="*/ 211554 h 220600"/>
                      <a:gd name="connsiteX195" fmla="*/ 153680 w 180943"/>
                      <a:gd name="connsiteY195" fmla="*/ 202264 h 220600"/>
                      <a:gd name="connsiteX196" fmla="*/ 158740 w 180943"/>
                      <a:gd name="connsiteY196" fmla="*/ 192848 h 220600"/>
                      <a:gd name="connsiteX197" fmla="*/ 161625 w 180943"/>
                      <a:gd name="connsiteY197" fmla="*/ 177489 h 220600"/>
                      <a:gd name="connsiteX198" fmla="*/ 158656 w 180943"/>
                      <a:gd name="connsiteY198" fmla="*/ 162215 h 220600"/>
                      <a:gd name="connsiteX199" fmla="*/ 157862 w 180943"/>
                      <a:gd name="connsiteY199" fmla="*/ 160332 h 220600"/>
                      <a:gd name="connsiteX200" fmla="*/ 157193 w 180943"/>
                      <a:gd name="connsiteY200" fmla="*/ 158992 h 220600"/>
                      <a:gd name="connsiteX201" fmla="*/ 156900 w 180943"/>
                      <a:gd name="connsiteY201" fmla="*/ 158490 h 220600"/>
                      <a:gd name="connsiteX202" fmla="*/ 158364 w 180943"/>
                      <a:gd name="connsiteY202" fmla="*/ 157611 h 220600"/>
                      <a:gd name="connsiteX203" fmla="*/ 173585 w 180943"/>
                      <a:gd name="connsiteY203" fmla="*/ 143299 h 220600"/>
                      <a:gd name="connsiteX204" fmla="*/ 178017 w 180943"/>
                      <a:gd name="connsiteY204" fmla="*/ 134009 h 220600"/>
                      <a:gd name="connsiteX205" fmla="*/ 180944 w 180943"/>
                      <a:gd name="connsiteY205" fmla="*/ 120575 h 220600"/>
                      <a:gd name="connsiteX206" fmla="*/ 180651 w 180943"/>
                      <a:gd name="connsiteY206" fmla="*/ 117646 h 220600"/>
                      <a:gd name="connsiteX207" fmla="*/ 180066 w 180943"/>
                      <a:gd name="connsiteY207" fmla="*/ 114256 h 220600"/>
                      <a:gd name="connsiteX208" fmla="*/ 178937 w 180943"/>
                      <a:gd name="connsiteY208" fmla="*/ 109444 h 220600"/>
                      <a:gd name="connsiteX209" fmla="*/ 175508 w 180943"/>
                      <a:gd name="connsiteY209" fmla="*/ 100153 h 220600"/>
                      <a:gd name="connsiteX210" fmla="*/ 170490 w 180943"/>
                      <a:gd name="connsiteY210" fmla="*/ 92077 h 220600"/>
                      <a:gd name="connsiteX211" fmla="*/ 155311 w 180943"/>
                      <a:gd name="connsiteY211" fmla="*/ 80819 h 220600"/>
                      <a:gd name="connsiteX212" fmla="*/ 150293 w 180943"/>
                      <a:gd name="connsiteY212" fmla="*/ 80819 h 220600"/>
                      <a:gd name="connsiteX213" fmla="*/ 148328 w 180943"/>
                      <a:gd name="connsiteY213" fmla="*/ 82661 h 220600"/>
                      <a:gd name="connsiteX214" fmla="*/ 147868 w 180943"/>
                      <a:gd name="connsiteY214" fmla="*/ 85088 h 22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80943" h="220600">
                        <a:moveTo>
                          <a:pt x="147868" y="85088"/>
                        </a:moveTo>
                        <a:cubicBezTo>
                          <a:pt x="148019" y="86523"/>
                          <a:pt x="148759" y="87829"/>
                          <a:pt x="149917" y="88687"/>
                        </a:cubicBezTo>
                        <a:cubicBezTo>
                          <a:pt x="150628" y="88980"/>
                          <a:pt x="152217" y="89859"/>
                          <a:pt x="153680" y="90654"/>
                        </a:cubicBezTo>
                        <a:cubicBezTo>
                          <a:pt x="154525" y="91047"/>
                          <a:pt x="155391" y="91395"/>
                          <a:pt x="156273" y="91700"/>
                        </a:cubicBezTo>
                        <a:cubicBezTo>
                          <a:pt x="157030" y="91993"/>
                          <a:pt x="157736" y="92403"/>
                          <a:pt x="158364" y="92914"/>
                        </a:cubicBezTo>
                        <a:cubicBezTo>
                          <a:pt x="159447" y="93780"/>
                          <a:pt x="160404" y="94793"/>
                          <a:pt x="161207" y="95927"/>
                        </a:cubicBezTo>
                        <a:cubicBezTo>
                          <a:pt x="161814" y="96772"/>
                          <a:pt x="162470" y="97584"/>
                          <a:pt x="163172" y="98354"/>
                        </a:cubicBezTo>
                        <a:cubicBezTo>
                          <a:pt x="164176" y="99421"/>
                          <a:pt x="165113" y="100555"/>
                          <a:pt x="165974" y="101744"/>
                        </a:cubicBezTo>
                        <a:cubicBezTo>
                          <a:pt x="166434" y="102539"/>
                          <a:pt x="167521" y="103418"/>
                          <a:pt x="167856" y="104129"/>
                        </a:cubicBezTo>
                        <a:cubicBezTo>
                          <a:pt x="168529" y="105527"/>
                          <a:pt x="169023" y="107000"/>
                          <a:pt x="169319" y="108523"/>
                        </a:cubicBezTo>
                        <a:cubicBezTo>
                          <a:pt x="169528" y="109820"/>
                          <a:pt x="169863" y="110867"/>
                          <a:pt x="170114" y="111955"/>
                        </a:cubicBezTo>
                        <a:cubicBezTo>
                          <a:pt x="170624" y="113792"/>
                          <a:pt x="170988" y="115667"/>
                          <a:pt x="171201" y="117562"/>
                        </a:cubicBezTo>
                        <a:lnTo>
                          <a:pt x="171201" y="118818"/>
                        </a:lnTo>
                        <a:cubicBezTo>
                          <a:pt x="171230" y="119249"/>
                          <a:pt x="171230" y="119684"/>
                          <a:pt x="171201" y="120115"/>
                        </a:cubicBezTo>
                        <a:lnTo>
                          <a:pt x="171201" y="121580"/>
                        </a:lnTo>
                        <a:cubicBezTo>
                          <a:pt x="171130" y="123153"/>
                          <a:pt x="170933" y="124723"/>
                          <a:pt x="170616" y="126267"/>
                        </a:cubicBezTo>
                        <a:cubicBezTo>
                          <a:pt x="170314" y="127937"/>
                          <a:pt x="169867" y="129573"/>
                          <a:pt x="169278" y="131163"/>
                        </a:cubicBezTo>
                        <a:cubicBezTo>
                          <a:pt x="169006" y="131975"/>
                          <a:pt x="168684" y="132774"/>
                          <a:pt x="168316" y="133549"/>
                        </a:cubicBezTo>
                        <a:cubicBezTo>
                          <a:pt x="167396" y="135633"/>
                          <a:pt x="166346" y="137658"/>
                          <a:pt x="165180" y="139617"/>
                        </a:cubicBezTo>
                        <a:cubicBezTo>
                          <a:pt x="164510" y="140705"/>
                          <a:pt x="164218" y="141625"/>
                          <a:pt x="162963" y="143801"/>
                        </a:cubicBezTo>
                        <a:cubicBezTo>
                          <a:pt x="162654" y="144253"/>
                          <a:pt x="162319" y="144684"/>
                          <a:pt x="161960" y="145099"/>
                        </a:cubicBezTo>
                        <a:cubicBezTo>
                          <a:pt x="160956" y="146011"/>
                          <a:pt x="159882" y="146835"/>
                          <a:pt x="158740" y="147568"/>
                        </a:cubicBezTo>
                        <a:lnTo>
                          <a:pt x="156398" y="148865"/>
                        </a:lnTo>
                        <a:lnTo>
                          <a:pt x="155060" y="149493"/>
                        </a:lnTo>
                        <a:lnTo>
                          <a:pt x="154391" y="149828"/>
                        </a:lnTo>
                        <a:lnTo>
                          <a:pt x="153388" y="150246"/>
                        </a:lnTo>
                        <a:cubicBezTo>
                          <a:pt x="151464" y="150958"/>
                          <a:pt x="149582" y="151753"/>
                          <a:pt x="146990" y="152631"/>
                        </a:cubicBezTo>
                        <a:lnTo>
                          <a:pt x="145150" y="153301"/>
                        </a:lnTo>
                        <a:lnTo>
                          <a:pt x="144188" y="153636"/>
                        </a:lnTo>
                        <a:cubicBezTo>
                          <a:pt x="144188" y="153636"/>
                          <a:pt x="143770" y="153636"/>
                          <a:pt x="143770" y="153845"/>
                        </a:cubicBezTo>
                        <a:lnTo>
                          <a:pt x="144021" y="154264"/>
                        </a:lnTo>
                        <a:lnTo>
                          <a:pt x="146154" y="157779"/>
                        </a:lnTo>
                        <a:cubicBezTo>
                          <a:pt x="150385" y="164542"/>
                          <a:pt x="152631" y="172355"/>
                          <a:pt x="152635" y="180335"/>
                        </a:cubicBezTo>
                        <a:cubicBezTo>
                          <a:pt x="152041" y="186947"/>
                          <a:pt x="149428" y="193216"/>
                          <a:pt x="145150" y="198288"/>
                        </a:cubicBezTo>
                        <a:cubicBezTo>
                          <a:pt x="137514" y="207168"/>
                          <a:pt x="126082" y="211839"/>
                          <a:pt x="114416" y="210843"/>
                        </a:cubicBezTo>
                        <a:cubicBezTo>
                          <a:pt x="113583" y="210508"/>
                          <a:pt x="112735" y="210227"/>
                          <a:pt x="111865" y="210006"/>
                        </a:cubicBezTo>
                        <a:cubicBezTo>
                          <a:pt x="108039" y="209081"/>
                          <a:pt x="104392" y="207524"/>
                          <a:pt x="101076" y="205402"/>
                        </a:cubicBezTo>
                        <a:lnTo>
                          <a:pt x="100407" y="204942"/>
                        </a:lnTo>
                        <a:cubicBezTo>
                          <a:pt x="99780" y="204565"/>
                          <a:pt x="99404" y="204231"/>
                          <a:pt x="98860" y="203854"/>
                        </a:cubicBezTo>
                        <a:lnTo>
                          <a:pt x="96017" y="201803"/>
                        </a:lnTo>
                        <a:lnTo>
                          <a:pt x="95306" y="201301"/>
                        </a:lnTo>
                        <a:cubicBezTo>
                          <a:pt x="95097" y="201301"/>
                          <a:pt x="94846" y="200841"/>
                          <a:pt x="94595" y="201301"/>
                        </a:cubicBezTo>
                        <a:lnTo>
                          <a:pt x="93173" y="202473"/>
                        </a:lnTo>
                        <a:lnTo>
                          <a:pt x="90163" y="204900"/>
                        </a:lnTo>
                        <a:cubicBezTo>
                          <a:pt x="89452" y="205402"/>
                          <a:pt x="89201" y="205486"/>
                          <a:pt x="88992" y="205653"/>
                        </a:cubicBezTo>
                        <a:lnTo>
                          <a:pt x="88197" y="206114"/>
                        </a:lnTo>
                        <a:lnTo>
                          <a:pt x="86775" y="206867"/>
                        </a:lnTo>
                        <a:lnTo>
                          <a:pt x="84517" y="207955"/>
                        </a:lnTo>
                        <a:cubicBezTo>
                          <a:pt x="83556" y="208374"/>
                          <a:pt x="82552" y="208959"/>
                          <a:pt x="81549" y="209503"/>
                        </a:cubicBezTo>
                        <a:cubicBezTo>
                          <a:pt x="78350" y="210533"/>
                          <a:pt x="74992" y="210972"/>
                          <a:pt x="71638" y="210801"/>
                        </a:cubicBezTo>
                        <a:cubicBezTo>
                          <a:pt x="70886" y="210864"/>
                          <a:pt x="70133" y="210864"/>
                          <a:pt x="69380" y="210801"/>
                        </a:cubicBezTo>
                        <a:cubicBezTo>
                          <a:pt x="67235" y="210650"/>
                          <a:pt x="65111" y="210311"/>
                          <a:pt x="63024" y="209796"/>
                        </a:cubicBezTo>
                        <a:cubicBezTo>
                          <a:pt x="59018" y="208934"/>
                          <a:pt x="55221" y="207286"/>
                          <a:pt x="51859" y="204942"/>
                        </a:cubicBezTo>
                        <a:cubicBezTo>
                          <a:pt x="49526" y="203461"/>
                          <a:pt x="47377" y="201707"/>
                          <a:pt x="45462" y="199711"/>
                        </a:cubicBezTo>
                        <a:cubicBezTo>
                          <a:pt x="42656" y="196430"/>
                          <a:pt x="40598" y="192572"/>
                          <a:pt x="39440" y="188412"/>
                        </a:cubicBezTo>
                        <a:cubicBezTo>
                          <a:pt x="38549" y="185290"/>
                          <a:pt x="38027" y="182072"/>
                          <a:pt x="37893" y="178829"/>
                        </a:cubicBezTo>
                        <a:cubicBezTo>
                          <a:pt x="37805" y="177435"/>
                          <a:pt x="37805" y="176037"/>
                          <a:pt x="37893" y="174644"/>
                        </a:cubicBezTo>
                        <a:lnTo>
                          <a:pt x="37893" y="172719"/>
                        </a:lnTo>
                        <a:lnTo>
                          <a:pt x="38102" y="171212"/>
                        </a:lnTo>
                        <a:cubicBezTo>
                          <a:pt x="38102" y="170501"/>
                          <a:pt x="38395" y="169789"/>
                          <a:pt x="38604" y="169078"/>
                        </a:cubicBezTo>
                        <a:lnTo>
                          <a:pt x="39775" y="164684"/>
                        </a:lnTo>
                        <a:lnTo>
                          <a:pt x="40067" y="163596"/>
                        </a:lnTo>
                        <a:cubicBezTo>
                          <a:pt x="39816" y="163596"/>
                          <a:pt x="39357" y="163596"/>
                          <a:pt x="39022" y="163303"/>
                        </a:cubicBezTo>
                        <a:lnTo>
                          <a:pt x="36848" y="162759"/>
                        </a:lnTo>
                        <a:lnTo>
                          <a:pt x="32415" y="161587"/>
                        </a:lnTo>
                        <a:lnTo>
                          <a:pt x="29823" y="160708"/>
                        </a:lnTo>
                        <a:cubicBezTo>
                          <a:pt x="26799" y="159482"/>
                          <a:pt x="23981" y="157804"/>
                          <a:pt x="21460" y="155728"/>
                        </a:cubicBezTo>
                        <a:cubicBezTo>
                          <a:pt x="20071" y="154648"/>
                          <a:pt x="18783" y="153443"/>
                          <a:pt x="17612" y="152129"/>
                        </a:cubicBezTo>
                        <a:cubicBezTo>
                          <a:pt x="16897" y="151359"/>
                          <a:pt x="16228" y="150547"/>
                          <a:pt x="15605" y="149702"/>
                        </a:cubicBezTo>
                        <a:lnTo>
                          <a:pt x="15229" y="149158"/>
                        </a:lnTo>
                        <a:cubicBezTo>
                          <a:pt x="13874" y="147333"/>
                          <a:pt x="12645" y="145417"/>
                          <a:pt x="11549" y="143425"/>
                        </a:cubicBezTo>
                        <a:cubicBezTo>
                          <a:pt x="10922" y="142295"/>
                          <a:pt x="10253" y="141583"/>
                          <a:pt x="9040" y="139240"/>
                        </a:cubicBezTo>
                        <a:cubicBezTo>
                          <a:pt x="8802" y="138754"/>
                          <a:pt x="8605" y="138252"/>
                          <a:pt x="8455" y="137733"/>
                        </a:cubicBezTo>
                        <a:cubicBezTo>
                          <a:pt x="7154" y="129385"/>
                          <a:pt x="8735" y="120839"/>
                          <a:pt x="12929" y="113503"/>
                        </a:cubicBezTo>
                        <a:cubicBezTo>
                          <a:pt x="14756" y="109762"/>
                          <a:pt x="17232" y="106372"/>
                          <a:pt x="20247" y="103501"/>
                        </a:cubicBezTo>
                        <a:cubicBezTo>
                          <a:pt x="23107" y="101070"/>
                          <a:pt x="26377" y="99170"/>
                          <a:pt x="29906" y="97894"/>
                        </a:cubicBezTo>
                        <a:cubicBezTo>
                          <a:pt x="30617" y="97576"/>
                          <a:pt x="31361" y="97337"/>
                          <a:pt x="32122" y="97182"/>
                        </a:cubicBezTo>
                        <a:lnTo>
                          <a:pt x="33252" y="96847"/>
                        </a:lnTo>
                        <a:lnTo>
                          <a:pt x="33795" y="96847"/>
                        </a:lnTo>
                        <a:lnTo>
                          <a:pt x="34046" y="96847"/>
                        </a:lnTo>
                        <a:lnTo>
                          <a:pt x="34631" y="96847"/>
                        </a:lnTo>
                        <a:cubicBezTo>
                          <a:pt x="37726" y="96471"/>
                          <a:pt x="40736" y="95969"/>
                          <a:pt x="43705" y="95759"/>
                        </a:cubicBezTo>
                        <a:cubicBezTo>
                          <a:pt x="54452" y="97266"/>
                          <a:pt x="43705" y="89733"/>
                          <a:pt x="41113" y="84879"/>
                        </a:cubicBezTo>
                        <a:lnTo>
                          <a:pt x="40067" y="83037"/>
                        </a:lnTo>
                        <a:lnTo>
                          <a:pt x="39649" y="82117"/>
                        </a:lnTo>
                        <a:cubicBezTo>
                          <a:pt x="39357" y="81447"/>
                          <a:pt x="39106" y="80778"/>
                          <a:pt x="38855" y="80066"/>
                        </a:cubicBezTo>
                        <a:cubicBezTo>
                          <a:pt x="38320" y="78522"/>
                          <a:pt x="37952" y="76919"/>
                          <a:pt x="37767" y="75295"/>
                        </a:cubicBezTo>
                        <a:cubicBezTo>
                          <a:pt x="37349" y="71948"/>
                          <a:pt x="37579" y="68554"/>
                          <a:pt x="38437" y="65294"/>
                        </a:cubicBezTo>
                        <a:cubicBezTo>
                          <a:pt x="39348" y="61875"/>
                          <a:pt x="41050" y="58719"/>
                          <a:pt x="43413" y="56087"/>
                        </a:cubicBezTo>
                        <a:cubicBezTo>
                          <a:pt x="47209" y="51940"/>
                          <a:pt x="52378" y="49308"/>
                          <a:pt x="57964" y="48680"/>
                        </a:cubicBezTo>
                        <a:cubicBezTo>
                          <a:pt x="58813" y="48638"/>
                          <a:pt x="59666" y="48638"/>
                          <a:pt x="60515" y="48680"/>
                        </a:cubicBezTo>
                        <a:lnTo>
                          <a:pt x="65533" y="48680"/>
                        </a:lnTo>
                        <a:lnTo>
                          <a:pt x="68711" y="48680"/>
                        </a:lnTo>
                        <a:lnTo>
                          <a:pt x="70007" y="48680"/>
                        </a:lnTo>
                        <a:cubicBezTo>
                          <a:pt x="70007" y="48680"/>
                          <a:pt x="70384" y="48680"/>
                          <a:pt x="70258" y="48680"/>
                        </a:cubicBezTo>
                        <a:lnTo>
                          <a:pt x="69589" y="46880"/>
                        </a:lnTo>
                        <a:cubicBezTo>
                          <a:pt x="68573" y="44265"/>
                          <a:pt x="67695" y="41595"/>
                          <a:pt x="66955" y="38887"/>
                        </a:cubicBezTo>
                        <a:cubicBezTo>
                          <a:pt x="66758" y="38075"/>
                          <a:pt x="66633" y="37251"/>
                          <a:pt x="66578" y="36418"/>
                        </a:cubicBezTo>
                        <a:lnTo>
                          <a:pt x="66578" y="34744"/>
                        </a:lnTo>
                        <a:cubicBezTo>
                          <a:pt x="66474" y="32309"/>
                          <a:pt x="66629" y="29865"/>
                          <a:pt x="67038" y="27463"/>
                        </a:cubicBezTo>
                        <a:cubicBezTo>
                          <a:pt x="67457" y="25337"/>
                          <a:pt x="68264" y="23307"/>
                          <a:pt x="69422" y="21478"/>
                        </a:cubicBezTo>
                        <a:cubicBezTo>
                          <a:pt x="71295" y="18365"/>
                          <a:pt x="73967" y="15808"/>
                          <a:pt x="77158" y="14071"/>
                        </a:cubicBezTo>
                        <a:cubicBezTo>
                          <a:pt x="79533" y="12665"/>
                          <a:pt x="82113" y="11648"/>
                          <a:pt x="84810" y="11058"/>
                        </a:cubicBezTo>
                        <a:cubicBezTo>
                          <a:pt x="88590" y="10045"/>
                          <a:pt x="92571" y="10045"/>
                          <a:pt x="96351" y="11058"/>
                        </a:cubicBezTo>
                        <a:cubicBezTo>
                          <a:pt x="98919" y="11631"/>
                          <a:pt x="101386" y="12594"/>
                          <a:pt x="103669" y="13904"/>
                        </a:cubicBezTo>
                        <a:cubicBezTo>
                          <a:pt x="107081" y="16251"/>
                          <a:pt x="109762" y="19516"/>
                          <a:pt x="111405" y="23320"/>
                        </a:cubicBezTo>
                        <a:cubicBezTo>
                          <a:pt x="112044" y="24776"/>
                          <a:pt x="112546" y="26291"/>
                          <a:pt x="112910" y="27839"/>
                        </a:cubicBezTo>
                        <a:cubicBezTo>
                          <a:pt x="113119" y="28551"/>
                          <a:pt x="113274" y="29279"/>
                          <a:pt x="113370" y="30015"/>
                        </a:cubicBezTo>
                        <a:lnTo>
                          <a:pt x="113621" y="31731"/>
                        </a:lnTo>
                        <a:cubicBezTo>
                          <a:pt x="113621" y="32610"/>
                          <a:pt x="113621" y="33531"/>
                          <a:pt x="113621" y="34493"/>
                        </a:cubicBezTo>
                        <a:lnTo>
                          <a:pt x="113621" y="39599"/>
                        </a:lnTo>
                        <a:lnTo>
                          <a:pt x="113621" y="41942"/>
                        </a:lnTo>
                        <a:lnTo>
                          <a:pt x="113621" y="43114"/>
                        </a:lnTo>
                        <a:lnTo>
                          <a:pt x="114792" y="42654"/>
                        </a:lnTo>
                        <a:cubicBezTo>
                          <a:pt x="117790" y="41390"/>
                          <a:pt x="120859" y="40314"/>
                          <a:pt x="123991" y="39431"/>
                        </a:cubicBezTo>
                        <a:cubicBezTo>
                          <a:pt x="126078" y="38975"/>
                          <a:pt x="128219" y="38833"/>
                          <a:pt x="130347" y="39013"/>
                        </a:cubicBezTo>
                        <a:cubicBezTo>
                          <a:pt x="132221" y="39168"/>
                          <a:pt x="134069" y="39519"/>
                          <a:pt x="135867" y="40059"/>
                        </a:cubicBezTo>
                        <a:lnTo>
                          <a:pt x="136703" y="40352"/>
                        </a:lnTo>
                        <a:cubicBezTo>
                          <a:pt x="138004" y="40980"/>
                          <a:pt x="139475" y="41155"/>
                          <a:pt x="140885" y="40854"/>
                        </a:cubicBezTo>
                        <a:cubicBezTo>
                          <a:pt x="140885" y="40854"/>
                          <a:pt x="141303" y="40854"/>
                          <a:pt x="141470" y="40854"/>
                        </a:cubicBezTo>
                        <a:cubicBezTo>
                          <a:pt x="143574" y="42892"/>
                          <a:pt x="145455" y="45152"/>
                          <a:pt x="147073" y="47592"/>
                        </a:cubicBezTo>
                        <a:cubicBezTo>
                          <a:pt x="147550" y="48136"/>
                          <a:pt x="148064" y="48638"/>
                          <a:pt x="148621" y="49098"/>
                        </a:cubicBezTo>
                        <a:cubicBezTo>
                          <a:pt x="149122" y="49617"/>
                          <a:pt x="149587" y="50178"/>
                          <a:pt x="150001" y="50772"/>
                        </a:cubicBezTo>
                        <a:cubicBezTo>
                          <a:pt x="151092" y="52773"/>
                          <a:pt x="151803" y="54957"/>
                          <a:pt x="152091" y="57217"/>
                        </a:cubicBezTo>
                        <a:cubicBezTo>
                          <a:pt x="152334" y="59217"/>
                          <a:pt x="152430" y="61230"/>
                          <a:pt x="152384" y="63243"/>
                        </a:cubicBezTo>
                        <a:cubicBezTo>
                          <a:pt x="152468" y="65733"/>
                          <a:pt x="152158" y="68219"/>
                          <a:pt x="151464" y="70608"/>
                        </a:cubicBezTo>
                        <a:cubicBezTo>
                          <a:pt x="150452" y="72981"/>
                          <a:pt x="149039" y="75162"/>
                          <a:pt x="147282" y="77053"/>
                        </a:cubicBezTo>
                        <a:cubicBezTo>
                          <a:pt x="146446" y="79112"/>
                          <a:pt x="146814" y="81464"/>
                          <a:pt x="148244" y="83163"/>
                        </a:cubicBezTo>
                        <a:cubicBezTo>
                          <a:pt x="149285" y="84435"/>
                          <a:pt x="150791" y="85234"/>
                          <a:pt x="152426" y="85381"/>
                        </a:cubicBezTo>
                        <a:cubicBezTo>
                          <a:pt x="154299" y="84238"/>
                          <a:pt x="155851" y="82640"/>
                          <a:pt x="156942" y="80736"/>
                        </a:cubicBezTo>
                        <a:cubicBezTo>
                          <a:pt x="160823" y="74232"/>
                          <a:pt x="162386" y="66608"/>
                          <a:pt x="161374" y="59100"/>
                        </a:cubicBezTo>
                        <a:cubicBezTo>
                          <a:pt x="161228" y="57493"/>
                          <a:pt x="160977" y="55903"/>
                          <a:pt x="160622" y="54329"/>
                        </a:cubicBezTo>
                        <a:cubicBezTo>
                          <a:pt x="159894" y="51103"/>
                          <a:pt x="158640" y="48019"/>
                          <a:pt x="156900" y="45206"/>
                        </a:cubicBezTo>
                        <a:cubicBezTo>
                          <a:pt x="154734" y="41833"/>
                          <a:pt x="151987" y="38875"/>
                          <a:pt x="148788" y="36460"/>
                        </a:cubicBezTo>
                        <a:cubicBezTo>
                          <a:pt x="145689" y="34050"/>
                          <a:pt x="142152" y="32258"/>
                          <a:pt x="138376" y="31187"/>
                        </a:cubicBezTo>
                        <a:cubicBezTo>
                          <a:pt x="136808" y="30472"/>
                          <a:pt x="135185" y="29881"/>
                          <a:pt x="133525" y="29429"/>
                        </a:cubicBezTo>
                        <a:cubicBezTo>
                          <a:pt x="132831" y="29383"/>
                          <a:pt x="132133" y="29383"/>
                          <a:pt x="131434" y="29429"/>
                        </a:cubicBezTo>
                        <a:lnTo>
                          <a:pt x="129845" y="29429"/>
                        </a:lnTo>
                        <a:lnTo>
                          <a:pt x="127629" y="29429"/>
                        </a:lnTo>
                        <a:lnTo>
                          <a:pt x="124744" y="29429"/>
                        </a:lnTo>
                        <a:lnTo>
                          <a:pt x="123740" y="29429"/>
                        </a:lnTo>
                        <a:lnTo>
                          <a:pt x="123740" y="29429"/>
                        </a:lnTo>
                        <a:lnTo>
                          <a:pt x="123489" y="29429"/>
                        </a:lnTo>
                        <a:lnTo>
                          <a:pt x="123029" y="29639"/>
                        </a:lnTo>
                        <a:lnTo>
                          <a:pt x="123029" y="28885"/>
                        </a:lnTo>
                        <a:cubicBezTo>
                          <a:pt x="122436" y="24353"/>
                          <a:pt x="120914" y="19993"/>
                          <a:pt x="118555" y="16080"/>
                        </a:cubicBezTo>
                        <a:cubicBezTo>
                          <a:pt x="116030" y="11836"/>
                          <a:pt x="112551" y="8242"/>
                          <a:pt x="108394" y="5576"/>
                        </a:cubicBezTo>
                        <a:cubicBezTo>
                          <a:pt x="103911" y="2693"/>
                          <a:pt x="98839" y="864"/>
                          <a:pt x="93550" y="219"/>
                        </a:cubicBezTo>
                        <a:cubicBezTo>
                          <a:pt x="89774" y="-229"/>
                          <a:pt x="85948" y="10"/>
                          <a:pt x="82259" y="931"/>
                        </a:cubicBezTo>
                        <a:cubicBezTo>
                          <a:pt x="74252" y="3103"/>
                          <a:pt x="67340" y="8175"/>
                          <a:pt x="62857" y="15159"/>
                        </a:cubicBezTo>
                        <a:cubicBezTo>
                          <a:pt x="60691" y="18428"/>
                          <a:pt x="59077" y="22035"/>
                          <a:pt x="58090" y="25831"/>
                        </a:cubicBezTo>
                        <a:cubicBezTo>
                          <a:pt x="57484" y="28312"/>
                          <a:pt x="57132" y="30852"/>
                          <a:pt x="57045" y="33405"/>
                        </a:cubicBezTo>
                        <a:cubicBezTo>
                          <a:pt x="57045" y="34702"/>
                          <a:pt x="57045" y="36000"/>
                          <a:pt x="57045" y="37255"/>
                        </a:cubicBezTo>
                        <a:lnTo>
                          <a:pt x="57045" y="38176"/>
                        </a:lnTo>
                        <a:cubicBezTo>
                          <a:pt x="57045" y="38176"/>
                          <a:pt x="57045" y="38176"/>
                          <a:pt x="57045" y="38176"/>
                        </a:cubicBezTo>
                        <a:lnTo>
                          <a:pt x="57045" y="38176"/>
                        </a:lnTo>
                        <a:cubicBezTo>
                          <a:pt x="57045" y="38176"/>
                          <a:pt x="57045" y="38176"/>
                          <a:pt x="57045" y="38176"/>
                        </a:cubicBezTo>
                        <a:lnTo>
                          <a:pt x="56710" y="38176"/>
                        </a:lnTo>
                        <a:lnTo>
                          <a:pt x="55037" y="38427"/>
                        </a:lnTo>
                        <a:cubicBezTo>
                          <a:pt x="46507" y="40139"/>
                          <a:pt x="38997" y="45148"/>
                          <a:pt x="34130" y="52362"/>
                        </a:cubicBezTo>
                        <a:cubicBezTo>
                          <a:pt x="29505" y="59305"/>
                          <a:pt x="27585" y="67700"/>
                          <a:pt x="28735" y="75965"/>
                        </a:cubicBezTo>
                        <a:cubicBezTo>
                          <a:pt x="29053" y="77965"/>
                          <a:pt x="29526" y="79941"/>
                          <a:pt x="30157" y="81866"/>
                        </a:cubicBezTo>
                        <a:cubicBezTo>
                          <a:pt x="30471" y="82807"/>
                          <a:pt x="30830" y="83728"/>
                          <a:pt x="31244" y="84628"/>
                        </a:cubicBezTo>
                        <a:cubicBezTo>
                          <a:pt x="31579" y="85465"/>
                          <a:pt x="32206" y="86678"/>
                          <a:pt x="32206" y="86678"/>
                        </a:cubicBezTo>
                        <a:cubicBezTo>
                          <a:pt x="32206" y="86678"/>
                          <a:pt x="32959" y="87515"/>
                          <a:pt x="32206" y="87431"/>
                        </a:cubicBezTo>
                        <a:lnTo>
                          <a:pt x="31955" y="87431"/>
                        </a:lnTo>
                        <a:lnTo>
                          <a:pt x="31412" y="87431"/>
                        </a:lnTo>
                        <a:lnTo>
                          <a:pt x="30241" y="87766"/>
                        </a:lnTo>
                        <a:cubicBezTo>
                          <a:pt x="28384" y="88294"/>
                          <a:pt x="26569" y="88955"/>
                          <a:pt x="24805" y="89733"/>
                        </a:cubicBezTo>
                        <a:cubicBezTo>
                          <a:pt x="20021" y="91934"/>
                          <a:pt x="15672" y="94985"/>
                          <a:pt x="11967" y="98731"/>
                        </a:cubicBezTo>
                        <a:cubicBezTo>
                          <a:pt x="4436" y="106556"/>
                          <a:pt x="163" y="116951"/>
                          <a:pt x="8" y="127815"/>
                        </a:cubicBezTo>
                        <a:cubicBezTo>
                          <a:pt x="-201" y="138428"/>
                          <a:pt x="3608" y="148727"/>
                          <a:pt x="10671" y="156649"/>
                        </a:cubicBezTo>
                        <a:cubicBezTo>
                          <a:pt x="13494" y="160302"/>
                          <a:pt x="16931" y="163432"/>
                          <a:pt x="20832" y="165897"/>
                        </a:cubicBezTo>
                        <a:cubicBezTo>
                          <a:pt x="22463" y="166826"/>
                          <a:pt x="24169" y="167609"/>
                          <a:pt x="25934" y="168241"/>
                        </a:cubicBezTo>
                        <a:cubicBezTo>
                          <a:pt x="26548" y="168500"/>
                          <a:pt x="27176" y="168726"/>
                          <a:pt x="27815" y="168910"/>
                        </a:cubicBezTo>
                        <a:lnTo>
                          <a:pt x="28777" y="169203"/>
                        </a:lnTo>
                        <a:lnTo>
                          <a:pt x="28777" y="169203"/>
                        </a:lnTo>
                        <a:cubicBezTo>
                          <a:pt x="28777" y="169203"/>
                          <a:pt x="29321" y="169203"/>
                          <a:pt x="29153" y="169203"/>
                        </a:cubicBezTo>
                        <a:lnTo>
                          <a:pt x="29153" y="169957"/>
                        </a:lnTo>
                        <a:cubicBezTo>
                          <a:pt x="29153" y="171212"/>
                          <a:pt x="28903" y="172384"/>
                          <a:pt x="28861" y="173514"/>
                        </a:cubicBezTo>
                        <a:cubicBezTo>
                          <a:pt x="28731" y="175631"/>
                          <a:pt x="28731" y="177757"/>
                          <a:pt x="28861" y="179875"/>
                        </a:cubicBezTo>
                        <a:cubicBezTo>
                          <a:pt x="29258" y="189387"/>
                          <a:pt x="32888" y="198481"/>
                          <a:pt x="39147" y="205653"/>
                        </a:cubicBezTo>
                        <a:cubicBezTo>
                          <a:pt x="42551" y="209499"/>
                          <a:pt x="46582" y="212738"/>
                          <a:pt x="51065" y="215237"/>
                        </a:cubicBezTo>
                        <a:cubicBezTo>
                          <a:pt x="54260" y="217086"/>
                          <a:pt x="57693" y="218493"/>
                          <a:pt x="61268" y="219422"/>
                        </a:cubicBezTo>
                        <a:cubicBezTo>
                          <a:pt x="67402" y="220844"/>
                          <a:pt x="73783" y="220844"/>
                          <a:pt x="79918" y="219422"/>
                        </a:cubicBezTo>
                        <a:cubicBezTo>
                          <a:pt x="82159" y="219187"/>
                          <a:pt x="84363" y="218681"/>
                          <a:pt x="86483" y="217915"/>
                        </a:cubicBezTo>
                        <a:cubicBezTo>
                          <a:pt x="88030" y="217358"/>
                          <a:pt x="89540" y="216701"/>
                          <a:pt x="90999" y="215948"/>
                        </a:cubicBezTo>
                        <a:lnTo>
                          <a:pt x="93299" y="214693"/>
                        </a:lnTo>
                        <a:lnTo>
                          <a:pt x="94386" y="214023"/>
                        </a:lnTo>
                        <a:lnTo>
                          <a:pt x="94846" y="213730"/>
                        </a:lnTo>
                        <a:lnTo>
                          <a:pt x="94846" y="213730"/>
                        </a:lnTo>
                        <a:cubicBezTo>
                          <a:pt x="94846" y="213730"/>
                          <a:pt x="94637" y="213730"/>
                          <a:pt x="95431" y="214065"/>
                        </a:cubicBezTo>
                        <a:cubicBezTo>
                          <a:pt x="97606" y="215442"/>
                          <a:pt x="99901" y="216618"/>
                          <a:pt x="102289" y="217580"/>
                        </a:cubicBezTo>
                        <a:cubicBezTo>
                          <a:pt x="107022" y="219493"/>
                          <a:pt x="112070" y="220514"/>
                          <a:pt x="117175" y="220593"/>
                        </a:cubicBezTo>
                        <a:cubicBezTo>
                          <a:pt x="127077" y="220773"/>
                          <a:pt x="136749" y="217584"/>
                          <a:pt x="144606" y="211554"/>
                        </a:cubicBezTo>
                        <a:cubicBezTo>
                          <a:pt x="148098" y="208947"/>
                          <a:pt x="151159" y="205812"/>
                          <a:pt x="153680" y="202264"/>
                        </a:cubicBezTo>
                        <a:cubicBezTo>
                          <a:pt x="155792" y="199372"/>
                          <a:pt x="157494" y="196204"/>
                          <a:pt x="158740" y="192848"/>
                        </a:cubicBezTo>
                        <a:cubicBezTo>
                          <a:pt x="160676" y="187960"/>
                          <a:pt x="161659" y="182746"/>
                          <a:pt x="161625" y="177489"/>
                        </a:cubicBezTo>
                        <a:cubicBezTo>
                          <a:pt x="161604" y="172254"/>
                          <a:pt x="160597" y="167073"/>
                          <a:pt x="158656" y="162215"/>
                        </a:cubicBezTo>
                        <a:lnTo>
                          <a:pt x="157862" y="160332"/>
                        </a:lnTo>
                        <a:cubicBezTo>
                          <a:pt x="157670" y="159871"/>
                          <a:pt x="157444" y="159423"/>
                          <a:pt x="157193" y="158992"/>
                        </a:cubicBezTo>
                        <a:cubicBezTo>
                          <a:pt x="157109" y="158817"/>
                          <a:pt x="157009" y="158649"/>
                          <a:pt x="156900" y="158490"/>
                        </a:cubicBezTo>
                        <a:cubicBezTo>
                          <a:pt x="156900" y="158239"/>
                          <a:pt x="156900" y="158490"/>
                          <a:pt x="158364" y="157611"/>
                        </a:cubicBezTo>
                        <a:cubicBezTo>
                          <a:pt x="164582" y="154230"/>
                          <a:pt x="169825" y="149300"/>
                          <a:pt x="173585" y="143299"/>
                        </a:cubicBezTo>
                        <a:cubicBezTo>
                          <a:pt x="175429" y="140391"/>
                          <a:pt x="176917" y="137273"/>
                          <a:pt x="178017" y="134009"/>
                        </a:cubicBezTo>
                        <a:cubicBezTo>
                          <a:pt x="179719" y="129719"/>
                          <a:pt x="180706" y="125183"/>
                          <a:pt x="180944" y="120575"/>
                        </a:cubicBezTo>
                        <a:cubicBezTo>
                          <a:pt x="180931" y="119592"/>
                          <a:pt x="180835" y="118613"/>
                          <a:pt x="180651" y="117646"/>
                        </a:cubicBezTo>
                        <a:cubicBezTo>
                          <a:pt x="180651" y="116767"/>
                          <a:pt x="180275" y="115637"/>
                          <a:pt x="180066" y="114256"/>
                        </a:cubicBezTo>
                        <a:cubicBezTo>
                          <a:pt x="179790" y="112628"/>
                          <a:pt x="179414" y="111021"/>
                          <a:pt x="178937" y="109444"/>
                        </a:cubicBezTo>
                        <a:cubicBezTo>
                          <a:pt x="178138" y="106230"/>
                          <a:pt x="176988" y="103116"/>
                          <a:pt x="175508" y="100153"/>
                        </a:cubicBezTo>
                        <a:cubicBezTo>
                          <a:pt x="174078" y="97316"/>
                          <a:pt x="172401" y="94613"/>
                          <a:pt x="170490" y="92077"/>
                        </a:cubicBezTo>
                        <a:cubicBezTo>
                          <a:pt x="165962" y="87653"/>
                          <a:pt x="160856" y="83866"/>
                          <a:pt x="155311" y="80819"/>
                        </a:cubicBezTo>
                        <a:cubicBezTo>
                          <a:pt x="153802" y="79769"/>
                          <a:pt x="151803" y="79769"/>
                          <a:pt x="150293" y="80819"/>
                        </a:cubicBezTo>
                        <a:cubicBezTo>
                          <a:pt x="149302" y="80932"/>
                          <a:pt x="148508" y="81682"/>
                          <a:pt x="148328" y="82661"/>
                        </a:cubicBezTo>
                        <a:cubicBezTo>
                          <a:pt x="148119" y="83460"/>
                          <a:pt x="147968" y="84268"/>
                          <a:pt x="147868" y="85088"/>
                        </a:cubicBezTo>
                        <a:close/>
                      </a:path>
                    </a:pathLst>
                  </a:custGeom>
                  <a:solidFill>
                    <a:schemeClr val="bg1"/>
                  </a:solidFill>
                  <a:ln w="3805" cap="flat">
                    <a:noFill/>
                    <a:prstDash val="solid"/>
                    <a:miter/>
                  </a:ln>
                </p:spPr>
                <p:txBody>
                  <a:bodyPr wrap="none" rtlCol="0" anchor="ctr"/>
                  <a:lstStyle/>
                  <a:p>
                    <a:endParaRPr lang="en-CA"/>
                  </a:p>
                </p:txBody>
              </p:sp>
            </p:grpSp>
            <p:sp>
              <p:nvSpPr>
                <p:cNvPr id="435" name="Freeform 434">
                  <a:extLst>
                    <a:ext uri="{FF2B5EF4-FFF2-40B4-BE49-F238E27FC236}">
                      <a16:creationId xmlns:a16="http://schemas.microsoft.com/office/drawing/2014/main" id="{7C7BB478-DD74-9349-8905-83DA0A371764}"/>
                    </a:ext>
                  </a:extLst>
                </p:cNvPr>
                <p:cNvSpPr/>
                <p:nvPr/>
              </p:nvSpPr>
              <p:spPr>
                <a:xfrm>
                  <a:off x="6255786" y="3277802"/>
                  <a:ext cx="10023" cy="162559"/>
                </a:xfrm>
                <a:custGeom>
                  <a:avLst/>
                  <a:gdLst>
                    <a:gd name="connsiteX0" fmla="*/ 7245 w 10023"/>
                    <a:gd name="connsiteY0" fmla="*/ 162376 h 162559"/>
                    <a:gd name="connsiteX1" fmla="*/ 10005 w 10023"/>
                    <a:gd name="connsiteY1" fmla="*/ 158986 h 162559"/>
                    <a:gd name="connsiteX2" fmla="*/ 10005 w 10023"/>
                    <a:gd name="connsiteY2" fmla="*/ 154090 h 162559"/>
                    <a:gd name="connsiteX3" fmla="*/ 9587 w 10023"/>
                    <a:gd name="connsiteY3" fmla="*/ 150909 h 162559"/>
                    <a:gd name="connsiteX4" fmla="*/ 9377 w 10023"/>
                    <a:gd name="connsiteY4" fmla="*/ 148189 h 162559"/>
                    <a:gd name="connsiteX5" fmla="*/ 9796 w 10023"/>
                    <a:gd name="connsiteY5" fmla="*/ 143502 h 162559"/>
                    <a:gd name="connsiteX6" fmla="*/ 9796 w 10023"/>
                    <a:gd name="connsiteY6" fmla="*/ 139903 h 162559"/>
                    <a:gd name="connsiteX7" fmla="*/ 9796 w 10023"/>
                    <a:gd name="connsiteY7" fmla="*/ 134840 h 162559"/>
                    <a:gd name="connsiteX8" fmla="*/ 9377 w 10023"/>
                    <a:gd name="connsiteY8" fmla="*/ 131450 h 162559"/>
                    <a:gd name="connsiteX9" fmla="*/ 9796 w 10023"/>
                    <a:gd name="connsiteY9" fmla="*/ 126135 h 162559"/>
                    <a:gd name="connsiteX10" fmla="*/ 9796 w 10023"/>
                    <a:gd name="connsiteY10" fmla="*/ 121950 h 162559"/>
                    <a:gd name="connsiteX11" fmla="*/ 9796 w 10023"/>
                    <a:gd name="connsiteY11" fmla="*/ 115380 h 162559"/>
                    <a:gd name="connsiteX12" fmla="*/ 9796 w 10023"/>
                    <a:gd name="connsiteY12" fmla="*/ 112241 h 162559"/>
                    <a:gd name="connsiteX13" fmla="*/ 8499 w 10023"/>
                    <a:gd name="connsiteY13" fmla="*/ 111153 h 162559"/>
                    <a:gd name="connsiteX14" fmla="*/ 8499 w 10023"/>
                    <a:gd name="connsiteY14" fmla="*/ 111153 h 162559"/>
                    <a:gd name="connsiteX15" fmla="*/ 10005 w 10023"/>
                    <a:gd name="connsiteY15" fmla="*/ 108726 h 162559"/>
                    <a:gd name="connsiteX16" fmla="*/ 9377 w 10023"/>
                    <a:gd name="connsiteY16" fmla="*/ 107512 h 162559"/>
                    <a:gd name="connsiteX17" fmla="*/ 10005 w 10023"/>
                    <a:gd name="connsiteY17" fmla="*/ 103830 h 162559"/>
                    <a:gd name="connsiteX18" fmla="*/ 9629 w 10023"/>
                    <a:gd name="connsiteY18" fmla="*/ 102198 h 162559"/>
                    <a:gd name="connsiteX19" fmla="*/ 10005 w 10023"/>
                    <a:gd name="connsiteY19" fmla="*/ 101905 h 162559"/>
                    <a:gd name="connsiteX20" fmla="*/ 10005 w 10023"/>
                    <a:gd name="connsiteY20" fmla="*/ 100775 h 162559"/>
                    <a:gd name="connsiteX21" fmla="*/ 9670 w 10023"/>
                    <a:gd name="connsiteY21" fmla="*/ 100105 h 162559"/>
                    <a:gd name="connsiteX22" fmla="*/ 9670 w 10023"/>
                    <a:gd name="connsiteY22" fmla="*/ 99519 h 162559"/>
                    <a:gd name="connsiteX23" fmla="*/ 9252 w 10023"/>
                    <a:gd name="connsiteY23" fmla="*/ 99226 h 162559"/>
                    <a:gd name="connsiteX24" fmla="*/ 9670 w 10023"/>
                    <a:gd name="connsiteY24" fmla="*/ 98222 h 162559"/>
                    <a:gd name="connsiteX25" fmla="*/ 9670 w 10023"/>
                    <a:gd name="connsiteY25" fmla="*/ 97343 h 162559"/>
                    <a:gd name="connsiteX26" fmla="*/ 9670 w 10023"/>
                    <a:gd name="connsiteY26" fmla="*/ 96130 h 162559"/>
                    <a:gd name="connsiteX27" fmla="*/ 9252 w 10023"/>
                    <a:gd name="connsiteY27" fmla="*/ 95335 h 162559"/>
                    <a:gd name="connsiteX28" fmla="*/ 9670 w 10023"/>
                    <a:gd name="connsiteY28" fmla="*/ 94079 h 162559"/>
                    <a:gd name="connsiteX29" fmla="*/ 9670 w 10023"/>
                    <a:gd name="connsiteY29" fmla="*/ 93117 h 162559"/>
                    <a:gd name="connsiteX30" fmla="*/ 9670 w 10023"/>
                    <a:gd name="connsiteY30" fmla="*/ 91526 h 162559"/>
                    <a:gd name="connsiteX31" fmla="*/ 9670 w 10023"/>
                    <a:gd name="connsiteY31" fmla="*/ 89643 h 162559"/>
                    <a:gd name="connsiteX32" fmla="*/ 8374 w 10023"/>
                    <a:gd name="connsiteY32" fmla="*/ 88555 h 162559"/>
                    <a:gd name="connsiteX33" fmla="*/ 8374 w 10023"/>
                    <a:gd name="connsiteY33" fmla="*/ 88555 h 162559"/>
                    <a:gd name="connsiteX34" fmla="*/ 9879 w 10023"/>
                    <a:gd name="connsiteY34" fmla="*/ 86128 h 162559"/>
                    <a:gd name="connsiteX35" fmla="*/ 9252 w 10023"/>
                    <a:gd name="connsiteY35" fmla="*/ 84914 h 162559"/>
                    <a:gd name="connsiteX36" fmla="*/ 9879 w 10023"/>
                    <a:gd name="connsiteY36" fmla="*/ 81232 h 162559"/>
                    <a:gd name="connsiteX37" fmla="*/ 9461 w 10023"/>
                    <a:gd name="connsiteY37" fmla="*/ 79139 h 162559"/>
                    <a:gd name="connsiteX38" fmla="*/ 9796 w 10023"/>
                    <a:gd name="connsiteY38" fmla="*/ 77423 h 162559"/>
                    <a:gd name="connsiteX39" fmla="*/ 9796 w 10023"/>
                    <a:gd name="connsiteY39" fmla="*/ 77423 h 162559"/>
                    <a:gd name="connsiteX40" fmla="*/ 9796 w 10023"/>
                    <a:gd name="connsiteY40" fmla="*/ 76252 h 162559"/>
                    <a:gd name="connsiteX41" fmla="*/ 9377 w 10023"/>
                    <a:gd name="connsiteY41" fmla="*/ 75498 h 162559"/>
                    <a:gd name="connsiteX42" fmla="*/ 9168 w 10023"/>
                    <a:gd name="connsiteY42" fmla="*/ 74829 h 162559"/>
                    <a:gd name="connsiteX43" fmla="*/ 9587 w 10023"/>
                    <a:gd name="connsiteY43" fmla="*/ 73699 h 162559"/>
                    <a:gd name="connsiteX44" fmla="*/ 9587 w 10023"/>
                    <a:gd name="connsiteY44" fmla="*/ 72862 h 162559"/>
                    <a:gd name="connsiteX45" fmla="*/ 9587 w 10023"/>
                    <a:gd name="connsiteY45" fmla="*/ 71648 h 162559"/>
                    <a:gd name="connsiteX46" fmla="*/ 9168 w 10023"/>
                    <a:gd name="connsiteY46" fmla="*/ 70811 h 162559"/>
                    <a:gd name="connsiteX47" fmla="*/ 9587 w 10023"/>
                    <a:gd name="connsiteY47" fmla="*/ 69556 h 162559"/>
                    <a:gd name="connsiteX48" fmla="*/ 9587 w 10023"/>
                    <a:gd name="connsiteY48" fmla="*/ 68593 h 162559"/>
                    <a:gd name="connsiteX49" fmla="*/ 9587 w 10023"/>
                    <a:gd name="connsiteY49" fmla="*/ 67798 h 162559"/>
                    <a:gd name="connsiteX50" fmla="*/ 9587 w 10023"/>
                    <a:gd name="connsiteY50" fmla="*/ 66082 h 162559"/>
                    <a:gd name="connsiteX51" fmla="*/ 9587 w 10023"/>
                    <a:gd name="connsiteY51" fmla="*/ 57964 h 162559"/>
                    <a:gd name="connsiteX52" fmla="*/ 8290 w 10023"/>
                    <a:gd name="connsiteY52" fmla="*/ 53319 h 162559"/>
                    <a:gd name="connsiteX53" fmla="*/ 8290 w 10023"/>
                    <a:gd name="connsiteY53" fmla="*/ 52649 h 162559"/>
                    <a:gd name="connsiteX54" fmla="*/ 9796 w 10023"/>
                    <a:gd name="connsiteY54" fmla="*/ 42522 h 162559"/>
                    <a:gd name="connsiteX55" fmla="*/ 9168 w 10023"/>
                    <a:gd name="connsiteY55" fmla="*/ 37416 h 162559"/>
                    <a:gd name="connsiteX56" fmla="*/ 9796 w 10023"/>
                    <a:gd name="connsiteY56" fmla="*/ 22183 h 162559"/>
                    <a:gd name="connsiteX57" fmla="*/ 9377 w 10023"/>
                    <a:gd name="connsiteY57" fmla="*/ 13270 h 162559"/>
                    <a:gd name="connsiteX58" fmla="*/ 9796 w 10023"/>
                    <a:gd name="connsiteY58" fmla="*/ 4189 h 162559"/>
                    <a:gd name="connsiteX59" fmla="*/ 4903 w 10023"/>
                    <a:gd name="connsiteY59" fmla="*/ 4 h 162559"/>
                    <a:gd name="connsiteX60" fmla="*/ 471 w 10023"/>
                    <a:gd name="connsiteY60" fmla="*/ 1301 h 162559"/>
                    <a:gd name="connsiteX61" fmla="*/ 95 w 10023"/>
                    <a:gd name="connsiteY61" fmla="*/ 6909 h 162559"/>
                    <a:gd name="connsiteX62" fmla="*/ 722 w 10023"/>
                    <a:gd name="connsiteY62" fmla="*/ 26201 h 162559"/>
                    <a:gd name="connsiteX63" fmla="*/ 722 w 10023"/>
                    <a:gd name="connsiteY63" fmla="*/ 38755 h 162559"/>
                    <a:gd name="connsiteX64" fmla="*/ 722 w 10023"/>
                    <a:gd name="connsiteY64" fmla="*/ 49134 h 162559"/>
                    <a:gd name="connsiteX65" fmla="*/ 931 w 10023"/>
                    <a:gd name="connsiteY65" fmla="*/ 59303 h 162559"/>
                    <a:gd name="connsiteX66" fmla="*/ 304 w 10023"/>
                    <a:gd name="connsiteY66" fmla="*/ 63781 h 162559"/>
                    <a:gd name="connsiteX67" fmla="*/ 513 w 10023"/>
                    <a:gd name="connsiteY67" fmla="*/ 65580 h 162559"/>
                    <a:gd name="connsiteX68" fmla="*/ 513 w 10023"/>
                    <a:gd name="connsiteY68" fmla="*/ 67463 h 162559"/>
                    <a:gd name="connsiteX69" fmla="*/ 722 w 10023"/>
                    <a:gd name="connsiteY69" fmla="*/ 68552 h 162559"/>
                    <a:gd name="connsiteX70" fmla="*/ 513 w 10023"/>
                    <a:gd name="connsiteY70" fmla="*/ 70686 h 162559"/>
                    <a:gd name="connsiteX71" fmla="*/ 95 w 10023"/>
                    <a:gd name="connsiteY71" fmla="*/ 72695 h 162559"/>
                    <a:gd name="connsiteX72" fmla="*/ 513 w 10023"/>
                    <a:gd name="connsiteY72" fmla="*/ 74536 h 162559"/>
                    <a:gd name="connsiteX73" fmla="*/ 95 w 10023"/>
                    <a:gd name="connsiteY73" fmla="*/ 76545 h 162559"/>
                    <a:gd name="connsiteX74" fmla="*/ 95 w 10023"/>
                    <a:gd name="connsiteY74" fmla="*/ 77465 h 162559"/>
                    <a:gd name="connsiteX75" fmla="*/ 722 w 10023"/>
                    <a:gd name="connsiteY75" fmla="*/ 82069 h 162559"/>
                    <a:gd name="connsiteX76" fmla="*/ 722 w 10023"/>
                    <a:gd name="connsiteY76" fmla="*/ 85124 h 162559"/>
                    <a:gd name="connsiteX77" fmla="*/ 722 w 10023"/>
                    <a:gd name="connsiteY77" fmla="*/ 87593 h 162559"/>
                    <a:gd name="connsiteX78" fmla="*/ 931 w 10023"/>
                    <a:gd name="connsiteY78" fmla="*/ 90020 h 162559"/>
                    <a:gd name="connsiteX79" fmla="*/ 304 w 10023"/>
                    <a:gd name="connsiteY79" fmla="*/ 91108 h 162559"/>
                    <a:gd name="connsiteX80" fmla="*/ 722 w 10023"/>
                    <a:gd name="connsiteY80" fmla="*/ 92280 h 162559"/>
                    <a:gd name="connsiteX81" fmla="*/ 931 w 10023"/>
                    <a:gd name="connsiteY81" fmla="*/ 93326 h 162559"/>
                    <a:gd name="connsiteX82" fmla="*/ 722 w 10023"/>
                    <a:gd name="connsiteY82" fmla="*/ 95460 h 162559"/>
                    <a:gd name="connsiteX83" fmla="*/ 304 w 10023"/>
                    <a:gd name="connsiteY83" fmla="*/ 97511 h 162559"/>
                    <a:gd name="connsiteX84" fmla="*/ 680 w 10023"/>
                    <a:gd name="connsiteY84" fmla="*/ 98934 h 162559"/>
                    <a:gd name="connsiteX85" fmla="*/ 95 w 10023"/>
                    <a:gd name="connsiteY85" fmla="*/ 100231 h 162559"/>
                    <a:gd name="connsiteX86" fmla="*/ 722 w 10023"/>
                    <a:gd name="connsiteY86" fmla="*/ 104834 h 162559"/>
                    <a:gd name="connsiteX87" fmla="*/ 722 w 10023"/>
                    <a:gd name="connsiteY87" fmla="*/ 107889 h 162559"/>
                    <a:gd name="connsiteX88" fmla="*/ 722 w 10023"/>
                    <a:gd name="connsiteY88" fmla="*/ 110358 h 162559"/>
                    <a:gd name="connsiteX89" fmla="*/ 931 w 10023"/>
                    <a:gd name="connsiteY89" fmla="*/ 112827 h 162559"/>
                    <a:gd name="connsiteX90" fmla="*/ 304 w 10023"/>
                    <a:gd name="connsiteY90" fmla="*/ 113873 h 162559"/>
                    <a:gd name="connsiteX91" fmla="*/ 513 w 10023"/>
                    <a:gd name="connsiteY91" fmla="*/ 115338 h 162559"/>
                    <a:gd name="connsiteX92" fmla="*/ 513 w 10023"/>
                    <a:gd name="connsiteY92" fmla="*/ 118393 h 162559"/>
                    <a:gd name="connsiteX93" fmla="*/ 722 w 10023"/>
                    <a:gd name="connsiteY93" fmla="*/ 122829 h 162559"/>
                    <a:gd name="connsiteX94" fmla="*/ 513 w 10023"/>
                    <a:gd name="connsiteY94" fmla="*/ 131743 h 162559"/>
                    <a:gd name="connsiteX95" fmla="*/ 95 w 10023"/>
                    <a:gd name="connsiteY95" fmla="*/ 140112 h 162559"/>
                    <a:gd name="connsiteX96" fmla="*/ 513 w 10023"/>
                    <a:gd name="connsiteY96" fmla="*/ 147729 h 162559"/>
                    <a:gd name="connsiteX97" fmla="*/ 95 w 10023"/>
                    <a:gd name="connsiteY97" fmla="*/ 157061 h 162559"/>
                    <a:gd name="connsiteX98" fmla="*/ 2018 w 10023"/>
                    <a:gd name="connsiteY98" fmla="*/ 161246 h 162559"/>
                    <a:gd name="connsiteX99" fmla="*/ 4318 w 10023"/>
                    <a:gd name="connsiteY99" fmla="*/ 162543 h 162559"/>
                    <a:gd name="connsiteX100" fmla="*/ 7245 w 10023"/>
                    <a:gd name="connsiteY100" fmla="*/ 162376 h 16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023" h="162559">
                      <a:moveTo>
                        <a:pt x="7245" y="162376"/>
                      </a:moveTo>
                      <a:cubicBezTo>
                        <a:pt x="8633" y="161727"/>
                        <a:pt x="9649" y="160480"/>
                        <a:pt x="10005" y="158986"/>
                      </a:cubicBezTo>
                      <a:cubicBezTo>
                        <a:pt x="10005" y="158107"/>
                        <a:pt x="10005" y="156015"/>
                        <a:pt x="10005" y="154090"/>
                      </a:cubicBezTo>
                      <a:cubicBezTo>
                        <a:pt x="9950" y="153019"/>
                        <a:pt x="9812" y="151956"/>
                        <a:pt x="9587" y="150909"/>
                      </a:cubicBezTo>
                      <a:cubicBezTo>
                        <a:pt x="9407" y="150014"/>
                        <a:pt x="9336" y="149101"/>
                        <a:pt x="9377" y="148189"/>
                      </a:cubicBezTo>
                      <a:cubicBezTo>
                        <a:pt x="9403" y="146620"/>
                        <a:pt x="9545" y="145051"/>
                        <a:pt x="9796" y="143502"/>
                      </a:cubicBezTo>
                      <a:cubicBezTo>
                        <a:pt x="9884" y="142305"/>
                        <a:pt x="9884" y="141100"/>
                        <a:pt x="9796" y="139903"/>
                      </a:cubicBezTo>
                      <a:cubicBezTo>
                        <a:pt x="9796" y="138438"/>
                        <a:pt x="9796" y="136932"/>
                        <a:pt x="9796" y="134840"/>
                      </a:cubicBezTo>
                      <a:cubicBezTo>
                        <a:pt x="9796" y="133751"/>
                        <a:pt x="9377" y="132287"/>
                        <a:pt x="9377" y="131450"/>
                      </a:cubicBezTo>
                      <a:cubicBezTo>
                        <a:pt x="9411" y="129671"/>
                        <a:pt x="9553" y="127897"/>
                        <a:pt x="9796" y="126135"/>
                      </a:cubicBezTo>
                      <a:cubicBezTo>
                        <a:pt x="9904" y="124741"/>
                        <a:pt x="9904" y="123344"/>
                        <a:pt x="9796" y="121950"/>
                      </a:cubicBezTo>
                      <a:lnTo>
                        <a:pt x="9796" y="115380"/>
                      </a:lnTo>
                      <a:lnTo>
                        <a:pt x="9796" y="112241"/>
                      </a:lnTo>
                      <a:cubicBezTo>
                        <a:pt x="9796" y="111488"/>
                        <a:pt x="9796" y="111614"/>
                        <a:pt x="8499" y="111153"/>
                      </a:cubicBezTo>
                      <a:cubicBezTo>
                        <a:pt x="8499" y="111153"/>
                        <a:pt x="8499" y="111153"/>
                        <a:pt x="8499" y="111153"/>
                      </a:cubicBezTo>
                      <a:cubicBezTo>
                        <a:pt x="8499" y="111153"/>
                        <a:pt x="10005" y="109898"/>
                        <a:pt x="10005" y="108726"/>
                      </a:cubicBezTo>
                      <a:cubicBezTo>
                        <a:pt x="10005" y="108433"/>
                        <a:pt x="9377" y="107805"/>
                        <a:pt x="9377" y="107512"/>
                      </a:cubicBezTo>
                      <a:cubicBezTo>
                        <a:pt x="9377" y="105797"/>
                        <a:pt x="10005" y="105336"/>
                        <a:pt x="10005" y="103830"/>
                      </a:cubicBezTo>
                      <a:cubicBezTo>
                        <a:pt x="9934" y="103273"/>
                        <a:pt x="9808" y="102729"/>
                        <a:pt x="9629" y="102198"/>
                      </a:cubicBezTo>
                      <a:cubicBezTo>
                        <a:pt x="9838" y="102198"/>
                        <a:pt x="10005" y="101988"/>
                        <a:pt x="10005" y="101905"/>
                      </a:cubicBezTo>
                      <a:cubicBezTo>
                        <a:pt x="10030" y="101528"/>
                        <a:pt x="10030" y="101152"/>
                        <a:pt x="10005" y="100775"/>
                      </a:cubicBezTo>
                      <a:cubicBezTo>
                        <a:pt x="10005" y="100524"/>
                        <a:pt x="10005" y="100356"/>
                        <a:pt x="9670" y="100105"/>
                      </a:cubicBezTo>
                      <a:cubicBezTo>
                        <a:pt x="9700" y="99913"/>
                        <a:pt x="9700" y="99712"/>
                        <a:pt x="9670" y="99519"/>
                      </a:cubicBezTo>
                      <a:cubicBezTo>
                        <a:pt x="9670" y="99519"/>
                        <a:pt x="9670" y="99519"/>
                        <a:pt x="9252" y="99226"/>
                      </a:cubicBezTo>
                      <a:cubicBezTo>
                        <a:pt x="9311" y="98862"/>
                        <a:pt x="9453" y="98519"/>
                        <a:pt x="9670" y="98222"/>
                      </a:cubicBezTo>
                      <a:cubicBezTo>
                        <a:pt x="9754" y="97933"/>
                        <a:pt x="9754" y="97632"/>
                        <a:pt x="9670" y="97343"/>
                      </a:cubicBezTo>
                      <a:cubicBezTo>
                        <a:pt x="9670" y="97008"/>
                        <a:pt x="9670" y="96632"/>
                        <a:pt x="9670" y="96130"/>
                      </a:cubicBezTo>
                      <a:cubicBezTo>
                        <a:pt x="9670" y="95627"/>
                        <a:pt x="9252" y="95544"/>
                        <a:pt x="9252" y="95335"/>
                      </a:cubicBezTo>
                      <a:cubicBezTo>
                        <a:pt x="9294" y="94891"/>
                        <a:pt x="9440" y="94460"/>
                        <a:pt x="9670" y="94079"/>
                      </a:cubicBezTo>
                      <a:cubicBezTo>
                        <a:pt x="9758" y="93765"/>
                        <a:pt x="9758" y="93430"/>
                        <a:pt x="9670" y="93117"/>
                      </a:cubicBezTo>
                      <a:cubicBezTo>
                        <a:pt x="9670" y="92531"/>
                        <a:pt x="9670" y="92070"/>
                        <a:pt x="9670" y="91526"/>
                      </a:cubicBezTo>
                      <a:lnTo>
                        <a:pt x="9670" y="89643"/>
                      </a:lnTo>
                      <a:cubicBezTo>
                        <a:pt x="9670" y="88890"/>
                        <a:pt x="9670" y="88974"/>
                        <a:pt x="8374" y="88555"/>
                      </a:cubicBezTo>
                      <a:cubicBezTo>
                        <a:pt x="8374" y="88555"/>
                        <a:pt x="8374" y="88555"/>
                        <a:pt x="8374" y="88555"/>
                      </a:cubicBezTo>
                      <a:cubicBezTo>
                        <a:pt x="8374" y="88555"/>
                        <a:pt x="9879" y="87300"/>
                        <a:pt x="9879" y="86128"/>
                      </a:cubicBezTo>
                      <a:cubicBezTo>
                        <a:pt x="9879" y="85793"/>
                        <a:pt x="9252" y="85207"/>
                        <a:pt x="9252" y="84914"/>
                      </a:cubicBezTo>
                      <a:cubicBezTo>
                        <a:pt x="9252" y="83157"/>
                        <a:pt x="9879" y="82738"/>
                        <a:pt x="9879" y="81232"/>
                      </a:cubicBezTo>
                      <a:cubicBezTo>
                        <a:pt x="9879" y="80604"/>
                        <a:pt x="9461" y="79809"/>
                        <a:pt x="9461" y="79139"/>
                      </a:cubicBezTo>
                      <a:cubicBezTo>
                        <a:pt x="9503" y="78558"/>
                        <a:pt x="9616" y="77980"/>
                        <a:pt x="9796" y="77423"/>
                      </a:cubicBezTo>
                      <a:lnTo>
                        <a:pt x="9796" y="77423"/>
                      </a:lnTo>
                      <a:cubicBezTo>
                        <a:pt x="9817" y="77034"/>
                        <a:pt x="9817" y="76641"/>
                        <a:pt x="9796" y="76252"/>
                      </a:cubicBezTo>
                      <a:cubicBezTo>
                        <a:pt x="9796" y="76001"/>
                        <a:pt x="9796" y="75791"/>
                        <a:pt x="9377" y="75498"/>
                      </a:cubicBezTo>
                      <a:cubicBezTo>
                        <a:pt x="9206" y="75318"/>
                        <a:pt x="9131" y="75072"/>
                        <a:pt x="9168" y="74829"/>
                      </a:cubicBezTo>
                      <a:cubicBezTo>
                        <a:pt x="9206" y="74423"/>
                        <a:pt x="9352" y="74034"/>
                        <a:pt x="9587" y="73699"/>
                      </a:cubicBezTo>
                      <a:cubicBezTo>
                        <a:pt x="9675" y="73427"/>
                        <a:pt x="9675" y="73134"/>
                        <a:pt x="9587" y="72862"/>
                      </a:cubicBezTo>
                      <a:cubicBezTo>
                        <a:pt x="9587" y="72485"/>
                        <a:pt x="9587" y="72150"/>
                        <a:pt x="9587" y="71648"/>
                      </a:cubicBezTo>
                      <a:cubicBezTo>
                        <a:pt x="9587" y="71146"/>
                        <a:pt x="9168" y="71021"/>
                        <a:pt x="9168" y="70811"/>
                      </a:cubicBezTo>
                      <a:cubicBezTo>
                        <a:pt x="9210" y="70368"/>
                        <a:pt x="9357" y="69937"/>
                        <a:pt x="9587" y="69556"/>
                      </a:cubicBezTo>
                      <a:cubicBezTo>
                        <a:pt x="9679" y="69242"/>
                        <a:pt x="9679" y="68907"/>
                        <a:pt x="9587" y="68593"/>
                      </a:cubicBezTo>
                      <a:cubicBezTo>
                        <a:pt x="9629" y="68330"/>
                        <a:pt x="9629" y="68062"/>
                        <a:pt x="9587" y="67798"/>
                      </a:cubicBezTo>
                      <a:cubicBezTo>
                        <a:pt x="9516" y="67229"/>
                        <a:pt x="9516" y="66652"/>
                        <a:pt x="9587" y="66082"/>
                      </a:cubicBezTo>
                      <a:lnTo>
                        <a:pt x="9587" y="57964"/>
                      </a:lnTo>
                      <a:cubicBezTo>
                        <a:pt x="9758" y="56307"/>
                        <a:pt x="9294" y="54645"/>
                        <a:pt x="8290" y="53319"/>
                      </a:cubicBezTo>
                      <a:cubicBezTo>
                        <a:pt x="8290" y="53109"/>
                        <a:pt x="8290" y="52858"/>
                        <a:pt x="8290" y="52649"/>
                      </a:cubicBezTo>
                      <a:cubicBezTo>
                        <a:pt x="9035" y="49314"/>
                        <a:pt x="9541" y="45928"/>
                        <a:pt x="9796" y="42522"/>
                      </a:cubicBezTo>
                      <a:cubicBezTo>
                        <a:pt x="9796" y="41224"/>
                        <a:pt x="9168" y="38672"/>
                        <a:pt x="9168" y="37416"/>
                      </a:cubicBezTo>
                      <a:cubicBezTo>
                        <a:pt x="9168" y="30218"/>
                        <a:pt x="9796" y="28335"/>
                        <a:pt x="9796" y="22183"/>
                      </a:cubicBezTo>
                      <a:cubicBezTo>
                        <a:pt x="9796" y="19421"/>
                        <a:pt x="9377" y="16241"/>
                        <a:pt x="9377" y="13270"/>
                      </a:cubicBezTo>
                      <a:cubicBezTo>
                        <a:pt x="9377" y="10298"/>
                        <a:pt x="9796" y="5653"/>
                        <a:pt x="9796" y="4189"/>
                      </a:cubicBezTo>
                      <a:cubicBezTo>
                        <a:pt x="9319" y="1837"/>
                        <a:pt x="7299" y="108"/>
                        <a:pt x="4903" y="4"/>
                      </a:cubicBezTo>
                      <a:cubicBezTo>
                        <a:pt x="3327" y="-47"/>
                        <a:pt x="1775" y="410"/>
                        <a:pt x="471" y="1301"/>
                      </a:cubicBezTo>
                      <a:cubicBezTo>
                        <a:pt x="19" y="3134"/>
                        <a:pt x="-110" y="5034"/>
                        <a:pt x="95" y="6909"/>
                      </a:cubicBezTo>
                      <a:cubicBezTo>
                        <a:pt x="95" y="13479"/>
                        <a:pt x="722" y="20049"/>
                        <a:pt x="722" y="26201"/>
                      </a:cubicBezTo>
                      <a:cubicBezTo>
                        <a:pt x="722" y="28544"/>
                        <a:pt x="722" y="30846"/>
                        <a:pt x="722" y="38755"/>
                      </a:cubicBezTo>
                      <a:lnTo>
                        <a:pt x="722" y="49134"/>
                      </a:lnTo>
                      <a:cubicBezTo>
                        <a:pt x="722" y="55076"/>
                        <a:pt x="931" y="58048"/>
                        <a:pt x="931" y="59303"/>
                      </a:cubicBezTo>
                      <a:cubicBezTo>
                        <a:pt x="931" y="60559"/>
                        <a:pt x="304" y="62065"/>
                        <a:pt x="304" y="63781"/>
                      </a:cubicBezTo>
                      <a:cubicBezTo>
                        <a:pt x="304" y="64199"/>
                        <a:pt x="304" y="64785"/>
                        <a:pt x="513" y="65580"/>
                      </a:cubicBezTo>
                      <a:lnTo>
                        <a:pt x="513" y="67463"/>
                      </a:lnTo>
                      <a:cubicBezTo>
                        <a:pt x="513" y="67882"/>
                        <a:pt x="722" y="68217"/>
                        <a:pt x="722" y="68552"/>
                      </a:cubicBezTo>
                      <a:cubicBezTo>
                        <a:pt x="722" y="68886"/>
                        <a:pt x="513" y="69849"/>
                        <a:pt x="513" y="70686"/>
                      </a:cubicBezTo>
                      <a:cubicBezTo>
                        <a:pt x="421" y="71364"/>
                        <a:pt x="283" y="72038"/>
                        <a:pt x="95" y="72695"/>
                      </a:cubicBezTo>
                      <a:cubicBezTo>
                        <a:pt x="95" y="73322"/>
                        <a:pt x="513" y="73908"/>
                        <a:pt x="513" y="74536"/>
                      </a:cubicBezTo>
                      <a:cubicBezTo>
                        <a:pt x="513" y="75164"/>
                        <a:pt x="178" y="75833"/>
                        <a:pt x="95" y="76545"/>
                      </a:cubicBezTo>
                      <a:cubicBezTo>
                        <a:pt x="28" y="76846"/>
                        <a:pt x="28" y="77164"/>
                        <a:pt x="95" y="77465"/>
                      </a:cubicBezTo>
                      <a:cubicBezTo>
                        <a:pt x="95" y="79056"/>
                        <a:pt x="722" y="80604"/>
                        <a:pt x="722" y="82069"/>
                      </a:cubicBezTo>
                      <a:cubicBezTo>
                        <a:pt x="672" y="83086"/>
                        <a:pt x="672" y="84107"/>
                        <a:pt x="722" y="85124"/>
                      </a:cubicBezTo>
                      <a:cubicBezTo>
                        <a:pt x="722" y="85877"/>
                        <a:pt x="722" y="86756"/>
                        <a:pt x="722" y="87593"/>
                      </a:cubicBezTo>
                      <a:cubicBezTo>
                        <a:pt x="738" y="88404"/>
                        <a:pt x="805" y="89216"/>
                        <a:pt x="931" y="90020"/>
                      </a:cubicBezTo>
                      <a:cubicBezTo>
                        <a:pt x="931" y="90355"/>
                        <a:pt x="304" y="90689"/>
                        <a:pt x="304" y="91108"/>
                      </a:cubicBezTo>
                      <a:cubicBezTo>
                        <a:pt x="304" y="91526"/>
                        <a:pt x="722" y="91652"/>
                        <a:pt x="722" y="92280"/>
                      </a:cubicBezTo>
                      <a:cubicBezTo>
                        <a:pt x="722" y="92907"/>
                        <a:pt x="931" y="93033"/>
                        <a:pt x="931" y="93326"/>
                      </a:cubicBezTo>
                      <a:cubicBezTo>
                        <a:pt x="931" y="93619"/>
                        <a:pt x="722" y="94665"/>
                        <a:pt x="722" y="95460"/>
                      </a:cubicBezTo>
                      <a:cubicBezTo>
                        <a:pt x="626" y="96151"/>
                        <a:pt x="483" y="96837"/>
                        <a:pt x="304" y="97511"/>
                      </a:cubicBezTo>
                      <a:cubicBezTo>
                        <a:pt x="370" y="98000"/>
                        <a:pt x="496" y="98477"/>
                        <a:pt x="680" y="98934"/>
                      </a:cubicBezTo>
                      <a:cubicBezTo>
                        <a:pt x="279" y="99239"/>
                        <a:pt x="61" y="99729"/>
                        <a:pt x="95" y="100231"/>
                      </a:cubicBezTo>
                      <a:cubicBezTo>
                        <a:pt x="95" y="101821"/>
                        <a:pt x="722" y="103369"/>
                        <a:pt x="722" y="104834"/>
                      </a:cubicBezTo>
                      <a:cubicBezTo>
                        <a:pt x="672" y="105851"/>
                        <a:pt x="672" y="106872"/>
                        <a:pt x="722" y="107889"/>
                      </a:cubicBezTo>
                      <a:cubicBezTo>
                        <a:pt x="722" y="108642"/>
                        <a:pt x="722" y="109521"/>
                        <a:pt x="722" y="110358"/>
                      </a:cubicBezTo>
                      <a:cubicBezTo>
                        <a:pt x="738" y="111187"/>
                        <a:pt x="810" y="112011"/>
                        <a:pt x="931" y="112827"/>
                      </a:cubicBezTo>
                      <a:cubicBezTo>
                        <a:pt x="931" y="113120"/>
                        <a:pt x="304" y="113455"/>
                        <a:pt x="304" y="113873"/>
                      </a:cubicBezTo>
                      <a:cubicBezTo>
                        <a:pt x="304" y="114292"/>
                        <a:pt x="304" y="114585"/>
                        <a:pt x="513" y="115338"/>
                      </a:cubicBezTo>
                      <a:cubicBezTo>
                        <a:pt x="592" y="116355"/>
                        <a:pt x="592" y="117376"/>
                        <a:pt x="513" y="118393"/>
                      </a:cubicBezTo>
                      <a:cubicBezTo>
                        <a:pt x="513" y="120109"/>
                        <a:pt x="722" y="121574"/>
                        <a:pt x="722" y="122829"/>
                      </a:cubicBezTo>
                      <a:lnTo>
                        <a:pt x="513" y="131743"/>
                      </a:lnTo>
                      <a:cubicBezTo>
                        <a:pt x="513" y="134923"/>
                        <a:pt x="95" y="138941"/>
                        <a:pt x="95" y="140112"/>
                      </a:cubicBezTo>
                      <a:cubicBezTo>
                        <a:pt x="95" y="142665"/>
                        <a:pt x="513" y="145218"/>
                        <a:pt x="513" y="147729"/>
                      </a:cubicBezTo>
                      <a:cubicBezTo>
                        <a:pt x="513" y="149445"/>
                        <a:pt x="95" y="154090"/>
                        <a:pt x="95" y="157061"/>
                      </a:cubicBezTo>
                      <a:cubicBezTo>
                        <a:pt x="-156" y="158714"/>
                        <a:pt x="596" y="160363"/>
                        <a:pt x="2018" y="161246"/>
                      </a:cubicBezTo>
                      <a:cubicBezTo>
                        <a:pt x="2461" y="162095"/>
                        <a:pt x="3364" y="162602"/>
                        <a:pt x="4318" y="162543"/>
                      </a:cubicBezTo>
                      <a:cubicBezTo>
                        <a:pt x="5296" y="162589"/>
                        <a:pt x="6279" y="162535"/>
                        <a:pt x="7245" y="162376"/>
                      </a:cubicBezTo>
                      <a:close/>
                    </a:path>
                  </a:pathLst>
                </a:custGeom>
                <a:solidFill>
                  <a:schemeClr val="bg1"/>
                </a:solidFill>
                <a:ln w="3805" cap="flat">
                  <a:noFill/>
                  <a:prstDash val="solid"/>
                  <a:miter/>
                </a:ln>
              </p:spPr>
              <p:txBody>
                <a:bodyPr wrap="none" rtlCol="0" anchor="ctr"/>
                <a:lstStyle/>
                <a:p>
                  <a:endParaRPr lang="en-CA"/>
                </a:p>
              </p:txBody>
            </p:sp>
            <p:sp>
              <p:nvSpPr>
                <p:cNvPr id="436" name="Freeform 435">
                  <a:extLst>
                    <a:ext uri="{FF2B5EF4-FFF2-40B4-BE49-F238E27FC236}">
                      <a16:creationId xmlns:a16="http://schemas.microsoft.com/office/drawing/2014/main" id="{E136F661-E2DB-294E-9683-00852599EF4C}"/>
                    </a:ext>
                  </a:extLst>
                </p:cNvPr>
                <p:cNvSpPr/>
                <p:nvPr/>
              </p:nvSpPr>
              <p:spPr>
                <a:xfrm>
                  <a:off x="6256716" y="3323172"/>
                  <a:ext cx="44755" cy="52749"/>
                </a:xfrm>
                <a:custGeom>
                  <a:avLst/>
                  <a:gdLst>
                    <a:gd name="connsiteX0" fmla="*/ 5897 w 44755"/>
                    <a:gd name="connsiteY0" fmla="*/ 51513 h 52749"/>
                    <a:gd name="connsiteX1" fmla="*/ 8447 w 44755"/>
                    <a:gd name="connsiteY1" fmla="*/ 52726 h 52749"/>
                    <a:gd name="connsiteX2" fmla="*/ 9200 w 44755"/>
                    <a:gd name="connsiteY2" fmla="*/ 52099 h 52749"/>
                    <a:gd name="connsiteX3" fmla="*/ 9200 w 44755"/>
                    <a:gd name="connsiteY3" fmla="*/ 51345 h 52749"/>
                    <a:gd name="connsiteX4" fmla="*/ 9200 w 44755"/>
                    <a:gd name="connsiteY4" fmla="*/ 50801 h 52749"/>
                    <a:gd name="connsiteX5" fmla="*/ 10078 w 44755"/>
                    <a:gd name="connsiteY5" fmla="*/ 50341 h 52749"/>
                    <a:gd name="connsiteX6" fmla="*/ 10705 w 44755"/>
                    <a:gd name="connsiteY6" fmla="*/ 49922 h 52749"/>
                    <a:gd name="connsiteX7" fmla="*/ 11165 w 44755"/>
                    <a:gd name="connsiteY7" fmla="*/ 49002 h 52749"/>
                    <a:gd name="connsiteX8" fmla="*/ 11165 w 44755"/>
                    <a:gd name="connsiteY8" fmla="*/ 48249 h 52749"/>
                    <a:gd name="connsiteX9" fmla="*/ 12127 w 44755"/>
                    <a:gd name="connsiteY9" fmla="*/ 47704 h 52749"/>
                    <a:gd name="connsiteX10" fmla="*/ 12796 w 44755"/>
                    <a:gd name="connsiteY10" fmla="*/ 47202 h 52749"/>
                    <a:gd name="connsiteX11" fmla="*/ 13423 w 44755"/>
                    <a:gd name="connsiteY11" fmla="*/ 46072 h 52749"/>
                    <a:gd name="connsiteX12" fmla="*/ 14385 w 44755"/>
                    <a:gd name="connsiteY12" fmla="*/ 44859 h 52749"/>
                    <a:gd name="connsiteX13" fmla="*/ 13967 w 44755"/>
                    <a:gd name="connsiteY13" fmla="*/ 43352 h 52749"/>
                    <a:gd name="connsiteX14" fmla="*/ 13967 w 44755"/>
                    <a:gd name="connsiteY14" fmla="*/ 43101 h 52749"/>
                    <a:gd name="connsiteX15" fmla="*/ 16392 w 44755"/>
                    <a:gd name="connsiteY15" fmla="*/ 42473 h 52749"/>
                    <a:gd name="connsiteX16" fmla="*/ 16392 w 44755"/>
                    <a:gd name="connsiteY16" fmla="*/ 41302 h 52749"/>
                    <a:gd name="connsiteX17" fmla="*/ 18734 w 44755"/>
                    <a:gd name="connsiteY17" fmla="*/ 39377 h 52749"/>
                    <a:gd name="connsiteX18" fmla="*/ 19319 w 44755"/>
                    <a:gd name="connsiteY18" fmla="*/ 38079 h 52749"/>
                    <a:gd name="connsiteX19" fmla="*/ 19738 w 44755"/>
                    <a:gd name="connsiteY19" fmla="*/ 38079 h 52749"/>
                    <a:gd name="connsiteX20" fmla="*/ 20490 w 44755"/>
                    <a:gd name="connsiteY20" fmla="*/ 37452 h 52749"/>
                    <a:gd name="connsiteX21" fmla="*/ 20490 w 44755"/>
                    <a:gd name="connsiteY21" fmla="*/ 36866 h 52749"/>
                    <a:gd name="connsiteX22" fmla="*/ 20867 w 44755"/>
                    <a:gd name="connsiteY22" fmla="*/ 36573 h 52749"/>
                    <a:gd name="connsiteX23" fmla="*/ 20867 w 44755"/>
                    <a:gd name="connsiteY23" fmla="*/ 36112 h 52749"/>
                    <a:gd name="connsiteX24" fmla="*/ 21661 w 44755"/>
                    <a:gd name="connsiteY24" fmla="*/ 35694 h 52749"/>
                    <a:gd name="connsiteX25" fmla="*/ 22288 w 44755"/>
                    <a:gd name="connsiteY25" fmla="*/ 35275 h 52749"/>
                    <a:gd name="connsiteX26" fmla="*/ 22748 w 44755"/>
                    <a:gd name="connsiteY26" fmla="*/ 34355 h 52749"/>
                    <a:gd name="connsiteX27" fmla="*/ 22748 w 44755"/>
                    <a:gd name="connsiteY27" fmla="*/ 33602 h 52749"/>
                    <a:gd name="connsiteX28" fmla="*/ 23710 w 44755"/>
                    <a:gd name="connsiteY28" fmla="*/ 33058 h 52749"/>
                    <a:gd name="connsiteX29" fmla="*/ 24379 w 44755"/>
                    <a:gd name="connsiteY29" fmla="*/ 32555 h 52749"/>
                    <a:gd name="connsiteX30" fmla="*/ 25006 w 44755"/>
                    <a:gd name="connsiteY30" fmla="*/ 31425 h 52749"/>
                    <a:gd name="connsiteX31" fmla="*/ 25968 w 44755"/>
                    <a:gd name="connsiteY31" fmla="*/ 30212 h 52749"/>
                    <a:gd name="connsiteX32" fmla="*/ 25550 w 44755"/>
                    <a:gd name="connsiteY32" fmla="*/ 28705 h 52749"/>
                    <a:gd name="connsiteX33" fmla="*/ 25550 w 44755"/>
                    <a:gd name="connsiteY33" fmla="*/ 28454 h 52749"/>
                    <a:gd name="connsiteX34" fmla="*/ 27975 w 44755"/>
                    <a:gd name="connsiteY34" fmla="*/ 27826 h 52749"/>
                    <a:gd name="connsiteX35" fmla="*/ 27975 w 44755"/>
                    <a:gd name="connsiteY35" fmla="*/ 26655 h 52749"/>
                    <a:gd name="connsiteX36" fmla="*/ 30317 w 44755"/>
                    <a:gd name="connsiteY36" fmla="*/ 24730 h 52749"/>
                    <a:gd name="connsiteX37" fmla="*/ 31112 w 44755"/>
                    <a:gd name="connsiteY37" fmla="*/ 23098 h 52749"/>
                    <a:gd name="connsiteX38" fmla="*/ 32240 w 44755"/>
                    <a:gd name="connsiteY38" fmla="*/ 22219 h 52749"/>
                    <a:gd name="connsiteX39" fmla="*/ 32240 w 44755"/>
                    <a:gd name="connsiteY39" fmla="*/ 22219 h 52749"/>
                    <a:gd name="connsiteX40" fmla="*/ 32993 w 44755"/>
                    <a:gd name="connsiteY40" fmla="*/ 21591 h 52749"/>
                    <a:gd name="connsiteX41" fmla="*/ 32993 w 44755"/>
                    <a:gd name="connsiteY41" fmla="*/ 20838 h 52749"/>
                    <a:gd name="connsiteX42" fmla="*/ 32993 w 44755"/>
                    <a:gd name="connsiteY42" fmla="*/ 20294 h 52749"/>
                    <a:gd name="connsiteX43" fmla="*/ 33871 w 44755"/>
                    <a:gd name="connsiteY43" fmla="*/ 19833 h 52749"/>
                    <a:gd name="connsiteX44" fmla="*/ 34499 w 44755"/>
                    <a:gd name="connsiteY44" fmla="*/ 19415 h 52749"/>
                    <a:gd name="connsiteX45" fmla="*/ 34958 w 44755"/>
                    <a:gd name="connsiteY45" fmla="*/ 18536 h 52749"/>
                    <a:gd name="connsiteX46" fmla="*/ 34958 w 44755"/>
                    <a:gd name="connsiteY46" fmla="*/ 17741 h 52749"/>
                    <a:gd name="connsiteX47" fmla="*/ 35920 w 44755"/>
                    <a:gd name="connsiteY47" fmla="*/ 17197 h 52749"/>
                    <a:gd name="connsiteX48" fmla="*/ 36589 w 44755"/>
                    <a:gd name="connsiteY48" fmla="*/ 16695 h 52749"/>
                    <a:gd name="connsiteX49" fmla="*/ 37216 w 44755"/>
                    <a:gd name="connsiteY49" fmla="*/ 15565 h 52749"/>
                    <a:gd name="connsiteX50" fmla="*/ 38178 w 44755"/>
                    <a:gd name="connsiteY50" fmla="*/ 14351 h 52749"/>
                    <a:gd name="connsiteX51" fmla="*/ 37760 w 44755"/>
                    <a:gd name="connsiteY51" fmla="*/ 12845 h 52749"/>
                    <a:gd name="connsiteX52" fmla="*/ 37760 w 44755"/>
                    <a:gd name="connsiteY52" fmla="*/ 12845 h 52749"/>
                    <a:gd name="connsiteX53" fmla="*/ 40185 w 44755"/>
                    <a:gd name="connsiteY53" fmla="*/ 12175 h 52749"/>
                    <a:gd name="connsiteX54" fmla="*/ 40185 w 44755"/>
                    <a:gd name="connsiteY54" fmla="*/ 11003 h 52749"/>
                    <a:gd name="connsiteX55" fmla="*/ 42527 w 44755"/>
                    <a:gd name="connsiteY55" fmla="*/ 9078 h 52749"/>
                    <a:gd name="connsiteX56" fmla="*/ 43322 w 44755"/>
                    <a:gd name="connsiteY56" fmla="*/ 7446 h 52749"/>
                    <a:gd name="connsiteX57" fmla="*/ 44743 w 44755"/>
                    <a:gd name="connsiteY57" fmla="*/ 6316 h 52749"/>
                    <a:gd name="connsiteX58" fmla="*/ 41482 w 44755"/>
                    <a:gd name="connsiteY58" fmla="*/ 2592 h 52749"/>
                    <a:gd name="connsiteX59" fmla="*/ 37844 w 44755"/>
                    <a:gd name="connsiteY59" fmla="*/ 39 h 52749"/>
                    <a:gd name="connsiteX60" fmla="*/ 36673 w 44755"/>
                    <a:gd name="connsiteY60" fmla="*/ 458 h 52749"/>
                    <a:gd name="connsiteX61" fmla="*/ 34791 w 44755"/>
                    <a:gd name="connsiteY61" fmla="*/ 3847 h 52749"/>
                    <a:gd name="connsiteX62" fmla="*/ 33077 w 44755"/>
                    <a:gd name="connsiteY62" fmla="*/ 5647 h 52749"/>
                    <a:gd name="connsiteX63" fmla="*/ 31989 w 44755"/>
                    <a:gd name="connsiteY63" fmla="*/ 7363 h 52749"/>
                    <a:gd name="connsiteX64" fmla="*/ 30902 w 44755"/>
                    <a:gd name="connsiteY64" fmla="*/ 9078 h 52749"/>
                    <a:gd name="connsiteX65" fmla="*/ 29857 w 44755"/>
                    <a:gd name="connsiteY65" fmla="*/ 9371 h 52749"/>
                    <a:gd name="connsiteX66" fmla="*/ 29564 w 44755"/>
                    <a:gd name="connsiteY66" fmla="*/ 10376 h 52749"/>
                    <a:gd name="connsiteX67" fmla="*/ 29188 w 44755"/>
                    <a:gd name="connsiteY67" fmla="*/ 11171 h 52749"/>
                    <a:gd name="connsiteX68" fmla="*/ 27933 w 44755"/>
                    <a:gd name="connsiteY68" fmla="*/ 12426 h 52749"/>
                    <a:gd name="connsiteX69" fmla="*/ 26595 w 44755"/>
                    <a:gd name="connsiteY69" fmla="*/ 13472 h 52749"/>
                    <a:gd name="connsiteX70" fmla="*/ 25968 w 44755"/>
                    <a:gd name="connsiteY70" fmla="*/ 14895 h 52749"/>
                    <a:gd name="connsiteX71" fmla="*/ 24630 w 44755"/>
                    <a:gd name="connsiteY71" fmla="*/ 15900 h 52749"/>
                    <a:gd name="connsiteX72" fmla="*/ 23961 w 44755"/>
                    <a:gd name="connsiteY72" fmla="*/ 16360 h 52749"/>
                    <a:gd name="connsiteX73" fmla="*/ 22079 w 44755"/>
                    <a:gd name="connsiteY73" fmla="*/ 19750 h 52749"/>
                    <a:gd name="connsiteX74" fmla="*/ 20365 w 44755"/>
                    <a:gd name="connsiteY74" fmla="*/ 21549 h 52749"/>
                    <a:gd name="connsiteX75" fmla="*/ 19278 w 44755"/>
                    <a:gd name="connsiteY75" fmla="*/ 23265 h 52749"/>
                    <a:gd name="connsiteX76" fmla="*/ 18190 w 44755"/>
                    <a:gd name="connsiteY76" fmla="*/ 24981 h 52749"/>
                    <a:gd name="connsiteX77" fmla="*/ 17145 w 44755"/>
                    <a:gd name="connsiteY77" fmla="*/ 25274 h 52749"/>
                    <a:gd name="connsiteX78" fmla="*/ 16894 w 44755"/>
                    <a:gd name="connsiteY78" fmla="*/ 26278 h 52749"/>
                    <a:gd name="connsiteX79" fmla="*/ 16476 w 44755"/>
                    <a:gd name="connsiteY79" fmla="*/ 27073 h 52749"/>
                    <a:gd name="connsiteX80" fmla="*/ 15222 w 44755"/>
                    <a:gd name="connsiteY80" fmla="*/ 28329 h 52749"/>
                    <a:gd name="connsiteX81" fmla="*/ 13884 w 44755"/>
                    <a:gd name="connsiteY81" fmla="*/ 29333 h 52749"/>
                    <a:gd name="connsiteX82" fmla="*/ 13423 w 44755"/>
                    <a:gd name="connsiteY82" fmla="*/ 30505 h 52749"/>
                    <a:gd name="connsiteX83" fmla="*/ 12295 w 44755"/>
                    <a:gd name="connsiteY83" fmla="*/ 30965 h 52749"/>
                    <a:gd name="connsiteX84" fmla="*/ 10413 w 44755"/>
                    <a:gd name="connsiteY84" fmla="*/ 34313 h 52749"/>
                    <a:gd name="connsiteX85" fmla="*/ 8698 w 44755"/>
                    <a:gd name="connsiteY85" fmla="*/ 36154 h 52749"/>
                    <a:gd name="connsiteX86" fmla="*/ 7611 w 44755"/>
                    <a:gd name="connsiteY86" fmla="*/ 37870 h 52749"/>
                    <a:gd name="connsiteX87" fmla="*/ 6524 w 44755"/>
                    <a:gd name="connsiteY87" fmla="*/ 39586 h 52749"/>
                    <a:gd name="connsiteX88" fmla="*/ 5479 w 44755"/>
                    <a:gd name="connsiteY88" fmla="*/ 39837 h 52749"/>
                    <a:gd name="connsiteX89" fmla="*/ 5186 w 44755"/>
                    <a:gd name="connsiteY89" fmla="*/ 40883 h 52749"/>
                    <a:gd name="connsiteX90" fmla="*/ 4809 w 44755"/>
                    <a:gd name="connsiteY90" fmla="*/ 41678 h 52749"/>
                    <a:gd name="connsiteX91" fmla="*/ 3555 w 44755"/>
                    <a:gd name="connsiteY91" fmla="*/ 42934 h 52749"/>
                    <a:gd name="connsiteX92" fmla="*/ 2175 w 44755"/>
                    <a:gd name="connsiteY92" fmla="*/ 43938 h 52749"/>
                    <a:gd name="connsiteX93" fmla="*/ 1590 w 44755"/>
                    <a:gd name="connsiteY93" fmla="*/ 45403 h 52749"/>
                    <a:gd name="connsiteX94" fmla="*/ 126 w 44755"/>
                    <a:gd name="connsiteY94" fmla="*/ 46575 h 52749"/>
                    <a:gd name="connsiteX95" fmla="*/ 1088 w 44755"/>
                    <a:gd name="connsiteY95" fmla="*/ 48416 h 52749"/>
                    <a:gd name="connsiteX96" fmla="*/ 2760 w 44755"/>
                    <a:gd name="connsiteY96" fmla="*/ 50048 h 5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755" h="52749">
                      <a:moveTo>
                        <a:pt x="5897" y="51513"/>
                      </a:moveTo>
                      <a:cubicBezTo>
                        <a:pt x="6733" y="52140"/>
                        <a:pt x="8322" y="52894"/>
                        <a:pt x="8447" y="52726"/>
                      </a:cubicBezTo>
                      <a:cubicBezTo>
                        <a:pt x="8573" y="52559"/>
                        <a:pt x="8991" y="52392"/>
                        <a:pt x="9200" y="52099"/>
                      </a:cubicBezTo>
                      <a:cubicBezTo>
                        <a:pt x="9409" y="51806"/>
                        <a:pt x="9200" y="51680"/>
                        <a:pt x="9200" y="51345"/>
                      </a:cubicBezTo>
                      <a:cubicBezTo>
                        <a:pt x="9200" y="51011"/>
                        <a:pt x="9200" y="50969"/>
                        <a:pt x="9200" y="50801"/>
                      </a:cubicBezTo>
                      <a:cubicBezTo>
                        <a:pt x="9438" y="50559"/>
                        <a:pt x="9744" y="50400"/>
                        <a:pt x="10078" y="50341"/>
                      </a:cubicBezTo>
                      <a:cubicBezTo>
                        <a:pt x="10337" y="50291"/>
                        <a:pt x="10563" y="50140"/>
                        <a:pt x="10705" y="49922"/>
                      </a:cubicBezTo>
                      <a:cubicBezTo>
                        <a:pt x="10705" y="49713"/>
                        <a:pt x="10705" y="49337"/>
                        <a:pt x="11165" y="49002"/>
                      </a:cubicBezTo>
                      <a:cubicBezTo>
                        <a:pt x="11625" y="48667"/>
                        <a:pt x="11165" y="48374"/>
                        <a:pt x="11165" y="48249"/>
                      </a:cubicBezTo>
                      <a:cubicBezTo>
                        <a:pt x="11425" y="47972"/>
                        <a:pt x="11759" y="47784"/>
                        <a:pt x="12127" y="47704"/>
                      </a:cubicBezTo>
                      <a:cubicBezTo>
                        <a:pt x="12399" y="47617"/>
                        <a:pt x="12637" y="47441"/>
                        <a:pt x="12796" y="47202"/>
                      </a:cubicBezTo>
                      <a:cubicBezTo>
                        <a:pt x="13089" y="46826"/>
                        <a:pt x="13131" y="46407"/>
                        <a:pt x="13423" y="46072"/>
                      </a:cubicBezTo>
                      <a:lnTo>
                        <a:pt x="14385" y="44859"/>
                      </a:lnTo>
                      <a:cubicBezTo>
                        <a:pt x="14636" y="44231"/>
                        <a:pt x="14385" y="44315"/>
                        <a:pt x="13967" y="43352"/>
                      </a:cubicBezTo>
                      <a:cubicBezTo>
                        <a:pt x="13967" y="43352"/>
                        <a:pt x="13967" y="43143"/>
                        <a:pt x="13967" y="43101"/>
                      </a:cubicBezTo>
                      <a:cubicBezTo>
                        <a:pt x="13967" y="43059"/>
                        <a:pt x="15765" y="43101"/>
                        <a:pt x="16392" y="42473"/>
                      </a:cubicBezTo>
                      <a:cubicBezTo>
                        <a:pt x="17020" y="41846"/>
                        <a:pt x="16392" y="41511"/>
                        <a:pt x="16392" y="41302"/>
                      </a:cubicBezTo>
                      <a:cubicBezTo>
                        <a:pt x="17271" y="40214"/>
                        <a:pt x="17981" y="40297"/>
                        <a:pt x="18734" y="39377"/>
                      </a:cubicBezTo>
                      <a:cubicBezTo>
                        <a:pt x="18981" y="38967"/>
                        <a:pt x="19177" y="38531"/>
                        <a:pt x="19319" y="38079"/>
                      </a:cubicBezTo>
                      <a:cubicBezTo>
                        <a:pt x="19529" y="38079"/>
                        <a:pt x="19696" y="38079"/>
                        <a:pt x="19738" y="38079"/>
                      </a:cubicBezTo>
                      <a:cubicBezTo>
                        <a:pt x="19779" y="38079"/>
                        <a:pt x="20281" y="37745"/>
                        <a:pt x="20490" y="37452"/>
                      </a:cubicBezTo>
                      <a:cubicBezTo>
                        <a:pt x="20699" y="37159"/>
                        <a:pt x="20490" y="37117"/>
                        <a:pt x="20490" y="36866"/>
                      </a:cubicBezTo>
                      <a:lnTo>
                        <a:pt x="20867" y="36573"/>
                      </a:lnTo>
                      <a:cubicBezTo>
                        <a:pt x="20867" y="36573"/>
                        <a:pt x="20867" y="36322"/>
                        <a:pt x="20867" y="36112"/>
                      </a:cubicBezTo>
                      <a:cubicBezTo>
                        <a:pt x="21093" y="35907"/>
                        <a:pt x="21364" y="35765"/>
                        <a:pt x="21661" y="35694"/>
                      </a:cubicBezTo>
                      <a:cubicBezTo>
                        <a:pt x="21920" y="35644"/>
                        <a:pt x="22146" y="35493"/>
                        <a:pt x="22288" y="35275"/>
                      </a:cubicBezTo>
                      <a:cubicBezTo>
                        <a:pt x="22288" y="35275"/>
                        <a:pt x="22288" y="34690"/>
                        <a:pt x="22748" y="34355"/>
                      </a:cubicBezTo>
                      <a:cubicBezTo>
                        <a:pt x="23208" y="34020"/>
                        <a:pt x="22748" y="33727"/>
                        <a:pt x="22748" y="33602"/>
                      </a:cubicBezTo>
                      <a:cubicBezTo>
                        <a:pt x="23012" y="33334"/>
                        <a:pt x="23346" y="33145"/>
                        <a:pt x="23710" y="33058"/>
                      </a:cubicBezTo>
                      <a:cubicBezTo>
                        <a:pt x="23982" y="32970"/>
                        <a:pt x="24220" y="32794"/>
                        <a:pt x="24379" y="32555"/>
                      </a:cubicBezTo>
                      <a:cubicBezTo>
                        <a:pt x="24672" y="32179"/>
                        <a:pt x="24755" y="31760"/>
                        <a:pt x="25006" y="31425"/>
                      </a:cubicBezTo>
                      <a:lnTo>
                        <a:pt x="25968" y="30212"/>
                      </a:lnTo>
                      <a:cubicBezTo>
                        <a:pt x="26219" y="29584"/>
                        <a:pt x="25968" y="29668"/>
                        <a:pt x="25550" y="28705"/>
                      </a:cubicBezTo>
                      <a:cubicBezTo>
                        <a:pt x="25550" y="28705"/>
                        <a:pt x="25550" y="28496"/>
                        <a:pt x="25550" y="28454"/>
                      </a:cubicBezTo>
                      <a:cubicBezTo>
                        <a:pt x="25550" y="28412"/>
                        <a:pt x="27390" y="28454"/>
                        <a:pt x="27975" y="27826"/>
                      </a:cubicBezTo>
                      <a:cubicBezTo>
                        <a:pt x="28561" y="27199"/>
                        <a:pt x="27975" y="26864"/>
                        <a:pt x="27975" y="26655"/>
                      </a:cubicBezTo>
                      <a:cubicBezTo>
                        <a:pt x="28853" y="25567"/>
                        <a:pt x="29564" y="25650"/>
                        <a:pt x="30317" y="24730"/>
                      </a:cubicBezTo>
                      <a:cubicBezTo>
                        <a:pt x="31070" y="23809"/>
                        <a:pt x="30735" y="23558"/>
                        <a:pt x="31112" y="23098"/>
                      </a:cubicBezTo>
                      <a:cubicBezTo>
                        <a:pt x="31438" y="22746"/>
                        <a:pt x="31822" y="22449"/>
                        <a:pt x="32240" y="22219"/>
                      </a:cubicBezTo>
                      <a:lnTo>
                        <a:pt x="32240" y="22219"/>
                      </a:lnTo>
                      <a:cubicBezTo>
                        <a:pt x="32240" y="22219"/>
                        <a:pt x="32784" y="21884"/>
                        <a:pt x="32993" y="21591"/>
                      </a:cubicBezTo>
                      <a:cubicBezTo>
                        <a:pt x="33202" y="21298"/>
                        <a:pt x="32993" y="21173"/>
                        <a:pt x="32993" y="20838"/>
                      </a:cubicBezTo>
                      <a:cubicBezTo>
                        <a:pt x="32993" y="20503"/>
                        <a:pt x="32993" y="20461"/>
                        <a:pt x="32993" y="20294"/>
                      </a:cubicBezTo>
                      <a:cubicBezTo>
                        <a:pt x="33240" y="20068"/>
                        <a:pt x="33545" y="19909"/>
                        <a:pt x="33871" y="19833"/>
                      </a:cubicBezTo>
                      <a:cubicBezTo>
                        <a:pt x="34131" y="19783"/>
                        <a:pt x="34356" y="19633"/>
                        <a:pt x="34499" y="19415"/>
                      </a:cubicBezTo>
                      <a:cubicBezTo>
                        <a:pt x="34499" y="19206"/>
                        <a:pt x="34708" y="18829"/>
                        <a:pt x="34958" y="18536"/>
                      </a:cubicBezTo>
                      <a:cubicBezTo>
                        <a:pt x="35209" y="18243"/>
                        <a:pt x="34958" y="17867"/>
                        <a:pt x="34958" y="17741"/>
                      </a:cubicBezTo>
                      <a:cubicBezTo>
                        <a:pt x="34958" y="17615"/>
                        <a:pt x="35544" y="17364"/>
                        <a:pt x="35920" y="17197"/>
                      </a:cubicBezTo>
                      <a:cubicBezTo>
                        <a:pt x="36192" y="17109"/>
                        <a:pt x="36430" y="16933"/>
                        <a:pt x="36589" y="16695"/>
                      </a:cubicBezTo>
                      <a:cubicBezTo>
                        <a:pt x="36882" y="16360"/>
                        <a:pt x="36966" y="15900"/>
                        <a:pt x="37216" y="15565"/>
                      </a:cubicBezTo>
                      <a:lnTo>
                        <a:pt x="38178" y="14351"/>
                      </a:lnTo>
                      <a:cubicBezTo>
                        <a:pt x="38429" y="13724"/>
                        <a:pt x="38387" y="13807"/>
                        <a:pt x="37760" y="12845"/>
                      </a:cubicBezTo>
                      <a:cubicBezTo>
                        <a:pt x="37760" y="12845"/>
                        <a:pt x="37760" y="12845"/>
                        <a:pt x="37760" y="12845"/>
                      </a:cubicBezTo>
                      <a:cubicBezTo>
                        <a:pt x="37760" y="12845"/>
                        <a:pt x="39558" y="12845"/>
                        <a:pt x="40185" y="12175"/>
                      </a:cubicBezTo>
                      <a:cubicBezTo>
                        <a:pt x="40813" y="11506"/>
                        <a:pt x="40185" y="11213"/>
                        <a:pt x="40185" y="11003"/>
                      </a:cubicBezTo>
                      <a:cubicBezTo>
                        <a:pt x="41064" y="9915"/>
                        <a:pt x="41774" y="9999"/>
                        <a:pt x="42527" y="9078"/>
                      </a:cubicBezTo>
                      <a:cubicBezTo>
                        <a:pt x="43280" y="8158"/>
                        <a:pt x="42945" y="7907"/>
                        <a:pt x="43322" y="7446"/>
                      </a:cubicBezTo>
                      <a:cubicBezTo>
                        <a:pt x="43698" y="6986"/>
                        <a:pt x="44576" y="6526"/>
                        <a:pt x="44743" y="6316"/>
                      </a:cubicBezTo>
                      <a:cubicBezTo>
                        <a:pt x="44911" y="6107"/>
                        <a:pt x="43280" y="4057"/>
                        <a:pt x="41482" y="2592"/>
                      </a:cubicBezTo>
                      <a:cubicBezTo>
                        <a:pt x="40332" y="1659"/>
                        <a:pt x="39115" y="805"/>
                        <a:pt x="37844" y="39"/>
                      </a:cubicBezTo>
                      <a:cubicBezTo>
                        <a:pt x="37405" y="-82"/>
                        <a:pt x="36936" y="85"/>
                        <a:pt x="36673" y="458"/>
                      </a:cubicBezTo>
                      <a:cubicBezTo>
                        <a:pt x="35879" y="1504"/>
                        <a:pt x="35544" y="2885"/>
                        <a:pt x="34791" y="3847"/>
                      </a:cubicBezTo>
                      <a:cubicBezTo>
                        <a:pt x="34540" y="4182"/>
                        <a:pt x="34080" y="4433"/>
                        <a:pt x="33077" y="5647"/>
                      </a:cubicBezTo>
                      <a:cubicBezTo>
                        <a:pt x="32701" y="6149"/>
                        <a:pt x="32408" y="6819"/>
                        <a:pt x="31989" y="7363"/>
                      </a:cubicBezTo>
                      <a:cubicBezTo>
                        <a:pt x="31559" y="7890"/>
                        <a:pt x="31195" y="8463"/>
                        <a:pt x="30902" y="9078"/>
                      </a:cubicBezTo>
                      <a:cubicBezTo>
                        <a:pt x="30902" y="9078"/>
                        <a:pt x="30066" y="9078"/>
                        <a:pt x="29857" y="9371"/>
                      </a:cubicBezTo>
                      <a:cubicBezTo>
                        <a:pt x="29648" y="9664"/>
                        <a:pt x="29857" y="9999"/>
                        <a:pt x="29564" y="10376"/>
                      </a:cubicBezTo>
                      <a:cubicBezTo>
                        <a:pt x="29272" y="10752"/>
                        <a:pt x="29564" y="11003"/>
                        <a:pt x="29188" y="11171"/>
                      </a:cubicBezTo>
                      <a:cubicBezTo>
                        <a:pt x="28812" y="11338"/>
                        <a:pt x="28352" y="11882"/>
                        <a:pt x="27933" y="12426"/>
                      </a:cubicBezTo>
                      <a:cubicBezTo>
                        <a:pt x="27515" y="12970"/>
                        <a:pt x="26721" y="13263"/>
                        <a:pt x="26595" y="13472"/>
                      </a:cubicBezTo>
                      <a:cubicBezTo>
                        <a:pt x="26470" y="13682"/>
                        <a:pt x="26303" y="14519"/>
                        <a:pt x="25968" y="14895"/>
                      </a:cubicBezTo>
                      <a:cubicBezTo>
                        <a:pt x="25634" y="15272"/>
                        <a:pt x="25048" y="15523"/>
                        <a:pt x="24630" y="15900"/>
                      </a:cubicBezTo>
                      <a:cubicBezTo>
                        <a:pt x="24371" y="15988"/>
                        <a:pt x="24137" y="16147"/>
                        <a:pt x="23961" y="16360"/>
                      </a:cubicBezTo>
                      <a:cubicBezTo>
                        <a:pt x="23166" y="17406"/>
                        <a:pt x="22832" y="18787"/>
                        <a:pt x="22079" y="19750"/>
                      </a:cubicBezTo>
                      <a:cubicBezTo>
                        <a:pt x="21828" y="20085"/>
                        <a:pt x="21368" y="20336"/>
                        <a:pt x="20365" y="21549"/>
                      </a:cubicBezTo>
                      <a:cubicBezTo>
                        <a:pt x="19988" y="22051"/>
                        <a:pt x="19696" y="22721"/>
                        <a:pt x="19278" y="23265"/>
                      </a:cubicBezTo>
                      <a:cubicBezTo>
                        <a:pt x="18864" y="23801"/>
                        <a:pt x="18500" y="24374"/>
                        <a:pt x="18190" y="24981"/>
                      </a:cubicBezTo>
                      <a:cubicBezTo>
                        <a:pt x="18190" y="24981"/>
                        <a:pt x="17354" y="24981"/>
                        <a:pt x="17145" y="25274"/>
                      </a:cubicBezTo>
                      <a:cubicBezTo>
                        <a:pt x="16936" y="25567"/>
                        <a:pt x="17145" y="25860"/>
                        <a:pt x="16894" y="26278"/>
                      </a:cubicBezTo>
                      <a:cubicBezTo>
                        <a:pt x="16643" y="26697"/>
                        <a:pt x="16643" y="26906"/>
                        <a:pt x="16476" y="27073"/>
                      </a:cubicBezTo>
                      <a:cubicBezTo>
                        <a:pt x="16309" y="27241"/>
                        <a:pt x="15640" y="27785"/>
                        <a:pt x="15222" y="28329"/>
                      </a:cubicBezTo>
                      <a:cubicBezTo>
                        <a:pt x="14803" y="28697"/>
                        <a:pt x="14356" y="29032"/>
                        <a:pt x="13884" y="29333"/>
                      </a:cubicBezTo>
                      <a:cubicBezTo>
                        <a:pt x="13687" y="29705"/>
                        <a:pt x="13532" y="30099"/>
                        <a:pt x="13423" y="30505"/>
                      </a:cubicBezTo>
                      <a:cubicBezTo>
                        <a:pt x="12989" y="30425"/>
                        <a:pt x="12549" y="30605"/>
                        <a:pt x="12295" y="30965"/>
                      </a:cubicBezTo>
                      <a:cubicBezTo>
                        <a:pt x="11500" y="31969"/>
                        <a:pt x="11165" y="33392"/>
                        <a:pt x="10413" y="34313"/>
                      </a:cubicBezTo>
                      <a:cubicBezTo>
                        <a:pt x="9660" y="35234"/>
                        <a:pt x="9702" y="34899"/>
                        <a:pt x="8698" y="36154"/>
                      </a:cubicBezTo>
                      <a:cubicBezTo>
                        <a:pt x="8322" y="36656"/>
                        <a:pt x="8029" y="37326"/>
                        <a:pt x="7611" y="37870"/>
                      </a:cubicBezTo>
                      <a:cubicBezTo>
                        <a:pt x="7180" y="38397"/>
                        <a:pt x="6817" y="38971"/>
                        <a:pt x="6524" y="39586"/>
                      </a:cubicBezTo>
                      <a:cubicBezTo>
                        <a:pt x="6524" y="39586"/>
                        <a:pt x="5688" y="39586"/>
                        <a:pt x="5479" y="39837"/>
                      </a:cubicBezTo>
                      <a:cubicBezTo>
                        <a:pt x="5270" y="40088"/>
                        <a:pt x="5479" y="40465"/>
                        <a:pt x="5186" y="40883"/>
                      </a:cubicBezTo>
                      <a:cubicBezTo>
                        <a:pt x="4893" y="41302"/>
                        <a:pt x="5186" y="41469"/>
                        <a:pt x="4809" y="41678"/>
                      </a:cubicBezTo>
                      <a:cubicBezTo>
                        <a:pt x="4433" y="41888"/>
                        <a:pt x="3973" y="42390"/>
                        <a:pt x="3555" y="42934"/>
                      </a:cubicBezTo>
                      <a:cubicBezTo>
                        <a:pt x="3128" y="43315"/>
                        <a:pt x="2669" y="43649"/>
                        <a:pt x="2175" y="43938"/>
                      </a:cubicBezTo>
                      <a:cubicBezTo>
                        <a:pt x="1882" y="44357"/>
                        <a:pt x="1882" y="44984"/>
                        <a:pt x="1590" y="45403"/>
                      </a:cubicBezTo>
                      <a:cubicBezTo>
                        <a:pt x="1297" y="45821"/>
                        <a:pt x="461" y="46114"/>
                        <a:pt x="126" y="46575"/>
                      </a:cubicBezTo>
                      <a:cubicBezTo>
                        <a:pt x="-208" y="47035"/>
                        <a:pt x="126" y="47119"/>
                        <a:pt x="1088" y="48416"/>
                      </a:cubicBezTo>
                      <a:cubicBezTo>
                        <a:pt x="1564" y="49039"/>
                        <a:pt x="2125" y="49588"/>
                        <a:pt x="2760" y="50048"/>
                      </a:cubicBezTo>
                      <a:close/>
                    </a:path>
                  </a:pathLst>
                </a:custGeom>
                <a:solidFill>
                  <a:schemeClr val="bg1"/>
                </a:solidFill>
                <a:ln w="3805" cap="flat">
                  <a:noFill/>
                  <a:prstDash val="solid"/>
                  <a:miter/>
                </a:ln>
              </p:spPr>
              <p:txBody>
                <a:bodyPr wrap="none" rtlCol="0" anchor="ctr"/>
                <a:lstStyle/>
                <a:p>
                  <a:endParaRPr lang="en-CA"/>
                </a:p>
              </p:txBody>
            </p:sp>
            <p:sp>
              <p:nvSpPr>
                <p:cNvPr id="437" name="Freeform 436">
                  <a:extLst>
                    <a:ext uri="{FF2B5EF4-FFF2-40B4-BE49-F238E27FC236}">
                      <a16:creationId xmlns:a16="http://schemas.microsoft.com/office/drawing/2014/main" id="{1CAAE853-5489-5A43-83F1-A21A35F94D7B}"/>
                    </a:ext>
                  </a:extLst>
                </p:cNvPr>
                <p:cNvSpPr/>
                <p:nvPr/>
              </p:nvSpPr>
              <p:spPr>
                <a:xfrm>
                  <a:off x="6219779" y="3304694"/>
                  <a:ext cx="44130" cy="44148"/>
                </a:xfrm>
                <a:custGeom>
                  <a:avLst/>
                  <a:gdLst>
                    <a:gd name="connsiteX0" fmla="*/ 42625 w 44130"/>
                    <a:gd name="connsiteY0" fmla="*/ 38604 h 44148"/>
                    <a:gd name="connsiteX1" fmla="*/ 44130 w 44130"/>
                    <a:gd name="connsiteY1" fmla="*/ 36260 h 44148"/>
                    <a:gd name="connsiteX2" fmla="*/ 43670 w 44130"/>
                    <a:gd name="connsiteY2" fmla="*/ 35507 h 44148"/>
                    <a:gd name="connsiteX3" fmla="*/ 43001 w 44130"/>
                    <a:gd name="connsiteY3" fmla="*/ 35507 h 44148"/>
                    <a:gd name="connsiteX4" fmla="*/ 42499 w 44130"/>
                    <a:gd name="connsiteY4" fmla="*/ 35298 h 44148"/>
                    <a:gd name="connsiteX5" fmla="*/ 42248 w 44130"/>
                    <a:gd name="connsiteY5" fmla="*/ 34419 h 44148"/>
                    <a:gd name="connsiteX6" fmla="*/ 41956 w 44130"/>
                    <a:gd name="connsiteY6" fmla="*/ 33833 h 44148"/>
                    <a:gd name="connsiteX7" fmla="*/ 41161 w 44130"/>
                    <a:gd name="connsiteY7" fmla="*/ 33373 h 44148"/>
                    <a:gd name="connsiteX8" fmla="*/ 40450 w 44130"/>
                    <a:gd name="connsiteY8" fmla="*/ 33373 h 44148"/>
                    <a:gd name="connsiteX9" fmla="*/ 40116 w 44130"/>
                    <a:gd name="connsiteY9" fmla="*/ 32410 h 44148"/>
                    <a:gd name="connsiteX10" fmla="*/ 39781 w 44130"/>
                    <a:gd name="connsiteY10" fmla="*/ 31782 h 44148"/>
                    <a:gd name="connsiteX11" fmla="*/ 38820 w 44130"/>
                    <a:gd name="connsiteY11" fmla="*/ 31113 h 44148"/>
                    <a:gd name="connsiteX12" fmla="*/ 37858 w 44130"/>
                    <a:gd name="connsiteY12" fmla="*/ 30150 h 44148"/>
                    <a:gd name="connsiteX13" fmla="*/ 36394 w 44130"/>
                    <a:gd name="connsiteY13" fmla="*/ 30485 h 44148"/>
                    <a:gd name="connsiteX14" fmla="*/ 36143 w 44130"/>
                    <a:gd name="connsiteY14" fmla="*/ 30485 h 44148"/>
                    <a:gd name="connsiteX15" fmla="*/ 36143 w 44130"/>
                    <a:gd name="connsiteY15" fmla="*/ 28184 h 44148"/>
                    <a:gd name="connsiteX16" fmla="*/ 35098 w 44130"/>
                    <a:gd name="connsiteY16" fmla="*/ 28184 h 44148"/>
                    <a:gd name="connsiteX17" fmla="*/ 33676 w 44130"/>
                    <a:gd name="connsiteY17" fmla="*/ 25840 h 44148"/>
                    <a:gd name="connsiteX18" fmla="*/ 32547 w 44130"/>
                    <a:gd name="connsiteY18" fmla="*/ 25254 h 44148"/>
                    <a:gd name="connsiteX19" fmla="*/ 32547 w 44130"/>
                    <a:gd name="connsiteY19" fmla="*/ 24878 h 44148"/>
                    <a:gd name="connsiteX20" fmla="*/ 32087 w 44130"/>
                    <a:gd name="connsiteY20" fmla="*/ 24124 h 44148"/>
                    <a:gd name="connsiteX21" fmla="*/ 31544 w 44130"/>
                    <a:gd name="connsiteY21" fmla="*/ 24124 h 44148"/>
                    <a:gd name="connsiteX22" fmla="*/ 31544 w 44130"/>
                    <a:gd name="connsiteY22" fmla="*/ 23706 h 44148"/>
                    <a:gd name="connsiteX23" fmla="*/ 31084 w 44130"/>
                    <a:gd name="connsiteY23" fmla="*/ 23706 h 44148"/>
                    <a:gd name="connsiteX24" fmla="*/ 30875 w 44130"/>
                    <a:gd name="connsiteY24" fmla="*/ 22911 h 44148"/>
                    <a:gd name="connsiteX25" fmla="*/ 30582 w 44130"/>
                    <a:gd name="connsiteY25" fmla="*/ 22325 h 44148"/>
                    <a:gd name="connsiteX26" fmla="*/ 29787 w 44130"/>
                    <a:gd name="connsiteY26" fmla="*/ 21864 h 44148"/>
                    <a:gd name="connsiteX27" fmla="*/ 29077 w 44130"/>
                    <a:gd name="connsiteY27" fmla="*/ 21864 h 44148"/>
                    <a:gd name="connsiteX28" fmla="*/ 28742 w 44130"/>
                    <a:gd name="connsiteY28" fmla="*/ 20902 h 44148"/>
                    <a:gd name="connsiteX29" fmla="*/ 28407 w 44130"/>
                    <a:gd name="connsiteY29" fmla="*/ 20274 h 44148"/>
                    <a:gd name="connsiteX30" fmla="*/ 27446 w 44130"/>
                    <a:gd name="connsiteY30" fmla="*/ 19605 h 44148"/>
                    <a:gd name="connsiteX31" fmla="*/ 26484 w 44130"/>
                    <a:gd name="connsiteY31" fmla="*/ 18642 h 44148"/>
                    <a:gd name="connsiteX32" fmla="*/ 25020 w 44130"/>
                    <a:gd name="connsiteY32" fmla="*/ 18977 h 44148"/>
                    <a:gd name="connsiteX33" fmla="*/ 24769 w 44130"/>
                    <a:gd name="connsiteY33" fmla="*/ 18977 h 44148"/>
                    <a:gd name="connsiteX34" fmla="*/ 24560 w 44130"/>
                    <a:gd name="connsiteY34" fmla="*/ 16675 h 44148"/>
                    <a:gd name="connsiteX35" fmla="*/ 23515 w 44130"/>
                    <a:gd name="connsiteY35" fmla="*/ 16675 h 44148"/>
                    <a:gd name="connsiteX36" fmla="*/ 22093 w 44130"/>
                    <a:gd name="connsiteY36" fmla="*/ 14332 h 44148"/>
                    <a:gd name="connsiteX37" fmla="*/ 20672 w 44130"/>
                    <a:gd name="connsiteY37" fmla="*/ 13537 h 44148"/>
                    <a:gd name="connsiteX38" fmla="*/ 20044 w 44130"/>
                    <a:gd name="connsiteY38" fmla="*/ 12449 h 44148"/>
                    <a:gd name="connsiteX39" fmla="*/ 20044 w 44130"/>
                    <a:gd name="connsiteY39" fmla="*/ 12449 h 44148"/>
                    <a:gd name="connsiteX40" fmla="*/ 19626 w 44130"/>
                    <a:gd name="connsiteY40" fmla="*/ 11695 h 44148"/>
                    <a:gd name="connsiteX41" fmla="*/ 18915 w 44130"/>
                    <a:gd name="connsiteY41" fmla="*/ 11695 h 44148"/>
                    <a:gd name="connsiteX42" fmla="*/ 18414 w 44130"/>
                    <a:gd name="connsiteY42" fmla="*/ 11695 h 44148"/>
                    <a:gd name="connsiteX43" fmla="*/ 18163 w 44130"/>
                    <a:gd name="connsiteY43" fmla="*/ 10816 h 44148"/>
                    <a:gd name="connsiteX44" fmla="*/ 17870 w 44130"/>
                    <a:gd name="connsiteY44" fmla="*/ 10231 h 44148"/>
                    <a:gd name="connsiteX45" fmla="*/ 17075 w 44130"/>
                    <a:gd name="connsiteY45" fmla="*/ 9770 h 44148"/>
                    <a:gd name="connsiteX46" fmla="*/ 16365 w 44130"/>
                    <a:gd name="connsiteY46" fmla="*/ 9770 h 44148"/>
                    <a:gd name="connsiteX47" fmla="*/ 16030 w 44130"/>
                    <a:gd name="connsiteY47" fmla="*/ 8808 h 44148"/>
                    <a:gd name="connsiteX48" fmla="*/ 15696 w 44130"/>
                    <a:gd name="connsiteY48" fmla="*/ 8180 h 44148"/>
                    <a:gd name="connsiteX49" fmla="*/ 14734 w 44130"/>
                    <a:gd name="connsiteY49" fmla="*/ 7510 h 44148"/>
                    <a:gd name="connsiteX50" fmla="*/ 13772 w 44130"/>
                    <a:gd name="connsiteY50" fmla="*/ 6548 h 44148"/>
                    <a:gd name="connsiteX51" fmla="*/ 12308 w 44130"/>
                    <a:gd name="connsiteY51" fmla="*/ 6883 h 44148"/>
                    <a:gd name="connsiteX52" fmla="*/ 12058 w 44130"/>
                    <a:gd name="connsiteY52" fmla="*/ 6883 h 44148"/>
                    <a:gd name="connsiteX53" fmla="*/ 12058 w 44130"/>
                    <a:gd name="connsiteY53" fmla="*/ 4581 h 44148"/>
                    <a:gd name="connsiteX54" fmla="*/ 10970 w 44130"/>
                    <a:gd name="connsiteY54" fmla="*/ 4581 h 44148"/>
                    <a:gd name="connsiteX55" fmla="*/ 9549 w 44130"/>
                    <a:gd name="connsiteY55" fmla="*/ 2237 h 44148"/>
                    <a:gd name="connsiteX56" fmla="*/ 8169 w 44130"/>
                    <a:gd name="connsiteY56" fmla="*/ 1442 h 44148"/>
                    <a:gd name="connsiteX57" fmla="*/ 7332 w 44130"/>
                    <a:gd name="connsiteY57" fmla="*/ 20 h 44148"/>
                    <a:gd name="connsiteX58" fmla="*/ 3151 w 44130"/>
                    <a:gd name="connsiteY58" fmla="*/ 2949 h 44148"/>
                    <a:gd name="connsiteX59" fmla="*/ 182 w 44130"/>
                    <a:gd name="connsiteY59" fmla="*/ 6255 h 44148"/>
                    <a:gd name="connsiteX60" fmla="*/ 182 w 44130"/>
                    <a:gd name="connsiteY60" fmla="*/ 7385 h 44148"/>
                    <a:gd name="connsiteX61" fmla="*/ 3026 w 44130"/>
                    <a:gd name="connsiteY61" fmla="*/ 9310 h 44148"/>
                    <a:gd name="connsiteX62" fmla="*/ 4405 w 44130"/>
                    <a:gd name="connsiteY62" fmla="*/ 11026 h 44148"/>
                    <a:gd name="connsiteX63" fmla="*/ 5827 w 44130"/>
                    <a:gd name="connsiteY63" fmla="*/ 12156 h 44148"/>
                    <a:gd name="connsiteX64" fmla="*/ 7249 w 44130"/>
                    <a:gd name="connsiteY64" fmla="*/ 13244 h 44148"/>
                    <a:gd name="connsiteX65" fmla="*/ 7249 w 44130"/>
                    <a:gd name="connsiteY65" fmla="*/ 14248 h 44148"/>
                    <a:gd name="connsiteX66" fmla="*/ 8169 w 44130"/>
                    <a:gd name="connsiteY66" fmla="*/ 14541 h 44148"/>
                    <a:gd name="connsiteX67" fmla="*/ 8838 w 44130"/>
                    <a:gd name="connsiteY67" fmla="*/ 14918 h 44148"/>
                    <a:gd name="connsiteX68" fmla="*/ 9800 w 44130"/>
                    <a:gd name="connsiteY68" fmla="*/ 16173 h 44148"/>
                    <a:gd name="connsiteX69" fmla="*/ 10510 w 44130"/>
                    <a:gd name="connsiteY69" fmla="*/ 17512 h 44148"/>
                    <a:gd name="connsiteX70" fmla="*/ 11765 w 44130"/>
                    <a:gd name="connsiteY70" fmla="*/ 18140 h 44148"/>
                    <a:gd name="connsiteX71" fmla="*/ 12476 w 44130"/>
                    <a:gd name="connsiteY71" fmla="*/ 19479 h 44148"/>
                    <a:gd name="connsiteX72" fmla="*/ 12810 w 44130"/>
                    <a:gd name="connsiteY72" fmla="*/ 20107 h 44148"/>
                    <a:gd name="connsiteX73" fmla="*/ 15612 w 44130"/>
                    <a:gd name="connsiteY73" fmla="*/ 22032 h 44148"/>
                    <a:gd name="connsiteX74" fmla="*/ 17034 w 44130"/>
                    <a:gd name="connsiteY74" fmla="*/ 23748 h 44148"/>
                    <a:gd name="connsiteX75" fmla="*/ 18455 w 44130"/>
                    <a:gd name="connsiteY75" fmla="*/ 24878 h 44148"/>
                    <a:gd name="connsiteX76" fmla="*/ 19877 w 44130"/>
                    <a:gd name="connsiteY76" fmla="*/ 25966 h 44148"/>
                    <a:gd name="connsiteX77" fmla="*/ 19877 w 44130"/>
                    <a:gd name="connsiteY77" fmla="*/ 26970 h 44148"/>
                    <a:gd name="connsiteX78" fmla="*/ 20755 w 44130"/>
                    <a:gd name="connsiteY78" fmla="*/ 27263 h 44148"/>
                    <a:gd name="connsiteX79" fmla="*/ 21466 w 44130"/>
                    <a:gd name="connsiteY79" fmla="*/ 27640 h 44148"/>
                    <a:gd name="connsiteX80" fmla="*/ 22428 w 44130"/>
                    <a:gd name="connsiteY80" fmla="*/ 28895 h 44148"/>
                    <a:gd name="connsiteX81" fmla="*/ 23139 w 44130"/>
                    <a:gd name="connsiteY81" fmla="*/ 30234 h 44148"/>
                    <a:gd name="connsiteX82" fmla="*/ 24142 w 44130"/>
                    <a:gd name="connsiteY82" fmla="*/ 30694 h 44148"/>
                    <a:gd name="connsiteX83" fmla="*/ 24393 w 44130"/>
                    <a:gd name="connsiteY83" fmla="*/ 31782 h 44148"/>
                    <a:gd name="connsiteX84" fmla="*/ 27237 w 44130"/>
                    <a:gd name="connsiteY84" fmla="*/ 33708 h 44148"/>
                    <a:gd name="connsiteX85" fmla="*/ 28617 w 44130"/>
                    <a:gd name="connsiteY85" fmla="*/ 35423 h 44148"/>
                    <a:gd name="connsiteX86" fmla="*/ 30038 w 44130"/>
                    <a:gd name="connsiteY86" fmla="*/ 36553 h 44148"/>
                    <a:gd name="connsiteX87" fmla="*/ 31460 w 44130"/>
                    <a:gd name="connsiteY87" fmla="*/ 37641 h 44148"/>
                    <a:gd name="connsiteX88" fmla="*/ 31460 w 44130"/>
                    <a:gd name="connsiteY88" fmla="*/ 38646 h 44148"/>
                    <a:gd name="connsiteX89" fmla="*/ 32338 w 44130"/>
                    <a:gd name="connsiteY89" fmla="*/ 38939 h 44148"/>
                    <a:gd name="connsiteX90" fmla="*/ 33049 w 44130"/>
                    <a:gd name="connsiteY90" fmla="*/ 39315 h 44148"/>
                    <a:gd name="connsiteX91" fmla="*/ 34011 w 44130"/>
                    <a:gd name="connsiteY91" fmla="*/ 40571 h 44148"/>
                    <a:gd name="connsiteX92" fmla="*/ 34722 w 44130"/>
                    <a:gd name="connsiteY92" fmla="*/ 41910 h 44148"/>
                    <a:gd name="connsiteX93" fmla="*/ 35976 w 44130"/>
                    <a:gd name="connsiteY93" fmla="*/ 42538 h 44148"/>
                    <a:gd name="connsiteX94" fmla="*/ 36812 w 44130"/>
                    <a:gd name="connsiteY94" fmla="*/ 44002 h 44148"/>
                    <a:gd name="connsiteX95" fmla="*/ 38694 w 44130"/>
                    <a:gd name="connsiteY95" fmla="*/ 43165 h 44148"/>
                    <a:gd name="connsiteX96" fmla="*/ 40492 w 44130"/>
                    <a:gd name="connsiteY96" fmla="*/ 41659 h 4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4130" h="44148">
                      <a:moveTo>
                        <a:pt x="42625" y="38604"/>
                      </a:moveTo>
                      <a:cubicBezTo>
                        <a:pt x="43286" y="37938"/>
                        <a:pt x="43800" y="37139"/>
                        <a:pt x="44130" y="36260"/>
                      </a:cubicBezTo>
                      <a:cubicBezTo>
                        <a:pt x="44013" y="35988"/>
                        <a:pt x="43858" y="35737"/>
                        <a:pt x="43670" y="35507"/>
                      </a:cubicBezTo>
                      <a:cubicBezTo>
                        <a:pt x="43670" y="35507"/>
                        <a:pt x="43294" y="35507"/>
                        <a:pt x="43001" y="35507"/>
                      </a:cubicBezTo>
                      <a:cubicBezTo>
                        <a:pt x="42809" y="35541"/>
                        <a:pt x="42612" y="35461"/>
                        <a:pt x="42499" y="35298"/>
                      </a:cubicBezTo>
                      <a:cubicBezTo>
                        <a:pt x="42324" y="35038"/>
                        <a:pt x="42236" y="34733"/>
                        <a:pt x="42248" y="34419"/>
                      </a:cubicBezTo>
                      <a:cubicBezTo>
                        <a:pt x="42228" y="34193"/>
                        <a:pt x="42123" y="33984"/>
                        <a:pt x="41956" y="33833"/>
                      </a:cubicBezTo>
                      <a:cubicBezTo>
                        <a:pt x="41684" y="33695"/>
                        <a:pt x="41416" y="33540"/>
                        <a:pt x="41161" y="33373"/>
                      </a:cubicBezTo>
                      <a:cubicBezTo>
                        <a:pt x="41161" y="33373"/>
                        <a:pt x="40576" y="33373"/>
                        <a:pt x="40450" y="33373"/>
                      </a:cubicBezTo>
                      <a:cubicBezTo>
                        <a:pt x="40250" y="33088"/>
                        <a:pt x="40133" y="32758"/>
                        <a:pt x="40116" y="32410"/>
                      </a:cubicBezTo>
                      <a:cubicBezTo>
                        <a:pt x="40066" y="32176"/>
                        <a:pt x="39948" y="31958"/>
                        <a:pt x="39781" y="31782"/>
                      </a:cubicBezTo>
                      <a:cubicBezTo>
                        <a:pt x="39489" y="31490"/>
                        <a:pt x="39112" y="31406"/>
                        <a:pt x="38820" y="31113"/>
                      </a:cubicBezTo>
                      <a:lnTo>
                        <a:pt x="37858" y="30150"/>
                      </a:lnTo>
                      <a:cubicBezTo>
                        <a:pt x="37314" y="29941"/>
                        <a:pt x="37356" y="30150"/>
                        <a:pt x="36394" y="30485"/>
                      </a:cubicBezTo>
                      <a:cubicBezTo>
                        <a:pt x="36394" y="30485"/>
                        <a:pt x="36185" y="30485"/>
                        <a:pt x="36143" y="30485"/>
                      </a:cubicBezTo>
                      <a:cubicBezTo>
                        <a:pt x="36102" y="30485"/>
                        <a:pt x="36561" y="28769"/>
                        <a:pt x="36143" y="28184"/>
                      </a:cubicBezTo>
                      <a:cubicBezTo>
                        <a:pt x="35725" y="27598"/>
                        <a:pt x="35265" y="28184"/>
                        <a:pt x="35098" y="28184"/>
                      </a:cubicBezTo>
                      <a:cubicBezTo>
                        <a:pt x="34220" y="27305"/>
                        <a:pt x="34429" y="26593"/>
                        <a:pt x="33676" y="25840"/>
                      </a:cubicBezTo>
                      <a:cubicBezTo>
                        <a:pt x="33317" y="25610"/>
                        <a:pt x="32940" y="25417"/>
                        <a:pt x="32547" y="25254"/>
                      </a:cubicBezTo>
                      <a:cubicBezTo>
                        <a:pt x="32547" y="25032"/>
                        <a:pt x="32547" y="24907"/>
                        <a:pt x="32547" y="24878"/>
                      </a:cubicBezTo>
                      <a:cubicBezTo>
                        <a:pt x="32439" y="24601"/>
                        <a:pt x="32284" y="24346"/>
                        <a:pt x="32087" y="24124"/>
                      </a:cubicBezTo>
                      <a:cubicBezTo>
                        <a:pt x="32087" y="24124"/>
                        <a:pt x="31794" y="24124"/>
                        <a:pt x="31544" y="24124"/>
                      </a:cubicBezTo>
                      <a:lnTo>
                        <a:pt x="31544" y="23706"/>
                      </a:lnTo>
                      <a:cubicBezTo>
                        <a:pt x="31544" y="23706"/>
                        <a:pt x="31334" y="23706"/>
                        <a:pt x="31084" y="23706"/>
                      </a:cubicBezTo>
                      <a:cubicBezTo>
                        <a:pt x="30946" y="23463"/>
                        <a:pt x="30875" y="23191"/>
                        <a:pt x="30875" y="22911"/>
                      </a:cubicBezTo>
                      <a:cubicBezTo>
                        <a:pt x="30854" y="22685"/>
                        <a:pt x="30749" y="22480"/>
                        <a:pt x="30582" y="22325"/>
                      </a:cubicBezTo>
                      <a:cubicBezTo>
                        <a:pt x="30310" y="22187"/>
                        <a:pt x="30043" y="22032"/>
                        <a:pt x="29787" y="21864"/>
                      </a:cubicBezTo>
                      <a:cubicBezTo>
                        <a:pt x="29787" y="21864"/>
                        <a:pt x="29202" y="21864"/>
                        <a:pt x="29077" y="21864"/>
                      </a:cubicBezTo>
                      <a:cubicBezTo>
                        <a:pt x="28884" y="21576"/>
                        <a:pt x="28767" y="21245"/>
                        <a:pt x="28742" y="20902"/>
                      </a:cubicBezTo>
                      <a:cubicBezTo>
                        <a:pt x="28700" y="20663"/>
                        <a:pt x="28583" y="20442"/>
                        <a:pt x="28407" y="20274"/>
                      </a:cubicBezTo>
                      <a:cubicBezTo>
                        <a:pt x="28115" y="19981"/>
                        <a:pt x="27738" y="19898"/>
                        <a:pt x="27446" y="19605"/>
                      </a:cubicBezTo>
                      <a:lnTo>
                        <a:pt x="26484" y="18642"/>
                      </a:lnTo>
                      <a:cubicBezTo>
                        <a:pt x="25940" y="18433"/>
                        <a:pt x="25982" y="18642"/>
                        <a:pt x="25020" y="18977"/>
                      </a:cubicBezTo>
                      <a:cubicBezTo>
                        <a:pt x="25020" y="18977"/>
                        <a:pt x="25020" y="18977"/>
                        <a:pt x="24769" y="18977"/>
                      </a:cubicBezTo>
                      <a:cubicBezTo>
                        <a:pt x="24519" y="18977"/>
                        <a:pt x="25188" y="17261"/>
                        <a:pt x="24560" y="16675"/>
                      </a:cubicBezTo>
                      <a:cubicBezTo>
                        <a:pt x="23933" y="16089"/>
                        <a:pt x="23641" y="16675"/>
                        <a:pt x="23515" y="16675"/>
                      </a:cubicBezTo>
                      <a:cubicBezTo>
                        <a:pt x="22637" y="15796"/>
                        <a:pt x="22846" y="15085"/>
                        <a:pt x="22093" y="14332"/>
                      </a:cubicBezTo>
                      <a:cubicBezTo>
                        <a:pt x="21341" y="13578"/>
                        <a:pt x="21048" y="13913"/>
                        <a:pt x="20672" y="13537"/>
                      </a:cubicBezTo>
                      <a:cubicBezTo>
                        <a:pt x="20412" y="13206"/>
                        <a:pt x="20203" y="12838"/>
                        <a:pt x="20044" y="12449"/>
                      </a:cubicBezTo>
                      <a:cubicBezTo>
                        <a:pt x="20044" y="12449"/>
                        <a:pt x="20044" y="12449"/>
                        <a:pt x="20044" y="12449"/>
                      </a:cubicBezTo>
                      <a:cubicBezTo>
                        <a:pt x="19936" y="12181"/>
                        <a:pt x="19793" y="11930"/>
                        <a:pt x="19626" y="11695"/>
                      </a:cubicBezTo>
                      <a:cubicBezTo>
                        <a:pt x="19626" y="11695"/>
                        <a:pt x="19208" y="11695"/>
                        <a:pt x="18915" y="11695"/>
                      </a:cubicBezTo>
                      <a:cubicBezTo>
                        <a:pt x="18623" y="11695"/>
                        <a:pt x="18581" y="11695"/>
                        <a:pt x="18414" y="11695"/>
                      </a:cubicBezTo>
                      <a:cubicBezTo>
                        <a:pt x="18238" y="11436"/>
                        <a:pt x="18150" y="11130"/>
                        <a:pt x="18163" y="10816"/>
                      </a:cubicBezTo>
                      <a:cubicBezTo>
                        <a:pt x="18142" y="10590"/>
                        <a:pt x="18037" y="10385"/>
                        <a:pt x="17870" y="10231"/>
                      </a:cubicBezTo>
                      <a:cubicBezTo>
                        <a:pt x="17870" y="10231"/>
                        <a:pt x="17368" y="10231"/>
                        <a:pt x="17075" y="9770"/>
                      </a:cubicBezTo>
                      <a:cubicBezTo>
                        <a:pt x="16783" y="9310"/>
                        <a:pt x="16490" y="9770"/>
                        <a:pt x="16365" y="9770"/>
                      </a:cubicBezTo>
                      <a:cubicBezTo>
                        <a:pt x="16172" y="9481"/>
                        <a:pt x="16055" y="9151"/>
                        <a:pt x="16030" y="8808"/>
                      </a:cubicBezTo>
                      <a:cubicBezTo>
                        <a:pt x="15988" y="8569"/>
                        <a:pt x="15871" y="8347"/>
                        <a:pt x="15696" y="8180"/>
                      </a:cubicBezTo>
                      <a:cubicBezTo>
                        <a:pt x="15403" y="7887"/>
                        <a:pt x="15027" y="7803"/>
                        <a:pt x="14734" y="7510"/>
                      </a:cubicBezTo>
                      <a:cubicBezTo>
                        <a:pt x="13688" y="6464"/>
                        <a:pt x="13856" y="6673"/>
                        <a:pt x="13772" y="6548"/>
                      </a:cubicBezTo>
                      <a:cubicBezTo>
                        <a:pt x="13688" y="6422"/>
                        <a:pt x="13270" y="6548"/>
                        <a:pt x="12308" y="6883"/>
                      </a:cubicBezTo>
                      <a:cubicBezTo>
                        <a:pt x="12308" y="6883"/>
                        <a:pt x="12308" y="6883"/>
                        <a:pt x="12058" y="6883"/>
                      </a:cubicBezTo>
                      <a:cubicBezTo>
                        <a:pt x="11807" y="6883"/>
                        <a:pt x="12476" y="5167"/>
                        <a:pt x="12058" y="4581"/>
                      </a:cubicBezTo>
                      <a:cubicBezTo>
                        <a:pt x="11640" y="3995"/>
                        <a:pt x="11138" y="4581"/>
                        <a:pt x="10970" y="4581"/>
                      </a:cubicBezTo>
                      <a:cubicBezTo>
                        <a:pt x="10092" y="3702"/>
                        <a:pt x="10301" y="2991"/>
                        <a:pt x="9549" y="2237"/>
                      </a:cubicBezTo>
                      <a:cubicBezTo>
                        <a:pt x="8796" y="1484"/>
                        <a:pt x="8503" y="1819"/>
                        <a:pt x="8169" y="1442"/>
                      </a:cubicBezTo>
                      <a:cubicBezTo>
                        <a:pt x="7834" y="1003"/>
                        <a:pt x="7554" y="526"/>
                        <a:pt x="7332" y="20"/>
                      </a:cubicBezTo>
                      <a:cubicBezTo>
                        <a:pt x="7082" y="-190"/>
                        <a:pt x="5033" y="1317"/>
                        <a:pt x="3151" y="2949"/>
                      </a:cubicBezTo>
                      <a:cubicBezTo>
                        <a:pt x="2093" y="3987"/>
                        <a:pt x="1102" y="5092"/>
                        <a:pt x="182" y="6255"/>
                      </a:cubicBezTo>
                      <a:cubicBezTo>
                        <a:pt x="-61" y="6594"/>
                        <a:pt x="-61" y="7046"/>
                        <a:pt x="182" y="7385"/>
                      </a:cubicBezTo>
                      <a:cubicBezTo>
                        <a:pt x="1018" y="8180"/>
                        <a:pt x="2273" y="8557"/>
                        <a:pt x="3026" y="9310"/>
                      </a:cubicBezTo>
                      <a:cubicBezTo>
                        <a:pt x="3435" y="9921"/>
                        <a:pt x="3899" y="10494"/>
                        <a:pt x="4405" y="11026"/>
                      </a:cubicBezTo>
                      <a:cubicBezTo>
                        <a:pt x="4899" y="11377"/>
                        <a:pt x="5375" y="11754"/>
                        <a:pt x="5827" y="12156"/>
                      </a:cubicBezTo>
                      <a:cubicBezTo>
                        <a:pt x="6275" y="12553"/>
                        <a:pt x="6751" y="12917"/>
                        <a:pt x="7249" y="13244"/>
                      </a:cubicBezTo>
                      <a:cubicBezTo>
                        <a:pt x="7249" y="13244"/>
                        <a:pt x="7249" y="14039"/>
                        <a:pt x="7249" y="14248"/>
                      </a:cubicBezTo>
                      <a:cubicBezTo>
                        <a:pt x="7249" y="14457"/>
                        <a:pt x="7834" y="14248"/>
                        <a:pt x="8169" y="14541"/>
                      </a:cubicBezTo>
                      <a:cubicBezTo>
                        <a:pt x="8503" y="14834"/>
                        <a:pt x="8671" y="14792"/>
                        <a:pt x="8838" y="14918"/>
                      </a:cubicBezTo>
                      <a:cubicBezTo>
                        <a:pt x="9005" y="15043"/>
                        <a:pt x="9381" y="15755"/>
                        <a:pt x="9800" y="16173"/>
                      </a:cubicBezTo>
                      <a:cubicBezTo>
                        <a:pt x="10092" y="16587"/>
                        <a:pt x="10330" y="17039"/>
                        <a:pt x="10510" y="17512"/>
                      </a:cubicBezTo>
                      <a:cubicBezTo>
                        <a:pt x="10845" y="17805"/>
                        <a:pt x="11430" y="17847"/>
                        <a:pt x="11765" y="18140"/>
                      </a:cubicBezTo>
                      <a:cubicBezTo>
                        <a:pt x="12099" y="18433"/>
                        <a:pt x="12183" y="19061"/>
                        <a:pt x="12476" y="19479"/>
                      </a:cubicBezTo>
                      <a:cubicBezTo>
                        <a:pt x="12526" y="19713"/>
                        <a:pt x="12643" y="19931"/>
                        <a:pt x="12810" y="20107"/>
                      </a:cubicBezTo>
                      <a:cubicBezTo>
                        <a:pt x="13605" y="20902"/>
                        <a:pt x="14859" y="21279"/>
                        <a:pt x="15612" y="22032"/>
                      </a:cubicBezTo>
                      <a:cubicBezTo>
                        <a:pt x="16365" y="22785"/>
                        <a:pt x="16072" y="22743"/>
                        <a:pt x="17034" y="23748"/>
                      </a:cubicBezTo>
                      <a:cubicBezTo>
                        <a:pt x="17527" y="24099"/>
                        <a:pt x="18004" y="24476"/>
                        <a:pt x="18455" y="24878"/>
                      </a:cubicBezTo>
                      <a:cubicBezTo>
                        <a:pt x="18903" y="25275"/>
                        <a:pt x="19379" y="25639"/>
                        <a:pt x="19877" y="25966"/>
                      </a:cubicBezTo>
                      <a:cubicBezTo>
                        <a:pt x="19877" y="25966"/>
                        <a:pt x="19877" y="26761"/>
                        <a:pt x="19877" y="26970"/>
                      </a:cubicBezTo>
                      <a:cubicBezTo>
                        <a:pt x="19877" y="27179"/>
                        <a:pt x="20463" y="26970"/>
                        <a:pt x="20755" y="27263"/>
                      </a:cubicBezTo>
                      <a:cubicBezTo>
                        <a:pt x="21048" y="27556"/>
                        <a:pt x="21299" y="27514"/>
                        <a:pt x="21466" y="27640"/>
                      </a:cubicBezTo>
                      <a:cubicBezTo>
                        <a:pt x="21633" y="27765"/>
                        <a:pt x="22010" y="28476"/>
                        <a:pt x="22428" y="28895"/>
                      </a:cubicBezTo>
                      <a:cubicBezTo>
                        <a:pt x="22720" y="29309"/>
                        <a:pt x="22959" y="29761"/>
                        <a:pt x="23139" y="30234"/>
                      </a:cubicBezTo>
                      <a:cubicBezTo>
                        <a:pt x="23390" y="30485"/>
                        <a:pt x="23808" y="30527"/>
                        <a:pt x="24142" y="30694"/>
                      </a:cubicBezTo>
                      <a:cubicBezTo>
                        <a:pt x="24008" y="31075"/>
                        <a:pt x="24109" y="31498"/>
                        <a:pt x="24393" y="31782"/>
                      </a:cubicBezTo>
                      <a:cubicBezTo>
                        <a:pt x="25188" y="32578"/>
                        <a:pt x="26442" y="32954"/>
                        <a:pt x="27237" y="33708"/>
                      </a:cubicBezTo>
                      <a:cubicBezTo>
                        <a:pt x="27647" y="34319"/>
                        <a:pt x="28111" y="34892"/>
                        <a:pt x="28617" y="35423"/>
                      </a:cubicBezTo>
                      <a:cubicBezTo>
                        <a:pt x="29110" y="35775"/>
                        <a:pt x="29587" y="36152"/>
                        <a:pt x="30038" y="36553"/>
                      </a:cubicBezTo>
                      <a:cubicBezTo>
                        <a:pt x="30486" y="36951"/>
                        <a:pt x="30962" y="37315"/>
                        <a:pt x="31460" y="37641"/>
                      </a:cubicBezTo>
                      <a:cubicBezTo>
                        <a:pt x="31460" y="37641"/>
                        <a:pt x="31460" y="38436"/>
                        <a:pt x="31460" y="38646"/>
                      </a:cubicBezTo>
                      <a:cubicBezTo>
                        <a:pt x="31460" y="38855"/>
                        <a:pt x="32046" y="38646"/>
                        <a:pt x="32338" y="38939"/>
                      </a:cubicBezTo>
                      <a:cubicBezTo>
                        <a:pt x="32631" y="39232"/>
                        <a:pt x="32882" y="39190"/>
                        <a:pt x="33049" y="39315"/>
                      </a:cubicBezTo>
                      <a:cubicBezTo>
                        <a:pt x="33216" y="39441"/>
                        <a:pt x="33593" y="40152"/>
                        <a:pt x="34011" y="40571"/>
                      </a:cubicBezTo>
                      <a:cubicBezTo>
                        <a:pt x="34303" y="40985"/>
                        <a:pt x="34542" y="41437"/>
                        <a:pt x="34722" y="41910"/>
                      </a:cubicBezTo>
                      <a:cubicBezTo>
                        <a:pt x="35056" y="42245"/>
                        <a:pt x="35642" y="42245"/>
                        <a:pt x="35976" y="42538"/>
                      </a:cubicBezTo>
                      <a:cubicBezTo>
                        <a:pt x="36311" y="42830"/>
                        <a:pt x="36436" y="43626"/>
                        <a:pt x="36812" y="44002"/>
                      </a:cubicBezTo>
                      <a:cubicBezTo>
                        <a:pt x="37189" y="44379"/>
                        <a:pt x="37314" y="44002"/>
                        <a:pt x="38694" y="43165"/>
                      </a:cubicBezTo>
                      <a:cubicBezTo>
                        <a:pt x="39359" y="42747"/>
                        <a:pt x="39961" y="42240"/>
                        <a:pt x="40492" y="41659"/>
                      </a:cubicBezTo>
                      <a:close/>
                    </a:path>
                  </a:pathLst>
                </a:custGeom>
                <a:solidFill>
                  <a:schemeClr val="bg1"/>
                </a:solidFill>
                <a:ln w="3805" cap="flat">
                  <a:noFill/>
                  <a:prstDash val="solid"/>
                  <a:miter/>
                </a:ln>
              </p:spPr>
              <p:txBody>
                <a:bodyPr wrap="none" rtlCol="0" anchor="ctr"/>
                <a:lstStyle/>
                <a:p>
                  <a:endParaRPr lang="en-CA"/>
                </a:p>
              </p:txBody>
            </p:sp>
          </p:grpSp>
        </p:grpSp>
      </p:grpSp>
      <p:sp>
        <p:nvSpPr>
          <p:cNvPr id="195" name="TextBox 194">
            <a:extLst>
              <a:ext uri="{FF2B5EF4-FFF2-40B4-BE49-F238E27FC236}">
                <a16:creationId xmlns:a16="http://schemas.microsoft.com/office/drawing/2014/main" id="{CCC00A1A-4D0C-D040-94A8-02CDE6066898}"/>
              </a:ext>
            </a:extLst>
          </p:cNvPr>
          <p:cNvSpPr txBox="1"/>
          <p:nvPr/>
        </p:nvSpPr>
        <p:spPr>
          <a:xfrm>
            <a:off x="10355797" y="3600967"/>
            <a:ext cx="1407892" cy="1015663"/>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Monitoring Communication Dialogue</a:t>
            </a:r>
          </a:p>
          <a:p>
            <a:r>
              <a:rPr lang="en-CA" sz="1200" dirty="0">
                <a:latin typeface="Arial" panose="020B0604020202020204" pitchFamily="34" charset="0"/>
                <a:cs typeface="Arial" panose="020B0604020202020204" pitchFamily="34" charset="0"/>
              </a:rPr>
              <a:t>Co-creation</a:t>
            </a:r>
          </a:p>
          <a:p>
            <a:endParaRPr lang="en-CA" sz="1200" dirty="0">
              <a:latin typeface="Arial" panose="020B0604020202020204" pitchFamily="34" charset="0"/>
              <a:cs typeface="Arial" panose="020B0604020202020204" pitchFamily="34" charset="0"/>
            </a:endParaRPr>
          </a:p>
        </p:txBody>
      </p:sp>
      <p:sp>
        <p:nvSpPr>
          <p:cNvPr id="209" name="Rectangle 208">
            <a:extLst>
              <a:ext uri="{FF2B5EF4-FFF2-40B4-BE49-F238E27FC236}">
                <a16:creationId xmlns:a16="http://schemas.microsoft.com/office/drawing/2014/main" id="{101886D9-AD59-1142-ACCE-22131F224CE1}"/>
              </a:ext>
            </a:extLst>
          </p:cNvPr>
          <p:cNvSpPr/>
          <p:nvPr/>
        </p:nvSpPr>
        <p:spPr>
          <a:xfrm>
            <a:off x="6197006" y="2624453"/>
            <a:ext cx="279599" cy="22057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AA2D41EB-2F48-3847-826E-8522B335D7D0}"/>
              </a:ext>
            </a:extLst>
          </p:cNvPr>
          <p:cNvSpPr>
            <a:spLocks noChangeAspect="1"/>
          </p:cNvSpPr>
          <p:nvPr/>
        </p:nvSpPr>
        <p:spPr>
          <a:xfrm>
            <a:off x="5394973" y="2678083"/>
            <a:ext cx="1405815" cy="14356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b="1" dirty="0">
              <a:solidFill>
                <a:schemeClr val="bg1"/>
              </a:solidFill>
              <a:latin typeface="Franklin Gothic Medium" panose="020B0603020102020204" pitchFamily="34" charset="0"/>
            </a:endParaRPr>
          </a:p>
        </p:txBody>
      </p:sp>
      <p:sp>
        <p:nvSpPr>
          <p:cNvPr id="196" name="TextBox 195">
            <a:extLst>
              <a:ext uri="{FF2B5EF4-FFF2-40B4-BE49-F238E27FC236}">
                <a16:creationId xmlns:a16="http://schemas.microsoft.com/office/drawing/2014/main" id="{C7E7DBB1-C2CB-AA4C-9DDB-0BF1CFA3DCFE}"/>
              </a:ext>
            </a:extLst>
          </p:cNvPr>
          <p:cNvSpPr txBox="1"/>
          <p:nvPr/>
        </p:nvSpPr>
        <p:spPr>
          <a:xfrm>
            <a:off x="10355797" y="5857833"/>
            <a:ext cx="1407892" cy="1015663"/>
          </a:xfrm>
          <a:prstGeom prst="rect">
            <a:avLst/>
          </a:prstGeom>
          <a:noFill/>
        </p:spPr>
        <p:txBody>
          <a:bodyPr wrap="square" rtlCol="0">
            <a:spAutoFit/>
          </a:bodyPr>
          <a:lstStyle/>
          <a:p>
            <a:r>
              <a:rPr lang="en-CA" sz="1200" dirty="0">
                <a:latin typeface="Arial" panose="020B0604020202020204" pitchFamily="34" charset="0"/>
                <a:cs typeface="Arial" panose="020B0604020202020204" pitchFamily="34" charset="0"/>
              </a:rPr>
              <a:t>Mapping Understanding Adapting Innovating</a:t>
            </a:r>
          </a:p>
          <a:p>
            <a:endParaRPr lang="en-CA" sz="1200" dirty="0">
              <a:latin typeface="Arial" panose="020B0604020202020204" pitchFamily="34" charset="0"/>
              <a:cs typeface="Arial" panose="020B0604020202020204" pitchFamily="34" charset="0"/>
            </a:endParaRPr>
          </a:p>
        </p:txBody>
      </p:sp>
      <p:sp>
        <p:nvSpPr>
          <p:cNvPr id="176" name="TextBox 175">
            <a:extLst>
              <a:ext uri="{FF2B5EF4-FFF2-40B4-BE49-F238E27FC236}">
                <a16:creationId xmlns:a16="http://schemas.microsoft.com/office/drawing/2014/main" id="{0F910D3E-38B3-3A43-BCCB-B53618B7BD10}"/>
              </a:ext>
            </a:extLst>
          </p:cNvPr>
          <p:cNvSpPr txBox="1"/>
          <p:nvPr/>
        </p:nvSpPr>
        <p:spPr>
          <a:xfrm>
            <a:off x="5471416" y="2889754"/>
            <a:ext cx="1292298" cy="1341806"/>
          </a:xfrm>
          <a:prstGeom prst="rect">
            <a:avLst/>
          </a:prstGeom>
          <a:noFill/>
        </p:spPr>
        <p:txBody>
          <a:bodyPr wrap="square" rtlCol="0">
            <a:spAutoFit/>
          </a:bodyPr>
          <a:lstStyle/>
          <a:p>
            <a:pPr algn="ctr"/>
            <a:r>
              <a:rPr lang="en-CA" sz="2000" b="1" dirty="0">
                <a:solidFill>
                  <a:schemeClr val="bg1"/>
                </a:solidFill>
                <a:latin typeface="Franklin Gothic Medium" panose="020B0603020102020204" pitchFamily="34" charset="0"/>
              </a:rPr>
              <a:t>TQSOI</a:t>
            </a:r>
          </a:p>
          <a:p>
            <a:pPr algn="ctr"/>
            <a:r>
              <a:rPr lang="en-CA" sz="2000" b="1" dirty="0">
                <a:solidFill>
                  <a:schemeClr val="bg1"/>
                </a:solidFill>
                <a:latin typeface="Franklin Gothic Medium" panose="020B0603020102020204" pitchFamily="34" charset="0"/>
              </a:rPr>
              <a:t>Collective Impact</a:t>
            </a:r>
          </a:p>
          <a:p>
            <a:endParaRPr lang="en-CA" sz="2000" dirty="0"/>
          </a:p>
        </p:txBody>
      </p:sp>
      <p:cxnSp>
        <p:nvCxnSpPr>
          <p:cNvPr id="200" name="Straight Arrow Connector 199">
            <a:extLst>
              <a:ext uri="{FF2B5EF4-FFF2-40B4-BE49-F238E27FC236}">
                <a16:creationId xmlns:a16="http://schemas.microsoft.com/office/drawing/2014/main" id="{AA4C7082-D0D2-BA40-A6D7-365A50F1FE92}"/>
              </a:ext>
            </a:extLst>
          </p:cNvPr>
          <p:cNvCxnSpPr/>
          <p:nvPr/>
        </p:nvCxnSpPr>
        <p:spPr>
          <a:xfrm>
            <a:off x="10299092" y="1306367"/>
            <a:ext cx="0" cy="65032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AF2227E6-B638-4549-8731-FA0B974BD2EF}"/>
              </a:ext>
            </a:extLst>
          </p:cNvPr>
          <p:cNvCxnSpPr/>
          <p:nvPr/>
        </p:nvCxnSpPr>
        <p:spPr>
          <a:xfrm>
            <a:off x="10299600" y="3679200"/>
            <a:ext cx="0" cy="65032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9AF439DA-F415-274E-B144-47E358884F89}"/>
              </a:ext>
            </a:extLst>
          </p:cNvPr>
          <p:cNvCxnSpPr/>
          <p:nvPr/>
        </p:nvCxnSpPr>
        <p:spPr>
          <a:xfrm>
            <a:off x="10299092" y="5944480"/>
            <a:ext cx="0" cy="65032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668957AA-7430-B845-8CD1-DB4CBC9D0DFE}"/>
              </a:ext>
            </a:extLst>
          </p:cNvPr>
          <p:cNvSpPr txBox="1"/>
          <p:nvPr/>
        </p:nvSpPr>
        <p:spPr>
          <a:xfrm>
            <a:off x="2859931" y="581639"/>
            <a:ext cx="3229480" cy="2085186"/>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Our Housing Stories</a:t>
            </a:r>
          </a:p>
          <a:p>
            <a:pPr>
              <a:spcAft>
                <a:spcPts val="300"/>
              </a:spcAft>
            </a:pPr>
            <a:r>
              <a:rPr lang="en-CA" sz="1200" dirty="0">
                <a:latin typeface="Arial" panose="020B0604020202020204" pitchFamily="34" charset="0"/>
                <a:cs typeface="Arial" panose="020B0604020202020204" pitchFamily="34" charset="0"/>
              </a:rPr>
              <a:t>Collecting lived experiences</a:t>
            </a:r>
          </a:p>
          <a:p>
            <a:r>
              <a:rPr lang="en-CA" sz="1400" b="1" dirty="0">
                <a:latin typeface="Arial" panose="020B0604020202020204" pitchFamily="34" charset="0"/>
                <a:cs typeface="Arial" panose="020B0604020202020204" pitchFamily="34" charset="0"/>
              </a:rPr>
              <a:t>     Housing Webinars</a:t>
            </a:r>
          </a:p>
          <a:p>
            <a:pPr>
              <a:spcAft>
                <a:spcPts val="300"/>
              </a:spcAft>
            </a:pPr>
            <a:r>
              <a:rPr lang="en-CA" sz="140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rPr>
              <a:t>Sharing local knowledge</a:t>
            </a:r>
          </a:p>
          <a:p>
            <a:r>
              <a:rPr lang="en-CA" sz="1400" dirty="0">
                <a:latin typeface="Arial" panose="020B0604020202020204" pitchFamily="34" charset="0"/>
                <a:cs typeface="Arial" panose="020B0604020202020204" pitchFamily="34" charset="0"/>
              </a:rPr>
              <a:t>          </a:t>
            </a:r>
            <a:r>
              <a:rPr lang="en-CA" sz="1400" b="1" dirty="0">
                <a:latin typeface="Arial" panose="020B0604020202020204" pitchFamily="34" charset="0"/>
                <a:cs typeface="Arial" panose="020B0604020202020204" pitchFamily="34" charset="0"/>
              </a:rPr>
              <a:t>Community Housing Tours</a:t>
            </a:r>
          </a:p>
          <a:p>
            <a:pPr>
              <a:spcAft>
                <a:spcPts val="300"/>
              </a:spcAft>
            </a:pPr>
            <a:r>
              <a:rPr lang="en-CA" sz="140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rPr>
              <a:t>Challenging stigma</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               </a:t>
            </a:r>
            <a:r>
              <a:rPr lang="en-CA" sz="1400" b="1" dirty="0">
                <a:latin typeface="Arial" panose="020B0604020202020204" pitchFamily="34" charset="0"/>
                <a:cs typeface="Arial" panose="020B0604020202020204" pitchFamily="34" charset="0"/>
              </a:rPr>
              <a:t>Housing for All Newsletter</a:t>
            </a:r>
          </a:p>
          <a:p>
            <a:r>
              <a:rPr lang="en-CA" sz="1400" dirty="0">
                <a:latin typeface="Arial" panose="020B0604020202020204" pitchFamily="34" charset="0"/>
                <a:cs typeface="Arial" panose="020B0604020202020204" pitchFamily="34" charset="0"/>
              </a:rPr>
              <a:t>               </a:t>
            </a:r>
            <a:r>
              <a:rPr lang="en-CA" sz="1200" dirty="0">
                <a:latin typeface="Arial" panose="020B0604020202020204" pitchFamily="34" charset="0"/>
                <a:cs typeface="Arial" panose="020B0604020202020204" pitchFamily="34" charset="0"/>
              </a:rPr>
              <a:t>Latest news, research and     </a:t>
            </a:r>
          </a:p>
          <a:p>
            <a:r>
              <a:rPr lang="en-CA" sz="1200" dirty="0">
                <a:latin typeface="Arial" panose="020B0604020202020204" pitchFamily="34" charset="0"/>
                <a:cs typeface="Arial" panose="020B0604020202020204" pitchFamily="34" charset="0"/>
              </a:rPr>
              <a:t>                 practices</a:t>
            </a:r>
            <a:endParaRPr lang="en-CA" sz="1400" dirty="0">
              <a:latin typeface="Arial" panose="020B0604020202020204" pitchFamily="34" charset="0"/>
              <a:cs typeface="Arial" panose="020B0604020202020204" pitchFamily="34" charset="0"/>
            </a:endParaRPr>
          </a:p>
        </p:txBody>
      </p:sp>
      <p:sp>
        <p:nvSpPr>
          <p:cNvPr id="204" name="TextBox 203">
            <a:extLst>
              <a:ext uri="{FF2B5EF4-FFF2-40B4-BE49-F238E27FC236}">
                <a16:creationId xmlns:a16="http://schemas.microsoft.com/office/drawing/2014/main" id="{1FA932AA-B497-2A47-BF05-7E70D2B0B44A}"/>
              </a:ext>
            </a:extLst>
          </p:cNvPr>
          <p:cNvSpPr txBox="1"/>
          <p:nvPr/>
        </p:nvSpPr>
        <p:spPr>
          <a:xfrm>
            <a:off x="6102590" y="583200"/>
            <a:ext cx="3229480" cy="1954381"/>
          </a:xfrm>
          <a:prstGeom prst="rect">
            <a:avLst/>
          </a:prstGeom>
          <a:noFill/>
        </p:spPr>
        <p:txBody>
          <a:bodyPr wrap="square" rtlCol="0">
            <a:spAutoFit/>
          </a:bodyPr>
          <a:lstStyle/>
          <a:p>
            <a:pPr algn="r"/>
            <a:r>
              <a:rPr lang="en-CA" sz="1400" b="1" dirty="0">
                <a:latin typeface="Arial" panose="020B0604020202020204" pitchFamily="34" charset="0"/>
                <a:cs typeface="Arial" panose="020B0604020202020204" pitchFamily="34" charset="0"/>
              </a:rPr>
              <a:t>Housing Forum</a:t>
            </a:r>
          </a:p>
          <a:p>
            <a:pPr algn="r">
              <a:spcAft>
                <a:spcPts val="300"/>
              </a:spcAft>
            </a:pPr>
            <a:r>
              <a:rPr lang="en-CA" sz="1200" dirty="0">
                <a:latin typeface="Arial" panose="020B0604020202020204" pitchFamily="34" charset="0"/>
                <a:cs typeface="Arial" panose="020B0604020202020204" pitchFamily="34" charset="0"/>
              </a:rPr>
              <a:t>Mobilizing towards collective action</a:t>
            </a:r>
          </a:p>
          <a:p>
            <a:r>
              <a:rPr lang="en-CA" sz="1400" b="1" dirty="0">
                <a:latin typeface="Arial" panose="020B0604020202020204" pitchFamily="34" charset="0"/>
                <a:cs typeface="Arial" panose="020B0604020202020204" pitchFamily="34" charset="0"/>
              </a:rPr>
              <a:t>                              Valois Pop-up</a:t>
            </a:r>
          </a:p>
          <a:p>
            <a:r>
              <a:rPr lang="en-CA" sz="1200" dirty="0">
                <a:latin typeface="Arial" panose="020B0604020202020204" pitchFamily="34" charset="0"/>
                <a:cs typeface="Arial" panose="020B0604020202020204" pitchFamily="34" charset="0"/>
              </a:rPr>
              <a:t>      Consultation with residents on their </a:t>
            </a:r>
          </a:p>
          <a:p>
            <a:pPr>
              <a:spcAft>
                <a:spcPts val="300"/>
              </a:spcAft>
            </a:pPr>
            <a:r>
              <a:rPr lang="en-CA" sz="1200" dirty="0">
                <a:latin typeface="Arial" panose="020B0604020202020204" pitchFamily="34" charset="0"/>
                <a:cs typeface="Arial" panose="020B0604020202020204" pitchFamily="34" charset="0"/>
              </a:rPr>
              <a:t>                        perspectives for change</a:t>
            </a:r>
            <a:endParaRPr lang="en-CA" sz="1400" dirty="0">
              <a:latin typeface="Arial" panose="020B0604020202020204" pitchFamily="34" charset="0"/>
              <a:cs typeface="Arial" panose="020B0604020202020204" pitchFamily="34" charset="0"/>
            </a:endParaRPr>
          </a:p>
          <a:p>
            <a:r>
              <a:rPr lang="en-CA" sz="1400" b="1" dirty="0">
                <a:latin typeface="Arial" panose="020B0604020202020204" pitchFamily="34" charset="0"/>
                <a:cs typeface="Arial" panose="020B0604020202020204" pitchFamily="34" charset="0"/>
              </a:rPr>
              <a:t>	        PIC Ideation</a:t>
            </a:r>
          </a:p>
          <a:p>
            <a:r>
              <a:rPr lang="en-CA" sz="1200" dirty="0">
                <a:latin typeface="Arial" panose="020B0604020202020204" pitchFamily="34" charset="0"/>
                <a:cs typeface="Arial" panose="020B0604020202020204" pitchFamily="34" charset="0"/>
              </a:rPr>
              <a:t>           Collectively identifying and </a:t>
            </a:r>
          </a:p>
          <a:p>
            <a:r>
              <a:rPr lang="en-CA" sz="1200" dirty="0">
                <a:latin typeface="Arial" panose="020B0604020202020204" pitchFamily="34" charset="0"/>
                <a:cs typeface="Arial" panose="020B0604020202020204" pitchFamily="34" charset="0"/>
              </a:rPr>
              <a:t>           selecting housing solutions</a:t>
            </a:r>
          </a:p>
          <a:p>
            <a:endParaRPr lang="en-CA" sz="1400" dirty="0">
              <a:latin typeface="Arial" panose="020B0604020202020204" pitchFamily="34" charset="0"/>
              <a:cs typeface="Arial" panose="020B0604020202020204" pitchFamily="34" charset="0"/>
            </a:endParaRPr>
          </a:p>
        </p:txBody>
      </p:sp>
      <p:sp>
        <p:nvSpPr>
          <p:cNvPr id="206" name="TextBox 205">
            <a:extLst>
              <a:ext uri="{FF2B5EF4-FFF2-40B4-BE49-F238E27FC236}">
                <a16:creationId xmlns:a16="http://schemas.microsoft.com/office/drawing/2014/main" id="{44247699-7B87-2647-85DE-8AB7B4C60CBE}"/>
              </a:ext>
            </a:extLst>
          </p:cNvPr>
          <p:cNvSpPr txBox="1"/>
          <p:nvPr/>
        </p:nvSpPr>
        <p:spPr>
          <a:xfrm>
            <a:off x="6073292" y="3981834"/>
            <a:ext cx="3258778" cy="2354491"/>
          </a:xfrm>
          <a:prstGeom prst="rect">
            <a:avLst/>
          </a:prstGeom>
          <a:noFill/>
        </p:spPr>
        <p:txBody>
          <a:bodyPr wrap="square" rtlCol="0">
            <a:spAutoFit/>
          </a:bodyPr>
          <a:lstStyle/>
          <a:p>
            <a:r>
              <a:rPr lang="en-CA" sz="1400" b="1" i="1" dirty="0">
                <a:latin typeface="Arial" panose="020B0604020202020204" pitchFamily="34" charset="0"/>
                <a:cs typeface="Arial" panose="020B0604020202020204" pitchFamily="34" charset="0"/>
              </a:rPr>
              <a:t>	    Comité logement </a:t>
            </a:r>
          </a:p>
          <a:p>
            <a:r>
              <a:rPr lang="en-CA" sz="1400" b="1" dirty="0">
                <a:latin typeface="Arial" panose="020B0604020202020204" pitchFamily="34" charset="0"/>
                <a:cs typeface="Arial" panose="020B0604020202020204" pitchFamily="34" charset="0"/>
              </a:rPr>
              <a:t>              Establishment Project</a:t>
            </a:r>
          </a:p>
          <a:p>
            <a:r>
              <a:rPr lang="en-CA" sz="1200" dirty="0">
                <a:latin typeface="Arial" panose="020B0604020202020204" pitchFamily="34" charset="0"/>
                <a:cs typeface="Arial" panose="020B0604020202020204" pitchFamily="34" charset="0"/>
              </a:rPr>
              <a:t>     Establishing the first tenants’ rights </a:t>
            </a:r>
          </a:p>
          <a:p>
            <a:pPr>
              <a:spcAft>
                <a:spcPts val="300"/>
              </a:spcAft>
            </a:pPr>
            <a:r>
              <a:rPr lang="en-CA" sz="1200" dirty="0">
                <a:latin typeface="Arial" panose="020B0604020202020204" pitchFamily="34" charset="0"/>
                <a:cs typeface="Arial" panose="020B0604020202020204" pitchFamily="34" charset="0"/>
              </a:rPr>
              <a:t>          organization for the West Island</a:t>
            </a:r>
          </a:p>
          <a:p>
            <a:r>
              <a:rPr lang="en-CA" sz="1400" b="1" dirty="0">
                <a:latin typeface="Arial" panose="020B0604020202020204" pitchFamily="34" charset="0"/>
                <a:cs typeface="Arial" panose="020B0604020202020204" pitchFamily="34" charset="0"/>
              </a:rPr>
              <a:t>	            PIC Prototyping</a:t>
            </a:r>
          </a:p>
          <a:p>
            <a:r>
              <a:rPr lang="en-CA" sz="1200" dirty="0">
                <a:latin typeface="Arial" panose="020B0604020202020204" pitchFamily="34" charset="0"/>
                <a:cs typeface="Arial" panose="020B0604020202020204" pitchFamily="34" charset="0"/>
              </a:rPr>
              <a:t>         Collectively working on local housing </a:t>
            </a:r>
          </a:p>
          <a:p>
            <a:pPr>
              <a:spcAft>
                <a:spcPts val="300"/>
              </a:spcAft>
            </a:pPr>
            <a:r>
              <a:rPr lang="en-CA" sz="1200" dirty="0">
                <a:latin typeface="Arial" panose="020B0604020202020204" pitchFamily="34" charset="0"/>
                <a:cs typeface="Arial" panose="020B0604020202020204" pitchFamily="34" charset="0"/>
              </a:rPr>
              <a:t>		          solutions</a:t>
            </a:r>
          </a:p>
          <a:p>
            <a:pPr algn="r"/>
            <a:r>
              <a:rPr lang="en-CA" sz="1400" b="1" dirty="0">
                <a:latin typeface="Arial" panose="020B0604020202020204" pitchFamily="34" charset="0"/>
                <a:cs typeface="Arial" panose="020B0604020202020204" pitchFamily="34" charset="0"/>
              </a:rPr>
              <a:t>Supporting existing, developing and new community housing projects</a:t>
            </a:r>
          </a:p>
          <a:p>
            <a:pPr algn="r"/>
            <a:r>
              <a:rPr lang="en-CA" sz="1200" dirty="0">
                <a:latin typeface="Arial" panose="020B0604020202020204" pitchFamily="34" charset="0"/>
                <a:cs typeface="Arial" panose="020B0604020202020204" pitchFamily="34" charset="0"/>
              </a:rPr>
              <a:t>Facilitating partnerships and encouraging emerging opportunities</a:t>
            </a:r>
          </a:p>
        </p:txBody>
      </p:sp>
      <p:sp>
        <p:nvSpPr>
          <p:cNvPr id="205" name="TextBox 204">
            <a:extLst>
              <a:ext uri="{FF2B5EF4-FFF2-40B4-BE49-F238E27FC236}">
                <a16:creationId xmlns:a16="http://schemas.microsoft.com/office/drawing/2014/main" id="{2EF1ABE3-95A7-6A4C-B562-4CF751B13DBF}"/>
              </a:ext>
            </a:extLst>
          </p:cNvPr>
          <p:cNvSpPr txBox="1"/>
          <p:nvPr/>
        </p:nvSpPr>
        <p:spPr>
          <a:xfrm>
            <a:off x="2845968" y="4158426"/>
            <a:ext cx="3245271" cy="2169825"/>
          </a:xfrm>
          <a:prstGeom prst="rect">
            <a:avLst/>
          </a:prstGeom>
          <a:noFill/>
        </p:spPr>
        <p:txBody>
          <a:bodyPr wrap="square" rtlCol="0">
            <a:spAutoFit/>
          </a:bodyPr>
          <a:lstStyle/>
          <a:p>
            <a:r>
              <a:rPr lang="en-CA" sz="1400" b="1" dirty="0">
                <a:latin typeface="Arial" panose="020B0604020202020204" pitchFamily="34" charset="0"/>
                <a:cs typeface="Arial" panose="020B0604020202020204" pitchFamily="34" charset="0"/>
              </a:rPr>
              <a:t>          “Bringing Affordability to the </a:t>
            </a:r>
          </a:p>
          <a:p>
            <a:r>
              <a:rPr lang="en-CA" sz="1400" b="1" dirty="0">
                <a:latin typeface="Arial" panose="020B0604020202020204" pitchFamily="34" charset="0"/>
                <a:cs typeface="Arial" panose="020B0604020202020204" pitchFamily="34" charset="0"/>
              </a:rPr>
              <a:t>          Suburbs” Workshops</a:t>
            </a:r>
          </a:p>
          <a:p>
            <a:r>
              <a:rPr lang="en-CA" sz="1200" dirty="0">
                <a:latin typeface="Arial" panose="020B0604020202020204" pitchFamily="34" charset="0"/>
                <a:cs typeface="Arial" panose="020B0604020202020204" pitchFamily="34" charset="0"/>
              </a:rPr>
              <a:t>            Empower and equip elected officials </a:t>
            </a:r>
          </a:p>
          <a:p>
            <a:pPr>
              <a:spcAft>
                <a:spcPts val="300"/>
              </a:spcAft>
            </a:pPr>
            <a:r>
              <a:rPr lang="en-CA" sz="1200" dirty="0">
                <a:latin typeface="Arial" panose="020B0604020202020204" pitchFamily="34" charset="0"/>
                <a:cs typeface="Arial" panose="020B0604020202020204" pitchFamily="34" charset="0"/>
              </a:rPr>
              <a:t>            to support housing affordability</a:t>
            </a:r>
          </a:p>
          <a:p>
            <a:r>
              <a:rPr lang="en-CA" sz="1400" b="1" dirty="0">
                <a:latin typeface="Arial" panose="020B0604020202020204" pitchFamily="34" charset="0"/>
                <a:cs typeface="Arial" panose="020B0604020202020204" pitchFamily="34" charset="0"/>
              </a:rPr>
              <a:t>     Policy briefs</a:t>
            </a:r>
          </a:p>
          <a:p>
            <a:r>
              <a:rPr lang="en-CA" sz="1200" dirty="0">
                <a:latin typeface="Arial" panose="020B0604020202020204" pitchFamily="34" charset="0"/>
                <a:cs typeface="Arial" panose="020B0604020202020204" pitchFamily="34" charset="0"/>
              </a:rPr>
              <a:t>      Municipal, provincial and federal housing  </a:t>
            </a:r>
          </a:p>
          <a:p>
            <a:pPr>
              <a:spcAft>
                <a:spcPts val="300"/>
              </a:spcAft>
            </a:pPr>
            <a:r>
              <a:rPr lang="en-CA" sz="1200" dirty="0">
                <a:latin typeface="Arial" panose="020B0604020202020204" pitchFamily="34" charset="0"/>
                <a:cs typeface="Arial" panose="020B0604020202020204" pitchFamily="34" charset="0"/>
              </a:rPr>
              <a:t>      policy recommendations</a:t>
            </a:r>
          </a:p>
          <a:p>
            <a:r>
              <a:rPr lang="en-CA" sz="1400" b="1" dirty="0">
                <a:latin typeface="Arial" panose="020B0604020202020204" pitchFamily="34" charset="0"/>
                <a:cs typeface="Arial" panose="020B0604020202020204" pitchFamily="34" charset="0"/>
              </a:rPr>
              <a:t>Municipal housing needs assessments</a:t>
            </a:r>
          </a:p>
          <a:p>
            <a:r>
              <a:rPr lang="en-CA" sz="1200" dirty="0">
                <a:latin typeface="Arial" panose="020B0604020202020204" pitchFamily="34" charset="0"/>
                <a:cs typeface="Arial" panose="020B0604020202020204" pitchFamily="34" charset="0"/>
              </a:rPr>
              <a:t>Research and analysis of housing needs</a:t>
            </a:r>
          </a:p>
        </p:txBody>
      </p:sp>
      <p:sp>
        <p:nvSpPr>
          <p:cNvPr id="132" name="Triangle 131">
            <a:extLst>
              <a:ext uri="{FF2B5EF4-FFF2-40B4-BE49-F238E27FC236}">
                <a16:creationId xmlns:a16="http://schemas.microsoft.com/office/drawing/2014/main" id="{15DFDF6E-8374-3E4C-AD2C-F77C8027E05B}"/>
              </a:ext>
            </a:extLst>
          </p:cNvPr>
          <p:cNvSpPr/>
          <p:nvPr/>
        </p:nvSpPr>
        <p:spPr>
          <a:xfrm rot="5400000">
            <a:off x="1845081" y="2970949"/>
            <a:ext cx="2826000" cy="93240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3" name="Triangle 132">
            <a:extLst>
              <a:ext uri="{FF2B5EF4-FFF2-40B4-BE49-F238E27FC236}">
                <a16:creationId xmlns:a16="http://schemas.microsoft.com/office/drawing/2014/main" id="{26B81255-AB00-034B-AD04-E51EBE92407E}"/>
              </a:ext>
            </a:extLst>
          </p:cNvPr>
          <p:cNvSpPr/>
          <p:nvPr/>
        </p:nvSpPr>
        <p:spPr>
          <a:xfrm rot="16200000">
            <a:off x="7520021" y="2986439"/>
            <a:ext cx="2825808" cy="933097"/>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5725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0375" y="655633"/>
            <a:ext cx="5026025" cy="2387600"/>
          </a:xfrm>
        </p:spPr>
        <p:txBody>
          <a:bodyPr>
            <a:normAutofit fontScale="90000"/>
          </a:bodyPr>
          <a:lstStyle/>
          <a:p>
            <a:pPr algn="l"/>
            <a:r>
              <a:rPr lang="fr-CA" sz="4400" b="1" dirty="0">
                <a:solidFill>
                  <a:schemeClr val="accent6">
                    <a:lumMod val="75000"/>
                  </a:schemeClr>
                </a:solidFill>
                <a:latin typeface="Agency FB" panose="020B0503020202020204" pitchFamily="34" charset="0"/>
              </a:rPr>
              <a:t>Food system of </a:t>
            </a:r>
            <a:br>
              <a:rPr lang="fr-CA" sz="4400" b="1" dirty="0">
                <a:solidFill>
                  <a:schemeClr val="accent6">
                    <a:lumMod val="75000"/>
                  </a:schemeClr>
                </a:solidFill>
                <a:latin typeface="Agency FB" panose="020B0503020202020204" pitchFamily="34" charset="0"/>
              </a:rPr>
            </a:br>
            <a:r>
              <a:rPr lang="fr-CA" sz="4400" b="1" dirty="0">
                <a:solidFill>
                  <a:schemeClr val="accent6">
                    <a:lumMod val="75000"/>
                  </a:schemeClr>
                </a:solidFill>
                <a:latin typeface="Agency FB" panose="020B0503020202020204" pitchFamily="34" charset="0"/>
              </a:rPr>
              <a:t>Saint-Michel</a:t>
            </a:r>
            <a:br>
              <a:rPr lang="fr-CA" sz="4400" b="1" dirty="0">
                <a:solidFill>
                  <a:schemeClr val="accent6">
                    <a:lumMod val="75000"/>
                  </a:schemeClr>
                </a:solidFill>
                <a:latin typeface="Agency FB" panose="020B0503020202020204" pitchFamily="34" charset="0"/>
              </a:rPr>
            </a:br>
            <a:r>
              <a:rPr lang="fr-CA" sz="4400" b="1" dirty="0">
                <a:solidFill>
                  <a:schemeClr val="accent6">
                    <a:lumMod val="75000"/>
                  </a:schemeClr>
                </a:solidFill>
                <a:latin typeface="Agency FB" panose="020B0503020202020204" pitchFamily="34" charset="0"/>
              </a:rPr>
              <a:t>= SAVEUR</a:t>
            </a:r>
            <a:br>
              <a:rPr lang="fr-CA" sz="4400" b="1" dirty="0">
                <a:solidFill>
                  <a:schemeClr val="accent6">
                    <a:lumMod val="75000"/>
                  </a:schemeClr>
                </a:solidFill>
                <a:latin typeface="Agency FB" panose="020B0503020202020204" pitchFamily="34" charset="0"/>
              </a:rPr>
            </a:br>
            <a:r>
              <a:rPr lang="fr-CA" sz="2200" i="1" dirty="0"/>
              <a:t>Système</a:t>
            </a:r>
            <a:r>
              <a:rPr lang="fr-CA" sz="2200" i="1" baseline="0" dirty="0"/>
              <a:t> Alimentaire Valorisant l’</a:t>
            </a:r>
            <a:r>
              <a:rPr lang="fr-CA" sz="2200" i="1" dirty="0"/>
              <a:t>É</a:t>
            </a:r>
            <a:r>
              <a:rPr lang="fr-CA" sz="2200" i="1" baseline="0" dirty="0"/>
              <a:t>ducation, l’Unité et le Rayonnement de Saint-Michel</a:t>
            </a:r>
            <a:endParaRPr lang="fr-CA" sz="2200" b="1" i="1" dirty="0">
              <a:solidFill>
                <a:schemeClr val="accent6">
                  <a:lumMod val="75000"/>
                </a:schemeClr>
              </a:solidFill>
              <a:latin typeface="Agency FB" panose="020B0503020202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170" y="462709"/>
            <a:ext cx="6289661" cy="6289661"/>
          </a:xfrm>
          <a:prstGeom prst="rect">
            <a:avLst/>
          </a:prstGeom>
        </p:spPr>
      </p:pic>
      <p:sp>
        <p:nvSpPr>
          <p:cNvPr id="6" name="AutoShape 2" descr="https://canadaeast1-mediap.svc.ms/transform/thumbnail?provider=spo&amp;inputFormat=jpg&amp;cs=fFNQTw&amp;docid=https%3A%2F%2Fvsms-my.sharepoint.com%3A443%2F_api%2Fv2.0%2Fdrives%2Fb!mbMu4UdOqECrNvqLPrHQiUSNz1mgmFBPoQdqChi56N8dtQMYV0PEToZvG7Xv1o_U%2Fitems%2F01G5ETGL6Y23WELWEJ6FF3OXT6SF7QAGB4%3Fversion%3DPublished&amp;cTag=%22c%3A%7B45ECD6D8-89D8-4BF1-B75E-7E917F00183C%7D%2C1%22&amp;encodeFailures=1&amp;srcWidth=&amp;srcHeight=&amp;width=1440&amp;height=494&amp;action=Acc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7" name="Image 6"/>
          <p:cNvPicPr>
            <a:picLocks noChangeAspect="1"/>
          </p:cNvPicPr>
          <p:nvPr/>
        </p:nvPicPr>
        <p:blipFill>
          <a:blip r:embed="rId4"/>
          <a:stretch>
            <a:fillRect/>
          </a:stretch>
        </p:blipFill>
        <p:spPr>
          <a:xfrm>
            <a:off x="-369652" y="4167640"/>
            <a:ext cx="7842344" cy="2690360"/>
          </a:xfrm>
          <a:prstGeom prst="rect">
            <a:avLst/>
          </a:prstGeom>
        </p:spPr>
      </p:pic>
    </p:spTree>
    <p:extLst>
      <p:ext uri="{BB962C8B-B14F-4D97-AF65-F5344CB8AC3E}">
        <p14:creationId xmlns:p14="http://schemas.microsoft.com/office/powerpoint/2010/main" val="29237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8906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008989"/>
                </a:solidFill>
                <a:latin typeface="Glacial Indifference" pitchFamily="50" charset="0"/>
              </a:rPr>
              <a:t>A KEY PARTNERSHIP </a:t>
            </a:r>
            <a:br>
              <a:rPr lang="en-CA" sz="2400" dirty="0">
                <a:solidFill>
                  <a:srgbClr val="008989"/>
                </a:solidFill>
                <a:latin typeface="Glacial Indifference" pitchFamily="50" charset="0"/>
              </a:rPr>
            </a:br>
            <a:endParaRPr lang="en-CA" sz="2400" dirty="0">
              <a:solidFill>
                <a:srgbClr val="008989"/>
              </a:solidFill>
              <a:latin typeface="Glacial Indifference" pitchFamily="50" charset="0"/>
            </a:endParaRPr>
          </a:p>
          <a:p>
            <a:pPr lvl="0"/>
            <a:r>
              <a:rPr lang="en-CA" sz="2400" dirty="0">
                <a:latin typeface="Glacial Indifference" pitchFamily="50" charset="0"/>
              </a:rPr>
              <a:t>Who are the partners supporting Montreal’s round table model? Why is the City involved in this partnership? </a:t>
            </a:r>
            <a:endParaRPr lang="en-CA" sz="2000" dirty="0">
              <a:latin typeface="Glacial Indifference" pitchFamily="50" charset="0"/>
            </a:endParaRP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78559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8906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008989"/>
                </a:solidFill>
                <a:latin typeface="Glacial Indifference" pitchFamily="50" charset="0"/>
              </a:rPr>
              <a:t>SUSTAINABILITY</a:t>
            </a:r>
            <a:br>
              <a:rPr lang="en-CA" sz="2400" dirty="0">
                <a:solidFill>
                  <a:srgbClr val="008989"/>
                </a:solidFill>
                <a:latin typeface="Glacial Indifference" pitchFamily="50" charset="0"/>
              </a:rPr>
            </a:br>
            <a:endParaRPr lang="en-CA" sz="2400" dirty="0">
              <a:solidFill>
                <a:srgbClr val="008989"/>
              </a:solidFill>
              <a:latin typeface="Glacial Indifference" pitchFamily="50" charset="0"/>
            </a:endParaRPr>
          </a:p>
          <a:p>
            <a:pPr lvl="0"/>
            <a:r>
              <a:rPr lang="en-CA" sz="2400" dirty="0">
                <a:latin typeface="Glacial Indifference" pitchFamily="50" charset="0"/>
              </a:rPr>
              <a:t>What are some ingredients for success that have sustained the round table’s work over the years? </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0348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r>
              <a:rPr lang="en-CA" altLang="en-US" sz="2800" dirty="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2400" dirty="0">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460075" y="2341300"/>
            <a:ext cx="89428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solidFill>
                  <a:schemeClr val="bg1"/>
                </a:solidFill>
                <a:latin typeface="Glacial Indifference" pitchFamily="2" charset="0"/>
              </a:rPr>
              <a:t>TAKEAWAYS </a:t>
            </a:r>
          </a:p>
          <a:p>
            <a:endParaRPr lang="en-US" sz="2400" dirty="0">
              <a:solidFill>
                <a:schemeClr val="bg1"/>
              </a:solidFill>
              <a:latin typeface="Glacial Indifference" pitchFamily="2" charset="0"/>
            </a:endParaRPr>
          </a:p>
          <a:p>
            <a:r>
              <a:rPr lang="en-CA" sz="2400" b="1" dirty="0">
                <a:solidFill>
                  <a:schemeClr val="bg1"/>
                </a:solidFill>
                <a:latin typeface="Glacial Indifference" pitchFamily="2" charset="0"/>
              </a:rPr>
              <a:t>What piece of advice do you have for our participants involved in local collaboratives or collective impact initiatives? </a:t>
            </a:r>
          </a:p>
        </p:txBody>
      </p:sp>
      <p:pic>
        <p:nvPicPr>
          <p:cNvPr id="10" name="Picture 9">
            <a:extLst>
              <a:ext uri="{FF2B5EF4-FFF2-40B4-BE49-F238E27FC236}">
                <a16:creationId xmlns:a16="http://schemas.microsoft.com/office/drawing/2014/main" id="{1E3B5BFF-BC2C-214F-9A1D-53D9ECCA40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3979351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2228671"/>
            <a:ext cx="89060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008989"/>
                </a:solidFill>
                <a:latin typeface="Glacial Indifference" pitchFamily="50" charset="0"/>
              </a:rPr>
              <a:t>LOOKING TO THE FUTURE  </a:t>
            </a:r>
            <a:br>
              <a:rPr lang="en-CA" sz="2400" dirty="0">
                <a:solidFill>
                  <a:srgbClr val="008989"/>
                </a:solidFill>
                <a:latin typeface="Glacial Indifference" pitchFamily="50" charset="0"/>
              </a:rPr>
            </a:br>
            <a:endParaRPr lang="en-CA" sz="2400" dirty="0">
              <a:solidFill>
                <a:srgbClr val="008989"/>
              </a:solidFill>
              <a:latin typeface="Glacial Indifference" pitchFamily="50" charset="0"/>
            </a:endParaRPr>
          </a:p>
          <a:p>
            <a:pPr lvl="0"/>
            <a:r>
              <a:rPr lang="en-CA" sz="2400" dirty="0">
                <a:latin typeface="Glacial Indifference" pitchFamily="50" charset="0"/>
              </a:rPr>
              <a:t>What are your hopes for the future of Montreal’s round table model?  </a:t>
            </a: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49645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83E24-9AB3-D141-BBD6-A60990316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1948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fontAlgn="base">
              <a:spcAft>
                <a:spcPct val="0"/>
              </a:spcAft>
            </a:pPr>
            <a:r>
              <a:rPr lang="en-CA" altLang="en-US" sz="2800" dirty="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dirty="0">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020417" y="900097"/>
            <a:ext cx="9594573"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b="1" dirty="0">
                <a:solidFill>
                  <a:prstClr val="white"/>
                </a:solidFill>
                <a:latin typeface="Glacial Indifference" pitchFamily="2" charset="0"/>
                <a:ea typeface="ＭＳ Ｐゴシック" charset="-128"/>
              </a:rPr>
              <a:t>Gratitude &amp; Acknowledgement</a:t>
            </a:r>
            <a:br>
              <a:rPr lang="en-US" sz="2400" dirty="0">
                <a:solidFill>
                  <a:prstClr val="white"/>
                </a:solidFill>
                <a:latin typeface="Glacial Indifference" pitchFamily="2" charset="0"/>
                <a:ea typeface="ＭＳ Ｐゴシック" charset="-128"/>
              </a:rPr>
            </a:br>
            <a:endParaRPr lang="en-US" sz="2400" dirty="0">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sz="2400" dirty="0">
                <a:solidFill>
                  <a:prstClr val="white"/>
                </a:solidFill>
                <a:latin typeface="Glacial Indifference" pitchFamily="2" charset="0"/>
                <a:ea typeface="ＭＳ Ｐゴシック" charset="-128"/>
              </a:rPr>
              <a:t>We begin this workshop by acknowledging that we are meeting on Indigenous land.  As settlers, we are grateful for the opportunity to meet and we thank all the generations of Indigenous peoples who have taken care of this land.  </a:t>
            </a:r>
          </a:p>
          <a:p>
            <a:pPr eaLnBrk="0" fontAlgn="base" hangingPunct="0">
              <a:spcBef>
                <a:spcPct val="0"/>
              </a:spcBef>
              <a:spcAft>
                <a:spcPct val="0"/>
              </a:spcAft>
            </a:pPr>
            <a:endParaRPr lang="en-US" sz="2400" dirty="0">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sz="2400" dirty="0">
                <a:solidFill>
                  <a:prstClr val="white"/>
                </a:solidFill>
                <a:latin typeface="Glacial Indifference" pitchFamily="2" charset="0"/>
                <a:ea typeface="ＭＳ Ｐゴシック" charset="-128"/>
              </a:rPr>
              <a:t>As settlers, this recognition of the contributions and historic importance of Indigenous peoples must be clearly and overtly connected to our collective commitment to make the promise and the challenge of Truth and Reconciliation real in our communities.  </a:t>
            </a: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237735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CC6B2D72-75E4-7742-9E50-B50C2947264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a:extLst>
              <a:ext uri="{FF2B5EF4-FFF2-40B4-BE49-F238E27FC236}">
                <a16:creationId xmlns:a16="http://schemas.microsoft.com/office/drawing/2014/main" id="{0ED9AA88-9725-0F41-9550-8C0AEE9E8BFF}"/>
              </a:ext>
            </a:extLst>
          </p:cNvPr>
          <p:cNvSpPr txBox="1">
            <a:spLocks noChangeArrowheads="1"/>
          </p:cNvSpPr>
          <p:nvPr/>
        </p:nvSpPr>
        <p:spPr bwMode="auto">
          <a:xfrm>
            <a:off x="1846385" y="4152516"/>
            <a:ext cx="9442937" cy="1200329"/>
          </a:xfrm>
          <a:prstGeom prst="rect">
            <a:avLst/>
          </a:prstGeom>
          <a:solidFill>
            <a:schemeClr val="bg1">
              <a:alpha val="63078"/>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a:solidFill>
                  <a:srgbClr val="0070C0"/>
                </a:solidFill>
                <a:latin typeface="Glacial Indifference" pitchFamily="2" charset="0"/>
              </a:rPr>
              <a:t>October 13</a:t>
            </a:r>
            <a:r>
              <a:rPr lang="en-US" sz="2400" b="1" baseline="30000" dirty="0">
                <a:solidFill>
                  <a:srgbClr val="0070C0"/>
                </a:solidFill>
                <a:latin typeface="Glacial Indifference" pitchFamily="2" charset="0"/>
              </a:rPr>
              <a:t>th</a:t>
            </a:r>
            <a:r>
              <a:rPr lang="en-US" sz="2400" b="1" dirty="0">
                <a:solidFill>
                  <a:srgbClr val="0070C0"/>
                </a:solidFill>
                <a:latin typeface="Glacial Indifference" pitchFamily="2" charset="0"/>
              </a:rPr>
              <a:t> – Place-based Participatory Evaluation for Strategic Learning </a:t>
            </a:r>
          </a:p>
          <a:p>
            <a:r>
              <a:rPr lang="en-US" sz="2400" b="1" dirty="0">
                <a:solidFill>
                  <a:srgbClr val="0070C0"/>
                </a:solidFill>
                <a:latin typeface="Glacial Indifference" pitchFamily="2" charset="0"/>
              </a:rPr>
              <a:t>November 10</a:t>
            </a:r>
            <a:r>
              <a:rPr lang="en-US" sz="2400" b="1" baseline="30000" dirty="0">
                <a:solidFill>
                  <a:srgbClr val="0070C0"/>
                </a:solidFill>
                <a:latin typeface="Glacial Indifference" pitchFamily="2" charset="0"/>
              </a:rPr>
              <a:t>th</a:t>
            </a:r>
            <a:r>
              <a:rPr lang="en-US" sz="2400" b="1" dirty="0">
                <a:solidFill>
                  <a:srgbClr val="0070C0"/>
                </a:solidFill>
                <a:latin typeface="Glacial Indifference" pitchFamily="2" charset="0"/>
              </a:rPr>
              <a:t> – Place-based Philanthropy for City-wide Change</a:t>
            </a:r>
          </a:p>
          <a:p>
            <a:r>
              <a:rPr lang="en-CA" sz="2400" b="1" dirty="0">
                <a:solidFill>
                  <a:srgbClr val="0070C0"/>
                </a:solidFill>
                <a:latin typeface="Glacial Indifference" pitchFamily="2" charset="0"/>
              </a:rPr>
              <a:t>December 8</a:t>
            </a:r>
            <a:r>
              <a:rPr lang="en-CA" sz="2400" b="1" baseline="30000" dirty="0">
                <a:solidFill>
                  <a:srgbClr val="0070C0"/>
                </a:solidFill>
                <a:latin typeface="Glacial Indifference" pitchFamily="2" charset="0"/>
              </a:rPr>
              <a:t>th</a:t>
            </a:r>
            <a:r>
              <a:rPr lang="en-CA" sz="2400" b="1" dirty="0">
                <a:solidFill>
                  <a:srgbClr val="0070C0"/>
                </a:solidFill>
                <a:latin typeface="Glacial Indifference" pitchFamily="2" charset="0"/>
              </a:rPr>
              <a:t> – Place-based Social Innovation through Living Labs </a:t>
            </a:r>
          </a:p>
        </p:txBody>
      </p:sp>
    </p:spTree>
    <p:extLst>
      <p:ext uri="{BB962C8B-B14F-4D97-AF65-F5344CB8AC3E}">
        <p14:creationId xmlns:p14="http://schemas.microsoft.com/office/powerpoint/2010/main" val="4228787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CEEC2-579E-4F47-AFC9-047732241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021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dirty="0">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fontAlgn="base">
              <a:spcAft>
                <a:spcPct val="0"/>
              </a:spcAft>
            </a:pPr>
            <a:r>
              <a:rPr lang="en-CA" altLang="en-US" sz="2800" dirty="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0"/>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dirty="0">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020417" y="900097"/>
            <a:ext cx="1004485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600" b="1" dirty="0">
                <a:solidFill>
                  <a:prstClr val="white"/>
                </a:solidFill>
                <a:latin typeface="Glacial Indifference" pitchFamily="2" charset="0"/>
                <a:ea typeface="ＭＳ Ｐゴシック" charset="-128"/>
              </a:rPr>
              <a:t>Technical Considerations</a:t>
            </a:r>
          </a:p>
          <a:p>
            <a:pPr eaLnBrk="0" fontAlgn="base" hangingPunct="0">
              <a:spcBef>
                <a:spcPct val="0"/>
              </a:spcBef>
              <a:spcAft>
                <a:spcPct val="0"/>
              </a:spcAft>
            </a:pPr>
            <a:endParaRPr lang="en-US" sz="3600" b="1" dirty="0">
              <a:solidFill>
                <a:prstClr val="white"/>
              </a:solidFill>
              <a:latin typeface="Glacial Indifference" pitchFamily="2" charset="0"/>
              <a:ea typeface="ＭＳ Ｐゴシック" charset="-128"/>
            </a:endParaRPr>
          </a:p>
          <a:p>
            <a:pPr marL="457200" indent="-457200" eaLnBrk="0" fontAlgn="base" hangingPunct="0">
              <a:spcBef>
                <a:spcPct val="0"/>
              </a:spcBef>
              <a:spcAft>
                <a:spcPct val="0"/>
              </a:spcAft>
              <a:buFont typeface="Arial" panose="020B0604020202020204" pitchFamily="34" charset="0"/>
              <a:buChar char="•"/>
            </a:pPr>
            <a:r>
              <a:rPr lang="en-US" sz="2800" b="1" dirty="0">
                <a:solidFill>
                  <a:schemeClr val="bg1"/>
                </a:solidFill>
                <a:latin typeface="Glacial Indifference" pitchFamily="2" charset="0"/>
                <a:ea typeface="ＭＳ Ｐゴシック" charset="-128"/>
              </a:rPr>
              <a:t>We’ve got you covered </a:t>
            </a:r>
            <a:r>
              <a:rPr lang="en-US" sz="2800" dirty="0">
                <a:solidFill>
                  <a:schemeClr val="bg1"/>
                </a:solidFill>
                <a:latin typeface="Glacial Indifference" pitchFamily="2" charset="0"/>
                <a:ea typeface="ＭＳ Ｐゴシック" charset="-128"/>
              </a:rPr>
              <a:t>- You will receive a full recording of the call, the slides as well as a collection of links &amp; resources.</a:t>
            </a:r>
          </a:p>
          <a:p>
            <a:pPr marL="457200" indent="-457200" eaLnBrk="0" fontAlgn="base" hangingPunct="0">
              <a:spcBef>
                <a:spcPct val="0"/>
              </a:spcBef>
              <a:spcAft>
                <a:spcPct val="0"/>
              </a:spcAft>
              <a:buFont typeface="Arial" panose="020B0604020202020204" pitchFamily="34" charset="0"/>
              <a:buChar char="•"/>
            </a:pPr>
            <a:endParaRPr lang="en-US" sz="1000" dirty="0">
              <a:solidFill>
                <a:schemeClr val="bg1"/>
              </a:solidFill>
              <a:latin typeface="Glacial Indifference" pitchFamily="2" charset="0"/>
              <a:ea typeface="ＭＳ Ｐゴシック" charset="-128"/>
            </a:endParaRPr>
          </a:p>
          <a:p>
            <a:pPr marL="457200" indent="-457200" eaLnBrk="0" fontAlgn="base" hangingPunct="0">
              <a:spcBef>
                <a:spcPct val="0"/>
              </a:spcBef>
              <a:spcAft>
                <a:spcPct val="0"/>
              </a:spcAft>
              <a:buFont typeface="Arial" panose="020B0604020202020204" pitchFamily="34" charset="0"/>
              <a:buChar char="•"/>
            </a:pPr>
            <a:r>
              <a:rPr lang="en-US" sz="2800" b="1" dirty="0">
                <a:solidFill>
                  <a:schemeClr val="bg1"/>
                </a:solidFill>
                <a:latin typeface="Glacial Indifference" pitchFamily="2" charset="0"/>
                <a:ea typeface="ＭＳ Ｐゴシック" charset="-128"/>
              </a:rPr>
              <a:t>Join the conversation </a:t>
            </a:r>
            <a:r>
              <a:rPr lang="en-US" sz="2800" dirty="0">
                <a:solidFill>
                  <a:schemeClr val="bg1"/>
                </a:solidFill>
                <a:latin typeface="Glacial Indifference" pitchFamily="2" charset="0"/>
                <a:ea typeface="ＭＳ Ｐゴシック" charset="-128"/>
              </a:rPr>
              <a:t>- Use the Q&amp;A panel on your Zoom client to submit and vote for questions you’d like us to discuss.</a:t>
            </a:r>
          </a:p>
          <a:p>
            <a:pPr marL="457200" indent="-457200" eaLnBrk="0" fontAlgn="base" hangingPunct="0">
              <a:spcBef>
                <a:spcPct val="0"/>
              </a:spcBef>
              <a:spcAft>
                <a:spcPct val="0"/>
              </a:spcAft>
              <a:buFont typeface="Arial" panose="020B0604020202020204" pitchFamily="34" charset="0"/>
              <a:buChar char="•"/>
            </a:pPr>
            <a:endParaRPr lang="en-US" sz="1000" dirty="0">
              <a:solidFill>
                <a:schemeClr val="bg1"/>
              </a:solidFill>
              <a:latin typeface="Glacial Indifference" pitchFamily="2" charset="0"/>
              <a:ea typeface="ＭＳ Ｐゴシック" charset="-128"/>
            </a:endParaRPr>
          </a:p>
          <a:p>
            <a:pPr marL="457200" indent="-457200" eaLnBrk="0" fontAlgn="base" hangingPunct="0">
              <a:spcBef>
                <a:spcPct val="0"/>
              </a:spcBef>
              <a:spcAft>
                <a:spcPct val="0"/>
              </a:spcAft>
              <a:buFont typeface="Arial" panose="020B0604020202020204" pitchFamily="34" charset="0"/>
              <a:buChar char="•"/>
            </a:pPr>
            <a:r>
              <a:rPr lang="en-US" sz="2800" b="1" dirty="0">
                <a:solidFill>
                  <a:schemeClr val="bg1"/>
                </a:solidFill>
                <a:latin typeface="Glacial Indifference" pitchFamily="2" charset="0"/>
                <a:ea typeface="ＭＳ Ｐゴシック" charset="-128"/>
              </a:rPr>
              <a:t>Technical Support </a:t>
            </a:r>
            <a:r>
              <a:rPr lang="en-US" sz="2800" dirty="0">
                <a:solidFill>
                  <a:schemeClr val="bg1"/>
                </a:solidFill>
                <a:latin typeface="Glacial Indifference" pitchFamily="2" charset="0"/>
                <a:ea typeface="ＭＳ Ｐゴシック" charset="-128"/>
              </a:rPr>
              <a:t>- You can use the chat panel to ask for technical support throughout the webinar. </a:t>
            </a:r>
          </a:p>
          <a:p>
            <a:pPr eaLnBrk="0" fontAlgn="base" hangingPunct="0">
              <a:spcBef>
                <a:spcPct val="0"/>
              </a:spcBef>
              <a:spcAft>
                <a:spcPct val="0"/>
              </a:spcAft>
            </a:pPr>
            <a:br>
              <a:rPr lang="en-US" sz="2400" dirty="0">
                <a:solidFill>
                  <a:prstClr val="white"/>
                </a:solidFill>
                <a:latin typeface="Glacial Indifference" pitchFamily="2" charset="0"/>
                <a:ea typeface="ＭＳ Ｐゴシック" charset="-128"/>
              </a:rPr>
            </a:br>
            <a:endParaRPr lang="en-US" sz="2400" dirty="0">
              <a:solidFill>
                <a:prstClr val="white"/>
              </a:solidFill>
              <a:latin typeface="Glacial Indifference" pitchFamily="2" charset="0"/>
              <a:ea typeface="ＭＳ Ｐゴシック" charset="-128"/>
            </a:endParaRP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Tree>
    <p:extLst>
      <p:ext uri="{BB962C8B-B14F-4D97-AF65-F5344CB8AC3E}">
        <p14:creationId xmlns:p14="http://schemas.microsoft.com/office/powerpoint/2010/main" val="119805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969919" y="2828837"/>
            <a:ext cx="62521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r>
              <a:rPr lang="en-CA" altLang="en-US" sz="2800" dirty="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353944"/>
            <a:ext cx="12192000" cy="68580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US" sz="2400" dirty="0">
              <a:latin typeface="Glacial Indifference" pitchFamily="50" charset="0"/>
            </a:endParaRPr>
          </a:p>
        </p:txBody>
      </p:sp>
      <p:pic>
        <p:nvPicPr>
          <p:cNvPr id="12" name="Picture 11">
            <a:extLst>
              <a:ext uri="{FF2B5EF4-FFF2-40B4-BE49-F238E27FC236}">
                <a16:creationId xmlns:a16="http://schemas.microsoft.com/office/drawing/2014/main" id="{214EA39A-F5F8-2E4A-BECF-7F1748CC61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22084" y="5830463"/>
            <a:ext cx="2361646" cy="540000"/>
          </a:xfrm>
          <a:prstGeom prst="rect">
            <a:avLst/>
          </a:prstGeom>
        </p:spPr>
      </p:pic>
      <p:sp>
        <p:nvSpPr>
          <p:cNvPr id="14" name="Text Box 8">
            <a:extLst>
              <a:ext uri="{FF2B5EF4-FFF2-40B4-BE49-F238E27FC236}">
                <a16:creationId xmlns:a16="http://schemas.microsoft.com/office/drawing/2014/main" id="{EA7E26FD-1CA3-9446-8868-6854BF4EB1FE}"/>
              </a:ext>
            </a:extLst>
          </p:cNvPr>
          <p:cNvSpPr txBox="1">
            <a:spLocks noChangeArrowheads="1"/>
          </p:cNvSpPr>
          <p:nvPr/>
        </p:nvSpPr>
        <p:spPr bwMode="auto">
          <a:xfrm>
            <a:off x="495452" y="4323031"/>
            <a:ext cx="1861388"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dirty="0">
                <a:solidFill>
                  <a:schemeClr val="bg1"/>
                </a:solidFill>
                <a:latin typeface="Glacial Indifference" pitchFamily="50" charset="0"/>
              </a:rPr>
              <a:t>Layla </a:t>
            </a:r>
            <a:r>
              <a:rPr lang="en-CA" altLang="en-US" sz="2000" b="1" dirty="0" err="1">
                <a:solidFill>
                  <a:schemeClr val="bg1"/>
                </a:solidFill>
                <a:latin typeface="Glacial Indifference" pitchFamily="50" charset="0"/>
              </a:rPr>
              <a:t>Belmahi</a:t>
            </a:r>
            <a:endParaRPr lang="en-CA" altLang="en-US" sz="2000" b="1" dirty="0">
              <a:solidFill>
                <a:schemeClr val="bg1"/>
              </a:solidFill>
              <a:latin typeface="Glacial Indifference" pitchFamily="50" charset="0"/>
            </a:endParaRPr>
          </a:p>
          <a:p>
            <a:pPr marL="6350">
              <a:lnSpc>
                <a:spcPct val="150000"/>
              </a:lnSpc>
            </a:pPr>
            <a:endParaRPr lang="en-CA" altLang="en-US" sz="2800" b="1" dirty="0">
              <a:solidFill>
                <a:schemeClr val="bg1"/>
              </a:solidFill>
              <a:latin typeface="Glacial Indifference" pitchFamily="50" charset="0"/>
            </a:endParaRPr>
          </a:p>
        </p:txBody>
      </p:sp>
      <p:sp>
        <p:nvSpPr>
          <p:cNvPr id="16" name="Text Box 8">
            <a:extLst>
              <a:ext uri="{FF2B5EF4-FFF2-40B4-BE49-F238E27FC236}">
                <a16:creationId xmlns:a16="http://schemas.microsoft.com/office/drawing/2014/main" id="{BDFECDF7-3284-4F9F-BF6C-2CB5A85BD165}"/>
              </a:ext>
            </a:extLst>
          </p:cNvPr>
          <p:cNvSpPr txBox="1">
            <a:spLocks noChangeArrowheads="1"/>
          </p:cNvSpPr>
          <p:nvPr/>
        </p:nvSpPr>
        <p:spPr bwMode="auto">
          <a:xfrm>
            <a:off x="9646307" y="4426895"/>
            <a:ext cx="1937423" cy="50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dirty="0">
                <a:solidFill>
                  <a:schemeClr val="bg1"/>
                </a:solidFill>
                <a:latin typeface="Glacial Indifference" pitchFamily="50" charset="0"/>
              </a:rPr>
              <a:t>Myriam Bérubé</a:t>
            </a:r>
          </a:p>
        </p:txBody>
      </p:sp>
      <p:sp>
        <p:nvSpPr>
          <p:cNvPr id="13" name="Text Box 8">
            <a:extLst>
              <a:ext uri="{FF2B5EF4-FFF2-40B4-BE49-F238E27FC236}">
                <a16:creationId xmlns:a16="http://schemas.microsoft.com/office/drawing/2014/main" id="{830F1F43-0567-7F45-BE8C-DD3C6312E063}"/>
              </a:ext>
            </a:extLst>
          </p:cNvPr>
          <p:cNvSpPr txBox="1">
            <a:spLocks noChangeArrowheads="1"/>
          </p:cNvSpPr>
          <p:nvPr/>
        </p:nvSpPr>
        <p:spPr bwMode="auto">
          <a:xfrm>
            <a:off x="4846022" y="4428094"/>
            <a:ext cx="1708988"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dirty="0">
                <a:solidFill>
                  <a:schemeClr val="bg1"/>
                </a:solidFill>
                <a:latin typeface="Glacial Indifference" pitchFamily="50" charset="0"/>
              </a:rPr>
              <a:t>Vanessa Sykes</a:t>
            </a:r>
          </a:p>
          <a:p>
            <a:pPr marL="6350">
              <a:lnSpc>
                <a:spcPct val="150000"/>
              </a:lnSpc>
            </a:pPr>
            <a:endParaRPr lang="en-CA" altLang="en-US" sz="2800" b="1" dirty="0">
              <a:solidFill>
                <a:schemeClr val="bg1"/>
              </a:solidFill>
              <a:latin typeface="Glacial Indifference" pitchFamily="50" charset="0"/>
            </a:endParaRPr>
          </a:p>
        </p:txBody>
      </p:sp>
      <p:pic>
        <p:nvPicPr>
          <p:cNvPr id="7" name="Picture 6">
            <a:extLst>
              <a:ext uri="{FF2B5EF4-FFF2-40B4-BE49-F238E27FC236}">
                <a16:creationId xmlns:a16="http://schemas.microsoft.com/office/drawing/2014/main" id="{29E7916E-93C6-4D41-843A-18B8ED9604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4003" y="2000767"/>
            <a:ext cx="2341300" cy="2341300"/>
          </a:xfrm>
          <a:prstGeom prst="rect">
            <a:avLst/>
          </a:prstGeom>
        </p:spPr>
      </p:pic>
      <p:pic>
        <p:nvPicPr>
          <p:cNvPr id="9" name="Picture 8">
            <a:extLst>
              <a:ext uri="{FF2B5EF4-FFF2-40B4-BE49-F238E27FC236}">
                <a16:creationId xmlns:a16="http://schemas.microsoft.com/office/drawing/2014/main" id="{B06F9EE6-D96B-9B45-96AB-AD51F3E54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92821" y="2000767"/>
            <a:ext cx="1615390" cy="2416725"/>
          </a:xfrm>
          <a:prstGeom prst="rect">
            <a:avLst/>
          </a:prstGeom>
        </p:spPr>
      </p:pic>
      <p:pic>
        <p:nvPicPr>
          <p:cNvPr id="11" name="Picture 10">
            <a:extLst>
              <a:ext uri="{FF2B5EF4-FFF2-40B4-BE49-F238E27FC236}">
                <a16:creationId xmlns:a16="http://schemas.microsoft.com/office/drawing/2014/main" id="{56803EBD-E1EB-9B46-8F01-D53554781B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7997" y="1981731"/>
            <a:ext cx="1861804" cy="2341300"/>
          </a:xfrm>
          <a:prstGeom prst="rect">
            <a:avLst/>
          </a:prstGeom>
        </p:spPr>
      </p:pic>
      <p:pic>
        <p:nvPicPr>
          <p:cNvPr id="15" name="Picture 6">
            <a:extLst>
              <a:ext uri="{FF2B5EF4-FFF2-40B4-BE49-F238E27FC236}">
                <a16:creationId xmlns:a16="http://schemas.microsoft.com/office/drawing/2014/main" id="{16D8314D-8535-744D-961C-1B26934B38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10357" y="2031156"/>
            <a:ext cx="2307059" cy="2355946"/>
          </a:xfrm>
          <a:prstGeom prst="rect">
            <a:avLst/>
          </a:prstGeom>
        </p:spPr>
      </p:pic>
      <p:sp>
        <p:nvSpPr>
          <p:cNvPr id="17" name="Text Box 8">
            <a:extLst>
              <a:ext uri="{FF2B5EF4-FFF2-40B4-BE49-F238E27FC236}">
                <a16:creationId xmlns:a16="http://schemas.microsoft.com/office/drawing/2014/main" id="{A3FA55F4-83BC-9046-9B7E-F14354838E51}"/>
              </a:ext>
            </a:extLst>
          </p:cNvPr>
          <p:cNvSpPr txBox="1">
            <a:spLocks noChangeArrowheads="1"/>
          </p:cNvSpPr>
          <p:nvPr/>
        </p:nvSpPr>
        <p:spPr bwMode="auto">
          <a:xfrm>
            <a:off x="6803093" y="4399569"/>
            <a:ext cx="2612374" cy="50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dirty="0">
                <a:solidFill>
                  <a:schemeClr val="bg1"/>
                </a:solidFill>
                <a:latin typeface="Glacial Indifference" pitchFamily="50" charset="0"/>
              </a:rPr>
              <a:t>Ramana </a:t>
            </a:r>
            <a:r>
              <a:rPr lang="en-CA" altLang="en-US" sz="2000" b="1" dirty="0" err="1">
                <a:solidFill>
                  <a:schemeClr val="bg1"/>
                </a:solidFill>
                <a:latin typeface="Glacial Indifference" pitchFamily="50" charset="0"/>
              </a:rPr>
              <a:t>Zanfongnon</a:t>
            </a:r>
            <a:endParaRPr lang="en-CA" altLang="en-US" sz="2000" b="1" dirty="0">
              <a:solidFill>
                <a:schemeClr val="bg1"/>
              </a:solidFill>
              <a:latin typeface="Glacial Indifference" pitchFamily="50" charset="0"/>
            </a:endParaRPr>
          </a:p>
        </p:txBody>
      </p:sp>
      <p:pic>
        <p:nvPicPr>
          <p:cNvPr id="18" name="Picture 10">
            <a:extLst>
              <a:ext uri="{FF2B5EF4-FFF2-40B4-BE49-F238E27FC236}">
                <a16:creationId xmlns:a16="http://schemas.microsoft.com/office/drawing/2014/main" id="{B89D2F9E-AD7C-1441-94D2-D1C90385CD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5452" y="1981731"/>
            <a:ext cx="1802011" cy="2341300"/>
          </a:xfrm>
          <a:prstGeom prst="rect">
            <a:avLst/>
          </a:prstGeom>
        </p:spPr>
      </p:pic>
      <p:sp>
        <p:nvSpPr>
          <p:cNvPr id="19" name="Text Box 8">
            <a:extLst>
              <a:ext uri="{FF2B5EF4-FFF2-40B4-BE49-F238E27FC236}">
                <a16:creationId xmlns:a16="http://schemas.microsoft.com/office/drawing/2014/main" id="{0B5097F9-CFDB-9F44-8B43-76324C4F935F}"/>
              </a:ext>
            </a:extLst>
          </p:cNvPr>
          <p:cNvSpPr txBox="1">
            <a:spLocks noChangeArrowheads="1"/>
          </p:cNvSpPr>
          <p:nvPr/>
        </p:nvSpPr>
        <p:spPr bwMode="auto">
          <a:xfrm>
            <a:off x="2630986" y="4368930"/>
            <a:ext cx="1708988"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6350">
              <a:lnSpc>
                <a:spcPct val="150000"/>
              </a:lnSpc>
            </a:pPr>
            <a:r>
              <a:rPr lang="en-CA" altLang="en-US" sz="2000" b="1" dirty="0">
                <a:solidFill>
                  <a:schemeClr val="bg1"/>
                </a:solidFill>
                <a:latin typeface="Glacial Indifference" pitchFamily="50" charset="0"/>
              </a:rPr>
              <a:t>Alena </a:t>
            </a:r>
            <a:r>
              <a:rPr lang="en-CA" altLang="en-US" sz="2000" b="1" dirty="0" err="1">
                <a:solidFill>
                  <a:schemeClr val="bg1"/>
                </a:solidFill>
                <a:latin typeface="Glacial Indifference" pitchFamily="50" charset="0"/>
              </a:rPr>
              <a:t>Ziuleva</a:t>
            </a:r>
            <a:endParaRPr lang="en-CA" altLang="en-US" sz="2000" b="1" dirty="0">
              <a:solidFill>
                <a:schemeClr val="bg1"/>
              </a:solidFill>
              <a:latin typeface="Glacial Indifference" pitchFamily="50" charset="0"/>
            </a:endParaRPr>
          </a:p>
          <a:p>
            <a:pPr marL="6350">
              <a:lnSpc>
                <a:spcPct val="150000"/>
              </a:lnSpc>
            </a:pPr>
            <a:endParaRPr lang="en-CA" altLang="en-US" sz="2800" b="1" dirty="0">
              <a:solidFill>
                <a:schemeClr val="bg1"/>
              </a:solidFill>
              <a:latin typeface="Glacial Indifference" pitchFamily="50" charset="0"/>
            </a:endParaRPr>
          </a:p>
        </p:txBody>
      </p:sp>
    </p:spTree>
    <p:extLst>
      <p:ext uri="{BB962C8B-B14F-4D97-AF65-F5344CB8AC3E}">
        <p14:creationId xmlns:p14="http://schemas.microsoft.com/office/powerpoint/2010/main" val="407635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2485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394688" y="1954897"/>
            <a:ext cx="89060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CA" sz="2400" dirty="0">
                <a:solidFill>
                  <a:srgbClr val="008989"/>
                </a:solidFill>
                <a:latin typeface="Glacial Indifference" pitchFamily="50" charset="0"/>
              </a:rPr>
              <a:t>THE NEIGHBOURHOOD ROUNDTABLE MODEL IN MONTREAL </a:t>
            </a:r>
            <a:br>
              <a:rPr lang="en-CA" sz="2400" dirty="0">
                <a:solidFill>
                  <a:srgbClr val="008989"/>
                </a:solidFill>
                <a:latin typeface="Glacial Indifference" pitchFamily="50" charset="0"/>
              </a:rPr>
            </a:br>
            <a:endParaRPr lang="en-CA" sz="2400" dirty="0">
              <a:solidFill>
                <a:srgbClr val="008989"/>
              </a:solidFill>
              <a:latin typeface="Glacial Indifference" pitchFamily="50" charset="0"/>
            </a:endParaRPr>
          </a:p>
          <a:p>
            <a:pPr lvl="0"/>
            <a:r>
              <a:rPr lang="en-CA" sz="2400" dirty="0">
                <a:latin typeface="Glacial Indifference" pitchFamily="50" charset="0"/>
              </a:rPr>
              <a:t>Can you explain what is unique about the round table model ?</a:t>
            </a:r>
            <a:r>
              <a:rPr lang="it-IT" dirty="0"/>
              <a:t> </a:t>
            </a:r>
            <a:endParaRPr lang="en-CA" sz="2400" dirty="0">
              <a:latin typeface="Glacial Indifference" pitchFamily="50" charset="0"/>
            </a:endParaRPr>
          </a:p>
        </p:txBody>
      </p:sp>
      <p:pic>
        <p:nvPicPr>
          <p:cNvPr id="6" name="Picture 5">
            <a:extLst>
              <a:ext uri="{FF2B5EF4-FFF2-40B4-BE49-F238E27FC236}">
                <a16:creationId xmlns:a16="http://schemas.microsoft.com/office/drawing/2014/main" id="{EA186344-7336-4D66-BF69-7B14A233F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 y="5613990"/>
            <a:ext cx="2186588" cy="686730"/>
          </a:xfrm>
          <a:prstGeom prst="rect">
            <a:avLst/>
          </a:prstGeom>
        </p:spPr>
      </p:pic>
    </p:spTree>
    <p:extLst>
      <p:ext uri="{BB962C8B-B14F-4D97-AF65-F5344CB8AC3E}">
        <p14:creationId xmlns:p14="http://schemas.microsoft.com/office/powerpoint/2010/main" val="320842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6771"/>
        </a:solidFill>
        <a:effectLst/>
      </p:bgPr>
    </p:bg>
    <p:spTree>
      <p:nvGrpSpPr>
        <p:cNvPr id="1" name=""/>
        <p:cNvGrpSpPr/>
        <p:nvPr/>
      </p:nvGrpSpPr>
      <p:grpSpPr>
        <a:xfrm>
          <a:off x="0" y="0"/>
          <a:ext cx="0" cy="0"/>
          <a:chOff x="0" y="0"/>
          <a:chExt cx="0" cy="0"/>
        </a:xfrm>
      </p:grpSpPr>
      <p:sp>
        <p:nvSpPr>
          <p:cNvPr id="2" name="AutoShape 2"/>
          <p:cNvSpPr/>
          <p:nvPr/>
        </p:nvSpPr>
        <p:spPr>
          <a:xfrm>
            <a:off x="0" y="11941"/>
            <a:ext cx="5856101" cy="6846059"/>
          </a:xfrm>
          <a:prstGeom prst="rect">
            <a:avLst/>
          </a:prstGeom>
          <a:solidFill>
            <a:srgbClr val="C34628"/>
          </a:solidFill>
        </p:spPr>
      </p:sp>
      <p:pic>
        <p:nvPicPr>
          <p:cNvPr id="3" name="Picture 3"/>
          <p:cNvPicPr>
            <a:picLocks noChangeAspect="1"/>
          </p:cNvPicPr>
          <p:nvPr/>
        </p:nvPicPr>
        <p:blipFill>
          <a:blip r:embed="rId2"/>
          <a:srcRect l="24904" r="24904"/>
          <a:stretch>
            <a:fillRect/>
          </a:stretch>
        </p:blipFill>
        <p:spPr>
          <a:xfrm>
            <a:off x="106948" y="119840"/>
            <a:ext cx="5642206" cy="6618321"/>
          </a:xfrm>
          <a:prstGeom prst="rect">
            <a:avLst/>
          </a:prstGeom>
        </p:spPr>
      </p:pic>
      <p:pic>
        <p:nvPicPr>
          <p:cNvPr id="4" name="Picture 4"/>
          <p:cNvPicPr>
            <a:picLocks noChangeAspect="1"/>
          </p:cNvPicPr>
          <p:nvPr/>
        </p:nvPicPr>
        <p:blipFill>
          <a:blip r:embed="rId3"/>
          <a:srcRect/>
          <a:stretch>
            <a:fillRect/>
          </a:stretch>
        </p:blipFill>
        <p:spPr>
          <a:xfrm>
            <a:off x="8234918" y="327685"/>
            <a:ext cx="1566249" cy="1440447"/>
          </a:xfrm>
          <a:prstGeom prst="rect">
            <a:avLst/>
          </a:prstGeom>
        </p:spPr>
      </p:pic>
      <p:grpSp>
        <p:nvGrpSpPr>
          <p:cNvPr id="5" name="Group 5"/>
          <p:cNvGrpSpPr/>
          <p:nvPr/>
        </p:nvGrpSpPr>
        <p:grpSpPr>
          <a:xfrm>
            <a:off x="6596561" y="2099285"/>
            <a:ext cx="5220793" cy="4213207"/>
            <a:chOff x="0" y="1022985"/>
            <a:chExt cx="10441587" cy="8426413"/>
          </a:xfrm>
        </p:grpSpPr>
        <p:sp>
          <p:nvSpPr>
            <p:cNvPr id="6" name="TextBox 6"/>
            <p:cNvSpPr txBox="1"/>
            <p:nvPr/>
          </p:nvSpPr>
          <p:spPr>
            <a:xfrm>
              <a:off x="0" y="1022985"/>
              <a:ext cx="10441587" cy="5950345"/>
            </a:xfrm>
            <a:prstGeom prst="rect">
              <a:avLst/>
            </a:prstGeom>
          </p:spPr>
          <p:txBody>
            <a:bodyPr lIns="0" tIns="0" rIns="0" bIns="0" rtlCol="0" anchor="t">
              <a:spAutoFit/>
            </a:bodyPr>
            <a:lstStyle/>
            <a:p>
              <a:pPr defTabSz="609630">
                <a:lnSpc>
                  <a:spcPts val="5812"/>
                </a:lnSpc>
              </a:pPr>
              <a:r>
                <a:rPr lang="en-US" sz="5284" spc="-53" dirty="0">
                  <a:solidFill>
                    <a:srgbClr val="FFFFFF"/>
                  </a:solidFill>
                  <a:latin typeface="Inter Bold"/>
                </a:rPr>
                <a:t>The Montreal </a:t>
              </a:r>
              <a:r>
                <a:rPr lang="en-US" sz="5284" spc="-53" dirty="0" err="1">
                  <a:solidFill>
                    <a:srgbClr val="FFFFFF"/>
                  </a:solidFill>
                  <a:latin typeface="Inter Bold"/>
                </a:rPr>
                <a:t>Neighbourhood</a:t>
              </a:r>
              <a:r>
                <a:rPr lang="en-US" sz="5284" spc="-53" dirty="0">
                  <a:solidFill>
                    <a:srgbClr val="FFFFFF"/>
                  </a:solidFill>
                  <a:latin typeface="Inter Bold"/>
                </a:rPr>
                <a:t> Round Tables Coalition</a:t>
              </a:r>
            </a:p>
          </p:txBody>
        </p:sp>
        <p:sp>
          <p:nvSpPr>
            <p:cNvPr id="7" name="TextBox 7"/>
            <p:cNvSpPr txBox="1"/>
            <p:nvPr/>
          </p:nvSpPr>
          <p:spPr>
            <a:xfrm>
              <a:off x="0" y="7563112"/>
              <a:ext cx="10441587" cy="1886286"/>
            </a:xfrm>
            <a:prstGeom prst="rect">
              <a:avLst/>
            </a:prstGeom>
          </p:spPr>
          <p:txBody>
            <a:bodyPr lIns="0" tIns="0" rIns="0" bIns="0" rtlCol="0" anchor="t">
              <a:spAutoFit/>
            </a:bodyPr>
            <a:lstStyle/>
            <a:p>
              <a:pPr defTabSz="609630">
                <a:lnSpc>
                  <a:spcPts val="2543"/>
                </a:lnSpc>
              </a:pPr>
              <a:r>
                <a:rPr lang="en-US" sz="1816">
                  <a:solidFill>
                    <a:srgbClr val="FFFFFF"/>
                  </a:solidFill>
                  <a:latin typeface="Inter"/>
                </a:rPr>
                <a:t>Layla Belmahi</a:t>
              </a:r>
            </a:p>
            <a:p>
              <a:pPr defTabSz="609630">
                <a:lnSpc>
                  <a:spcPts val="2543"/>
                </a:lnSpc>
              </a:pPr>
              <a:r>
                <a:rPr lang="en-US" sz="1816">
                  <a:solidFill>
                    <a:srgbClr val="FFFFFF"/>
                  </a:solidFill>
                  <a:latin typeface="Inter Italics"/>
                </a:rPr>
                <a:t>Development and Communications Coordinator  </a:t>
              </a:r>
              <a:r>
                <a:rPr lang="en-US" sz="1816">
                  <a:solidFill>
                    <a:srgbClr val="FFFFFF"/>
                  </a:solidFill>
                  <a:latin typeface="Inter"/>
                </a:rPr>
                <a:t>layla@cmtq.org</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5800" y="3077113"/>
            <a:ext cx="3254373" cy="325436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07" r="-16607"/>
              </a:stretch>
            </a:blipFill>
          </p:spPr>
        </p:sp>
      </p:grpSp>
      <p:pic>
        <p:nvPicPr>
          <p:cNvPr id="4" name="Picture 4"/>
          <p:cNvPicPr>
            <a:picLocks noChangeAspect="1"/>
          </p:cNvPicPr>
          <p:nvPr/>
        </p:nvPicPr>
        <p:blipFill>
          <a:blip r:embed="rId3"/>
          <a:srcRect/>
          <a:stretch>
            <a:fillRect/>
          </a:stretch>
        </p:blipFill>
        <p:spPr>
          <a:xfrm>
            <a:off x="5421676" y="3077113"/>
            <a:ext cx="6230305" cy="3254360"/>
          </a:xfrm>
          <a:prstGeom prst="rect">
            <a:avLst/>
          </a:prstGeom>
        </p:spPr>
      </p:pic>
      <p:grpSp>
        <p:nvGrpSpPr>
          <p:cNvPr id="5" name="Group 5"/>
          <p:cNvGrpSpPr/>
          <p:nvPr/>
        </p:nvGrpSpPr>
        <p:grpSpPr>
          <a:xfrm>
            <a:off x="353944" y="308538"/>
            <a:ext cx="10135464" cy="2486238"/>
            <a:chOff x="0" y="76200"/>
            <a:chExt cx="20270928" cy="4972475"/>
          </a:xfrm>
        </p:grpSpPr>
        <p:sp>
          <p:nvSpPr>
            <p:cNvPr id="6" name="TextBox 6"/>
            <p:cNvSpPr txBox="1"/>
            <p:nvPr/>
          </p:nvSpPr>
          <p:spPr>
            <a:xfrm>
              <a:off x="0" y="76200"/>
              <a:ext cx="20270928" cy="3334245"/>
            </a:xfrm>
            <a:prstGeom prst="rect">
              <a:avLst/>
            </a:prstGeom>
          </p:spPr>
          <p:txBody>
            <a:bodyPr lIns="0" tIns="0" rIns="0" bIns="0" rtlCol="0" anchor="t">
              <a:spAutoFit/>
            </a:bodyPr>
            <a:lstStyle/>
            <a:p>
              <a:pPr defTabSz="609630">
                <a:lnSpc>
                  <a:spcPts val="6453"/>
                </a:lnSpc>
              </a:pPr>
              <a:r>
                <a:rPr lang="en-US" sz="5866" spc="-58">
                  <a:solidFill>
                    <a:srgbClr val="326771"/>
                  </a:solidFill>
                  <a:latin typeface="Inter Bold"/>
                </a:rPr>
                <a:t>What's a Neighbourhood Round Table ?</a:t>
              </a:r>
            </a:p>
          </p:txBody>
        </p:sp>
        <p:sp>
          <p:nvSpPr>
            <p:cNvPr id="7" name="TextBox 7"/>
            <p:cNvSpPr txBox="1"/>
            <p:nvPr/>
          </p:nvSpPr>
          <p:spPr>
            <a:xfrm>
              <a:off x="0" y="3787305"/>
              <a:ext cx="20270928" cy="1261370"/>
            </a:xfrm>
            <a:prstGeom prst="rect">
              <a:avLst/>
            </a:prstGeom>
          </p:spPr>
          <p:txBody>
            <a:bodyPr lIns="0" tIns="0" rIns="0" bIns="0" rtlCol="0" anchor="t">
              <a:spAutoFit/>
            </a:bodyPr>
            <a:lstStyle/>
            <a:p>
              <a:pPr defTabSz="609630">
                <a:lnSpc>
                  <a:spcPts val="2226"/>
                </a:lnSpc>
              </a:pPr>
              <a:endParaRPr sz="1200">
                <a:solidFill>
                  <a:prstClr val="black"/>
                </a:solidFill>
                <a:latin typeface="Calibri"/>
              </a:endParaRPr>
            </a:p>
            <a:p>
              <a:pPr defTabSz="609630">
                <a:lnSpc>
                  <a:spcPts val="2879"/>
                </a:lnSpc>
                <a:spcBef>
                  <a:spcPct val="0"/>
                </a:spcBef>
              </a:pPr>
              <a:r>
                <a:rPr lang="en-US" sz="2057">
                  <a:solidFill>
                    <a:srgbClr val="326771"/>
                  </a:solidFill>
                  <a:latin typeface="Inter Bold"/>
                </a:rPr>
                <a:t>A definition</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73606" y="3693757"/>
            <a:ext cx="880942" cy="886699"/>
          </a:xfrm>
          <a:prstGeom prst="rect">
            <a:avLst/>
          </a:prstGeom>
        </p:spPr>
      </p:pic>
      <p:pic>
        <p:nvPicPr>
          <p:cNvPr id="3" name="Picture 3"/>
          <p:cNvPicPr>
            <a:picLocks noChangeAspect="1"/>
          </p:cNvPicPr>
          <p:nvPr/>
        </p:nvPicPr>
        <p:blipFill>
          <a:blip r:embed="rId3"/>
          <a:srcRect/>
          <a:stretch>
            <a:fillRect/>
          </a:stretch>
        </p:blipFill>
        <p:spPr>
          <a:xfrm>
            <a:off x="5133342" y="3738741"/>
            <a:ext cx="1331601" cy="796732"/>
          </a:xfrm>
          <a:prstGeom prst="rect">
            <a:avLst/>
          </a:prstGeom>
        </p:spPr>
      </p:pic>
      <p:pic>
        <p:nvPicPr>
          <p:cNvPr id="4" name="Picture 4"/>
          <p:cNvPicPr>
            <a:picLocks noChangeAspect="1"/>
          </p:cNvPicPr>
          <p:nvPr/>
        </p:nvPicPr>
        <p:blipFill>
          <a:blip r:embed="rId4"/>
          <a:srcRect/>
          <a:stretch>
            <a:fillRect/>
          </a:stretch>
        </p:blipFill>
        <p:spPr>
          <a:xfrm>
            <a:off x="9209223" y="3693757"/>
            <a:ext cx="914832" cy="840657"/>
          </a:xfrm>
          <a:prstGeom prst="rect">
            <a:avLst/>
          </a:prstGeom>
        </p:spPr>
      </p:pic>
      <p:grpSp>
        <p:nvGrpSpPr>
          <p:cNvPr id="5" name="Group 5"/>
          <p:cNvGrpSpPr>
            <a:grpSpLocks noChangeAspect="1"/>
          </p:cNvGrpSpPr>
          <p:nvPr/>
        </p:nvGrpSpPr>
        <p:grpSpPr>
          <a:xfrm>
            <a:off x="7475244" y="381448"/>
            <a:ext cx="4382789" cy="2465288"/>
            <a:chOff x="0" y="0"/>
            <a:chExt cx="11289030" cy="6350000"/>
          </a:xfrm>
        </p:grpSpPr>
        <p:sp>
          <p:nvSpPr>
            <p:cNvPr id="6" name="Freeform 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17762" r="-17751" b="19"/>
              </a:stretch>
            </a:blipFill>
          </p:spPr>
        </p:sp>
      </p:grpSp>
      <p:grpSp>
        <p:nvGrpSpPr>
          <p:cNvPr id="7" name="Group 7"/>
          <p:cNvGrpSpPr/>
          <p:nvPr/>
        </p:nvGrpSpPr>
        <p:grpSpPr>
          <a:xfrm>
            <a:off x="290951" y="263683"/>
            <a:ext cx="7546431" cy="3304118"/>
            <a:chOff x="0" y="76200"/>
            <a:chExt cx="15092861" cy="6608235"/>
          </a:xfrm>
        </p:grpSpPr>
        <p:sp>
          <p:nvSpPr>
            <p:cNvPr id="8" name="TextBox 8"/>
            <p:cNvSpPr txBox="1"/>
            <p:nvPr/>
          </p:nvSpPr>
          <p:spPr>
            <a:xfrm>
              <a:off x="0" y="76200"/>
              <a:ext cx="15092861" cy="5001369"/>
            </a:xfrm>
            <a:prstGeom prst="rect">
              <a:avLst/>
            </a:prstGeom>
          </p:spPr>
          <p:txBody>
            <a:bodyPr lIns="0" tIns="0" rIns="0" bIns="0" rtlCol="0" anchor="t">
              <a:spAutoFit/>
            </a:bodyPr>
            <a:lstStyle/>
            <a:p>
              <a:pPr defTabSz="609630">
                <a:lnSpc>
                  <a:spcPts val="6453"/>
                </a:lnSpc>
              </a:pPr>
              <a:r>
                <a:rPr lang="en-US" sz="5866" spc="-58" dirty="0">
                  <a:solidFill>
                    <a:srgbClr val="326771"/>
                  </a:solidFill>
                  <a:latin typeface="Inter Bold"/>
                </a:rPr>
                <a:t>What's a </a:t>
              </a:r>
            </a:p>
            <a:p>
              <a:pPr defTabSz="609630">
                <a:lnSpc>
                  <a:spcPts val="6453"/>
                </a:lnSpc>
              </a:pPr>
              <a:r>
                <a:rPr lang="en-US" sz="5866" spc="-58" dirty="0" err="1">
                  <a:solidFill>
                    <a:srgbClr val="326771"/>
                  </a:solidFill>
                  <a:latin typeface="Inter Bold"/>
                </a:rPr>
                <a:t>Neighbourhood</a:t>
              </a:r>
              <a:r>
                <a:rPr lang="en-US" sz="5866" spc="-58" dirty="0">
                  <a:solidFill>
                    <a:srgbClr val="326771"/>
                  </a:solidFill>
                  <a:latin typeface="Inter Bold"/>
                </a:rPr>
                <a:t> </a:t>
              </a:r>
            </a:p>
            <a:p>
              <a:pPr defTabSz="609630">
                <a:lnSpc>
                  <a:spcPts val="6453"/>
                </a:lnSpc>
              </a:pPr>
              <a:r>
                <a:rPr lang="en-US" sz="5866" spc="-58" dirty="0">
                  <a:solidFill>
                    <a:srgbClr val="326771"/>
                  </a:solidFill>
                  <a:latin typeface="Inter Bold"/>
                </a:rPr>
                <a:t>Round Table ?</a:t>
              </a:r>
            </a:p>
          </p:txBody>
        </p:sp>
        <p:sp>
          <p:nvSpPr>
            <p:cNvPr id="9" name="TextBox 9"/>
            <p:cNvSpPr txBox="1"/>
            <p:nvPr/>
          </p:nvSpPr>
          <p:spPr>
            <a:xfrm>
              <a:off x="0" y="5423065"/>
              <a:ext cx="15092861" cy="1261370"/>
            </a:xfrm>
            <a:prstGeom prst="rect">
              <a:avLst/>
            </a:prstGeom>
          </p:spPr>
          <p:txBody>
            <a:bodyPr lIns="0" tIns="0" rIns="0" bIns="0" rtlCol="0" anchor="t">
              <a:spAutoFit/>
            </a:bodyPr>
            <a:lstStyle/>
            <a:p>
              <a:pPr defTabSz="609630">
                <a:lnSpc>
                  <a:spcPts val="2226"/>
                </a:lnSpc>
              </a:pPr>
              <a:endParaRPr sz="1200">
                <a:solidFill>
                  <a:prstClr val="black"/>
                </a:solidFill>
                <a:latin typeface="Calibri"/>
              </a:endParaRPr>
            </a:p>
            <a:p>
              <a:pPr defTabSz="609630">
                <a:lnSpc>
                  <a:spcPts val="2879"/>
                </a:lnSpc>
                <a:spcBef>
                  <a:spcPct val="0"/>
                </a:spcBef>
              </a:pPr>
              <a:r>
                <a:rPr lang="en-US" sz="2057">
                  <a:solidFill>
                    <a:srgbClr val="326771"/>
                  </a:solidFill>
                  <a:latin typeface="Inter Bold"/>
                </a:rPr>
                <a:t>Examples of actions</a:t>
              </a:r>
            </a:p>
          </p:txBody>
        </p:sp>
      </p:grpSp>
      <p:grpSp>
        <p:nvGrpSpPr>
          <p:cNvPr id="10" name="Group 10"/>
          <p:cNvGrpSpPr/>
          <p:nvPr/>
        </p:nvGrpSpPr>
        <p:grpSpPr>
          <a:xfrm>
            <a:off x="706579" y="4652848"/>
            <a:ext cx="3095936" cy="1851910"/>
            <a:chOff x="0" y="-66675"/>
            <a:chExt cx="6191873" cy="3703819"/>
          </a:xfrm>
        </p:grpSpPr>
        <p:sp>
          <p:nvSpPr>
            <p:cNvPr id="11" name="TextBox 11"/>
            <p:cNvSpPr txBox="1"/>
            <p:nvPr/>
          </p:nvSpPr>
          <p:spPr>
            <a:xfrm>
              <a:off x="0" y="3132774"/>
              <a:ext cx="6191873" cy="504370"/>
            </a:xfrm>
            <a:prstGeom prst="rect">
              <a:avLst/>
            </a:prstGeom>
          </p:spPr>
          <p:txBody>
            <a:bodyPr lIns="0" tIns="0" rIns="0" bIns="0" rtlCol="0" anchor="t">
              <a:spAutoFit/>
            </a:bodyPr>
            <a:lstStyle/>
            <a:p>
              <a:pPr defTabSz="609630">
                <a:lnSpc>
                  <a:spcPts val="2239"/>
                </a:lnSpc>
                <a:spcBef>
                  <a:spcPct val="0"/>
                </a:spcBef>
              </a:pPr>
              <a:endParaRPr sz="1200">
                <a:solidFill>
                  <a:prstClr val="black"/>
                </a:solidFill>
                <a:latin typeface="Calibri"/>
              </a:endParaRPr>
            </a:p>
          </p:txBody>
        </p:sp>
        <p:sp>
          <p:nvSpPr>
            <p:cNvPr id="12" name="TextBox 12"/>
            <p:cNvSpPr txBox="1"/>
            <p:nvPr/>
          </p:nvSpPr>
          <p:spPr>
            <a:xfrm>
              <a:off x="0" y="-66675"/>
              <a:ext cx="6191873" cy="2260361"/>
            </a:xfrm>
            <a:prstGeom prst="rect">
              <a:avLst/>
            </a:prstGeom>
          </p:spPr>
          <p:txBody>
            <a:bodyPr lIns="0" tIns="0" rIns="0" bIns="0" rtlCol="0" anchor="t">
              <a:spAutoFit/>
            </a:bodyPr>
            <a:lstStyle/>
            <a:p>
              <a:pPr defTabSz="609630">
                <a:lnSpc>
                  <a:spcPts val="2987"/>
                </a:lnSpc>
                <a:spcBef>
                  <a:spcPct val="0"/>
                </a:spcBef>
              </a:pPr>
              <a:r>
                <a:rPr lang="en-US" sz="2133">
                  <a:solidFill>
                    <a:srgbClr val="000000"/>
                  </a:solidFill>
                  <a:latin typeface="Inter Bold"/>
                </a:rPr>
                <a:t>Unites local stakeholders and encourages public participation</a:t>
              </a:r>
            </a:p>
          </p:txBody>
        </p:sp>
      </p:grpSp>
      <p:grpSp>
        <p:nvGrpSpPr>
          <p:cNvPr id="13" name="Group 13"/>
          <p:cNvGrpSpPr/>
          <p:nvPr/>
        </p:nvGrpSpPr>
        <p:grpSpPr>
          <a:xfrm>
            <a:off x="4607651" y="4657610"/>
            <a:ext cx="2976699" cy="1454873"/>
            <a:chOff x="0" y="-57150"/>
            <a:chExt cx="5953398" cy="2909746"/>
          </a:xfrm>
        </p:grpSpPr>
        <p:sp>
          <p:nvSpPr>
            <p:cNvPr id="14" name="TextBox 14"/>
            <p:cNvSpPr txBox="1"/>
            <p:nvPr/>
          </p:nvSpPr>
          <p:spPr>
            <a:xfrm>
              <a:off x="0" y="2386698"/>
              <a:ext cx="5953398" cy="465898"/>
            </a:xfrm>
            <a:prstGeom prst="rect">
              <a:avLst/>
            </a:prstGeom>
          </p:spPr>
          <p:txBody>
            <a:bodyPr lIns="0" tIns="0" rIns="0" bIns="0" rtlCol="0" anchor="t">
              <a:spAutoFit/>
            </a:bodyPr>
            <a:lstStyle/>
            <a:p>
              <a:pPr defTabSz="609630">
                <a:lnSpc>
                  <a:spcPts val="1967"/>
                </a:lnSpc>
                <a:spcBef>
                  <a:spcPct val="0"/>
                </a:spcBef>
              </a:pPr>
              <a:endParaRPr sz="1200">
                <a:solidFill>
                  <a:prstClr val="black"/>
                </a:solidFill>
                <a:latin typeface="Calibri"/>
              </a:endParaRPr>
            </a:p>
          </p:txBody>
        </p:sp>
        <p:sp>
          <p:nvSpPr>
            <p:cNvPr id="15" name="TextBox 15"/>
            <p:cNvSpPr txBox="1"/>
            <p:nvPr/>
          </p:nvSpPr>
          <p:spPr>
            <a:xfrm>
              <a:off x="0" y="-57150"/>
              <a:ext cx="5953398" cy="2187266"/>
            </a:xfrm>
            <a:prstGeom prst="rect">
              <a:avLst/>
            </a:prstGeom>
          </p:spPr>
          <p:txBody>
            <a:bodyPr lIns="0" tIns="0" rIns="0" bIns="0" rtlCol="0" anchor="t">
              <a:spAutoFit/>
            </a:bodyPr>
            <a:lstStyle/>
            <a:p>
              <a:pPr defTabSz="609630">
                <a:lnSpc>
                  <a:spcPts val="2932"/>
                </a:lnSpc>
                <a:spcBef>
                  <a:spcPct val="0"/>
                </a:spcBef>
              </a:pPr>
              <a:r>
                <a:rPr lang="en-US" sz="2094">
                  <a:solidFill>
                    <a:srgbClr val="000000"/>
                  </a:solidFill>
                  <a:latin typeface="Inter Bold"/>
                </a:rPr>
                <a:t>Assesses local issues to better support collective action</a:t>
              </a:r>
            </a:p>
          </p:txBody>
        </p:sp>
      </p:grpSp>
      <p:grpSp>
        <p:nvGrpSpPr>
          <p:cNvPr id="16" name="Group 16"/>
          <p:cNvGrpSpPr/>
          <p:nvPr/>
        </p:nvGrpSpPr>
        <p:grpSpPr>
          <a:xfrm>
            <a:off x="8244414" y="4657610"/>
            <a:ext cx="3306237" cy="1823414"/>
            <a:chOff x="0" y="-57150"/>
            <a:chExt cx="6612474" cy="3646827"/>
          </a:xfrm>
        </p:grpSpPr>
        <p:sp>
          <p:nvSpPr>
            <p:cNvPr id="17" name="TextBox 17"/>
            <p:cNvSpPr txBox="1"/>
            <p:nvPr/>
          </p:nvSpPr>
          <p:spPr>
            <a:xfrm>
              <a:off x="0" y="3123779"/>
              <a:ext cx="6612474" cy="465898"/>
            </a:xfrm>
            <a:prstGeom prst="rect">
              <a:avLst/>
            </a:prstGeom>
          </p:spPr>
          <p:txBody>
            <a:bodyPr lIns="0" tIns="0" rIns="0" bIns="0" rtlCol="0" anchor="t">
              <a:spAutoFit/>
            </a:bodyPr>
            <a:lstStyle/>
            <a:p>
              <a:pPr defTabSz="609630">
                <a:lnSpc>
                  <a:spcPts val="1967"/>
                </a:lnSpc>
                <a:spcBef>
                  <a:spcPct val="0"/>
                </a:spcBef>
              </a:pPr>
              <a:endParaRPr sz="1200">
                <a:solidFill>
                  <a:prstClr val="black"/>
                </a:solidFill>
                <a:latin typeface="Calibri"/>
              </a:endParaRPr>
            </a:p>
          </p:txBody>
        </p:sp>
        <p:sp>
          <p:nvSpPr>
            <p:cNvPr id="18" name="TextBox 18"/>
            <p:cNvSpPr txBox="1"/>
            <p:nvPr/>
          </p:nvSpPr>
          <p:spPr>
            <a:xfrm>
              <a:off x="0" y="-57150"/>
              <a:ext cx="6612474" cy="2931057"/>
            </a:xfrm>
            <a:prstGeom prst="rect">
              <a:avLst/>
            </a:prstGeom>
          </p:spPr>
          <p:txBody>
            <a:bodyPr lIns="0" tIns="0" rIns="0" bIns="0" rtlCol="0" anchor="t">
              <a:spAutoFit/>
            </a:bodyPr>
            <a:lstStyle/>
            <a:p>
              <a:pPr defTabSz="609630">
                <a:lnSpc>
                  <a:spcPts val="2932"/>
                </a:lnSpc>
                <a:spcBef>
                  <a:spcPct val="0"/>
                </a:spcBef>
              </a:pPr>
              <a:r>
                <a:rPr lang="en-US" sz="2094">
                  <a:solidFill>
                    <a:srgbClr val="000000"/>
                  </a:solidFill>
                  <a:latin typeface="Inter Bold"/>
                </a:rPr>
                <a:t>Helps the community to identify and prioritize local issues to implement an action plan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398687"/>
            <a:ext cx="7198839" cy="4571560"/>
          </a:xfrm>
          <a:prstGeom prst="rect">
            <a:avLst/>
          </a:prstGeom>
          <a:solidFill>
            <a:srgbClr val="C34628"/>
          </a:solidFill>
        </p:spPr>
      </p:sp>
      <p:pic>
        <p:nvPicPr>
          <p:cNvPr id="3" name="Picture 3"/>
          <p:cNvPicPr>
            <a:picLocks noChangeAspect="1"/>
          </p:cNvPicPr>
          <p:nvPr/>
        </p:nvPicPr>
        <p:blipFill>
          <a:blip r:embed="rId2"/>
          <a:srcRect l="4336" t="13047" r="20147"/>
          <a:stretch>
            <a:fillRect/>
          </a:stretch>
        </p:blipFill>
        <p:spPr>
          <a:xfrm>
            <a:off x="109106" y="2543433"/>
            <a:ext cx="6955636" cy="4194727"/>
          </a:xfrm>
          <a:prstGeom prst="rect">
            <a:avLst/>
          </a:prstGeom>
        </p:spPr>
      </p:pic>
      <p:pic>
        <p:nvPicPr>
          <p:cNvPr id="4" name="Picture 4"/>
          <p:cNvPicPr>
            <a:picLocks noChangeAspect="1"/>
          </p:cNvPicPr>
          <p:nvPr/>
        </p:nvPicPr>
        <p:blipFill>
          <a:blip r:embed="rId3"/>
          <a:srcRect/>
          <a:stretch>
            <a:fillRect/>
          </a:stretch>
        </p:blipFill>
        <p:spPr>
          <a:xfrm>
            <a:off x="7321888" y="5680765"/>
            <a:ext cx="514293" cy="491435"/>
          </a:xfrm>
          <a:prstGeom prst="rect">
            <a:avLst/>
          </a:prstGeom>
        </p:spPr>
      </p:pic>
      <p:pic>
        <p:nvPicPr>
          <p:cNvPr id="5" name="Picture 5"/>
          <p:cNvPicPr>
            <a:picLocks noChangeAspect="1"/>
          </p:cNvPicPr>
          <p:nvPr/>
        </p:nvPicPr>
        <p:blipFill>
          <a:blip r:embed="rId4"/>
          <a:srcRect/>
          <a:stretch>
            <a:fillRect/>
          </a:stretch>
        </p:blipFill>
        <p:spPr>
          <a:xfrm>
            <a:off x="7294241" y="2405037"/>
            <a:ext cx="519760" cy="513985"/>
          </a:xfrm>
          <a:prstGeom prst="rect">
            <a:avLst/>
          </a:prstGeom>
        </p:spPr>
      </p:pic>
      <p:pic>
        <p:nvPicPr>
          <p:cNvPr id="6" name="Picture 6"/>
          <p:cNvPicPr>
            <a:picLocks noChangeAspect="1"/>
          </p:cNvPicPr>
          <p:nvPr/>
        </p:nvPicPr>
        <p:blipFill>
          <a:blip r:embed="rId5"/>
          <a:srcRect/>
          <a:stretch>
            <a:fillRect/>
          </a:stretch>
        </p:blipFill>
        <p:spPr>
          <a:xfrm>
            <a:off x="7269086" y="3920799"/>
            <a:ext cx="619897" cy="543871"/>
          </a:xfrm>
          <a:prstGeom prst="rect">
            <a:avLst/>
          </a:prstGeom>
        </p:spPr>
      </p:pic>
      <p:grpSp>
        <p:nvGrpSpPr>
          <p:cNvPr id="7" name="Group 7"/>
          <p:cNvGrpSpPr/>
          <p:nvPr/>
        </p:nvGrpSpPr>
        <p:grpSpPr>
          <a:xfrm>
            <a:off x="7944519" y="5505707"/>
            <a:ext cx="4114521" cy="1434917"/>
            <a:chOff x="0" y="-57150"/>
            <a:chExt cx="8229041" cy="2869835"/>
          </a:xfrm>
        </p:grpSpPr>
        <p:sp>
          <p:nvSpPr>
            <p:cNvPr id="8" name="TextBox 8"/>
            <p:cNvSpPr txBox="1"/>
            <p:nvPr/>
          </p:nvSpPr>
          <p:spPr>
            <a:xfrm>
              <a:off x="0" y="2346787"/>
              <a:ext cx="8229041" cy="465898"/>
            </a:xfrm>
            <a:prstGeom prst="rect">
              <a:avLst/>
            </a:prstGeom>
          </p:spPr>
          <p:txBody>
            <a:bodyPr lIns="0" tIns="0" rIns="0" bIns="0" rtlCol="0" anchor="t">
              <a:spAutoFit/>
            </a:bodyPr>
            <a:lstStyle/>
            <a:p>
              <a:pPr defTabSz="609630">
                <a:lnSpc>
                  <a:spcPts val="1960"/>
                </a:lnSpc>
                <a:spcBef>
                  <a:spcPct val="0"/>
                </a:spcBef>
              </a:pPr>
              <a:endParaRPr sz="1200">
                <a:solidFill>
                  <a:prstClr val="black"/>
                </a:solidFill>
                <a:latin typeface="Calibri"/>
              </a:endParaRPr>
            </a:p>
          </p:txBody>
        </p:sp>
        <p:sp>
          <p:nvSpPr>
            <p:cNvPr id="9" name="TextBox 9"/>
            <p:cNvSpPr txBox="1"/>
            <p:nvPr/>
          </p:nvSpPr>
          <p:spPr>
            <a:xfrm>
              <a:off x="0" y="-57150"/>
              <a:ext cx="8229041" cy="2186497"/>
            </a:xfrm>
            <a:prstGeom prst="rect">
              <a:avLst/>
            </a:prstGeom>
          </p:spPr>
          <p:txBody>
            <a:bodyPr lIns="0" tIns="0" rIns="0" bIns="0" rtlCol="0" anchor="t">
              <a:spAutoFit/>
            </a:bodyPr>
            <a:lstStyle/>
            <a:p>
              <a:pPr defTabSz="609630">
                <a:lnSpc>
                  <a:spcPts val="2916"/>
                </a:lnSpc>
                <a:spcBef>
                  <a:spcPct val="0"/>
                </a:spcBef>
              </a:pPr>
              <a:r>
                <a:rPr lang="en-US" sz="2083">
                  <a:solidFill>
                    <a:srgbClr val="000000"/>
                  </a:solidFill>
                  <a:latin typeface="Inter Bold"/>
                </a:rPr>
                <a:t>Providing spaces for support and exchanges among the Neighbourhood Round Tables</a:t>
              </a:r>
            </a:p>
          </p:txBody>
        </p:sp>
      </p:grpSp>
      <p:grpSp>
        <p:nvGrpSpPr>
          <p:cNvPr id="10" name="Group 10"/>
          <p:cNvGrpSpPr/>
          <p:nvPr/>
        </p:nvGrpSpPr>
        <p:grpSpPr>
          <a:xfrm>
            <a:off x="109107" y="310230"/>
            <a:ext cx="9780751" cy="1753365"/>
            <a:chOff x="0" y="76200"/>
            <a:chExt cx="19561502" cy="3506730"/>
          </a:xfrm>
        </p:grpSpPr>
        <p:sp>
          <p:nvSpPr>
            <p:cNvPr id="11" name="TextBox 11"/>
            <p:cNvSpPr txBox="1"/>
            <p:nvPr/>
          </p:nvSpPr>
          <p:spPr>
            <a:xfrm>
              <a:off x="0" y="76200"/>
              <a:ext cx="19561502" cy="1667124"/>
            </a:xfrm>
            <a:prstGeom prst="rect">
              <a:avLst/>
            </a:prstGeom>
          </p:spPr>
          <p:txBody>
            <a:bodyPr lIns="0" tIns="0" rIns="0" bIns="0" rtlCol="0" anchor="t">
              <a:spAutoFit/>
            </a:bodyPr>
            <a:lstStyle/>
            <a:p>
              <a:pPr defTabSz="609630">
                <a:lnSpc>
                  <a:spcPts val="6453"/>
                </a:lnSpc>
              </a:pPr>
              <a:r>
                <a:rPr lang="en-US" sz="5866" spc="-58">
                  <a:solidFill>
                    <a:srgbClr val="326771"/>
                  </a:solidFill>
                  <a:latin typeface="Inter Bold"/>
                </a:rPr>
                <a:t>Being a Coalition</a:t>
              </a:r>
            </a:p>
          </p:txBody>
        </p:sp>
        <p:sp>
          <p:nvSpPr>
            <p:cNvPr id="12" name="TextBox 12"/>
            <p:cNvSpPr txBox="1"/>
            <p:nvPr/>
          </p:nvSpPr>
          <p:spPr>
            <a:xfrm>
              <a:off x="0" y="2142022"/>
              <a:ext cx="19561502" cy="1440908"/>
            </a:xfrm>
            <a:prstGeom prst="rect">
              <a:avLst/>
            </a:prstGeom>
          </p:spPr>
          <p:txBody>
            <a:bodyPr lIns="0" tIns="0" rIns="0" bIns="0" rtlCol="0" anchor="t">
              <a:spAutoFit/>
            </a:bodyPr>
            <a:lstStyle/>
            <a:p>
              <a:pPr defTabSz="609630">
                <a:lnSpc>
                  <a:spcPts val="2879"/>
                </a:lnSpc>
              </a:pPr>
              <a:r>
                <a:rPr lang="en-US" sz="2057">
                  <a:solidFill>
                    <a:srgbClr val="326771"/>
                  </a:solidFill>
                  <a:latin typeface="Inter Bold"/>
                </a:rPr>
                <a:t>What we do as a Coalition and our learnings from the past years</a:t>
              </a:r>
            </a:p>
            <a:p>
              <a:pPr defTabSz="609630">
                <a:lnSpc>
                  <a:spcPts val="2879"/>
                </a:lnSpc>
                <a:spcBef>
                  <a:spcPct val="0"/>
                </a:spcBef>
              </a:pPr>
              <a:endParaRPr lang="en-US" sz="2057">
                <a:solidFill>
                  <a:srgbClr val="326771"/>
                </a:solidFill>
                <a:latin typeface="Inter Bold"/>
              </a:endParaRPr>
            </a:p>
          </p:txBody>
        </p:sp>
      </p:grpSp>
      <p:grpSp>
        <p:nvGrpSpPr>
          <p:cNvPr id="13" name="Group 13"/>
          <p:cNvGrpSpPr/>
          <p:nvPr/>
        </p:nvGrpSpPr>
        <p:grpSpPr>
          <a:xfrm>
            <a:off x="7944519" y="2365816"/>
            <a:ext cx="4114521" cy="1434917"/>
            <a:chOff x="0" y="-57150"/>
            <a:chExt cx="8229041" cy="2869835"/>
          </a:xfrm>
        </p:grpSpPr>
        <p:sp>
          <p:nvSpPr>
            <p:cNvPr id="14" name="TextBox 14"/>
            <p:cNvSpPr txBox="1"/>
            <p:nvPr/>
          </p:nvSpPr>
          <p:spPr>
            <a:xfrm>
              <a:off x="0" y="2346787"/>
              <a:ext cx="8229041" cy="465898"/>
            </a:xfrm>
            <a:prstGeom prst="rect">
              <a:avLst/>
            </a:prstGeom>
          </p:spPr>
          <p:txBody>
            <a:bodyPr lIns="0" tIns="0" rIns="0" bIns="0" rtlCol="0" anchor="t">
              <a:spAutoFit/>
            </a:bodyPr>
            <a:lstStyle/>
            <a:p>
              <a:pPr defTabSz="609630">
                <a:lnSpc>
                  <a:spcPts val="1960"/>
                </a:lnSpc>
                <a:spcBef>
                  <a:spcPct val="0"/>
                </a:spcBef>
              </a:pPr>
              <a:endParaRPr sz="1200">
                <a:solidFill>
                  <a:prstClr val="black"/>
                </a:solidFill>
                <a:latin typeface="Calibri"/>
              </a:endParaRPr>
            </a:p>
          </p:txBody>
        </p:sp>
        <p:sp>
          <p:nvSpPr>
            <p:cNvPr id="15" name="TextBox 15"/>
            <p:cNvSpPr txBox="1"/>
            <p:nvPr/>
          </p:nvSpPr>
          <p:spPr>
            <a:xfrm>
              <a:off x="0" y="-57150"/>
              <a:ext cx="8229041" cy="2186497"/>
            </a:xfrm>
            <a:prstGeom prst="rect">
              <a:avLst/>
            </a:prstGeom>
          </p:spPr>
          <p:txBody>
            <a:bodyPr lIns="0" tIns="0" rIns="0" bIns="0" rtlCol="0" anchor="t">
              <a:spAutoFit/>
            </a:bodyPr>
            <a:lstStyle/>
            <a:p>
              <a:pPr defTabSz="609630">
                <a:lnSpc>
                  <a:spcPts val="2916"/>
                </a:lnSpc>
                <a:spcBef>
                  <a:spcPct val="0"/>
                </a:spcBef>
              </a:pPr>
              <a:r>
                <a:rPr lang="en-US" sz="2083">
                  <a:solidFill>
                    <a:srgbClr val="000000"/>
                  </a:solidFill>
                  <a:latin typeface="Inter Bold"/>
                </a:rPr>
                <a:t>Bringing together the 31 Neighbourhood Round Tables on key issues</a:t>
              </a:r>
            </a:p>
          </p:txBody>
        </p:sp>
      </p:grpSp>
      <p:grpSp>
        <p:nvGrpSpPr>
          <p:cNvPr id="16" name="Group 16"/>
          <p:cNvGrpSpPr/>
          <p:nvPr/>
        </p:nvGrpSpPr>
        <p:grpSpPr>
          <a:xfrm>
            <a:off x="7944519" y="3892225"/>
            <a:ext cx="4005415" cy="1434917"/>
            <a:chOff x="0" y="-57150"/>
            <a:chExt cx="8010829" cy="2869835"/>
          </a:xfrm>
        </p:grpSpPr>
        <p:sp>
          <p:nvSpPr>
            <p:cNvPr id="17" name="TextBox 17"/>
            <p:cNvSpPr txBox="1"/>
            <p:nvPr/>
          </p:nvSpPr>
          <p:spPr>
            <a:xfrm>
              <a:off x="0" y="2346787"/>
              <a:ext cx="8010829" cy="465898"/>
            </a:xfrm>
            <a:prstGeom prst="rect">
              <a:avLst/>
            </a:prstGeom>
          </p:spPr>
          <p:txBody>
            <a:bodyPr lIns="0" tIns="0" rIns="0" bIns="0" rtlCol="0" anchor="t">
              <a:spAutoFit/>
            </a:bodyPr>
            <a:lstStyle/>
            <a:p>
              <a:pPr defTabSz="609630">
                <a:lnSpc>
                  <a:spcPts val="1960"/>
                </a:lnSpc>
                <a:spcBef>
                  <a:spcPct val="0"/>
                </a:spcBef>
              </a:pPr>
              <a:endParaRPr sz="1200">
                <a:solidFill>
                  <a:prstClr val="black"/>
                </a:solidFill>
                <a:latin typeface="Calibri"/>
              </a:endParaRPr>
            </a:p>
          </p:txBody>
        </p:sp>
        <p:sp>
          <p:nvSpPr>
            <p:cNvPr id="18" name="TextBox 18"/>
            <p:cNvSpPr txBox="1"/>
            <p:nvPr/>
          </p:nvSpPr>
          <p:spPr>
            <a:xfrm>
              <a:off x="0" y="-57150"/>
              <a:ext cx="8010829" cy="1442703"/>
            </a:xfrm>
            <a:prstGeom prst="rect">
              <a:avLst/>
            </a:prstGeom>
          </p:spPr>
          <p:txBody>
            <a:bodyPr lIns="0" tIns="0" rIns="0" bIns="0" rtlCol="0" anchor="t">
              <a:spAutoFit/>
            </a:bodyPr>
            <a:lstStyle/>
            <a:p>
              <a:pPr defTabSz="609630">
                <a:lnSpc>
                  <a:spcPts val="2916"/>
                </a:lnSpc>
                <a:spcBef>
                  <a:spcPct val="0"/>
                </a:spcBef>
              </a:pPr>
              <a:r>
                <a:rPr lang="en-US" sz="2083">
                  <a:solidFill>
                    <a:srgbClr val="000000"/>
                  </a:solidFill>
                  <a:latin typeface="Inter Bold"/>
                </a:rPr>
                <a:t>Advocating for issues at the regional level to influence public policies</a:t>
              </a:r>
            </a:p>
          </p:txBody>
        </p:sp>
      </p:grpSp>
      <p:sp>
        <p:nvSpPr>
          <p:cNvPr id="19" name="TextBox 19"/>
          <p:cNvSpPr txBox="1"/>
          <p:nvPr/>
        </p:nvSpPr>
        <p:spPr>
          <a:xfrm>
            <a:off x="8393582" y="1696314"/>
            <a:ext cx="6350" cy="511871"/>
          </a:xfrm>
          <a:prstGeom prst="rect">
            <a:avLst/>
          </a:prstGeom>
        </p:spPr>
        <p:txBody>
          <a:bodyPr lIns="0" tIns="0" rIns="0" bIns="0" rtlCol="0" anchor="t">
            <a:spAutoFit/>
          </a:bodyPr>
          <a:lstStyle/>
          <a:p>
            <a:pPr algn="ctr" defTabSz="609630">
              <a:lnSpc>
                <a:spcPts val="4853"/>
              </a:lnSpc>
            </a:pPr>
            <a:endParaRPr sz="1200">
              <a:solidFill>
                <a:prstClr val="black"/>
              </a:solidFill>
              <a:latin typeface="Calibri"/>
            </a:endParaRPr>
          </a:p>
        </p:txBody>
      </p:sp>
    </p:spTree>
  </p:cSld>
  <p:clrMapOvr>
    <a:masterClrMapping/>
  </p:clrMapOvr>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1355</Words>
  <Application>Microsoft Macintosh PowerPoint</Application>
  <PresentationFormat>Grand écran</PresentationFormat>
  <Paragraphs>182</Paragraphs>
  <Slides>21</Slides>
  <Notes>8</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21</vt:i4>
      </vt:variant>
    </vt:vector>
  </HeadingPairs>
  <TitlesOfParts>
    <vt:vector size="33" baseType="lpstr">
      <vt:lpstr>Agency FB</vt:lpstr>
      <vt:lpstr>Arial</vt:lpstr>
      <vt:lpstr>Calibri</vt:lpstr>
      <vt:lpstr>Calibri Light</vt:lpstr>
      <vt:lpstr>Franklin Gothic Medium</vt:lpstr>
      <vt:lpstr>Glacial Indifference</vt:lpstr>
      <vt:lpstr>Inter</vt:lpstr>
      <vt:lpstr>Inter Bold</vt:lpstr>
      <vt:lpstr>Inter Italics</vt:lpstr>
      <vt:lpstr>4_Office Theme</vt:lpstr>
      <vt:lpstr>2_Office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Food system of  Saint-Michel = SAVEUR Système Alimentaire Valorisant l’Éducation, l’Unité et le Rayonnement de Saint-Michel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Field</dc:creator>
  <cp:lastModifiedBy>Myriam Berube</cp:lastModifiedBy>
  <cp:revision>4</cp:revision>
  <dcterms:created xsi:type="dcterms:W3CDTF">2021-04-14T12:21:18Z</dcterms:created>
  <dcterms:modified xsi:type="dcterms:W3CDTF">2021-09-21T18:20:38Z</dcterms:modified>
</cp:coreProperties>
</file>