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1586" r:id="rId6"/>
    <p:sldId id="2268" r:id="rId7"/>
    <p:sldId id="2269" r:id="rId8"/>
    <p:sldId id="2270" r:id="rId9"/>
    <p:sldId id="2272" r:id="rId10"/>
    <p:sldId id="505" r:id="rId11"/>
    <p:sldId id="1576" r:id="rId12"/>
    <p:sldId id="2274" r:id="rId13"/>
    <p:sldId id="2273" r:id="rId14"/>
    <p:sldId id="2275" r:id="rId15"/>
    <p:sldId id="2276" r:id="rId16"/>
    <p:sldId id="2265" r:id="rId17"/>
    <p:sldId id="2803" r:id="rId18"/>
    <p:sldId id="1604" r:id="rId19"/>
    <p:sldId id="2277" r:id="rId20"/>
    <p:sldId id="2278" r:id="rId21"/>
    <p:sldId id="2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F5704-10C3-426A-A3DC-459B0156D5AC}" v="31" dt="2020-11-18T15:00:44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 Kunimoto" userId="c1fa02c3-8717-4f51-9cf9-6cf59b90d72d" providerId="ADAL" clId="{C35F5704-10C3-426A-A3DC-459B0156D5AC}"/>
    <pc:docChg chg="undo addSld delSld modSld">
      <pc:chgData name="Kimber Kunimoto" userId="c1fa02c3-8717-4f51-9cf9-6cf59b90d72d" providerId="ADAL" clId="{C35F5704-10C3-426A-A3DC-459B0156D5AC}" dt="2020-11-18T16:54:47.444" v="21" actId="2696"/>
      <pc:docMkLst>
        <pc:docMk/>
      </pc:docMkLst>
      <pc:sldChg chg="del">
        <pc:chgData name="Kimber Kunimoto" userId="c1fa02c3-8717-4f51-9cf9-6cf59b90d72d" providerId="ADAL" clId="{C35F5704-10C3-426A-A3DC-459B0156D5AC}" dt="2020-11-18T14:59:17.211" v="2" actId="2696"/>
        <pc:sldMkLst>
          <pc:docMk/>
          <pc:sldMk cId="2270926042" sldId="2266"/>
        </pc:sldMkLst>
      </pc:sldChg>
      <pc:sldChg chg="del">
        <pc:chgData name="Kimber Kunimoto" userId="c1fa02c3-8717-4f51-9cf9-6cf59b90d72d" providerId="ADAL" clId="{C35F5704-10C3-426A-A3DC-459B0156D5AC}" dt="2020-11-18T16:54:47.444" v="21" actId="2696"/>
        <pc:sldMkLst>
          <pc:docMk/>
          <pc:sldMk cId="295516522" sldId="2280"/>
        </pc:sldMkLst>
      </pc:sldChg>
      <pc:sldChg chg="modSp add del">
        <pc:chgData name="Kimber Kunimoto" userId="c1fa02c3-8717-4f51-9cf9-6cf59b90d72d" providerId="ADAL" clId="{C35F5704-10C3-426A-A3DC-459B0156D5AC}" dt="2020-11-18T15:00:54.951" v="20" actId="14100"/>
        <pc:sldMkLst>
          <pc:docMk/>
          <pc:sldMk cId="468450281" sldId="2803"/>
        </pc:sldMkLst>
        <pc:spChg chg="mod">
          <ac:chgData name="Kimber Kunimoto" userId="c1fa02c3-8717-4f51-9cf9-6cf59b90d72d" providerId="ADAL" clId="{C35F5704-10C3-426A-A3DC-459B0156D5AC}" dt="2020-11-18T14:59:31.484" v="4" actId="1076"/>
          <ac:spMkLst>
            <pc:docMk/>
            <pc:sldMk cId="468450281" sldId="2803"/>
            <ac:spMk id="39" creationId="{3B386023-0A33-4C9B-B46E-42DA5D80FD2C}"/>
          </ac:spMkLst>
        </pc:spChg>
        <pc:spChg chg="mod">
          <ac:chgData name="Kimber Kunimoto" userId="c1fa02c3-8717-4f51-9cf9-6cf59b90d72d" providerId="ADAL" clId="{C35F5704-10C3-426A-A3DC-459B0156D5AC}" dt="2020-11-18T14:59:31.484" v="4" actId="1076"/>
          <ac:spMkLst>
            <pc:docMk/>
            <pc:sldMk cId="468450281" sldId="2803"/>
            <ac:spMk id="40" creationId="{1DC439A6-A37A-4EF6-BC89-02499D0D52A5}"/>
          </ac:spMkLst>
        </pc:spChg>
        <pc:spChg chg="mod">
          <ac:chgData name="Kimber Kunimoto" userId="c1fa02c3-8717-4f51-9cf9-6cf59b90d72d" providerId="ADAL" clId="{C35F5704-10C3-426A-A3DC-459B0156D5AC}" dt="2020-11-18T14:59:31.484" v="4" actId="1076"/>
          <ac:spMkLst>
            <pc:docMk/>
            <pc:sldMk cId="468450281" sldId="2803"/>
            <ac:spMk id="41" creationId="{53CA8BE9-3E63-4FED-866F-41B1FE96E7AE}"/>
          </ac:spMkLst>
        </pc:spChg>
        <pc:spChg chg="mod">
          <ac:chgData name="Kimber Kunimoto" userId="c1fa02c3-8717-4f51-9cf9-6cf59b90d72d" providerId="ADAL" clId="{C35F5704-10C3-426A-A3DC-459B0156D5AC}" dt="2020-11-18T14:59:31.484" v="4" actId="1076"/>
          <ac:spMkLst>
            <pc:docMk/>
            <pc:sldMk cId="468450281" sldId="2803"/>
            <ac:spMk id="42" creationId="{2F6E4B6C-4519-485B-A83F-1FBD95AA6C1A}"/>
          </ac:spMkLst>
        </pc:spChg>
        <pc:spChg chg="mod">
          <ac:chgData name="Kimber Kunimoto" userId="c1fa02c3-8717-4f51-9cf9-6cf59b90d72d" providerId="ADAL" clId="{C35F5704-10C3-426A-A3DC-459B0156D5AC}" dt="2020-11-18T14:59:31.484" v="4" actId="1076"/>
          <ac:spMkLst>
            <pc:docMk/>
            <pc:sldMk cId="468450281" sldId="2803"/>
            <ac:spMk id="43" creationId="{B0C0962D-10D4-41A7-A8E1-6F3454846293}"/>
          </ac:spMkLst>
        </pc:spChg>
        <pc:spChg chg="mod">
          <ac:chgData name="Kimber Kunimoto" userId="c1fa02c3-8717-4f51-9cf9-6cf59b90d72d" providerId="ADAL" clId="{C35F5704-10C3-426A-A3DC-459B0156D5AC}" dt="2020-11-18T15:00:39.392" v="17" actId="1076"/>
          <ac:spMkLst>
            <pc:docMk/>
            <pc:sldMk cId="468450281" sldId="2803"/>
            <ac:spMk id="44" creationId="{A8110CD2-F196-473A-B8D1-10EB0C4051DE}"/>
          </ac:spMkLst>
        </pc:spChg>
        <pc:grpChg chg="mod">
          <ac:chgData name="Kimber Kunimoto" userId="c1fa02c3-8717-4f51-9cf9-6cf59b90d72d" providerId="ADAL" clId="{C35F5704-10C3-426A-A3DC-459B0156D5AC}" dt="2020-11-18T14:59:56.391" v="9" actId="14100"/>
          <ac:grpSpMkLst>
            <pc:docMk/>
            <pc:sldMk cId="468450281" sldId="2803"/>
            <ac:grpSpMk id="51" creationId="{F949FF9E-2DEC-4E0B-A16E-E4DB53311193}"/>
          </ac:grpSpMkLst>
        </pc:grpChg>
        <pc:grpChg chg="mod">
          <ac:chgData name="Kimber Kunimoto" userId="c1fa02c3-8717-4f51-9cf9-6cf59b90d72d" providerId="ADAL" clId="{C35F5704-10C3-426A-A3DC-459B0156D5AC}" dt="2020-11-18T15:00:44.249" v="18" actId="1076"/>
          <ac:grpSpMkLst>
            <pc:docMk/>
            <pc:sldMk cId="468450281" sldId="2803"/>
            <ac:grpSpMk id="55" creationId="{800E0B03-2188-4EE0-AA24-556441F50B32}"/>
          </ac:grpSpMkLst>
        </pc:grpChg>
        <pc:grpChg chg="mod">
          <ac:chgData name="Kimber Kunimoto" userId="c1fa02c3-8717-4f51-9cf9-6cf59b90d72d" providerId="ADAL" clId="{C35F5704-10C3-426A-A3DC-459B0156D5AC}" dt="2020-11-18T14:59:43.421" v="6" actId="14100"/>
          <ac:grpSpMkLst>
            <pc:docMk/>
            <pc:sldMk cId="468450281" sldId="2803"/>
            <ac:grpSpMk id="58" creationId="{D08CD024-A324-49C9-9CF0-4D20BFB6FBBC}"/>
          </ac:grpSpMkLst>
        </pc:grpChg>
        <pc:grpChg chg="mod">
          <ac:chgData name="Kimber Kunimoto" userId="c1fa02c3-8717-4f51-9cf9-6cf59b90d72d" providerId="ADAL" clId="{C35F5704-10C3-426A-A3DC-459B0156D5AC}" dt="2020-11-18T14:59:37.185" v="5" actId="14100"/>
          <ac:grpSpMkLst>
            <pc:docMk/>
            <pc:sldMk cId="468450281" sldId="2803"/>
            <ac:grpSpMk id="61" creationId="{B401314B-3798-4E79-A86F-045D1D078F52}"/>
          </ac:grpSpMkLst>
        </pc:grpChg>
        <pc:cxnChg chg="mod">
          <ac:chgData name="Kimber Kunimoto" userId="c1fa02c3-8717-4f51-9cf9-6cf59b90d72d" providerId="ADAL" clId="{C35F5704-10C3-426A-A3DC-459B0156D5AC}" dt="2020-11-18T15:00:03.626" v="10" actId="14100"/>
          <ac:cxnSpMkLst>
            <pc:docMk/>
            <pc:sldMk cId="468450281" sldId="2803"/>
            <ac:cxnSpMk id="45" creationId="{AAC293C1-45D5-4FEC-B9C3-BA3F499D4588}"/>
          </ac:cxnSpMkLst>
        </pc:cxnChg>
        <pc:cxnChg chg="mod">
          <ac:chgData name="Kimber Kunimoto" userId="c1fa02c3-8717-4f51-9cf9-6cf59b90d72d" providerId="ADAL" clId="{C35F5704-10C3-426A-A3DC-459B0156D5AC}" dt="2020-11-18T15:00:32.473" v="15" actId="14100"/>
          <ac:cxnSpMkLst>
            <pc:docMk/>
            <pc:sldMk cId="468450281" sldId="2803"/>
            <ac:cxnSpMk id="46" creationId="{5464E31F-CA88-41F6-B993-DE9AEDE11D2F}"/>
          </ac:cxnSpMkLst>
        </pc:cxnChg>
        <pc:cxnChg chg="mod">
          <ac:chgData name="Kimber Kunimoto" userId="c1fa02c3-8717-4f51-9cf9-6cf59b90d72d" providerId="ADAL" clId="{C35F5704-10C3-426A-A3DC-459B0156D5AC}" dt="2020-11-18T15:00:54.951" v="20" actId="14100"/>
          <ac:cxnSpMkLst>
            <pc:docMk/>
            <pc:sldMk cId="468450281" sldId="2803"/>
            <ac:cxnSpMk id="47" creationId="{BEADD707-07DA-498E-8C5F-4265FE16DA5A}"/>
          </ac:cxnSpMkLst>
        </pc:cxnChg>
        <pc:cxnChg chg="mod">
          <ac:chgData name="Kimber Kunimoto" userId="c1fa02c3-8717-4f51-9cf9-6cf59b90d72d" providerId="ADAL" clId="{C35F5704-10C3-426A-A3DC-459B0156D5AC}" dt="2020-11-18T15:00:16.619" v="12" actId="14100"/>
          <ac:cxnSpMkLst>
            <pc:docMk/>
            <pc:sldMk cId="468450281" sldId="2803"/>
            <ac:cxnSpMk id="48" creationId="{4DEF2D62-710C-474D-A10D-DC9CFF388700}"/>
          </ac:cxnSpMkLst>
        </pc:cxnChg>
      </pc:sldChg>
    </pc:docChg>
  </pc:docChgLst>
  <pc:docChgLst>
    <pc:chgData name="Kimber Kunimoto" userId="c1fa02c3-8717-4f51-9cf9-6cf59b90d72d" providerId="ADAL" clId="{3538049B-304C-4647-AF8E-D6000F35D3A7}"/>
    <pc:docChg chg="custSel addSld delSld modSld">
      <pc:chgData name="Kimber Kunimoto" userId="c1fa02c3-8717-4f51-9cf9-6cf59b90d72d" providerId="ADAL" clId="{3538049B-304C-4647-AF8E-D6000F35D3A7}" dt="2020-11-18T13:30:46.588" v="66" actId="6549"/>
      <pc:docMkLst>
        <pc:docMk/>
      </pc:docMkLst>
      <pc:sldChg chg="del">
        <pc:chgData name="Kimber Kunimoto" userId="c1fa02c3-8717-4f51-9cf9-6cf59b90d72d" providerId="ADAL" clId="{3538049B-304C-4647-AF8E-D6000F35D3A7}" dt="2020-11-18T13:22:09.023" v="0" actId="2696"/>
        <pc:sldMkLst>
          <pc:docMk/>
          <pc:sldMk cId="2106127885" sldId="1618"/>
        </pc:sldMkLst>
      </pc:sldChg>
      <pc:sldChg chg="addSp delSp modSp modNotesTx">
        <pc:chgData name="Kimber Kunimoto" userId="c1fa02c3-8717-4f51-9cf9-6cf59b90d72d" providerId="ADAL" clId="{3538049B-304C-4647-AF8E-D6000F35D3A7}" dt="2020-11-18T13:30:46.588" v="66" actId="6549"/>
        <pc:sldMkLst>
          <pc:docMk/>
          <pc:sldMk cId="2046179063" sldId="2269"/>
        </pc:sldMkLst>
        <pc:spChg chg="add del mod">
          <ac:chgData name="Kimber Kunimoto" userId="c1fa02c3-8717-4f51-9cf9-6cf59b90d72d" providerId="ADAL" clId="{3538049B-304C-4647-AF8E-D6000F35D3A7}" dt="2020-11-18T13:26:07.565" v="31" actId="478"/>
          <ac:spMkLst>
            <pc:docMk/>
            <pc:sldMk cId="2046179063" sldId="2269"/>
            <ac:spMk id="5" creationId="{658B406A-C7D0-49BE-AC56-F4CD79D6DDBC}"/>
          </ac:spMkLst>
        </pc:spChg>
        <pc:spChg chg="add del mod">
          <ac:chgData name="Kimber Kunimoto" userId="c1fa02c3-8717-4f51-9cf9-6cf59b90d72d" providerId="ADAL" clId="{3538049B-304C-4647-AF8E-D6000F35D3A7}" dt="2020-11-18T13:26:56.210" v="40" actId="478"/>
          <ac:spMkLst>
            <pc:docMk/>
            <pc:sldMk cId="2046179063" sldId="2269"/>
            <ac:spMk id="11" creationId="{277506D1-713E-4678-8219-A3884DCAF631}"/>
          </ac:spMkLst>
        </pc:spChg>
        <pc:spChg chg="add del mod">
          <ac:chgData name="Kimber Kunimoto" userId="c1fa02c3-8717-4f51-9cf9-6cf59b90d72d" providerId="ADAL" clId="{3538049B-304C-4647-AF8E-D6000F35D3A7}" dt="2020-11-18T13:26:53.801" v="39" actId="478"/>
          <ac:spMkLst>
            <pc:docMk/>
            <pc:sldMk cId="2046179063" sldId="2269"/>
            <ac:spMk id="14" creationId="{8EB0F7B9-F0C8-413E-88F0-83D0574B864C}"/>
          </ac:spMkLst>
        </pc:spChg>
        <pc:picChg chg="add del mod">
          <ac:chgData name="Kimber Kunimoto" userId="c1fa02c3-8717-4f51-9cf9-6cf59b90d72d" providerId="ADAL" clId="{3538049B-304C-4647-AF8E-D6000F35D3A7}" dt="2020-11-18T13:26:07.565" v="31" actId="478"/>
          <ac:picMkLst>
            <pc:docMk/>
            <pc:sldMk cId="2046179063" sldId="2269"/>
            <ac:picMk id="3" creationId="{5C3B73F2-D115-46D1-8BAE-96058A223F71}"/>
          </ac:picMkLst>
        </pc:picChg>
        <pc:picChg chg="del">
          <ac:chgData name="Kimber Kunimoto" userId="c1fa02c3-8717-4f51-9cf9-6cf59b90d72d" providerId="ADAL" clId="{3538049B-304C-4647-AF8E-D6000F35D3A7}" dt="2020-11-18T13:25:30.892" v="25" actId="478"/>
          <ac:picMkLst>
            <pc:docMk/>
            <pc:sldMk cId="2046179063" sldId="2269"/>
            <ac:picMk id="4" creationId="{358ECF34-7690-40C8-8980-C0612F035A80}"/>
          </ac:picMkLst>
        </pc:picChg>
        <pc:picChg chg="add del mod">
          <ac:chgData name="Kimber Kunimoto" userId="c1fa02c3-8717-4f51-9cf9-6cf59b90d72d" providerId="ADAL" clId="{3538049B-304C-4647-AF8E-D6000F35D3A7}" dt="2020-11-18T13:26:56.210" v="40" actId="478"/>
          <ac:picMkLst>
            <pc:docMk/>
            <pc:sldMk cId="2046179063" sldId="2269"/>
            <ac:picMk id="10" creationId="{8094F77E-FEA1-4A31-ADF0-77AE84790CDD}"/>
          </ac:picMkLst>
        </pc:picChg>
        <pc:picChg chg="add mod">
          <ac:chgData name="Kimber Kunimoto" userId="c1fa02c3-8717-4f51-9cf9-6cf59b90d72d" providerId="ADAL" clId="{3538049B-304C-4647-AF8E-D6000F35D3A7}" dt="2020-11-18T13:26:59.304" v="41" actId="1076"/>
          <ac:picMkLst>
            <pc:docMk/>
            <pc:sldMk cId="2046179063" sldId="2269"/>
            <ac:picMk id="13" creationId="{14716B71-F80D-48ED-998F-E024C5211210}"/>
          </ac:picMkLst>
        </pc:picChg>
      </pc:sldChg>
      <pc:sldChg chg="delSp modSp add">
        <pc:chgData name="Kimber Kunimoto" userId="c1fa02c3-8717-4f51-9cf9-6cf59b90d72d" providerId="ADAL" clId="{3538049B-304C-4647-AF8E-D6000F35D3A7}" dt="2020-11-18T13:24:21.889" v="24" actId="478"/>
        <pc:sldMkLst>
          <pc:docMk/>
          <pc:sldMk cId="468450281" sldId="2803"/>
        </pc:sldMkLst>
        <pc:spChg chg="del mod">
          <ac:chgData name="Kimber Kunimoto" userId="c1fa02c3-8717-4f51-9cf9-6cf59b90d72d" providerId="ADAL" clId="{3538049B-304C-4647-AF8E-D6000F35D3A7}" dt="2020-11-18T13:24:21.889" v="24" actId="478"/>
          <ac:spMkLst>
            <pc:docMk/>
            <pc:sldMk cId="468450281" sldId="2803"/>
            <ac:spMk id="38" creationId="{31046990-8455-4C58-9E45-26EB7A455A0F}"/>
          </ac:spMkLst>
        </pc:spChg>
        <pc:spChg chg="mod">
          <ac:chgData name="Kimber Kunimoto" userId="c1fa02c3-8717-4f51-9cf9-6cf59b90d72d" providerId="ADAL" clId="{3538049B-304C-4647-AF8E-D6000F35D3A7}" dt="2020-11-18T13:23:28.678" v="2" actId="14100"/>
          <ac:spMkLst>
            <pc:docMk/>
            <pc:sldMk cId="468450281" sldId="2803"/>
            <ac:spMk id="39" creationId="{3B386023-0A33-4C9B-B46E-42DA5D80FD2C}"/>
          </ac:spMkLst>
        </pc:spChg>
        <pc:spChg chg="mod">
          <ac:chgData name="Kimber Kunimoto" userId="c1fa02c3-8717-4f51-9cf9-6cf59b90d72d" providerId="ADAL" clId="{3538049B-304C-4647-AF8E-D6000F35D3A7}" dt="2020-11-18T13:23:28.678" v="2" actId="14100"/>
          <ac:spMkLst>
            <pc:docMk/>
            <pc:sldMk cId="468450281" sldId="2803"/>
            <ac:spMk id="40" creationId="{1DC439A6-A37A-4EF6-BC89-02499D0D52A5}"/>
          </ac:spMkLst>
        </pc:spChg>
        <pc:spChg chg="mod">
          <ac:chgData name="Kimber Kunimoto" userId="c1fa02c3-8717-4f51-9cf9-6cf59b90d72d" providerId="ADAL" clId="{3538049B-304C-4647-AF8E-D6000F35D3A7}" dt="2020-11-18T13:23:28.678" v="2" actId="14100"/>
          <ac:spMkLst>
            <pc:docMk/>
            <pc:sldMk cId="468450281" sldId="2803"/>
            <ac:spMk id="41" creationId="{53CA8BE9-3E63-4FED-866F-41B1FE96E7AE}"/>
          </ac:spMkLst>
        </pc:spChg>
        <pc:spChg chg="mod">
          <ac:chgData name="Kimber Kunimoto" userId="c1fa02c3-8717-4f51-9cf9-6cf59b90d72d" providerId="ADAL" clId="{3538049B-304C-4647-AF8E-D6000F35D3A7}" dt="2020-11-18T13:23:28.678" v="2" actId="14100"/>
          <ac:spMkLst>
            <pc:docMk/>
            <pc:sldMk cId="468450281" sldId="2803"/>
            <ac:spMk id="42" creationId="{2F6E4B6C-4519-485B-A83F-1FBD95AA6C1A}"/>
          </ac:spMkLst>
        </pc:spChg>
        <pc:spChg chg="mod">
          <ac:chgData name="Kimber Kunimoto" userId="c1fa02c3-8717-4f51-9cf9-6cf59b90d72d" providerId="ADAL" clId="{3538049B-304C-4647-AF8E-D6000F35D3A7}" dt="2020-11-18T13:23:28.678" v="2" actId="14100"/>
          <ac:spMkLst>
            <pc:docMk/>
            <pc:sldMk cId="468450281" sldId="2803"/>
            <ac:spMk id="43" creationId="{B0C0962D-10D4-41A7-A8E1-6F3454846293}"/>
          </ac:spMkLst>
        </pc:spChg>
        <pc:spChg chg="mod">
          <ac:chgData name="Kimber Kunimoto" userId="c1fa02c3-8717-4f51-9cf9-6cf59b90d72d" providerId="ADAL" clId="{3538049B-304C-4647-AF8E-D6000F35D3A7}" dt="2020-11-18T13:23:28.678" v="2" actId="14100"/>
          <ac:spMkLst>
            <pc:docMk/>
            <pc:sldMk cId="468450281" sldId="2803"/>
            <ac:spMk id="44" creationId="{A8110CD2-F196-473A-B8D1-10EB0C4051DE}"/>
          </ac:spMkLst>
        </pc:spChg>
        <pc:spChg chg="mod">
          <ac:chgData name="Kimber Kunimoto" userId="c1fa02c3-8717-4f51-9cf9-6cf59b90d72d" providerId="ADAL" clId="{3538049B-304C-4647-AF8E-D6000F35D3A7}" dt="2020-11-18T13:23:28.678" v="2" actId="14100"/>
          <ac:spMkLst>
            <pc:docMk/>
            <pc:sldMk cId="468450281" sldId="2803"/>
            <ac:spMk id="50" creationId="{3E99C982-45B4-4B74-8629-89FB6D378817}"/>
          </ac:spMkLst>
        </pc:spChg>
        <pc:spChg chg="mod">
          <ac:chgData name="Kimber Kunimoto" userId="c1fa02c3-8717-4f51-9cf9-6cf59b90d72d" providerId="ADAL" clId="{3538049B-304C-4647-AF8E-D6000F35D3A7}" dt="2020-11-18T13:23:43.203" v="18" actId="20577"/>
          <ac:spMkLst>
            <pc:docMk/>
            <pc:sldMk cId="468450281" sldId="2803"/>
            <ac:spMk id="53" creationId="{C0ED8F1F-596A-457E-8F54-5C358C0FF9CE}"/>
          </ac:spMkLst>
        </pc:spChg>
        <pc:spChg chg="mod">
          <ac:chgData name="Kimber Kunimoto" userId="c1fa02c3-8717-4f51-9cf9-6cf59b90d72d" providerId="ADAL" clId="{3538049B-304C-4647-AF8E-D6000F35D3A7}" dt="2020-11-18T13:23:46.729" v="19" actId="1076"/>
          <ac:spMkLst>
            <pc:docMk/>
            <pc:sldMk cId="468450281" sldId="2803"/>
            <ac:spMk id="54" creationId="{88B62803-DB2A-4EAF-93C4-A2408CBFDACF}"/>
          </ac:spMkLst>
        </pc:spChg>
        <pc:spChg chg="mod">
          <ac:chgData name="Kimber Kunimoto" userId="c1fa02c3-8717-4f51-9cf9-6cf59b90d72d" providerId="ADAL" clId="{3538049B-304C-4647-AF8E-D6000F35D3A7}" dt="2020-11-18T13:23:49.794" v="20" actId="1076"/>
          <ac:spMkLst>
            <pc:docMk/>
            <pc:sldMk cId="468450281" sldId="2803"/>
            <ac:spMk id="57" creationId="{345EE57A-B885-4A30-9B23-C130A3806E94}"/>
          </ac:spMkLst>
        </pc:spChg>
        <pc:spChg chg="mod">
          <ac:chgData name="Kimber Kunimoto" userId="c1fa02c3-8717-4f51-9cf9-6cf59b90d72d" providerId="ADAL" clId="{3538049B-304C-4647-AF8E-D6000F35D3A7}" dt="2020-11-18T13:23:52.079" v="21" actId="1076"/>
          <ac:spMkLst>
            <pc:docMk/>
            <pc:sldMk cId="468450281" sldId="2803"/>
            <ac:spMk id="60" creationId="{DCF066BA-955F-4FF0-A6B2-62BEB045DFAF}"/>
          </ac:spMkLst>
        </pc:spChg>
        <pc:spChg chg="mod">
          <ac:chgData name="Kimber Kunimoto" userId="c1fa02c3-8717-4f51-9cf9-6cf59b90d72d" providerId="ADAL" clId="{3538049B-304C-4647-AF8E-D6000F35D3A7}" dt="2020-11-18T13:23:55.868" v="22" actId="1076"/>
          <ac:spMkLst>
            <pc:docMk/>
            <pc:sldMk cId="468450281" sldId="2803"/>
            <ac:spMk id="63" creationId="{35C7852C-3CD4-4793-BEF3-A60A2853CCBA}"/>
          </ac:spMkLst>
        </pc:spChg>
        <pc:grpChg chg="mod">
          <ac:chgData name="Kimber Kunimoto" userId="c1fa02c3-8717-4f51-9cf9-6cf59b90d72d" providerId="ADAL" clId="{3538049B-304C-4647-AF8E-D6000F35D3A7}" dt="2020-11-18T13:23:41.076" v="17" actId="1038"/>
          <ac:grpSpMkLst>
            <pc:docMk/>
            <pc:sldMk cId="468450281" sldId="2803"/>
            <ac:grpSpMk id="51" creationId="{F949FF9E-2DEC-4E0B-A16E-E4DB53311193}"/>
          </ac:grpSpMkLst>
        </pc:grpChg>
        <pc:grpChg chg="mod">
          <ac:chgData name="Kimber Kunimoto" userId="c1fa02c3-8717-4f51-9cf9-6cf59b90d72d" providerId="ADAL" clId="{3538049B-304C-4647-AF8E-D6000F35D3A7}" dt="2020-11-18T13:23:49.794" v="20" actId="1076"/>
          <ac:grpSpMkLst>
            <pc:docMk/>
            <pc:sldMk cId="468450281" sldId="2803"/>
            <ac:grpSpMk id="55" creationId="{800E0B03-2188-4EE0-AA24-556441F50B32}"/>
          </ac:grpSpMkLst>
        </pc:grpChg>
        <pc:grpChg chg="mod">
          <ac:chgData name="Kimber Kunimoto" userId="c1fa02c3-8717-4f51-9cf9-6cf59b90d72d" providerId="ADAL" clId="{3538049B-304C-4647-AF8E-D6000F35D3A7}" dt="2020-11-18T13:23:52.079" v="21" actId="1076"/>
          <ac:grpSpMkLst>
            <pc:docMk/>
            <pc:sldMk cId="468450281" sldId="2803"/>
            <ac:grpSpMk id="58" creationId="{D08CD024-A324-49C9-9CF0-4D20BFB6FBBC}"/>
          </ac:grpSpMkLst>
        </pc:grpChg>
        <pc:grpChg chg="mod">
          <ac:chgData name="Kimber Kunimoto" userId="c1fa02c3-8717-4f51-9cf9-6cf59b90d72d" providerId="ADAL" clId="{3538049B-304C-4647-AF8E-D6000F35D3A7}" dt="2020-11-18T13:23:55.868" v="22" actId="1076"/>
          <ac:grpSpMkLst>
            <pc:docMk/>
            <pc:sldMk cId="468450281" sldId="2803"/>
            <ac:grpSpMk id="61" creationId="{B401314B-3798-4E79-A86F-045D1D078F52}"/>
          </ac:grpSpMkLst>
        </pc:grpChg>
        <pc:cxnChg chg="mod">
          <ac:chgData name="Kimber Kunimoto" userId="c1fa02c3-8717-4f51-9cf9-6cf59b90d72d" providerId="ADAL" clId="{3538049B-304C-4647-AF8E-D6000F35D3A7}" dt="2020-11-18T13:23:28.678" v="2" actId="14100"/>
          <ac:cxnSpMkLst>
            <pc:docMk/>
            <pc:sldMk cId="468450281" sldId="2803"/>
            <ac:cxnSpMk id="45" creationId="{AAC293C1-45D5-4FEC-B9C3-BA3F499D4588}"/>
          </ac:cxnSpMkLst>
        </pc:cxnChg>
        <pc:cxnChg chg="mod">
          <ac:chgData name="Kimber Kunimoto" userId="c1fa02c3-8717-4f51-9cf9-6cf59b90d72d" providerId="ADAL" clId="{3538049B-304C-4647-AF8E-D6000F35D3A7}" dt="2020-11-18T13:23:28.678" v="2" actId="14100"/>
          <ac:cxnSpMkLst>
            <pc:docMk/>
            <pc:sldMk cId="468450281" sldId="2803"/>
            <ac:cxnSpMk id="46" creationId="{5464E31F-CA88-41F6-B993-DE9AEDE11D2F}"/>
          </ac:cxnSpMkLst>
        </pc:cxnChg>
        <pc:cxnChg chg="mod">
          <ac:chgData name="Kimber Kunimoto" userId="c1fa02c3-8717-4f51-9cf9-6cf59b90d72d" providerId="ADAL" clId="{3538049B-304C-4647-AF8E-D6000F35D3A7}" dt="2020-11-18T13:23:28.678" v="2" actId="14100"/>
          <ac:cxnSpMkLst>
            <pc:docMk/>
            <pc:sldMk cId="468450281" sldId="2803"/>
            <ac:cxnSpMk id="47" creationId="{BEADD707-07DA-498E-8C5F-4265FE16DA5A}"/>
          </ac:cxnSpMkLst>
        </pc:cxnChg>
        <pc:cxnChg chg="mod">
          <ac:chgData name="Kimber Kunimoto" userId="c1fa02c3-8717-4f51-9cf9-6cf59b90d72d" providerId="ADAL" clId="{3538049B-304C-4647-AF8E-D6000F35D3A7}" dt="2020-11-18T13:23:28.678" v="2" actId="14100"/>
          <ac:cxnSpMkLst>
            <pc:docMk/>
            <pc:sldMk cId="468450281" sldId="2803"/>
            <ac:cxnSpMk id="48" creationId="{4DEF2D62-710C-474D-A10D-DC9CFF38870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D6B6F-C8A0-4493-91B9-3E63003AEC6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515244-2794-46B9-8150-195C5B1F5885}">
      <dgm:prSet phldrT="[Text]" custT="1"/>
      <dgm:spPr/>
      <dgm:t>
        <a:bodyPr/>
        <a:lstStyle/>
        <a:p>
          <a:r>
            <a:rPr lang="en-US" sz="2000" b="1"/>
            <a:t>Shared Issue &amp; Action Plan</a:t>
          </a:r>
        </a:p>
      </dgm:t>
    </dgm:pt>
    <dgm:pt modelId="{C7146331-7AE9-4059-B7BD-2A91752D6551}" type="parTrans" cxnId="{D82C1CC2-E79F-43F7-81DA-C665CD215BC0}">
      <dgm:prSet/>
      <dgm:spPr/>
      <dgm:t>
        <a:bodyPr/>
        <a:lstStyle/>
        <a:p>
          <a:endParaRPr lang="en-US"/>
        </a:p>
      </dgm:t>
    </dgm:pt>
    <dgm:pt modelId="{8C7C4620-ADF0-43CF-8C10-27CE40527147}" type="sibTrans" cxnId="{D82C1CC2-E79F-43F7-81DA-C665CD215BC0}">
      <dgm:prSet/>
      <dgm:spPr/>
      <dgm:t>
        <a:bodyPr/>
        <a:lstStyle/>
        <a:p>
          <a:endParaRPr lang="en-US"/>
        </a:p>
      </dgm:t>
    </dgm:pt>
    <dgm:pt modelId="{D7B14C9E-39B3-4B69-A8A1-97DEFACE2E5C}">
      <dgm:prSet phldrT="[Text]" custT="1"/>
      <dgm:spPr/>
      <dgm:t>
        <a:bodyPr/>
        <a:lstStyle/>
        <a:p>
          <a:r>
            <a:rPr lang="en-US" sz="1600" b="1"/>
            <a:t>Gov’t</a:t>
          </a:r>
        </a:p>
      </dgm:t>
    </dgm:pt>
    <dgm:pt modelId="{0DB80361-3DDB-406D-97A4-995FCA94C5EA}" type="parTrans" cxnId="{3A932A3C-2174-4C92-AF17-07EEE607EA90}">
      <dgm:prSet/>
      <dgm:spPr/>
      <dgm:t>
        <a:bodyPr/>
        <a:lstStyle/>
        <a:p>
          <a:endParaRPr lang="en-US"/>
        </a:p>
      </dgm:t>
    </dgm:pt>
    <dgm:pt modelId="{75960AEF-DA95-42A0-972C-E2EFBF445629}" type="sibTrans" cxnId="{3A932A3C-2174-4C92-AF17-07EEE607EA90}">
      <dgm:prSet/>
      <dgm:spPr/>
      <dgm:t>
        <a:bodyPr/>
        <a:lstStyle/>
        <a:p>
          <a:endParaRPr lang="en-US"/>
        </a:p>
      </dgm:t>
    </dgm:pt>
    <dgm:pt modelId="{6BC33241-BDE8-4966-992A-451E8E20138A}">
      <dgm:prSet phldrT="[Text]" custT="1"/>
      <dgm:spPr/>
      <dgm:t>
        <a:bodyPr/>
        <a:lstStyle/>
        <a:p>
          <a:r>
            <a:rPr lang="en-US" sz="1600" b="1"/>
            <a:t>Community</a:t>
          </a:r>
        </a:p>
      </dgm:t>
    </dgm:pt>
    <dgm:pt modelId="{49E76FE5-7225-4484-9A39-A350EF2A6AE6}" type="parTrans" cxnId="{145AD80E-8EB9-40EE-9350-341067A727BC}">
      <dgm:prSet/>
      <dgm:spPr/>
      <dgm:t>
        <a:bodyPr/>
        <a:lstStyle/>
        <a:p>
          <a:endParaRPr lang="en-US"/>
        </a:p>
      </dgm:t>
    </dgm:pt>
    <dgm:pt modelId="{FC7F77C9-1459-462E-BD80-60C727E4F1BF}" type="sibTrans" cxnId="{145AD80E-8EB9-40EE-9350-341067A727BC}">
      <dgm:prSet/>
      <dgm:spPr/>
      <dgm:t>
        <a:bodyPr/>
        <a:lstStyle/>
        <a:p>
          <a:endParaRPr lang="en-US"/>
        </a:p>
      </dgm:t>
    </dgm:pt>
    <dgm:pt modelId="{D064F2B5-C391-41BF-ADF9-10B871524F64}">
      <dgm:prSet phldrT="[Text]" custT="1"/>
      <dgm:spPr/>
      <dgm:t>
        <a:bodyPr/>
        <a:lstStyle/>
        <a:p>
          <a:r>
            <a:rPr lang="en-US" sz="1600" b="1"/>
            <a:t>Schools</a:t>
          </a:r>
        </a:p>
      </dgm:t>
    </dgm:pt>
    <dgm:pt modelId="{A60E1934-BAAF-4F93-ACAD-93351172D5CA}" type="parTrans" cxnId="{CFC1DA8E-4AAC-428F-B892-63DBC1ACB4F5}">
      <dgm:prSet/>
      <dgm:spPr/>
      <dgm:t>
        <a:bodyPr/>
        <a:lstStyle/>
        <a:p>
          <a:endParaRPr lang="en-US"/>
        </a:p>
      </dgm:t>
    </dgm:pt>
    <dgm:pt modelId="{47A2D1F5-2765-4DB0-AD31-98AB682F431E}" type="sibTrans" cxnId="{CFC1DA8E-4AAC-428F-B892-63DBC1ACB4F5}">
      <dgm:prSet/>
      <dgm:spPr/>
      <dgm:t>
        <a:bodyPr/>
        <a:lstStyle/>
        <a:p>
          <a:endParaRPr lang="en-US"/>
        </a:p>
      </dgm:t>
    </dgm:pt>
    <dgm:pt modelId="{E16E62E8-B1F1-461F-B302-41B1327FDE3E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b="1"/>
            <a:t>Health</a:t>
          </a:r>
        </a:p>
      </dgm:t>
    </dgm:pt>
    <dgm:pt modelId="{E79A5F42-AF9A-4830-92D3-BDD3A73CC701}" type="parTrans" cxnId="{7FAE6DBE-A0C5-45C7-A158-1E102C32F63C}">
      <dgm:prSet/>
      <dgm:spPr/>
      <dgm:t>
        <a:bodyPr/>
        <a:lstStyle/>
        <a:p>
          <a:endParaRPr lang="en-US"/>
        </a:p>
      </dgm:t>
    </dgm:pt>
    <dgm:pt modelId="{C3FEEE6D-D3FB-4D5A-9C47-32E492531A1B}" type="sibTrans" cxnId="{7FAE6DBE-A0C5-45C7-A158-1E102C32F63C}">
      <dgm:prSet/>
      <dgm:spPr/>
      <dgm:t>
        <a:bodyPr/>
        <a:lstStyle/>
        <a:p>
          <a:endParaRPr lang="en-US"/>
        </a:p>
      </dgm:t>
    </dgm:pt>
    <dgm:pt modelId="{80CC6EFB-9F8F-4A68-AD2D-1763C8F610C9}">
      <dgm:prSet phldrT="[Text]" custT="1"/>
      <dgm:spPr/>
      <dgm:t>
        <a:bodyPr/>
        <a:lstStyle/>
        <a:p>
          <a:r>
            <a:rPr lang="en-US" sz="1600" b="1"/>
            <a:t>NGOs</a:t>
          </a:r>
          <a:endParaRPr lang="en-US" sz="2000" b="1"/>
        </a:p>
      </dgm:t>
    </dgm:pt>
    <dgm:pt modelId="{EC397A4D-1F9D-4230-8BA5-2AA91CCDE968}" type="parTrans" cxnId="{13F7A2C1-8157-4D40-A0C9-1EEB0C1590DD}">
      <dgm:prSet/>
      <dgm:spPr/>
      <dgm:t>
        <a:bodyPr/>
        <a:lstStyle/>
        <a:p>
          <a:endParaRPr lang="en-US"/>
        </a:p>
      </dgm:t>
    </dgm:pt>
    <dgm:pt modelId="{56323367-08BC-4711-A889-65C241227744}" type="sibTrans" cxnId="{13F7A2C1-8157-4D40-A0C9-1EEB0C1590DD}">
      <dgm:prSet/>
      <dgm:spPr/>
      <dgm:t>
        <a:bodyPr/>
        <a:lstStyle/>
        <a:p>
          <a:endParaRPr lang="en-US"/>
        </a:p>
      </dgm:t>
    </dgm:pt>
    <dgm:pt modelId="{DA8A5322-EDC0-4B22-89EB-2E166EC61A8E}">
      <dgm:prSet phldrT="[Text]" custT="1"/>
      <dgm:spPr/>
      <dgm:t>
        <a:bodyPr/>
        <a:lstStyle/>
        <a:p>
          <a:r>
            <a:rPr lang="en-US" sz="1600" b="1"/>
            <a:t>Private Sector</a:t>
          </a:r>
        </a:p>
      </dgm:t>
    </dgm:pt>
    <dgm:pt modelId="{B9755953-ADE3-4E99-B911-208BEC386987}" type="parTrans" cxnId="{8EE7129B-2EE3-4246-8C98-0762D65B9BE8}">
      <dgm:prSet/>
      <dgm:spPr/>
      <dgm:t>
        <a:bodyPr/>
        <a:lstStyle/>
        <a:p>
          <a:endParaRPr lang="en-US"/>
        </a:p>
      </dgm:t>
    </dgm:pt>
    <dgm:pt modelId="{81E76166-C9FB-4217-8C82-1BFC4DB6B779}" type="sibTrans" cxnId="{8EE7129B-2EE3-4246-8C98-0762D65B9BE8}">
      <dgm:prSet/>
      <dgm:spPr/>
      <dgm:t>
        <a:bodyPr/>
        <a:lstStyle/>
        <a:p>
          <a:endParaRPr lang="en-US"/>
        </a:p>
      </dgm:t>
    </dgm:pt>
    <dgm:pt modelId="{59B8ABEB-FA98-405A-B203-CA3FCD15D368}" type="pres">
      <dgm:prSet presAssocID="{1ABD6B6F-C8A0-4493-91B9-3E63003AEC6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4FC483-A837-427B-9296-FED5B9F13201}" type="pres">
      <dgm:prSet presAssocID="{11515244-2794-46B9-8150-195C5B1F5885}" presName="centerShape" presStyleLbl="node0" presStyleIdx="0" presStyleCnt="1"/>
      <dgm:spPr/>
    </dgm:pt>
    <dgm:pt modelId="{388A4DD7-863B-4986-88CB-C445F1F11513}" type="pres">
      <dgm:prSet presAssocID="{D7B14C9E-39B3-4B69-A8A1-97DEFACE2E5C}" presName="node" presStyleLbl="node1" presStyleIdx="0" presStyleCnt="6">
        <dgm:presLayoutVars>
          <dgm:bulletEnabled val="1"/>
        </dgm:presLayoutVars>
      </dgm:prSet>
      <dgm:spPr/>
    </dgm:pt>
    <dgm:pt modelId="{948E9C09-0885-42F9-B724-CC9BA1928B2A}" type="pres">
      <dgm:prSet presAssocID="{D7B14C9E-39B3-4B69-A8A1-97DEFACE2E5C}" presName="dummy" presStyleCnt="0"/>
      <dgm:spPr/>
    </dgm:pt>
    <dgm:pt modelId="{B3C2E007-DA73-4F5F-9E6B-D66BFF09F205}" type="pres">
      <dgm:prSet presAssocID="{75960AEF-DA95-42A0-972C-E2EFBF445629}" presName="sibTrans" presStyleLbl="sibTrans2D1" presStyleIdx="0" presStyleCnt="6"/>
      <dgm:spPr/>
    </dgm:pt>
    <dgm:pt modelId="{72FE7DA2-8A16-49C0-A608-DB331140075D}" type="pres">
      <dgm:prSet presAssocID="{DA8A5322-EDC0-4B22-89EB-2E166EC61A8E}" presName="node" presStyleLbl="node1" presStyleIdx="1" presStyleCnt="6">
        <dgm:presLayoutVars>
          <dgm:bulletEnabled val="1"/>
        </dgm:presLayoutVars>
      </dgm:prSet>
      <dgm:spPr/>
    </dgm:pt>
    <dgm:pt modelId="{080E1B58-A746-411B-95F6-90DF6EEF2028}" type="pres">
      <dgm:prSet presAssocID="{DA8A5322-EDC0-4B22-89EB-2E166EC61A8E}" presName="dummy" presStyleCnt="0"/>
      <dgm:spPr/>
    </dgm:pt>
    <dgm:pt modelId="{0C148137-730A-4BAB-952D-2159BD835755}" type="pres">
      <dgm:prSet presAssocID="{81E76166-C9FB-4217-8C82-1BFC4DB6B779}" presName="sibTrans" presStyleLbl="sibTrans2D1" presStyleIdx="1" presStyleCnt="6"/>
      <dgm:spPr/>
    </dgm:pt>
    <dgm:pt modelId="{24D98176-6332-421D-81F9-76A2FB5DEACE}" type="pres">
      <dgm:prSet presAssocID="{80CC6EFB-9F8F-4A68-AD2D-1763C8F610C9}" presName="node" presStyleLbl="node1" presStyleIdx="2" presStyleCnt="6">
        <dgm:presLayoutVars>
          <dgm:bulletEnabled val="1"/>
        </dgm:presLayoutVars>
      </dgm:prSet>
      <dgm:spPr/>
    </dgm:pt>
    <dgm:pt modelId="{26CED951-3432-4B3D-804C-FF8F6D02658E}" type="pres">
      <dgm:prSet presAssocID="{80CC6EFB-9F8F-4A68-AD2D-1763C8F610C9}" presName="dummy" presStyleCnt="0"/>
      <dgm:spPr/>
    </dgm:pt>
    <dgm:pt modelId="{06354172-5A19-4477-A754-A10CC16F540A}" type="pres">
      <dgm:prSet presAssocID="{56323367-08BC-4711-A889-65C241227744}" presName="sibTrans" presStyleLbl="sibTrans2D1" presStyleIdx="2" presStyleCnt="6"/>
      <dgm:spPr/>
    </dgm:pt>
    <dgm:pt modelId="{8467438D-ED17-4D93-8E83-418352D7F5CC}" type="pres">
      <dgm:prSet presAssocID="{6BC33241-BDE8-4966-992A-451E8E20138A}" presName="node" presStyleLbl="node1" presStyleIdx="3" presStyleCnt="6" custScaleX="105988" custScaleY="92052">
        <dgm:presLayoutVars>
          <dgm:bulletEnabled val="1"/>
        </dgm:presLayoutVars>
      </dgm:prSet>
      <dgm:spPr/>
    </dgm:pt>
    <dgm:pt modelId="{9ACAA356-2667-46EC-868C-18043A587433}" type="pres">
      <dgm:prSet presAssocID="{6BC33241-BDE8-4966-992A-451E8E20138A}" presName="dummy" presStyleCnt="0"/>
      <dgm:spPr/>
    </dgm:pt>
    <dgm:pt modelId="{EB43DE05-C5A2-4FB1-AF45-1A42B956030B}" type="pres">
      <dgm:prSet presAssocID="{FC7F77C9-1459-462E-BD80-60C727E4F1BF}" presName="sibTrans" presStyleLbl="sibTrans2D1" presStyleIdx="3" presStyleCnt="6"/>
      <dgm:spPr/>
    </dgm:pt>
    <dgm:pt modelId="{8E24C90B-9444-45F4-9C77-7B2A1AFEC688}" type="pres">
      <dgm:prSet presAssocID="{D064F2B5-C391-41BF-ADF9-10B871524F64}" presName="node" presStyleLbl="node1" presStyleIdx="4" presStyleCnt="6">
        <dgm:presLayoutVars>
          <dgm:bulletEnabled val="1"/>
        </dgm:presLayoutVars>
      </dgm:prSet>
      <dgm:spPr/>
    </dgm:pt>
    <dgm:pt modelId="{B353FCE8-E85B-407E-B7DE-DE9815333D42}" type="pres">
      <dgm:prSet presAssocID="{D064F2B5-C391-41BF-ADF9-10B871524F64}" presName="dummy" presStyleCnt="0"/>
      <dgm:spPr/>
    </dgm:pt>
    <dgm:pt modelId="{859F841D-0A68-4BC3-A04C-A00E28C67451}" type="pres">
      <dgm:prSet presAssocID="{47A2D1F5-2765-4DB0-AD31-98AB682F431E}" presName="sibTrans" presStyleLbl="sibTrans2D1" presStyleIdx="4" presStyleCnt="6"/>
      <dgm:spPr/>
    </dgm:pt>
    <dgm:pt modelId="{A2630D28-6FF5-4E33-9DEA-876026DD101E}" type="pres">
      <dgm:prSet presAssocID="{E16E62E8-B1F1-461F-B302-41B1327FDE3E}" presName="node" presStyleLbl="node1" presStyleIdx="5" presStyleCnt="6">
        <dgm:presLayoutVars>
          <dgm:bulletEnabled val="1"/>
        </dgm:presLayoutVars>
      </dgm:prSet>
      <dgm:spPr/>
    </dgm:pt>
    <dgm:pt modelId="{40BAC31B-CD01-4669-B187-0EFFF40261C0}" type="pres">
      <dgm:prSet presAssocID="{E16E62E8-B1F1-461F-B302-41B1327FDE3E}" presName="dummy" presStyleCnt="0"/>
      <dgm:spPr/>
    </dgm:pt>
    <dgm:pt modelId="{C3684114-E19C-4616-B0A0-B26448F07D36}" type="pres">
      <dgm:prSet presAssocID="{C3FEEE6D-D3FB-4D5A-9C47-32E492531A1B}" presName="sibTrans" presStyleLbl="sibTrans2D1" presStyleIdx="5" presStyleCnt="6"/>
      <dgm:spPr/>
    </dgm:pt>
  </dgm:ptLst>
  <dgm:cxnLst>
    <dgm:cxn modelId="{0584CF06-7FDF-4A83-9AE8-55ADEF41CB76}" type="presOf" srcId="{75960AEF-DA95-42A0-972C-E2EFBF445629}" destId="{B3C2E007-DA73-4F5F-9E6B-D66BFF09F205}" srcOrd="0" destOrd="0" presId="urn:microsoft.com/office/officeart/2005/8/layout/radial6"/>
    <dgm:cxn modelId="{145AD80E-8EB9-40EE-9350-341067A727BC}" srcId="{11515244-2794-46B9-8150-195C5B1F5885}" destId="{6BC33241-BDE8-4966-992A-451E8E20138A}" srcOrd="3" destOrd="0" parTransId="{49E76FE5-7225-4484-9A39-A350EF2A6AE6}" sibTransId="{FC7F77C9-1459-462E-BD80-60C727E4F1BF}"/>
    <dgm:cxn modelId="{3A932A3C-2174-4C92-AF17-07EEE607EA90}" srcId="{11515244-2794-46B9-8150-195C5B1F5885}" destId="{D7B14C9E-39B3-4B69-A8A1-97DEFACE2E5C}" srcOrd="0" destOrd="0" parTransId="{0DB80361-3DDB-406D-97A4-995FCA94C5EA}" sibTransId="{75960AEF-DA95-42A0-972C-E2EFBF445629}"/>
    <dgm:cxn modelId="{CCBCD460-EACC-4E90-9D35-0B748A9AFE00}" type="presOf" srcId="{DA8A5322-EDC0-4B22-89EB-2E166EC61A8E}" destId="{72FE7DA2-8A16-49C0-A608-DB331140075D}" srcOrd="0" destOrd="0" presId="urn:microsoft.com/office/officeart/2005/8/layout/radial6"/>
    <dgm:cxn modelId="{BA309E56-361E-4295-9DA5-B189E478654E}" type="presOf" srcId="{6BC33241-BDE8-4966-992A-451E8E20138A}" destId="{8467438D-ED17-4D93-8E83-418352D7F5CC}" srcOrd="0" destOrd="0" presId="urn:microsoft.com/office/officeart/2005/8/layout/radial6"/>
    <dgm:cxn modelId="{C6CE6F5A-98E4-4245-9662-A3779C9E21FE}" type="presOf" srcId="{1ABD6B6F-C8A0-4493-91B9-3E63003AEC6E}" destId="{59B8ABEB-FA98-405A-B203-CA3FCD15D368}" srcOrd="0" destOrd="0" presId="urn:microsoft.com/office/officeart/2005/8/layout/radial6"/>
    <dgm:cxn modelId="{A781807C-F23D-458C-872B-8B671914DBD8}" type="presOf" srcId="{56323367-08BC-4711-A889-65C241227744}" destId="{06354172-5A19-4477-A754-A10CC16F540A}" srcOrd="0" destOrd="0" presId="urn:microsoft.com/office/officeart/2005/8/layout/radial6"/>
    <dgm:cxn modelId="{433CD78A-4CF4-449C-8A30-E42C6A01509D}" type="presOf" srcId="{E16E62E8-B1F1-461F-B302-41B1327FDE3E}" destId="{A2630D28-6FF5-4E33-9DEA-876026DD101E}" srcOrd="0" destOrd="0" presId="urn:microsoft.com/office/officeart/2005/8/layout/radial6"/>
    <dgm:cxn modelId="{CFC1DA8E-4AAC-428F-B892-63DBC1ACB4F5}" srcId="{11515244-2794-46B9-8150-195C5B1F5885}" destId="{D064F2B5-C391-41BF-ADF9-10B871524F64}" srcOrd="4" destOrd="0" parTransId="{A60E1934-BAAF-4F93-ACAD-93351172D5CA}" sibTransId="{47A2D1F5-2765-4DB0-AD31-98AB682F431E}"/>
    <dgm:cxn modelId="{2604168F-4585-47E2-9DE8-4746433FB4F3}" type="presOf" srcId="{81E76166-C9FB-4217-8C82-1BFC4DB6B779}" destId="{0C148137-730A-4BAB-952D-2159BD835755}" srcOrd="0" destOrd="0" presId="urn:microsoft.com/office/officeart/2005/8/layout/radial6"/>
    <dgm:cxn modelId="{8EE7129B-2EE3-4246-8C98-0762D65B9BE8}" srcId="{11515244-2794-46B9-8150-195C5B1F5885}" destId="{DA8A5322-EDC0-4B22-89EB-2E166EC61A8E}" srcOrd="1" destOrd="0" parTransId="{B9755953-ADE3-4E99-B911-208BEC386987}" sibTransId="{81E76166-C9FB-4217-8C82-1BFC4DB6B779}"/>
    <dgm:cxn modelId="{213655A6-53DC-40A8-B9E8-95694BFB9288}" type="presOf" srcId="{D064F2B5-C391-41BF-ADF9-10B871524F64}" destId="{8E24C90B-9444-45F4-9C77-7B2A1AFEC688}" srcOrd="0" destOrd="0" presId="urn:microsoft.com/office/officeart/2005/8/layout/radial6"/>
    <dgm:cxn modelId="{7FAE6DBE-A0C5-45C7-A158-1E102C32F63C}" srcId="{11515244-2794-46B9-8150-195C5B1F5885}" destId="{E16E62E8-B1F1-461F-B302-41B1327FDE3E}" srcOrd="5" destOrd="0" parTransId="{E79A5F42-AF9A-4830-92D3-BDD3A73CC701}" sibTransId="{C3FEEE6D-D3FB-4D5A-9C47-32E492531A1B}"/>
    <dgm:cxn modelId="{13F7A2C1-8157-4D40-A0C9-1EEB0C1590DD}" srcId="{11515244-2794-46B9-8150-195C5B1F5885}" destId="{80CC6EFB-9F8F-4A68-AD2D-1763C8F610C9}" srcOrd="2" destOrd="0" parTransId="{EC397A4D-1F9D-4230-8BA5-2AA91CCDE968}" sibTransId="{56323367-08BC-4711-A889-65C241227744}"/>
    <dgm:cxn modelId="{D82C1CC2-E79F-43F7-81DA-C665CD215BC0}" srcId="{1ABD6B6F-C8A0-4493-91B9-3E63003AEC6E}" destId="{11515244-2794-46B9-8150-195C5B1F5885}" srcOrd="0" destOrd="0" parTransId="{C7146331-7AE9-4059-B7BD-2A91752D6551}" sibTransId="{8C7C4620-ADF0-43CF-8C10-27CE40527147}"/>
    <dgm:cxn modelId="{0B3516C3-91E5-4812-98BA-BB70345C8327}" type="presOf" srcId="{11515244-2794-46B9-8150-195C5B1F5885}" destId="{454FC483-A837-427B-9296-FED5B9F13201}" srcOrd="0" destOrd="0" presId="urn:microsoft.com/office/officeart/2005/8/layout/radial6"/>
    <dgm:cxn modelId="{A1B009C5-22C2-464A-BE08-5DA978680BC2}" type="presOf" srcId="{D7B14C9E-39B3-4B69-A8A1-97DEFACE2E5C}" destId="{388A4DD7-863B-4986-88CB-C445F1F11513}" srcOrd="0" destOrd="0" presId="urn:microsoft.com/office/officeart/2005/8/layout/radial6"/>
    <dgm:cxn modelId="{D4723ED2-A7A6-4877-BF8C-E570FD410F59}" type="presOf" srcId="{C3FEEE6D-D3FB-4D5A-9C47-32E492531A1B}" destId="{C3684114-E19C-4616-B0A0-B26448F07D36}" srcOrd="0" destOrd="0" presId="urn:microsoft.com/office/officeart/2005/8/layout/radial6"/>
    <dgm:cxn modelId="{50B693DC-1143-4C21-B4CB-CE6369F47D04}" type="presOf" srcId="{47A2D1F5-2765-4DB0-AD31-98AB682F431E}" destId="{859F841D-0A68-4BC3-A04C-A00E28C67451}" srcOrd="0" destOrd="0" presId="urn:microsoft.com/office/officeart/2005/8/layout/radial6"/>
    <dgm:cxn modelId="{F92F74DE-8CA2-400A-9B7C-8EB7B8B93948}" type="presOf" srcId="{80CC6EFB-9F8F-4A68-AD2D-1763C8F610C9}" destId="{24D98176-6332-421D-81F9-76A2FB5DEACE}" srcOrd="0" destOrd="0" presId="urn:microsoft.com/office/officeart/2005/8/layout/radial6"/>
    <dgm:cxn modelId="{5C0E39E3-E921-42D6-BF22-0632984013D9}" type="presOf" srcId="{FC7F77C9-1459-462E-BD80-60C727E4F1BF}" destId="{EB43DE05-C5A2-4FB1-AF45-1A42B956030B}" srcOrd="0" destOrd="0" presId="urn:microsoft.com/office/officeart/2005/8/layout/radial6"/>
    <dgm:cxn modelId="{183FB3BF-F8C1-402A-894C-8F25CED5DAFF}" type="presParOf" srcId="{59B8ABEB-FA98-405A-B203-CA3FCD15D368}" destId="{454FC483-A837-427B-9296-FED5B9F13201}" srcOrd="0" destOrd="0" presId="urn:microsoft.com/office/officeart/2005/8/layout/radial6"/>
    <dgm:cxn modelId="{E15168BB-F94A-4CDC-8DDA-8E1B9DBBDF65}" type="presParOf" srcId="{59B8ABEB-FA98-405A-B203-CA3FCD15D368}" destId="{388A4DD7-863B-4986-88CB-C445F1F11513}" srcOrd="1" destOrd="0" presId="urn:microsoft.com/office/officeart/2005/8/layout/radial6"/>
    <dgm:cxn modelId="{C4EC8228-F32A-45F3-8E60-A7706094E7BF}" type="presParOf" srcId="{59B8ABEB-FA98-405A-B203-CA3FCD15D368}" destId="{948E9C09-0885-42F9-B724-CC9BA1928B2A}" srcOrd="2" destOrd="0" presId="urn:microsoft.com/office/officeart/2005/8/layout/radial6"/>
    <dgm:cxn modelId="{4794E858-3B28-42A6-A4DA-95C6E98DE79E}" type="presParOf" srcId="{59B8ABEB-FA98-405A-B203-CA3FCD15D368}" destId="{B3C2E007-DA73-4F5F-9E6B-D66BFF09F205}" srcOrd="3" destOrd="0" presId="urn:microsoft.com/office/officeart/2005/8/layout/radial6"/>
    <dgm:cxn modelId="{CE53409B-11BB-4955-8FE4-3E67E2B61C12}" type="presParOf" srcId="{59B8ABEB-FA98-405A-B203-CA3FCD15D368}" destId="{72FE7DA2-8A16-49C0-A608-DB331140075D}" srcOrd="4" destOrd="0" presId="urn:microsoft.com/office/officeart/2005/8/layout/radial6"/>
    <dgm:cxn modelId="{A1B9229C-CD69-4F44-B1ED-AADFCE89B60F}" type="presParOf" srcId="{59B8ABEB-FA98-405A-B203-CA3FCD15D368}" destId="{080E1B58-A746-411B-95F6-90DF6EEF2028}" srcOrd="5" destOrd="0" presId="urn:microsoft.com/office/officeart/2005/8/layout/radial6"/>
    <dgm:cxn modelId="{F9B32344-CD3D-4256-A936-1250873DADA5}" type="presParOf" srcId="{59B8ABEB-FA98-405A-B203-CA3FCD15D368}" destId="{0C148137-730A-4BAB-952D-2159BD835755}" srcOrd="6" destOrd="0" presId="urn:microsoft.com/office/officeart/2005/8/layout/radial6"/>
    <dgm:cxn modelId="{8066D502-C74E-4ADE-AD12-7C47A56E36E4}" type="presParOf" srcId="{59B8ABEB-FA98-405A-B203-CA3FCD15D368}" destId="{24D98176-6332-421D-81F9-76A2FB5DEACE}" srcOrd="7" destOrd="0" presId="urn:microsoft.com/office/officeart/2005/8/layout/radial6"/>
    <dgm:cxn modelId="{8AFB9411-8543-461C-9DB7-E7859B8DD3B0}" type="presParOf" srcId="{59B8ABEB-FA98-405A-B203-CA3FCD15D368}" destId="{26CED951-3432-4B3D-804C-FF8F6D02658E}" srcOrd="8" destOrd="0" presId="urn:microsoft.com/office/officeart/2005/8/layout/radial6"/>
    <dgm:cxn modelId="{75B68185-8E2E-4524-ADB0-0A877F9CD710}" type="presParOf" srcId="{59B8ABEB-FA98-405A-B203-CA3FCD15D368}" destId="{06354172-5A19-4477-A754-A10CC16F540A}" srcOrd="9" destOrd="0" presId="urn:microsoft.com/office/officeart/2005/8/layout/radial6"/>
    <dgm:cxn modelId="{2FB2AED8-B0C2-417C-8D26-34E47518F436}" type="presParOf" srcId="{59B8ABEB-FA98-405A-B203-CA3FCD15D368}" destId="{8467438D-ED17-4D93-8E83-418352D7F5CC}" srcOrd="10" destOrd="0" presId="urn:microsoft.com/office/officeart/2005/8/layout/radial6"/>
    <dgm:cxn modelId="{390DA743-B3EF-4FC1-9907-8431EB49F7AB}" type="presParOf" srcId="{59B8ABEB-FA98-405A-B203-CA3FCD15D368}" destId="{9ACAA356-2667-46EC-868C-18043A587433}" srcOrd="11" destOrd="0" presId="urn:microsoft.com/office/officeart/2005/8/layout/radial6"/>
    <dgm:cxn modelId="{58EFA210-5C49-4D4E-B2E2-7A851FE4B4C8}" type="presParOf" srcId="{59B8ABEB-FA98-405A-B203-CA3FCD15D368}" destId="{EB43DE05-C5A2-4FB1-AF45-1A42B956030B}" srcOrd="12" destOrd="0" presId="urn:microsoft.com/office/officeart/2005/8/layout/radial6"/>
    <dgm:cxn modelId="{5911C26C-EC69-4CC2-8D65-28B6F2D16B8B}" type="presParOf" srcId="{59B8ABEB-FA98-405A-B203-CA3FCD15D368}" destId="{8E24C90B-9444-45F4-9C77-7B2A1AFEC688}" srcOrd="13" destOrd="0" presId="urn:microsoft.com/office/officeart/2005/8/layout/radial6"/>
    <dgm:cxn modelId="{616915D6-980A-41AD-AB7E-F0CA47F44807}" type="presParOf" srcId="{59B8ABEB-FA98-405A-B203-CA3FCD15D368}" destId="{B353FCE8-E85B-407E-B7DE-DE9815333D42}" srcOrd="14" destOrd="0" presId="urn:microsoft.com/office/officeart/2005/8/layout/radial6"/>
    <dgm:cxn modelId="{9C0F9DD6-21E0-462B-A9B8-35672027766B}" type="presParOf" srcId="{59B8ABEB-FA98-405A-B203-CA3FCD15D368}" destId="{859F841D-0A68-4BC3-A04C-A00E28C67451}" srcOrd="15" destOrd="0" presId="urn:microsoft.com/office/officeart/2005/8/layout/radial6"/>
    <dgm:cxn modelId="{3CDC3B6A-D8EB-4445-9415-491B829D1AC2}" type="presParOf" srcId="{59B8ABEB-FA98-405A-B203-CA3FCD15D368}" destId="{A2630D28-6FF5-4E33-9DEA-876026DD101E}" srcOrd="16" destOrd="0" presId="urn:microsoft.com/office/officeart/2005/8/layout/radial6"/>
    <dgm:cxn modelId="{8D9B822E-8587-4CB1-AC0A-72E1D0B45735}" type="presParOf" srcId="{59B8ABEB-FA98-405A-B203-CA3FCD15D368}" destId="{40BAC31B-CD01-4669-B187-0EFFF40261C0}" srcOrd="17" destOrd="0" presId="urn:microsoft.com/office/officeart/2005/8/layout/radial6"/>
    <dgm:cxn modelId="{075ED253-72CF-47EE-82FD-CE1F55FCD6BC}" type="presParOf" srcId="{59B8ABEB-FA98-405A-B203-CA3FCD15D368}" destId="{C3684114-E19C-4616-B0A0-B26448F07D3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84114-E19C-4616-B0A0-B26448F07D36}">
      <dsp:nvSpPr>
        <dsp:cNvPr id="0" name=""/>
        <dsp:cNvSpPr/>
      </dsp:nvSpPr>
      <dsp:spPr>
        <a:xfrm>
          <a:off x="1552107" y="501982"/>
          <a:ext cx="3295988" cy="3295988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F841D-0A68-4BC3-A04C-A00E28C67451}">
      <dsp:nvSpPr>
        <dsp:cNvPr id="0" name=""/>
        <dsp:cNvSpPr/>
      </dsp:nvSpPr>
      <dsp:spPr>
        <a:xfrm>
          <a:off x="1552107" y="501982"/>
          <a:ext cx="3295988" cy="3295988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3DE05-C5A2-4FB1-AF45-1A42B956030B}">
      <dsp:nvSpPr>
        <dsp:cNvPr id="0" name=""/>
        <dsp:cNvSpPr/>
      </dsp:nvSpPr>
      <dsp:spPr>
        <a:xfrm>
          <a:off x="1552107" y="501982"/>
          <a:ext cx="3295988" cy="3295988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54172-5A19-4477-A754-A10CC16F540A}">
      <dsp:nvSpPr>
        <dsp:cNvPr id="0" name=""/>
        <dsp:cNvSpPr/>
      </dsp:nvSpPr>
      <dsp:spPr>
        <a:xfrm>
          <a:off x="1552107" y="501982"/>
          <a:ext cx="3295988" cy="3295988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48137-730A-4BAB-952D-2159BD835755}">
      <dsp:nvSpPr>
        <dsp:cNvPr id="0" name=""/>
        <dsp:cNvSpPr/>
      </dsp:nvSpPr>
      <dsp:spPr>
        <a:xfrm>
          <a:off x="1552107" y="501982"/>
          <a:ext cx="3295988" cy="3295988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2E007-DA73-4F5F-9E6B-D66BFF09F205}">
      <dsp:nvSpPr>
        <dsp:cNvPr id="0" name=""/>
        <dsp:cNvSpPr/>
      </dsp:nvSpPr>
      <dsp:spPr>
        <a:xfrm>
          <a:off x="1552107" y="501982"/>
          <a:ext cx="3295988" cy="3295988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FC483-A837-427B-9296-FED5B9F13201}">
      <dsp:nvSpPr>
        <dsp:cNvPr id="0" name=""/>
        <dsp:cNvSpPr/>
      </dsp:nvSpPr>
      <dsp:spPr>
        <a:xfrm>
          <a:off x="2461015" y="1410890"/>
          <a:ext cx="1478171" cy="1478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Shared Issue &amp; Action Plan</a:t>
          </a:r>
        </a:p>
      </dsp:txBody>
      <dsp:txXfrm>
        <a:off x="2677488" y="1627363"/>
        <a:ext cx="1045225" cy="1045225"/>
      </dsp:txXfrm>
    </dsp:sp>
    <dsp:sp modelId="{388A4DD7-863B-4986-88CB-C445F1F11513}">
      <dsp:nvSpPr>
        <dsp:cNvPr id="0" name=""/>
        <dsp:cNvSpPr/>
      </dsp:nvSpPr>
      <dsp:spPr>
        <a:xfrm>
          <a:off x="2682741" y="21871"/>
          <a:ext cx="1034720" cy="10347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Gov’t</a:t>
          </a:r>
        </a:p>
      </dsp:txBody>
      <dsp:txXfrm>
        <a:off x="2834272" y="173402"/>
        <a:ext cx="731658" cy="731658"/>
      </dsp:txXfrm>
    </dsp:sp>
    <dsp:sp modelId="{72FE7DA2-8A16-49C0-A608-DB331140075D}">
      <dsp:nvSpPr>
        <dsp:cNvPr id="0" name=""/>
        <dsp:cNvSpPr/>
      </dsp:nvSpPr>
      <dsp:spPr>
        <a:xfrm>
          <a:off x="4077686" y="827244"/>
          <a:ext cx="1034720" cy="10347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Private Sector</a:t>
          </a:r>
        </a:p>
      </dsp:txBody>
      <dsp:txXfrm>
        <a:off x="4229217" y="978775"/>
        <a:ext cx="731658" cy="731658"/>
      </dsp:txXfrm>
    </dsp:sp>
    <dsp:sp modelId="{24D98176-6332-421D-81F9-76A2FB5DEACE}">
      <dsp:nvSpPr>
        <dsp:cNvPr id="0" name=""/>
        <dsp:cNvSpPr/>
      </dsp:nvSpPr>
      <dsp:spPr>
        <a:xfrm>
          <a:off x="4077686" y="2437988"/>
          <a:ext cx="1034720" cy="1034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NGOs</a:t>
          </a:r>
          <a:endParaRPr lang="en-US" sz="2000" b="1" kern="1200"/>
        </a:p>
      </dsp:txBody>
      <dsp:txXfrm>
        <a:off x="4229217" y="2589519"/>
        <a:ext cx="731658" cy="731658"/>
      </dsp:txXfrm>
    </dsp:sp>
    <dsp:sp modelId="{8467438D-ED17-4D93-8E83-418352D7F5CC}">
      <dsp:nvSpPr>
        <dsp:cNvPr id="0" name=""/>
        <dsp:cNvSpPr/>
      </dsp:nvSpPr>
      <dsp:spPr>
        <a:xfrm>
          <a:off x="2651761" y="3284480"/>
          <a:ext cx="1096679" cy="9524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Community</a:t>
          </a:r>
        </a:p>
      </dsp:txBody>
      <dsp:txXfrm>
        <a:off x="2812366" y="3423967"/>
        <a:ext cx="775469" cy="673506"/>
      </dsp:txXfrm>
    </dsp:sp>
    <dsp:sp modelId="{8E24C90B-9444-45F4-9C77-7B2A1AFEC688}">
      <dsp:nvSpPr>
        <dsp:cNvPr id="0" name=""/>
        <dsp:cNvSpPr/>
      </dsp:nvSpPr>
      <dsp:spPr>
        <a:xfrm>
          <a:off x="1287795" y="2437988"/>
          <a:ext cx="1034720" cy="10347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Schools</a:t>
          </a:r>
        </a:p>
      </dsp:txBody>
      <dsp:txXfrm>
        <a:off x="1439326" y="2589519"/>
        <a:ext cx="731658" cy="731658"/>
      </dsp:txXfrm>
    </dsp:sp>
    <dsp:sp modelId="{A2630D28-6FF5-4E33-9DEA-876026DD101E}">
      <dsp:nvSpPr>
        <dsp:cNvPr id="0" name=""/>
        <dsp:cNvSpPr/>
      </dsp:nvSpPr>
      <dsp:spPr>
        <a:xfrm>
          <a:off x="1287795" y="827244"/>
          <a:ext cx="1034720" cy="1034720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Health</a:t>
          </a:r>
        </a:p>
      </dsp:txBody>
      <dsp:txXfrm>
        <a:off x="1439326" y="978775"/>
        <a:ext cx="731658" cy="731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E636C-429C-4850-A2E5-FE4B9DBCEC73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497A-6F03-416B-80FF-16A0523432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3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888B90-17D8-2F40-8ACC-AE3DD468C240}" type="slidenum">
              <a:rPr lang="en-CA" altLang="en-US" smtClean="0"/>
              <a:pPr>
                <a:defRPr/>
              </a:pPr>
              <a:t>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9134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C497A-6F03-416B-80FF-16A05234322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5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88B90-17D8-2F40-8ACC-AE3DD468C24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45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5D1E-66F2-40A5-81A2-854EE5BAFA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04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5D1E-66F2-40A5-81A2-854EE5BAFA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86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5D1E-66F2-40A5-81A2-854EE5BAFA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63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E6103-8939-4C6C-89C3-CD78A718867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01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C497A-6F03-416B-80FF-16A05234322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68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Explain technical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888B90-17D8-2F40-8ACC-AE3DD468C240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730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F5D1E-66F2-40A5-81A2-854EE5BAFA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E6103-8939-4C6C-89C3-CD78A718867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12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AC9B-9481-4E1F-A527-605FBCB6A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9E3E2-5857-4D94-9CBD-A374BD752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8C1E4-3B25-451E-969E-EF9A38FA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15170-8C4F-47D0-BED5-7817E9A6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AC36-0607-4D12-B276-A3320737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7BBA-646F-400A-9CE2-05A84D4A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B6B2C-938E-42BC-BFC8-5A77A80B4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CD033-0149-4387-82FD-CE945C4A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4A6D2-F3AA-4EFB-877F-9D145084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EED7C-1255-4087-9116-D4FE4DAE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439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FA09A-2455-46D3-B2A3-016B66970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FB30D-DED8-4C5F-9389-CAF86BC71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04475-344A-4908-98B1-DB33E488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81091-146E-4159-B9E4-6AC1AC77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9C35E-76C6-43E9-B578-158FDEAD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68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A763F-2ED5-F44C-A893-1000BFB7C368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94409-2DC8-434E-A26E-301F3740E1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34AEA-35FF-644B-93BE-EAFD305AEC55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88AFA-BF57-6243-BF27-7AE1F5BC36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5D46C-E02E-3C4A-9713-DACCA32009A4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ADF93-C4C3-7C4C-A630-EEDC836298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4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FA00A-EFD7-4B4E-89F6-FD9863BDF0ED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C103E-1E1F-1442-915F-916D00E27A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8A1E2-4BB5-EC41-8396-89129516DD4B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8ED20-AFFF-1040-822B-85E02C7F39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83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B8C1E-D0EA-C24C-9809-5BF1327EA911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3FBA6-40A8-714B-8D51-2508A71B54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44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1D446-65EC-B846-B17E-7D954C40DA8D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1FF07-0218-2441-AE9E-46B695028E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CD48-8310-4577-9460-1E8FC5D7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8E1CC-6ABD-457F-8671-FBB54652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50D68-CE17-4623-A15F-7C651D61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6EB9-DD63-4DA6-9C17-5F3F28AB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E50AF-741B-4231-A04D-7607CC3B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54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F0546-9B0D-6F48-9BBD-3E7538677E5E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D23AD-C4ED-F541-A45B-E2B0F3506D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76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95504E-A676-4449-9AAA-5B1B5C3D7AD5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907CD-DF9B-AA40-A9A5-111DF67F1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0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E2379-1294-974C-8EA0-C98D3A14ABE5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FB0AE-4F67-7940-9F0F-F51760B65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02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A55A3D-3B8B-47E1-8162-943BE9468D28}"/>
              </a:ext>
            </a:extLst>
          </p:cNvPr>
          <p:cNvSpPr/>
          <p:nvPr userDrawn="1"/>
        </p:nvSpPr>
        <p:spPr>
          <a:xfrm>
            <a:off x="268588" y="5546785"/>
            <a:ext cx="4745213" cy="1200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9922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0A15-686E-4FDA-B82F-D0BBBA39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EDB1A-D5D8-47F6-AA70-56A2D252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B7C40-2C15-4D87-BC4E-D671DDF4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F0125-2BDB-417B-8C43-F4FFAEAD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140DF-C18A-461A-AD8C-3C900B14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608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FBDF-0021-48BA-923A-1F34F0D7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A2EB4-E06C-4B38-B426-66782BCBC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19914-2B37-426F-B179-9936424EA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400F9-BEE4-4DFC-A698-2B231003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9C61D-C1DD-4CB7-9B80-B04F5C8A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C4BF8-5C6D-431C-BFDE-A84120C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58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F8A4-3A2E-4A1B-9974-629008CF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FF537-9CCD-4203-AB49-3B06074ED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04AAE-12FF-4526-A899-5070E0EA5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14F3C-AE32-4FCF-949D-81FFFAC01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AA80D-A9F4-45C8-B642-32A9E3206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62790-AF28-480E-830C-D1149419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202E0-AF62-4758-A0AE-51AF2625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F55DC-19FD-4E98-933A-CD8C77B9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0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EA96-7366-4F48-8FED-A70A6622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81DFF-9E52-4E9D-8378-6CC9E823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2141F-0CF0-4DAB-8091-0C8D7152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26FDD-C508-499D-9224-3745EC2A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58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8305C-B47A-449D-8434-03324E7C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ED5A2-9971-4612-9B03-E25E7BC0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34C04-8A42-46DE-8B3D-45834497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78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7DEF1-CBA3-407F-92EC-BA48970C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13F89-69DD-47FB-8766-458946BC7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57B85-87D2-4D58-A196-E914B6449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582C2-1A64-4C41-AAE3-E22F87CB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91D02-0003-4013-9424-6B0C1DBC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CCA68-D333-41A5-B501-2D6AD56B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29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AF8F-DFFB-4412-8074-D222396F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65060-2A00-4B09-B5FE-C028343EC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6A07C-F6F9-4553-BBB7-2D665D6E9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E2544-7345-4A79-B87D-47DF72F6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1ACB0-6CCA-41B5-AF22-8F7EA157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117-973C-46DF-B011-5445CB4D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7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0C054-E9E0-47FA-97AE-C8EF2EB4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5C070-8DA0-4352-A6D6-4E72FBB21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94EDA-BC5F-4D32-964F-9E26E361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CF91-D418-4004-BF0E-A8129092A6F5}" type="datetimeFigureOut">
              <a:rPr lang="en-CA" smtClean="0"/>
              <a:t>2020-11-18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932-AF6B-4200-93F7-24555AC37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05770-26A9-4DE8-B375-9EE85AEF3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DC93-65A0-4CCF-9AEC-ACDB103185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08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C980-E7A9-D143-94D5-5973A0BAEB9D}" type="datetime1">
              <a:rPr lang="en-US" altLang="en-US" smtClean="0"/>
              <a:pPr>
                <a:defRPr/>
              </a:pPr>
              <a:t>11/18/2020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A8B3D7-5534-DE46-8600-31123908D1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446C6-2A68-47FA-B071-7002CA728214}"/>
              </a:ext>
            </a:extLst>
          </p:cNvPr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13" y="6151407"/>
            <a:ext cx="2252516" cy="5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Peter_Oundjian_-_Conductor_of_Toronto_Symphony_Orchestra_2014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0976" y="4053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67455-5AE7-BA4C-95A5-77B0E1319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92"/>
          <a:stretch/>
        </p:blipFill>
        <p:spPr>
          <a:xfrm>
            <a:off x="0" y="-85452"/>
            <a:ext cx="12192000" cy="61311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0E5F60-4F51-5645-9E27-E4C195841F01}"/>
              </a:ext>
            </a:extLst>
          </p:cNvPr>
          <p:cNvSpPr/>
          <p:nvPr/>
        </p:nvSpPr>
        <p:spPr>
          <a:xfrm>
            <a:off x="0" y="-85452"/>
            <a:ext cx="12192000" cy="6115050"/>
          </a:xfrm>
          <a:prstGeom prst="rect">
            <a:avLst/>
          </a:prstGeom>
          <a:solidFill>
            <a:srgbClr val="3F5F7F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CDEC9-2219-4D41-ABE9-FC63A9DA1927}"/>
              </a:ext>
            </a:extLst>
          </p:cNvPr>
          <p:cNvSpPr/>
          <p:nvPr/>
        </p:nvSpPr>
        <p:spPr>
          <a:xfrm>
            <a:off x="2027437" y="2281779"/>
            <a:ext cx="8000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Overview of Collective Impact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ED2FF-7105-4E1E-9190-436E25AD9F0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50" y="6192047"/>
            <a:ext cx="1689387" cy="5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9215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670D8A-49B3-404C-8BCA-EDBCDF40E5B4}"/>
              </a:ext>
            </a:extLst>
          </p:cNvPr>
          <p:cNvSpPr txBox="1"/>
          <p:nvPr/>
        </p:nvSpPr>
        <p:spPr>
          <a:xfrm>
            <a:off x="411480" y="269523"/>
            <a:ext cx="117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Glacial Indifference" pitchFamily="2" charset="0"/>
                <a:ea typeface="Ebrima" panose="02000000000000000000" pitchFamily="2" charset="0"/>
                <a:cs typeface="Ebrima" panose="02000000000000000000" pitchFamily="2" charset="0"/>
              </a:rPr>
              <a:t>5 Framing Questions for Collective Impact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61BB4-AC16-42E1-92F0-0A4DF544633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0" y="5993284"/>
            <a:ext cx="1689387" cy="519580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60806B26-8958-42A5-88B6-0857FA995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740" y="1592079"/>
            <a:ext cx="839493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Do we aim to effect ― </a:t>
            </a:r>
            <a:r>
              <a:rPr lang="en-US" sz="2200" b="1">
                <a:solidFill>
                  <a:prstClr val="black"/>
                </a:solidFill>
                <a:latin typeface="Glacial Indifference" pitchFamily="50" charset="0"/>
              </a:rPr>
              <a:t>needle-change</a:t>
            </a: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 </a:t>
            </a:r>
            <a:r>
              <a:rPr lang="en-US">
                <a:solidFill>
                  <a:prstClr val="black"/>
                </a:solidFill>
                <a:latin typeface="Glacial Indifference" pitchFamily="50" charset="0"/>
              </a:rPr>
              <a:t>(i.e., 10% or more)</a:t>
            </a: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 on a community-wide metric? </a:t>
            </a:r>
          </a:p>
          <a:p>
            <a:pPr marL="457200" lvl="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Do we believe that a </a:t>
            </a:r>
            <a:r>
              <a:rPr lang="en-US" sz="2200" b="1">
                <a:solidFill>
                  <a:prstClr val="black"/>
                </a:solidFill>
                <a:latin typeface="Glacial Indifference" pitchFamily="50" charset="0"/>
              </a:rPr>
              <a:t>long-term investment </a:t>
            </a:r>
            <a:r>
              <a:rPr lang="en-US">
                <a:solidFill>
                  <a:prstClr val="black"/>
                </a:solidFill>
                <a:latin typeface="Glacial Indifference" pitchFamily="50" charset="0"/>
              </a:rPr>
              <a:t>(i.e., three to five-plus years) </a:t>
            </a: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by stakeholders is necessary to achieve success? </a:t>
            </a:r>
          </a:p>
          <a:p>
            <a:pPr marL="457200" lvl="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Do we believe that </a:t>
            </a:r>
            <a:r>
              <a:rPr lang="en-US" sz="2200" b="1">
                <a:solidFill>
                  <a:prstClr val="black"/>
                </a:solidFill>
                <a:latin typeface="Glacial Indifference" pitchFamily="50" charset="0"/>
              </a:rPr>
              <a:t>cross-sector engagement </a:t>
            </a: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is essential for community-wide change? </a:t>
            </a:r>
          </a:p>
          <a:p>
            <a:pPr marL="457200" lvl="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Are we committed to using </a:t>
            </a:r>
            <a:r>
              <a:rPr lang="en-US" sz="2200" b="1">
                <a:solidFill>
                  <a:prstClr val="black"/>
                </a:solidFill>
                <a:latin typeface="Glacial Indifference" pitchFamily="50" charset="0"/>
              </a:rPr>
              <a:t>measurable data </a:t>
            </a: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to set the agenda and improve over time? </a:t>
            </a:r>
          </a:p>
          <a:p>
            <a:pPr marL="457200" lvl="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Are we committed to having </a:t>
            </a:r>
            <a:r>
              <a:rPr lang="en-US" sz="2200" b="1">
                <a:solidFill>
                  <a:prstClr val="black"/>
                </a:solidFill>
                <a:latin typeface="Glacial Indifference" pitchFamily="50" charset="0"/>
              </a:rPr>
              <a:t>community members </a:t>
            </a: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as partners and producers of impact?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722AD3-2107-464F-AFD2-76496937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8" y="2437447"/>
            <a:ext cx="2566371" cy="19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6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0" descr="1dx_4901-crop">
            <a:extLst>
              <a:ext uri="{FF2B5EF4-FFF2-40B4-BE49-F238E27FC236}">
                <a16:creationId xmlns:a16="http://schemas.microsoft.com/office/drawing/2014/main" id="{66FCA505-4FF0-4369-8051-CCA67CC41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AutoShape 12" descr="1dx_4901-crop">
            <a:extLst>
              <a:ext uri="{FF2B5EF4-FFF2-40B4-BE49-F238E27FC236}">
                <a16:creationId xmlns:a16="http://schemas.microsoft.com/office/drawing/2014/main" id="{D8B2E8E2-ADAE-4BD5-9489-952C336DB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AutoShape 14" descr="1dx_4901-crop">
            <a:extLst>
              <a:ext uri="{FF2B5EF4-FFF2-40B4-BE49-F238E27FC236}">
                <a16:creationId xmlns:a16="http://schemas.microsoft.com/office/drawing/2014/main" id="{98EE2D03-6F19-4391-867F-3E8927F60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F7FF7-4C5D-420C-9229-ECB22966E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20081-8DCF-4D6A-8585-DB4CFA750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189" y="6007764"/>
            <a:ext cx="1817580" cy="4155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D3A31B-2C8F-42F8-9D19-F943379C0323}"/>
              </a:ext>
            </a:extLst>
          </p:cNvPr>
          <p:cNvSpPr/>
          <p:nvPr/>
        </p:nvSpPr>
        <p:spPr>
          <a:xfrm>
            <a:off x="1792193" y="2433007"/>
            <a:ext cx="86076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What Are the Key Elements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Of Collective Impact?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6ECEC271-5FEC-4DAA-94F0-E0ED66A7E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54" y="499730"/>
            <a:ext cx="81133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3600" b="1">
                <a:solidFill>
                  <a:srgbClr val="00918B"/>
                </a:solidFill>
                <a:latin typeface="Glacial Indifference" pitchFamily="2" charset="0"/>
                <a:ea typeface="Ebrima" panose="02000000000000000000" pitchFamily="2" charset="0"/>
                <a:cs typeface="Ebrima" panose="02000000000000000000" pitchFamily="2" charset="0"/>
              </a:rPr>
              <a:t>Three Pre-Conditions of Collective Impact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EF7A2A-8217-4B45-B336-2CCEFF3A6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18325"/>
              </p:ext>
            </p:extLst>
          </p:nvPr>
        </p:nvGraphicFramePr>
        <p:xfrm>
          <a:off x="1863938" y="2047240"/>
          <a:ext cx="8814222" cy="260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8142">
                  <a:extLst>
                    <a:ext uri="{9D8B030D-6E8A-4147-A177-3AD203B41FA5}">
                      <a16:colId xmlns:a16="http://schemas.microsoft.com/office/drawing/2014/main" val="4118622390"/>
                    </a:ext>
                  </a:extLst>
                </a:gridCol>
                <a:gridCol w="5346080">
                  <a:extLst>
                    <a:ext uri="{9D8B030D-6E8A-4147-A177-3AD203B41FA5}">
                      <a16:colId xmlns:a16="http://schemas.microsoft.com/office/drawing/2014/main" val="1277013887"/>
                    </a:ext>
                  </a:extLst>
                </a:gridCol>
              </a:tblGrid>
              <a:tr h="868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rgbClr val="00918B"/>
                          </a:solidFill>
                          <a:latin typeface="Ebrima"/>
                          <a:ea typeface="Ebrima"/>
                          <a:cs typeface="Ebrima"/>
                        </a:rPr>
                        <a:t>Influential Champions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Having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influential champions of the issue</a:t>
                      </a:r>
                      <a:endParaRPr lang="en-US" sz="2000" b="1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987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>
                          <a:solidFill>
                            <a:srgbClr val="00918B"/>
                          </a:solidFill>
                          <a:latin typeface="Ebrima"/>
                          <a:ea typeface="Ebrima"/>
                          <a:cs typeface="Ebrima"/>
                        </a:rPr>
                        <a:t>Urgency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There is a community-wide sense of urgency around the issue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039076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234950" marR="0" lvl="0" indent="-2349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>
                          <a:solidFill>
                            <a:srgbClr val="00918B"/>
                          </a:solidFill>
                          <a:latin typeface="Ebrima"/>
                          <a:ea typeface="Ebrima"/>
                          <a:cs typeface="Ebrima"/>
                        </a:rPr>
                        <a:t>Resources</a:t>
                      </a:r>
                      <a:endParaRPr lang="en-US" sz="2000">
                        <a:solidFill>
                          <a:srgbClr val="00918B"/>
                        </a:solidFill>
                        <a:latin typeface="Ebrima"/>
                        <a:ea typeface="Ebrima"/>
                        <a:cs typeface="Ebrim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You have adequate resources of all types to make progress on the issue</a:t>
                      </a:r>
                      <a:endParaRPr lang="en-US" sz="2000" b="1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51556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4D34FC9-D67C-48C5-8B92-EEAAEC364FA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0" y="5993284"/>
            <a:ext cx="1689387" cy="5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9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D82D-0656-4DF7-A31C-C23C2A99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0390"/>
            <a:ext cx="7886700" cy="784678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>
                <a:solidFill>
                  <a:srgbClr val="008989"/>
                </a:solidFill>
              </a:rPr>
              <a:t>The Five Conditions of Collective Impact</a:t>
            </a:r>
            <a:endParaRPr lang="en-CA" sz="2800" b="1" dirty="0">
              <a:solidFill>
                <a:srgbClr val="008989"/>
              </a:solidFill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E98F2-9A7F-4D7E-9BAC-46BD5E1A59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435" y="6188030"/>
            <a:ext cx="1689387" cy="519580"/>
          </a:xfrm>
          <a:prstGeom prst="rect">
            <a:avLst/>
          </a:prstGeom>
        </p:spPr>
      </p:pic>
      <p:sp>
        <p:nvSpPr>
          <p:cNvPr id="39" name="Shape 141">
            <a:extLst>
              <a:ext uri="{FF2B5EF4-FFF2-40B4-BE49-F238E27FC236}">
                <a16:creationId xmlns:a16="http://schemas.microsoft.com/office/drawing/2014/main" id="{3B386023-0A33-4C9B-B46E-42DA5D80FD2C}"/>
              </a:ext>
            </a:extLst>
          </p:cNvPr>
          <p:cNvSpPr/>
          <p:nvPr/>
        </p:nvSpPr>
        <p:spPr>
          <a:xfrm>
            <a:off x="755384" y="933662"/>
            <a:ext cx="1880205" cy="747025"/>
          </a:xfrm>
          <a:prstGeom prst="roundRect">
            <a:avLst>
              <a:gd name="adj" fmla="val 16667"/>
            </a:avLst>
          </a:prstGeom>
          <a:solidFill>
            <a:srgbClr val="1755A5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en-CA" sz="16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Common Agenda</a:t>
            </a:r>
          </a:p>
        </p:txBody>
      </p:sp>
      <p:sp>
        <p:nvSpPr>
          <p:cNvPr id="40" name="Shape 142">
            <a:extLst>
              <a:ext uri="{FF2B5EF4-FFF2-40B4-BE49-F238E27FC236}">
                <a16:creationId xmlns:a16="http://schemas.microsoft.com/office/drawing/2014/main" id="{1DC439A6-A37A-4EF6-BC89-02499D0D52A5}"/>
              </a:ext>
            </a:extLst>
          </p:cNvPr>
          <p:cNvSpPr/>
          <p:nvPr/>
        </p:nvSpPr>
        <p:spPr>
          <a:xfrm>
            <a:off x="733684" y="2025123"/>
            <a:ext cx="1929854" cy="798065"/>
          </a:xfrm>
          <a:prstGeom prst="roundRect">
            <a:avLst>
              <a:gd name="adj" fmla="val 16667"/>
            </a:avLst>
          </a:prstGeom>
          <a:solidFill>
            <a:srgbClr val="13A64E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en-CA" sz="16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Shared Measurement</a:t>
            </a:r>
          </a:p>
        </p:txBody>
      </p:sp>
      <p:sp>
        <p:nvSpPr>
          <p:cNvPr id="41" name="Shape 143">
            <a:extLst>
              <a:ext uri="{FF2B5EF4-FFF2-40B4-BE49-F238E27FC236}">
                <a16:creationId xmlns:a16="http://schemas.microsoft.com/office/drawing/2014/main" id="{53CA8BE9-3E63-4FED-866F-41B1FE96E7AE}"/>
              </a:ext>
            </a:extLst>
          </p:cNvPr>
          <p:cNvSpPr/>
          <p:nvPr/>
        </p:nvSpPr>
        <p:spPr>
          <a:xfrm>
            <a:off x="733684" y="3001422"/>
            <a:ext cx="1929854" cy="829227"/>
          </a:xfrm>
          <a:prstGeom prst="roundRect">
            <a:avLst>
              <a:gd name="adj" fmla="val 16667"/>
            </a:avLst>
          </a:prstGeom>
          <a:solidFill>
            <a:srgbClr val="EF6526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en-CA" sz="16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Mutually Reinforcing Activities</a:t>
            </a:r>
          </a:p>
        </p:txBody>
      </p:sp>
      <p:sp>
        <p:nvSpPr>
          <p:cNvPr id="42" name="Shape 144">
            <a:extLst>
              <a:ext uri="{FF2B5EF4-FFF2-40B4-BE49-F238E27FC236}">
                <a16:creationId xmlns:a16="http://schemas.microsoft.com/office/drawing/2014/main" id="{2F6E4B6C-4519-485B-A83F-1FBD95AA6C1A}"/>
              </a:ext>
            </a:extLst>
          </p:cNvPr>
          <p:cNvSpPr/>
          <p:nvPr/>
        </p:nvSpPr>
        <p:spPr>
          <a:xfrm>
            <a:off x="634472" y="4014867"/>
            <a:ext cx="2141922" cy="947845"/>
          </a:xfrm>
          <a:prstGeom prst="roundRect">
            <a:avLst>
              <a:gd name="adj" fmla="val 16667"/>
            </a:avLst>
          </a:prstGeom>
          <a:solidFill>
            <a:srgbClr val="69358C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en-CA" sz="16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Continuous Communication</a:t>
            </a:r>
          </a:p>
        </p:txBody>
      </p:sp>
      <p:sp>
        <p:nvSpPr>
          <p:cNvPr id="43" name="Shape 145">
            <a:extLst>
              <a:ext uri="{FF2B5EF4-FFF2-40B4-BE49-F238E27FC236}">
                <a16:creationId xmlns:a16="http://schemas.microsoft.com/office/drawing/2014/main" id="{B0C0962D-10D4-41A7-A8E1-6F3454846293}"/>
              </a:ext>
            </a:extLst>
          </p:cNvPr>
          <p:cNvSpPr/>
          <p:nvPr/>
        </p:nvSpPr>
        <p:spPr>
          <a:xfrm>
            <a:off x="752681" y="5109517"/>
            <a:ext cx="1929854" cy="786381"/>
          </a:xfrm>
          <a:prstGeom prst="roundRect">
            <a:avLst>
              <a:gd name="adj" fmla="val 16667"/>
            </a:avLst>
          </a:prstGeom>
          <a:solidFill>
            <a:srgbClr val="19ADDF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en-CA" sz="16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Backbone Support</a:t>
            </a:r>
          </a:p>
        </p:txBody>
      </p:sp>
      <p:sp>
        <p:nvSpPr>
          <p:cNvPr id="44" name="Shape 147">
            <a:extLst>
              <a:ext uri="{FF2B5EF4-FFF2-40B4-BE49-F238E27FC236}">
                <a16:creationId xmlns:a16="http://schemas.microsoft.com/office/drawing/2014/main" id="{A8110CD2-F196-473A-B8D1-10EB0C4051DE}"/>
              </a:ext>
            </a:extLst>
          </p:cNvPr>
          <p:cNvSpPr txBox="1"/>
          <p:nvPr/>
        </p:nvSpPr>
        <p:spPr>
          <a:xfrm>
            <a:off x="3045041" y="2168547"/>
            <a:ext cx="7714484" cy="59630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en-CA" sz="1600" b="1" dirty="0">
                <a:solidFill>
                  <a:srgbClr val="17161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Collecting data and measuring results consistently </a:t>
            </a:r>
            <a:r>
              <a:rPr lang="en-CA" sz="1600" dirty="0">
                <a:solidFill>
                  <a:srgbClr val="17161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across all participants ensures efforts remain aligned and participants hold each other accountable</a:t>
            </a:r>
          </a:p>
        </p:txBody>
      </p:sp>
      <p:cxnSp>
        <p:nvCxnSpPr>
          <p:cNvPr id="45" name="Shape 151">
            <a:extLst>
              <a:ext uri="{FF2B5EF4-FFF2-40B4-BE49-F238E27FC236}">
                <a16:creationId xmlns:a16="http://schemas.microsoft.com/office/drawing/2014/main" id="{AAC293C1-45D5-4FEC-B9C3-BA3F499D4588}"/>
              </a:ext>
            </a:extLst>
          </p:cNvPr>
          <p:cNvCxnSpPr>
            <a:cxnSpLocks/>
          </p:cNvCxnSpPr>
          <p:nvPr/>
        </p:nvCxnSpPr>
        <p:spPr>
          <a:xfrm>
            <a:off x="3045041" y="2044461"/>
            <a:ext cx="739246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Shape 152">
            <a:extLst>
              <a:ext uri="{FF2B5EF4-FFF2-40B4-BE49-F238E27FC236}">
                <a16:creationId xmlns:a16="http://schemas.microsoft.com/office/drawing/2014/main" id="{5464E31F-CA88-41F6-B993-DE9AEDE11D2F}"/>
              </a:ext>
            </a:extLst>
          </p:cNvPr>
          <p:cNvCxnSpPr>
            <a:cxnSpLocks/>
          </p:cNvCxnSpPr>
          <p:nvPr/>
        </p:nvCxnSpPr>
        <p:spPr>
          <a:xfrm>
            <a:off x="3187083" y="3990144"/>
            <a:ext cx="726124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Shape 153">
            <a:extLst>
              <a:ext uri="{FF2B5EF4-FFF2-40B4-BE49-F238E27FC236}">
                <a16:creationId xmlns:a16="http://schemas.microsoft.com/office/drawing/2014/main" id="{BEADD707-07DA-498E-8C5F-4265FE16DA5A}"/>
              </a:ext>
            </a:extLst>
          </p:cNvPr>
          <p:cNvCxnSpPr>
            <a:cxnSpLocks/>
          </p:cNvCxnSpPr>
          <p:nvPr/>
        </p:nvCxnSpPr>
        <p:spPr>
          <a:xfrm>
            <a:off x="3045041" y="5077604"/>
            <a:ext cx="7392569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Shape 154">
            <a:extLst>
              <a:ext uri="{FF2B5EF4-FFF2-40B4-BE49-F238E27FC236}">
                <a16:creationId xmlns:a16="http://schemas.microsoft.com/office/drawing/2014/main" id="{4DEF2D62-710C-474D-A10D-DC9CFF388700}"/>
              </a:ext>
            </a:extLst>
          </p:cNvPr>
          <p:cNvCxnSpPr>
            <a:cxnSpLocks/>
          </p:cNvCxnSpPr>
          <p:nvPr/>
        </p:nvCxnSpPr>
        <p:spPr>
          <a:xfrm>
            <a:off x="3120128" y="3124944"/>
            <a:ext cx="736043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155">
            <a:extLst>
              <a:ext uri="{FF2B5EF4-FFF2-40B4-BE49-F238E27FC236}">
                <a16:creationId xmlns:a16="http://schemas.microsoft.com/office/drawing/2014/main" id="{9780C1A1-8D4D-4673-BBAB-D7A859C95724}"/>
              </a:ext>
            </a:extLst>
          </p:cNvPr>
          <p:cNvSpPr txBox="1"/>
          <p:nvPr/>
        </p:nvSpPr>
        <p:spPr>
          <a:xfrm>
            <a:off x="9454891" y="6508792"/>
            <a:ext cx="855344" cy="18224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defTabSz="685800">
              <a:buSzPct val="25000"/>
              <a:defRPr/>
            </a:pPr>
            <a:r>
              <a:rPr lang="fr-CA" sz="9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Source : - FSG</a:t>
            </a:r>
          </a:p>
        </p:txBody>
      </p:sp>
      <p:sp>
        <p:nvSpPr>
          <p:cNvPr id="50" name="Shape 156">
            <a:extLst>
              <a:ext uri="{FF2B5EF4-FFF2-40B4-BE49-F238E27FC236}">
                <a16:creationId xmlns:a16="http://schemas.microsoft.com/office/drawing/2014/main" id="{3E99C982-45B4-4B74-8629-89FB6D378817}"/>
              </a:ext>
            </a:extLst>
          </p:cNvPr>
          <p:cNvSpPr txBox="1"/>
          <p:nvPr/>
        </p:nvSpPr>
        <p:spPr>
          <a:xfrm>
            <a:off x="9066334" y="5401703"/>
            <a:ext cx="349272" cy="28191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defTabSz="685800">
              <a:buSzPct val="25000"/>
              <a:defRPr/>
            </a:pPr>
            <a:r>
              <a:rPr lang="en-CA" sz="135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949FF9E-2DEC-4E0B-A16E-E4DB53311193}"/>
              </a:ext>
            </a:extLst>
          </p:cNvPr>
          <p:cNvGrpSpPr/>
          <p:nvPr/>
        </p:nvGrpSpPr>
        <p:grpSpPr>
          <a:xfrm>
            <a:off x="3045042" y="903340"/>
            <a:ext cx="7222912" cy="1016023"/>
            <a:chOff x="1831475" y="903337"/>
            <a:chExt cx="6912475" cy="1016023"/>
          </a:xfrm>
        </p:grpSpPr>
        <p:sp>
          <p:nvSpPr>
            <p:cNvPr id="52" name="Shape 146">
              <a:extLst>
                <a:ext uri="{FF2B5EF4-FFF2-40B4-BE49-F238E27FC236}">
                  <a16:creationId xmlns:a16="http://schemas.microsoft.com/office/drawing/2014/main" id="{F5FCBFFD-6BD3-4845-B096-A467617E88C3}"/>
                </a:ext>
              </a:extLst>
            </p:cNvPr>
            <p:cNvSpPr txBox="1"/>
            <p:nvPr/>
          </p:nvSpPr>
          <p:spPr>
            <a:xfrm>
              <a:off x="1831475" y="903337"/>
              <a:ext cx="6912475" cy="882115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  <a:defRPr/>
              </a:pPr>
              <a:r>
                <a:rPr lang="en-CA" sz="1600" dirty="0">
                  <a:solidFill>
                    <a:srgbClr val="17161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All participants have a </a:t>
              </a:r>
              <a:r>
                <a:rPr lang="en-CA" sz="1600" b="1" dirty="0">
                  <a:solidFill>
                    <a:srgbClr val="17161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shared vision for change</a:t>
              </a:r>
              <a:r>
                <a:rPr lang="en-CA" sz="1600" dirty="0">
                  <a:solidFill>
                    <a:srgbClr val="17161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including a common understanding of the problem and a joint approach to solving it through agreed upon actions</a:t>
              </a:r>
            </a:p>
            <a:p>
              <a:pPr defTabSz="685800">
                <a:buSzPct val="25000"/>
                <a:defRPr/>
              </a:pPr>
              <a:endParaRPr lang="en-CA" sz="1600" dirty="0">
                <a:solidFill>
                  <a:prstClr val="white">
                    <a:lumMod val="85000"/>
                  </a:prst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" name="Shape 1285">
              <a:extLst>
                <a:ext uri="{FF2B5EF4-FFF2-40B4-BE49-F238E27FC236}">
                  <a16:creationId xmlns:a16="http://schemas.microsoft.com/office/drawing/2014/main" id="{C0ED8F1F-596A-457E-8F54-5C358C0FF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856" y="1669329"/>
              <a:ext cx="5724525" cy="25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25000"/>
              </a:pPr>
              <a:r>
                <a:rPr lang="en-CA" sz="1425" b="1" dirty="0">
                  <a:solidFill>
                    <a:srgbClr val="0070C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Diverse Voices  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</a:t>
              </a:r>
              <a:r>
                <a:rPr lang="en-CA" sz="1425" b="1" dirty="0">
                  <a:solidFill>
                    <a:srgbClr val="ED7D31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</a:t>
              </a:r>
              <a:r>
                <a:rPr lang="en-CA" sz="1425" b="1" dirty="0">
                  <a:solidFill>
                    <a:srgbClr val="0070C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Responsive   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  </a:t>
              </a:r>
              <a:r>
                <a:rPr lang="en-CA" sz="1425" b="1" dirty="0">
                  <a:solidFill>
                    <a:srgbClr val="0070C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Community Aspiration</a:t>
              </a:r>
              <a:r>
                <a:rPr lang="en-CA" sz="1350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	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171616"/>
                </a:buClr>
              </a:pPr>
              <a:endParaRPr lang="en-CA" altLang="en-US" sz="1350" dirty="0">
                <a:solidFill>
                  <a:srgbClr val="171616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endParaRPr>
            </a:p>
          </p:txBody>
        </p:sp>
      </p:grpSp>
      <p:sp>
        <p:nvSpPr>
          <p:cNvPr id="54" name="Shape 1284">
            <a:extLst>
              <a:ext uri="{FF2B5EF4-FFF2-40B4-BE49-F238E27FC236}">
                <a16:creationId xmlns:a16="http://schemas.microsoft.com/office/drawing/2014/main" id="{88B62803-DB2A-4EAF-93C4-A2408CBFD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859" y="2791585"/>
            <a:ext cx="5602470" cy="24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Pct val="25000"/>
            </a:pPr>
            <a:r>
              <a:rPr lang="en-CA" sz="1425" b="1" dirty="0">
                <a:solidFill>
                  <a:srgbClr val="00B050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Exploring</a:t>
            </a:r>
            <a:r>
              <a:rPr lang="en-CA" sz="1425" b="1" dirty="0">
                <a:solidFill>
                  <a:srgbClr val="0070C0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  </a:t>
            </a:r>
            <a:r>
              <a:rPr lang="en-CA" sz="1425" b="1" dirty="0">
                <a:solidFill>
                  <a:srgbClr val="171616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* </a:t>
            </a:r>
            <a:r>
              <a:rPr lang="en-CA" sz="1425" b="1" dirty="0">
                <a:solidFill>
                  <a:srgbClr val="ED7D31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  </a:t>
            </a:r>
            <a:r>
              <a:rPr lang="en-CA" sz="1425" b="1" dirty="0">
                <a:solidFill>
                  <a:srgbClr val="00B050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Alignment</a:t>
            </a:r>
            <a:r>
              <a:rPr lang="en-CA" sz="1425" b="1" dirty="0">
                <a:solidFill>
                  <a:srgbClr val="0070C0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  </a:t>
            </a:r>
            <a:r>
              <a:rPr lang="en-CA" sz="1425" b="1" dirty="0">
                <a:solidFill>
                  <a:srgbClr val="171616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*</a:t>
            </a:r>
            <a:r>
              <a:rPr lang="en-CA" sz="1425" b="1" dirty="0">
                <a:solidFill>
                  <a:srgbClr val="ED7D31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  </a:t>
            </a:r>
            <a:r>
              <a:rPr lang="en-CA" sz="1425" b="1" dirty="0">
                <a:solidFill>
                  <a:srgbClr val="00B050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Tracking Progress </a:t>
            </a:r>
            <a:r>
              <a:rPr lang="en-CA" sz="1425" b="1" dirty="0">
                <a:solidFill>
                  <a:srgbClr val="171616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*</a:t>
            </a:r>
            <a:r>
              <a:rPr lang="en-CA" sz="1425" b="1" dirty="0">
                <a:solidFill>
                  <a:srgbClr val="00B050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rPr>
              <a:t>   Results</a:t>
            </a:r>
            <a:endParaRPr lang="en-CA" sz="1350" dirty="0">
              <a:solidFill>
                <a:srgbClr val="171616"/>
              </a:solidFill>
              <a:latin typeface="Source Sans Pro" panose="020B0503030403020204" pitchFamily="34" charset="0"/>
              <a:ea typeface="ＭＳ Ｐゴシック" charset="-128"/>
              <a:sym typeface="Source Sans Pro" panose="020B0503030403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171616"/>
              </a:buClr>
            </a:pPr>
            <a:endParaRPr lang="en-CA" altLang="en-US" sz="1350" dirty="0">
              <a:solidFill>
                <a:srgbClr val="171616"/>
              </a:solidFill>
              <a:latin typeface="Source Sans Pro" panose="020B0503030403020204" pitchFamily="34" charset="0"/>
              <a:ea typeface="ＭＳ Ｐゴシック" charset="-128"/>
              <a:sym typeface="Source Sans Pro" panose="020B0503030403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00E0B03-2188-4EE0-AA24-556441F50B32}"/>
              </a:ext>
            </a:extLst>
          </p:cNvPr>
          <p:cNvGrpSpPr/>
          <p:nvPr/>
        </p:nvGrpSpPr>
        <p:grpSpPr>
          <a:xfrm>
            <a:off x="3047831" y="3108995"/>
            <a:ext cx="7711694" cy="903967"/>
            <a:chOff x="1819569" y="3124945"/>
            <a:chExt cx="6876756" cy="888135"/>
          </a:xfrm>
        </p:grpSpPr>
        <p:sp>
          <p:nvSpPr>
            <p:cNvPr id="56" name="Shape 148">
              <a:extLst>
                <a:ext uri="{FF2B5EF4-FFF2-40B4-BE49-F238E27FC236}">
                  <a16:creationId xmlns:a16="http://schemas.microsoft.com/office/drawing/2014/main" id="{91DF8588-1B89-40BC-B88E-EB8AEEE7B0E1}"/>
                </a:ext>
              </a:extLst>
            </p:cNvPr>
            <p:cNvSpPr txBox="1"/>
            <p:nvPr/>
          </p:nvSpPr>
          <p:spPr>
            <a:xfrm>
              <a:off x="1819569" y="3124945"/>
              <a:ext cx="6876756" cy="48464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  <a:defRPr/>
              </a:pPr>
              <a:r>
                <a:rPr lang="en-CA" sz="1600" dirty="0">
                  <a:solidFill>
                    <a:srgbClr val="17161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Participant activities must be </a:t>
              </a:r>
              <a:r>
                <a:rPr lang="en-CA" sz="1600" b="1" dirty="0">
                  <a:solidFill>
                    <a:srgbClr val="17161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differentiated while still being coordinated </a:t>
              </a:r>
              <a:r>
                <a:rPr lang="en-CA" sz="1600" dirty="0">
                  <a:solidFill>
                    <a:srgbClr val="17161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through a mutually reinforcing plan of action</a:t>
              </a:r>
            </a:p>
            <a:p>
              <a:pPr defTabSz="685800">
                <a:buSzPct val="25000"/>
                <a:defRPr/>
              </a:pPr>
              <a:endParaRPr lang="en-CA" sz="1600" dirty="0">
                <a:solidFill>
                  <a:prstClr val="white">
                    <a:lumMod val="95000"/>
                  </a:prst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" name="Shape 1286">
              <a:extLst>
                <a:ext uri="{FF2B5EF4-FFF2-40B4-BE49-F238E27FC236}">
                  <a16:creationId xmlns:a16="http://schemas.microsoft.com/office/drawing/2014/main" id="{345EE57A-B885-4A30-9B23-C130A3806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9006" y="3718995"/>
              <a:ext cx="5213747" cy="29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ED7D31"/>
                </a:buClr>
                <a:buSzPct val="25000"/>
              </a:pPr>
              <a:r>
                <a:rPr lang="en-CA" sz="1425" b="1" dirty="0">
                  <a:solidFill>
                    <a:srgbClr val="ED7D31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Weaving 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</a:t>
              </a:r>
              <a:r>
                <a:rPr lang="en-CA" sz="1425" b="1" dirty="0">
                  <a:solidFill>
                    <a:srgbClr val="ED7D31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System  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</a:t>
              </a:r>
              <a:r>
                <a:rPr lang="en-CA" sz="1425" b="1" dirty="0">
                  <a:solidFill>
                    <a:srgbClr val="ED7D31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Supportive 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</a:t>
              </a:r>
              <a:r>
                <a:rPr lang="en-CA" sz="1425" b="1" dirty="0">
                  <a:solidFill>
                    <a:srgbClr val="ED7D31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Centered</a:t>
              </a:r>
              <a:r>
                <a:rPr lang="en-CA" sz="1350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		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171616"/>
                </a:buClr>
              </a:pPr>
              <a:endParaRPr lang="en-CA" altLang="en-US" sz="1350" dirty="0">
                <a:solidFill>
                  <a:srgbClr val="171616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8CD024-A324-49C9-9CF0-4D20BFB6FBBC}"/>
              </a:ext>
            </a:extLst>
          </p:cNvPr>
          <p:cNvGrpSpPr/>
          <p:nvPr/>
        </p:nvGrpSpPr>
        <p:grpSpPr>
          <a:xfrm>
            <a:off x="3045041" y="4042537"/>
            <a:ext cx="7751873" cy="917003"/>
            <a:chOff x="1915079" y="3816033"/>
            <a:chExt cx="6781245" cy="900943"/>
          </a:xfrm>
        </p:grpSpPr>
        <p:sp>
          <p:nvSpPr>
            <p:cNvPr id="59" name="Shape 149">
              <a:extLst>
                <a:ext uri="{FF2B5EF4-FFF2-40B4-BE49-F238E27FC236}">
                  <a16:creationId xmlns:a16="http://schemas.microsoft.com/office/drawing/2014/main" id="{E2AE86B7-72E2-4E8B-A1ED-61A3CE45CA06}"/>
                </a:ext>
              </a:extLst>
            </p:cNvPr>
            <p:cNvSpPr txBox="1"/>
            <p:nvPr/>
          </p:nvSpPr>
          <p:spPr>
            <a:xfrm>
              <a:off x="1915079" y="3816033"/>
              <a:ext cx="6781245" cy="677356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  <a:defRPr/>
              </a:pPr>
              <a:r>
                <a:rPr lang="en-CA" sz="1600" b="1" dirty="0">
                  <a:solidFill>
                    <a:srgbClr val="17161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Consistent and open communication </a:t>
              </a:r>
              <a:r>
                <a:rPr lang="en-CA" sz="1600" dirty="0">
                  <a:solidFill>
                    <a:srgbClr val="17161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is needed across the many players to build trust, assure mutual objectives and appreciate common motivation</a:t>
              </a:r>
            </a:p>
          </p:txBody>
        </p:sp>
        <p:sp>
          <p:nvSpPr>
            <p:cNvPr id="60" name="Shape 1287">
              <a:extLst>
                <a:ext uri="{FF2B5EF4-FFF2-40B4-BE49-F238E27FC236}">
                  <a16:creationId xmlns:a16="http://schemas.microsoft.com/office/drawing/2014/main" id="{DCF066BA-955F-4FF0-A6B2-62BEB045D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729" y="4418129"/>
              <a:ext cx="5093494" cy="298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7030A0"/>
                </a:buClr>
                <a:buSzPct val="25000"/>
              </a:pPr>
              <a:r>
                <a:rPr lang="en-CA" sz="1425" b="1" dirty="0">
                  <a:solidFill>
                    <a:srgbClr val="7030A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Trust </a:t>
              </a:r>
              <a:r>
                <a:rPr lang="en-CA" sz="1425" b="1" dirty="0">
                  <a:solidFill>
                    <a:srgbClr val="0070C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 </a:t>
              </a:r>
              <a:r>
                <a:rPr lang="en-CA" sz="1425" b="1" dirty="0">
                  <a:solidFill>
                    <a:srgbClr val="ED7D31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</a:t>
              </a:r>
              <a:r>
                <a:rPr lang="en-CA" sz="1425" b="1" dirty="0">
                  <a:solidFill>
                    <a:srgbClr val="7030A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Transparency</a:t>
              </a:r>
              <a:r>
                <a:rPr lang="en-CA" sz="1425" b="1" dirty="0">
                  <a:solidFill>
                    <a:srgbClr val="0070C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</a:t>
              </a:r>
              <a:r>
                <a:rPr lang="en-CA" sz="1425" b="1" dirty="0">
                  <a:solidFill>
                    <a:srgbClr val="ED7D31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</a:t>
              </a:r>
              <a:r>
                <a:rPr lang="en-CA" sz="1425" b="1" dirty="0">
                  <a:solidFill>
                    <a:srgbClr val="7030A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Progress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</a:t>
              </a:r>
              <a:r>
                <a:rPr lang="en-CA" sz="1425" b="1" dirty="0">
                  <a:solidFill>
                    <a:srgbClr val="0070C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 </a:t>
              </a:r>
              <a:r>
                <a:rPr lang="en-CA" sz="1425" b="1" dirty="0">
                  <a:solidFill>
                    <a:srgbClr val="7030A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Engagement</a:t>
              </a:r>
              <a:r>
                <a:rPr lang="en-CA" sz="1350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	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171616"/>
                </a:buClr>
              </a:pPr>
              <a:endParaRPr lang="en-CA" altLang="en-US" sz="1350" b="1" dirty="0">
                <a:solidFill>
                  <a:srgbClr val="171616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01314B-3798-4E79-A86F-045D1D078F52}"/>
              </a:ext>
            </a:extLst>
          </p:cNvPr>
          <p:cNvGrpSpPr/>
          <p:nvPr/>
        </p:nvGrpSpPr>
        <p:grpSpPr>
          <a:xfrm>
            <a:off x="3045041" y="5135430"/>
            <a:ext cx="7675511" cy="1052600"/>
            <a:chOff x="1850870" y="5009012"/>
            <a:chExt cx="6814153" cy="1034165"/>
          </a:xfrm>
        </p:grpSpPr>
        <p:sp>
          <p:nvSpPr>
            <p:cNvPr id="62" name="Shape 150">
              <a:extLst>
                <a:ext uri="{FF2B5EF4-FFF2-40B4-BE49-F238E27FC236}">
                  <a16:creationId xmlns:a16="http://schemas.microsoft.com/office/drawing/2014/main" id="{44058AF1-BED9-461A-97A6-4F5DF80D37D5}"/>
                </a:ext>
              </a:extLst>
            </p:cNvPr>
            <p:cNvSpPr txBox="1"/>
            <p:nvPr/>
          </p:nvSpPr>
          <p:spPr>
            <a:xfrm>
              <a:off x="1850870" y="5009012"/>
              <a:ext cx="6814153" cy="820925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  <a:defRPr/>
              </a:pPr>
              <a:r>
                <a:rPr lang="en-CA" sz="1600" dirty="0">
                  <a:solidFill>
                    <a:srgbClr val="17161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Creating and managing collective impact requires a dedicated staff and a specific set of skills to serve </a:t>
              </a:r>
              <a:r>
                <a:rPr lang="en-CA" sz="1600" b="1" dirty="0">
                  <a:solidFill>
                    <a:srgbClr val="17161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as the backbone for the entire initiative and coordinate participating organizations and agencies</a:t>
              </a:r>
            </a:p>
          </p:txBody>
        </p:sp>
        <p:sp>
          <p:nvSpPr>
            <p:cNvPr id="63" name="Shape 1288">
              <a:extLst>
                <a:ext uri="{FF2B5EF4-FFF2-40B4-BE49-F238E27FC236}">
                  <a16:creationId xmlns:a16="http://schemas.microsoft.com/office/drawing/2014/main" id="{35C7852C-3CD4-4793-BEF3-A60A2853C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653" y="5752178"/>
              <a:ext cx="4476850" cy="29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SzPct val="25000"/>
              </a:pPr>
              <a:r>
                <a:rPr lang="en-CA" sz="1425" b="1" dirty="0">
                  <a:solidFill>
                    <a:srgbClr val="00B0F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Facilitate   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   </a:t>
              </a:r>
              <a:r>
                <a:rPr lang="en-CA" sz="1425" b="1" dirty="0">
                  <a:solidFill>
                    <a:srgbClr val="00B0F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Convener</a:t>
              </a:r>
              <a:r>
                <a:rPr lang="en-CA" sz="1425" b="1" dirty="0">
                  <a:solidFill>
                    <a:srgbClr val="0070C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 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 </a:t>
              </a:r>
              <a:r>
                <a:rPr lang="en-CA" sz="1425" b="1" dirty="0">
                  <a:solidFill>
                    <a:srgbClr val="ED7D31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</a:t>
              </a:r>
              <a:r>
                <a:rPr lang="en-CA" sz="1425" b="1" dirty="0">
                  <a:solidFill>
                    <a:srgbClr val="00B0F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Coordinate</a:t>
              </a:r>
              <a:r>
                <a:rPr lang="en-CA" sz="1425" b="1" dirty="0">
                  <a:solidFill>
                    <a:srgbClr val="0070C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</a:t>
              </a:r>
              <a:r>
                <a:rPr lang="en-CA" sz="1425" b="1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*</a:t>
              </a:r>
              <a:r>
                <a:rPr lang="en-CA" sz="1425" b="1" dirty="0">
                  <a:solidFill>
                    <a:srgbClr val="ED7D31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   </a:t>
              </a:r>
              <a:r>
                <a:rPr lang="en-CA" sz="1425" b="1" dirty="0">
                  <a:solidFill>
                    <a:srgbClr val="00B0F0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Movement</a:t>
              </a:r>
              <a:r>
                <a:rPr lang="en-CA" sz="1350" dirty="0">
                  <a:solidFill>
                    <a:srgbClr val="171616"/>
                  </a:solidFill>
                  <a:latin typeface="Source Sans Pro" panose="020B0503030403020204" pitchFamily="34" charset="0"/>
                  <a:ea typeface="ＭＳ Ｐゴシック" charset="-128"/>
                  <a:sym typeface="Source Sans Pro" panose="020B0503030403020204" pitchFamily="34" charset="0"/>
                </a:rPr>
                <a:t>	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171616"/>
                </a:buClr>
              </a:pPr>
              <a:endParaRPr lang="en-CA" altLang="en-US" sz="1350" dirty="0">
                <a:solidFill>
                  <a:srgbClr val="171616"/>
                </a:solidFill>
                <a:latin typeface="Source Sans Pro" panose="020B0503030403020204" pitchFamily="34" charset="0"/>
                <a:ea typeface="ＭＳ Ｐゴシック" charset="-128"/>
                <a:sym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45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0" descr="1dx_4901-crop">
            <a:extLst>
              <a:ext uri="{FF2B5EF4-FFF2-40B4-BE49-F238E27FC236}">
                <a16:creationId xmlns:a16="http://schemas.microsoft.com/office/drawing/2014/main" id="{66FCA505-4FF0-4369-8051-CCA67CC41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AutoShape 12" descr="1dx_4901-crop">
            <a:extLst>
              <a:ext uri="{FF2B5EF4-FFF2-40B4-BE49-F238E27FC236}">
                <a16:creationId xmlns:a16="http://schemas.microsoft.com/office/drawing/2014/main" id="{D8B2E8E2-ADAE-4BD5-9489-952C336DB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AutoShape 14" descr="1dx_4901-crop">
            <a:extLst>
              <a:ext uri="{FF2B5EF4-FFF2-40B4-BE49-F238E27FC236}">
                <a16:creationId xmlns:a16="http://schemas.microsoft.com/office/drawing/2014/main" id="{98EE2D03-6F19-4391-867F-3E8927F60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F3311A0C-0851-D749-BB89-E73D1E6DE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233" y="534699"/>
            <a:ext cx="67124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918B"/>
                </a:solidFill>
                <a:latin typeface="Glacial Indifference" pitchFamily="2" charset="0"/>
              </a:rPr>
              <a:t>Collective Impact…</a:t>
            </a:r>
            <a:endParaRPr lang="en-US" sz="3600">
              <a:latin typeface="Glacial Indifference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423FDF-F7AD-3544-A262-AA31CEBFF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60124"/>
              </p:ext>
            </p:extLst>
          </p:nvPr>
        </p:nvGraphicFramePr>
        <p:xfrm>
          <a:off x="945931" y="1510862"/>
          <a:ext cx="10281915" cy="4075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5637">
                  <a:extLst>
                    <a:ext uri="{9D8B030D-6E8A-4147-A177-3AD203B41FA5}">
                      <a16:colId xmlns:a16="http://schemas.microsoft.com/office/drawing/2014/main" val="564379444"/>
                    </a:ext>
                  </a:extLst>
                </a:gridCol>
                <a:gridCol w="6236278">
                  <a:extLst>
                    <a:ext uri="{9D8B030D-6E8A-4147-A177-3AD203B41FA5}">
                      <a16:colId xmlns:a16="http://schemas.microsoft.com/office/drawing/2014/main" val="993379080"/>
                    </a:ext>
                  </a:extLst>
                </a:gridCol>
              </a:tblGrid>
              <a:tr h="683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DOES 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8B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DOES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8B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38438"/>
                  </a:ext>
                </a:extLst>
              </a:tr>
              <a:tr h="33925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Employ a single organization or sector approach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Focus solely on programmatic outcomes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Work on short term priorities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Resolve simple or complicated problems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Create a new organization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Require a backbone investment to steward the collective work forward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Require diverse perspectives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Use data to inform the issue and outcomes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Focus on the systemic barriers &amp; identify policy change opportunities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Leverage existing assets &amp; programs in an intentional and aligned way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Focus collective resources on high impact priorities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21925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AABC42E-F767-4865-BB7B-436E8B4FCD0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90" y="6183332"/>
            <a:ext cx="1689387" cy="5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57A9D-8C2C-4B5F-9142-573BEE5D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8" y="1714601"/>
            <a:ext cx="3627396" cy="3551909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38A65B83-BB7C-4D48-A427-8B4B7CCD8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59" y="426525"/>
            <a:ext cx="115013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918B"/>
                </a:solidFill>
                <a:latin typeface="Glacial Indifference"/>
              </a:rPr>
              <a:t>A Roadmap for How to Work Differently Together</a:t>
            </a:r>
            <a:endParaRPr lang="en-US" sz="3600">
              <a:latin typeface="Glacial Indifference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B2123409-37D1-48A9-B677-778761A68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652" y="1289953"/>
            <a:ext cx="688457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Aft>
                <a:spcPts val="2400"/>
              </a:spcAft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The power of Collective Impact comes from: </a:t>
            </a:r>
          </a:p>
          <a:p>
            <a:pPr marL="355600" lvl="0" indent="-355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Different groups working with – and learning from – each other as they work together on a shared plan to address a common issue. </a:t>
            </a:r>
          </a:p>
          <a:p>
            <a:pPr marL="355600" lvl="0" indent="-355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A shared commitment to innovate – beyond existing programs and services – to develop and test new approaches and learn from them</a:t>
            </a:r>
          </a:p>
          <a:p>
            <a:pPr marL="355600" lvl="0" indent="-355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A shared sense of urgency to take action based on the common agenda that all participants have agreed and embraced as their collective goal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2159E59-B19D-404A-92CC-901DBCAAF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617" y="5908255"/>
            <a:ext cx="9686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 i="1">
                <a:solidFill>
                  <a:srgbClr val="00918B"/>
                </a:solidFill>
                <a:latin typeface="Glacial Indifference" pitchFamily="2" charset="0"/>
              </a:rPr>
              <a:t>How can YOU contribute to this work? </a:t>
            </a:r>
            <a:endParaRPr lang="en-US" sz="2400" i="1">
              <a:latin typeface="Glacial Indifference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BE050-FD91-4167-AA65-96534DA4B64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90" y="6183332"/>
            <a:ext cx="1689387" cy="5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9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0" descr="1dx_4901-crop">
            <a:extLst>
              <a:ext uri="{FF2B5EF4-FFF2-40B4-BE49-F238E27FC236}">
                <a16:creationId xmlns:a16="http://schemas.microsoft.com/office/drawing/2014/main" id="{66FCA505-4FF0-4369-8051-CCA67CC41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AutoShape 12" descr="1dx_4901-crop">
            <a:extLst>
              <a:ext uri="{FF2B5EF4-FFF2-40B4-BE49-F238E27FC236}">
                <a16:creationId xmlns:a16="http://schemas.microsoft.com/office/drawing/2014/main" id="{D8B2E8E2-ADAE-4BD5-9489-952C336DB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AutoShape 14" descr="1dx_4901-crop">
            <a:extLst>
              <a:ext uri="{FF2B5EF4-FFF2-40B4-BE49-F238E27FC236}">
                <a16:creationId xmlns:a16="http://schemas.microsoft.com/office/drawing/2014/main" id="{98EE2D03-6F19-4391-867F-3E8927F60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F7FF7-4C5D-420C-9229-ECB22966E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20081-8DCF-4D6A-8585-DB4CFA750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189" y="6007764"/>
            <a:ext cx="1817580" cy="415597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5E47B83B-CD5D-4637-A611-39BCA9C19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2" y="442366"/>
            <a:ext cx="856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Glacial Indifference" pitchFamily="2" charset="0"/>
              </a:rPr>
              <a:t>Learn More…</a:t>
            </a:r>
            <a:endParaRPr lang="en-US" sz="3600">
              <a:solidFill>
                <a:schemeClr val="bg1"/>
              </a:solidFill>
              <a:latin typeface="Glacial Indifference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0FF21-9173-43B9-934D-C5FC1CADC7B6}"/>
              </a:ext>
            </a:extLst>
          </p:cNvPr>
          <p:cNvSpPr/>
          <p:nvPr/>
        </p:nvSpPr>
        <p:spPr>
          <a:xfrm>
            <a:off x="3211323" y="4270665"/>
            <a:ext cx="5606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Visit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</a:rPr>
              <a:t>tamarackcommunity.ca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Collective Impact Tools and Resources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77154C-1CDC-4277-A993-8CB8CC070B68}"/>
              </a:ext>
            </a:extLst>
          </p:cNvPr>
          <p:cNvSpPr/>
          <p:nvPr/>
        </p:nvSpPr>
        <p:spPr>
          <a:xfrm>
            <a:off x="2637692" y="2049090"/>
            <a:ext cx="6521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ADD CONVENOR CONTACT INFO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AND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</a:rPr>
              <a:t>website address </a:t>
            </a:r>
            <a:r>
              <a:rPr lang="en-US" sz="3200" b="1" kern="0">
                <a:solidFill>
                  <a:schemeClr val="bg1"/>
                </a:solidFill>
              </a:rPr>
              <a:t>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7FC9DA-ED34-4540-8BCF-FAF415E20F5D}"/>
              </a:ext>
            </a:extLst>
          </p:cNvPr>
          <p:cNvCxnSpPr>
            <a:cxnSpLocks/>
          </p:cNvCxnSpPr>
          <p:nvPr/>
        </p:nvCxnSpPr>
        <p:spPr>
          <a:xfrm>
            <a:off x="2336800" y="3810000"/>
            <a:ext cx="71103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3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0976" y="4053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67455-5AE7-BA4C-95A5-77B0E1319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92"/>
          <a:stretch/>
        </p:blipFill>
        <p:spPr>
          <a:xfrm>
            <a:off x="0" y="-85452"/>
            <a:ext cx="12192000" cy="61311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0E5F60-4F51-5645-9E27-E4C195841F01}"/>
              </a:ext>
            </a:extLst>
          </p:cNvPr>
          <p:cNvSpPr/>
          <p:nvPr/>
        </p:nvSpPr>
        <p:spPr>
          <a:xfrm>
            <a:off x="0" y="-85452"/>
            <a:ext cx="12192000" cy="6115050"/>
          </a:xfrm>
          <a:prstGeom prst="rect">
            <a:avLst/>
          </a:prstGeom>
          <a:solidFill>
            <a:srgbClr val="3F5F7F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ED2FF-7105-4E1E-9190-436E25AD9F0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50" y="6192047"/>
            <a:ext cx="1689387" cy="5195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2EC687-A071-4C69-921A-F9882CA3EA32}"/>
              </a:ext>
            </a:extLst>
          </p:cNvPr>
          <p:cNvSpPr/>
          <p:nvPr/>
        </p:nvSpPr>
        <p:spPr>
          <a:xfrm>
            <a:off x="4695594" y="237191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1944832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0" descr="1dx_4901-crop">
            <a:extLst>
              <a:ext uri="{FF2B5EF4-FFF2-40B4-BE49-F238E27FC236}">
                <a16:creationId xmlns:a16="http://schemas.microsoft.com/office/drawing/2014/main" id="{66FCA505-4FF0-4369-8051-CCA67CC41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AutoShape 12" descr="1dx_4901-crop">
            <a:extLst>
              <a:ext uri="{FF2B5EF4-FFF2-40B4-BE49-F238E27FC236}">
                <a16:creationId xmlns:a16="http://schemas.microsoft.com/office/drawing/2014/main" id="{D8B2E8E2-ADAE-4BD5-9489-952C336DB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AutoShape 14" descr="1dx_4901-crop">
            <a:extLst>
              <a:ext uri="{FF2B5EF4-FFF2-40B4-BE49-F238E27FC236}">
                <a16:creationId xmlns:a16="http://schemas.microsoft.com/office/drawing/2014/main" id="{98EE2D03-6F19-4391-867F-3E8927F60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DA9B48C-D916-4A61-8A76-478EB241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85" y="1297647"/>
            <a:ext cx="7336399" cy="426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Collective Impact is…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A disciplined form of multisector collaboration has been used on a range of issues for more than a decade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200">
                <a:solidFill>
                  <a:prstClr val="black"/>
                </a:solidFill>
                <a:latin typeface="Glacial Indifference" pitchFamily="50" charset="0"/>
              </a:rPr>
              <a:t>An approach that requires leaders from </a:t>
            </a: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different sectors – including community members with lived experience of the issue being addressed – to work together on a shared plan to achieve a community-wide vision or aspiration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200">
                <a:solidFill>
                  <a:prstClr val="black"/>
                </a:solidFill>
                <a:latin typeface="Glacial Indifference" pitchFamily="50" charset="0"/>
              </a:rPr>
              <a:t>A </a:t>
            </a: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proven approach for working collaboratively – across sectors and groups – to create high-impact results on a range of complex social and environmental issues. </a:t>
            </a:r>
            <a:endParaRPr lang="en-CA" sz="2200">
              <a:solidFill>
                <a:prstClr val="black"/>
              </a:solidFill>
              <a:latin typeface="Glacial Indifference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86344-7336-4D66-BF69-7B14A233F5B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65" y="6151407"/>
            <a:ext cx="1689387" cy="519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E8898-EFD1-AB41-8982-00D91F3AD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12" y="1535430"/>
            <a:ext cx="3441700" cy="3441700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F2FC6499-DBAB-4671-8B10-1ED22CCE6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70" y="265731"/>
            <a:ext cx="82169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What is Collective Impact? </a:t>
            </a: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24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0" descr="1dx_4901-crop">
            <a:extLst>
              <a:ext uri="{FF2B5EF4-FFF2-40B4-BE49-F238E27FC236}">
                <a16:creationId xmlns:a16="http://schemas.microsoft.com/office/drawing/2014/main" id="{66FCA505-4FF0-4369-8051-CCA67CC41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AutoShape 12" descr="1dx_4901-crop">
            <a:extLst>
              <a:ext uri="{FF2B5EF4-FFF2-40B4-BE49-F238E27FC236}">
                <a16:creationId xmlns:a16="http://schemas.microsoft.com/office/drawing/2014/main" id="{D8B2E8E2-ADAE-4BD5-9489-952C336DB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AutoShape 14" descr="1dx_4901-crop">
            <a:extLst>
              <a:ext uri="{FF2B5EF4-FFF2-40B4-BE49-F238E27FC236}">
                <a16:creationId xmlns:a16="http://schemas.microsoft.com/office/drawing/2014/main" id="{98EE2D03-6F19-4391-867F-3E8927F60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DA9B48C-D916-4A61-8A76-478EB241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520" y="1596390"/>
            <a:ext cx="7336399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Calls for us to move beyond single-sector solutions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200">
                <a:solidFill>
                  <a:prstClr val="black"/>
                </a:solidFill>
                <a:latin typeface="Glacial Indifference" pitchFamily="50" charset="0"/>
              </a:rPr>
              <a:t>Allows sectors and organizations to work together beyond just their own “piece of the puzzle” </a:t>
            </a:r>
            <a:endParaRPr kumimoji="0" lang="en-CA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Facilitates better alignment of existing programs and services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200">
                <a:solidFill>
                  <a:prstClr val="black"/>
                </a:solidFill>
                <a:latin typeface="Glacial Indifference" pitchFamily="50" charset="0"/>
              </a:rPr>
              <a:t>Emphasizes opportunities to innovate in addressing gaps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Raises awareness about their issue in the community.  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Provides leadership and hosts opportunities that invite all who care to contribute to new solutions.</a:t>
            </a:r>
            <a:endParaRPr kumimoji="0" lang="en-CA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86344-7336-4D66-BF69-7B14A233F5B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92" y="6116771"/>
            <a:ext cx="1689387" cy="519580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F2FC6499-DBAB-4671-8B10-1ED22CCE6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30" y="573311"/>
            <a:ext cx="82169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How is Collective Impact Different? </a:t>
            </a: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pic>
        <p:nvPicPr>
          <p:cNvPr id="13" name="Picture 12" descr="A group of people performing on stage in front of a crowd&#10;&#10;Description automatically generated">
            <a:extLst>
              <a:ext uri="{FF2B5EF4-FFF2-40B4-BE49-F238E27FC236}">
                <a16:creationId xmlns:a16="http://schemas.microsoft.com/office/drawing/2014/main" id="{14716B71-F80D-48ED-998F-E024C5211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0655" y="2294975"/>
            <a:ext cx="3402074" cy="226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7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0" descr="1dx_4901-crop">
            <a:extLst>
              <a:ext uri="{FF2B5EF4-FFF2-40B4-BE49-F238E27FC236}">
                <a16:creationId xmlns:a16="http://schemas.microsoft.com/office/drawing/2014/main" id="{66FCA505-4FF0-4369-8051-CCA67CC41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AutoShape 12" descr="1dx_4901-crop">
            <a:extLst>
              <a:ext uri="{FF2B5EF4-FFF2-40B4-BE49-F238E27FC236}">
                <a16:creationId xmlns:a16="http://schemas.microsoft.com/office/drawing/2014/main" id="{D8B2E8E2-ADAE-4BD5-9489-952C336DB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AutoShape 14" descr="1dx_4901-crop">
            <a:extLst>
              <a:ext uri="{FF2B5EF4-FFF2-40B4-BE49-F238E27FC236}">
                <a16:creationId xmlns:a16="http://schemas.microsoft.com/office/drawing/2014/main" id="{98EE2D03-6F19-4391-867F-3E8927F60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DA9B48C-D916-4A61-8A76-478EB241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39" y="2236358"/>
            <a:ext cx="10078721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Aft>
                <a:spcPts val="1800"/>
              </a:spcAft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The value and focus of the Collective Impact approach comes from: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Creating opportunities for diverse players to better understand and coordinate their work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Identifying existing gaps and working together to experiment with new ways for filling them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Looking beyond programs and services to design strategies to address broader “system-level” changes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86344-7336-4D66-BF69-7B14A233F5B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50" y="6003444"/>
            <a:ext cx="1689387" cy="519580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F2FC6499-DBAB-4671-8B10-1ED22CCE6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09" y="594766"/>
            <a:ext cx="102791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The Value and Focus of a Collective Impact Approach</a:t>
            </a: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13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0" descr="1dx_4901-crop">
            <a:extLst>
              <a:ext uri="{FF2B5EF4-FFF2-40B4-BE49-F238E27FC236}">
                <a16:creationId xmlns:a16="http://schemas.microsoft.com/office/drawing/2014/main" id="{66FCA505-4FF0-4369-8051-CCA67CC41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AutoShape 12" descr="1dx_4901-crop">
            <a:extLst>
              <a:ext uri="{FF2B5EF4-FFF2-40B4-BE49-F238E27FC236}">
                <a16:creationId xmlns:a16="http://schemas.microsoft.com/office/drawing/2014/main" id="{D8B2E8E2-ADAE-4BD5-9489-952C336DB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AutoShape 14" descr="1dx_4901-crop">
            <a:extLst>
              <a:ext uri="{FF2B5EF4-FFF2-40B4-BE49-F238E27FC236}">
                <a16:creationId xmlns:a16="http://schemas.microsoft.com/office/drawing/2014/main" id="{98EE2D03-6F19-4391-867F-3E8927F60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F7FF7-4C5D-420C-9229-ECB22966E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20081-8DCF-4D6A-8585-DB4CFA750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189" y="6007764"/>
            <a:ext cx="1817580" cy="4155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D3A31B-2C8F-42F8-9D19-F943379C0323}"/>
              </a:ext>
            </a:extLst>
          </p:cNvPr>
          <p:cNvSpPr/>
          <p:nvPr/>
        </p:nvSpPr>
        <p:spPr>
          <a:xfrm>
            <a:off x="2310572" y="2280607"/>
            <a:ext cx="757085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cs typeface="Calibri" panose="020F0502020204030204" pitchFamily="34" charset="0"/>
              </a:rPr>
              <a:t>When Does a Collective Impact </a:t>
            </a:r>
          </a:p>
          <a:p>
            <a:pPr algn="ctr"/>
            <a:r>
              <a:rPr lang="en-US" sz="4400" b="1">
                <a:solidFill>
                  <a:prstClr val="white"/>
                </a:solidFill>
                <a:cs typeface="Calibri" panose="020F0502020204030204" pitchFamily="34" charset="0"/>
              </a:rPr>
              <a:t>Approach Make Sense?</a:t>
            </a:r>
            <a:endParaRPr lang="en-US" sz="360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8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670D8A-49B3-404C-8BCA-EDBCDF40E5B4}"/>
              </a:ext>
            </a:extLst>
          </p:cNvPr>
          <p:cNvSpPr txBox="1"/>
          <p:nvPr/>
        </p:nvSpPr>
        <p:spPr>
          <a:xfrm>
            <a:off x="518160" y="202956"/>
            <a:ext cx="1099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Glacial Indifference" pitchFamily="2" charset="0"/>
                <a:ea typeface="Ebrima" panose="02000000000000000000" pitchFamily="2" charset="0"/>
                <a:cs typeface="Ebrima" panose="02000000000000000000" pitchFamily="2" charset="0"/>
              </a:rPr>
              <a:t>Collective Impact: Best Suited to Address Complex Issues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E8072-7E4C-4E09-A560-443A9937E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88" y="1512556"/>
            <a:ext cx="8126802" cy="437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361BB4-AC16-42E1-92F0-0A4DF544633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50" y="6003444"/>
            <a:ext cx="1689387" cy="5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8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eople riding boat on body of water">
            <a:extLst>
              <a:ext uri="{FF2B5EF4-FFF2-40B4-BE49-F238E27FC236}">
                <a16:creationId xmlns:a16="http://schemas.microsoft.com/office/drawing/2014/main" id="{D06C1BC0-502B-492D-BF81-24B34F534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4" b="31349"/>
          <a:stretch/>
        </p:blipFill>
        <p:spPr bwMode="auto">
          <a:xfrm>
            <a:off x="1504822" y="2216842"/>
            <a:ext cx="4321850" cy="30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limbers hiking through mountain peak during daytime">
            <a:extLst>
              <a:ext uri="{FF2B5EF4-FFF2-40B4-BE49-F238E27FC236}">
                <a16:creationId xmlns:a16="http://schemas.microsoft.com/office/drawing/2014/main" id="{56427F26-9A71-44AB-88D4-C77FBE9B0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/>
          <a:stretch/>
        </p:blipFill>
        <p:spPr bwMode="auto">
          <a:xfrm>
            <a:off x="6364356" y="2216842"/>
            <a:ext cx="4303644" cy="30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FE2B97-723D-4F90-BE39-AD0D3BED6CC8}"/>
              </a:ext>
            </a:extLst>
          </p:cNvPr>
          <p:cNvSpPr txBox="1">
            <a:spLocks/>
          </p:cNvSpPr>
          <p:nvPr/>
        </p:nvSpPr>
        <p:spPr>
          <a:xfrm>
            <a:off x="1597892" y="1495655"/>
            <a:ext cx="4143372" cy="411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Positional </a:t>
            </a:r>
            <a:b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Leadership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E463ACB-C3D1-4192-AC8B-991FF1A090B3}"/>
              </a:ext>
            </a:extLst>
          </p:cNvPr>
          <p:cNvSpPr txBox="1">
            <a:spLocks/>
          </p:cNvSpPr>
          <p:nvPr/>
        </p:nvSpPr>
        <p:spPr>
          <a:xfrm>
            <a:off x="6382562" y="1493323"/>
            <a:ext cx="4285439" cy="7235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Shared and Adaptive Leadership</a:t>
            </a:r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8E0C3859-755C-9841-A26A-D7FD328DE2FC}"/>
              </a:ext>
            </a:extLst>
          </p:cNvPr>
          <p:cNvSpPr/>
          <p:nvPr/>
        </p:nvSpPr>
        <p:spPr>
          <a:xfrm>
            <a:off x="5757650" y="3098717"/>
            <a:ext cx="676701" cy="660567"/>
          </a:xfrm>
          <a:prstGeom prst="mathPlus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F215C-28C0-442F-A74B-E3278B505F71}"/>
              </a:ext>
            </a:extLst>
          </p:cNvPr>
          <p:cNvSpPr txBox="1"/>
          <p:nvPr/>
        </p:nvSpPr>
        <p:spPr>
          <a:xfrm>
            <a:off x="223520" y="208155"/>
            <a:ext cx="117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Glacial Indifference" pitchFamily="2" charset="0"/>
                <a:ea typeface="Ebrima" panose="02000000000000000000" pitchFamily="2" charset="0"/>
                <a:cs typeface="Ebrima" panose="02000000000000000000" pitchFamily="2" charset="0"/>
              </a:rPr>
              <a:t>Collective Impact: Harnesses Community Strengths &amp; Assets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2C8B7-F7E1-43DF-B185-C3036389A229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0" y="5993284"/>
            <a:ext cx="1689387" cy="5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10" descr="1dx_4901-crop">
            <a:extLst>
              <a:ext uri="{FF2B5EF4-FFF2-40B4-BE49-F238E27FC236}">
                <a16:creationId xmlns:a16="http://schemas.microsoft.com/office/drawing/2014/main" id="{66FCA505-4FF0-4369-8051-CCA67CC41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AutoShape 12" descr="1dx_4901-crop">
            <a:extLst>
              <a:ext uri="{FF2B5EF4-FFF2-40B4-BE49-F238E27FC236}">
                <a16:creationId xmlns:a16="http://schemas.microsoft.com/office/drawing/2014/main" id="{D8B2E8E2-ADAE-4BD5-9489-952C336DB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AutoShape 14" descr="1dx_4901-crop">
            <a:extLst>
              <a:ext uri="{FF2B5EF4-FFF2-40B4-BE49-F238E27FC236}">
                <a16:creationId xmlns:a16="http://schemas.microsoft.com/office/drawing/2014/main" id="{98EE2D03-6F19-4391-867F-3E8927F60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5292" y="7655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F7FF7-4C5D-420C-9229-ECB22966E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20081-8DCF-4D6A-8585-DB4CFA750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189" y="6007764"/>
            <a:ext cx="1817580" cy="4155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D3A31B-2C8F-42F8-9D19-F943379C0323}"/>
              </a:ext>
            </a:extLst>
          </p:cNvPr>
          <p:cNvSpPr/>
          <p:nvPr/>
        </p:nvSpPr>
        <p:spPr>
          <a:xfrm>
            <a:off x="1988669" y="2280607"/>
            <a:ext cx="86076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Who is </a:t>
            </a:r>
            <a:r>
              <a:rPr lang="en-US" sz="4400" b="1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Involved in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Collective Impact Initiative?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670D8A-49B3-404C-8BCA-EDBCDF40E5B4}"/>
              </a:ext>
            </a:extLst>
          </p:cNvPr>
          <p:cNvSpPr txBox="1"/>
          <p:nvPr/>
        </p:nvSpPr>
        <p:spPr>
          <a:xfrm>
            <a:off x="411480" y="269523"/>
            <a:ext cx="117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918B"/>
                </a:solidFill>
                <a:effectLst/>
                <a:uLnTx/>
                <a:uFillTx/>
                <a:latin typeface="Glacial Indifference" pitchFamily="2" charset="0"/>
                <a:ea typeface="Ebrima" panose="02000000000000000000" pitchFamily="2" charset="0"/>
                <a:cs typeface="Ebrima" panose="02000000000000000000" pitchFamily="2" charset="0"/>
              </a:rPr>
              <a:t>Who’s Involved In the Work of Collective Impact?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61BB4-AC16-42E1-92F0-0A4DF544633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0" y="5993284"/>
            <a:ext cx="1689387" cy="51958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9750D7E-27A6-4D16-9169-0A5E1767D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203110"/>
              </p:ext>
            </p:extLst>
          </p:nvPr>
        </p:nvGraphicFramePr>
        <p:xfrm>
          <a:off x="-304203" y="1503680"/>
          <a:ext cx="6400203" cy="425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8">
            <a:extLst>
              <a:ext uri="{FF2B5EF4-FFF2-40B4-BE49-F238E27FC236}">
                <a16:creationId xmlns:a16="http://schemas.microsoft.com/office/drawing/2014/main" id="{60806B26-8958-42A5-88B6-0857FA995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953" y="2133600"/>
            <a:ext cx="6562165" cy="251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lvl="0" indent="-355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Collective Impact creates opportunities for diverse input into the development – and implementation – of a shared action plan</a:t>
            </a:r>
          </a:p>
          <a:p>
            <a:pPr marL="355600" lvl="0" indent="-355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prstClr val="black"/>
                </a:solidFill>
                <a:latin typeface="Glacial Indifference" pitchFamily="50" charset="0"/>
              </a:rPr>
              <a:t>The Leadership Table includes diverse representation from sectors, organizations, content, AND context experts – including youth.</a:t>
            </a:r>
          </a:p>
        </p:txBody>
      </p:sp>
    </p:spTree>
    <p:extLst>
      <p:ext uri="{BB962C8B-B14F-4D97-AF65-F5344CB8AC3E}">
        <p14:creationId xmlns:p14="http://schemas.microsoft.com/office/powerpoint/2010/main" val="5212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173E9A5CE3B4C8B5C05E9841364E2" ma:contentTypeVersion="12" ma:contentTypeDescription="Create a new document." ma:contentTypeScope="" ma:versionID="f6e0424c205b5b0cf404db1983b4fb8c">
  <xsd:schema xmlns:xsd="http://www.w3.org/2001/XMLSchema" xmlns:xs="http://www.w3.org/2001/XMLSchema" xmlns:p="http://schemas.microsoft.com/office/2006/metadata/properties" xmlns:ns2="cb2f8615-060f-4ce0-a23b-cc2a2cc91715" xmlns:ns3="88e8f2c5-7d9c-4078-b2db-dbeb28c88b48" targetNamespace="http://schemas.microsoft.com/office/2006/metadata/properties" ma:root="true" ma:fieldsID="a4730c62089910581e4ccaa18780c7ca" ns2:_="" ns3:_="">
    <xsd:import namespace="cb2f8615-060f-4ce0-a23b-cc2a2cc91715"/>
    <xsd:import namespace="88e8f2c5-7d9c-4078-b2db-dbeb28c88b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f8615-060f-4ce0-a23b-cc2a2cc91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8f2c5-7d9c-4078-b2db-dbeb28c88b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A79B0-9735-4726-B41A-5057F67406A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CC6057E-F613-4998-8EF6-2B1C746C3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f8615-060f-4ce0-a23b-cc2a2cc91715"/>
    <ds:schemaRef ds:uri="88e8f2c5-7d9c-4078-b2db-dbeb28c88b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F4AC1A-46A9-43C1-8C67-C3D99857C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860</Words>
  <Application>Microsoft Office PowerPoint</Application>
  <PresentationFormat>Widescreen</PresentationFormat>
  <Paragraphs>107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Glacial Indifference</vt:lpstr>
      <vt:lpstr>Arial</vt:lpstr>
      <vt:lpstr>Calibri</vt:lpstr>
      <vt:lpstr>Calibri Light</vt:lpstr>
      <vt:lpstr>Cambria</vt:lpstr>
      <vt:lpstr>Ebrima</vt:lpstr>
      <vt:lpstr>Gill Sans MT</vt:lpstr>
      <vt:lpstr>Source Sans Pro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Five Conditions of Collective Impact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Cheuy</dc:creator>
  <cp:lastModifiedBy>kimber.kunimoto kimber.kunimoto</cp:lastModifiedBy>
  <cp:revision>1</cp:revision>
  <dcterms:created xsi:type="dcterms:W3CDTF">2020-11-06T16:40:54Z</dcterms:created>
  <dcterms:modified xsi:type="dcterms:W3CDTF">2020-11-18T16:54:51Z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0x010100351173E9A5CE3B4C8B5C05E9841364E2</vt:lpwstr>
  </property>
</Properties>
</file>